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82" r:id="rId1"/>
  </p:sldMasterIdLst>
  <p:notesMasterIdLst>
    <p:notesMasterId r:id="rId21"/>
  </p:notesMasterIdLst>
  <p:sldIdLst>
    <p:sldId id="358" r:id="rId2"/>
    <p:sldId id="257" r:id="rId3"/>
    <p:sldId id="377" r:id="rId4"/>
    <p:sldId id="374" r:id="rId5"/>
    <p:sldId id="272" r:id="rId6"/>
    <p:sldId id="258" r:id="rId7"/>
    <p:sldId id="376" r:id="rId8"/>
    <p:sldId id="373" r:id="rId9"/>
    <p:sldId id="375" r:id="rId10"/>
    <p:sldId id="275" r:id="rId11"/>
    <p:sldId id="370" r:id="rId12"/>
    <p:sldId id="372" r:id="rId13"/>
    <p:sldId id="367" r:id="rId14"/>
    <p:sldId id="378" r:id="rId15"/>
    <p:sldId id="361" r:id="rId16"/>
    <p:sldId id="343" r:id="rId17"/>
    <p:sldId id="368" r:id="rId18"/>
    <p:sldId id="371" r:id="rId19"/>
    <p:sldId id="379" r:id="rId20"/>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66FF33"/>
    <a:srgbClr val="FF33CC"/>
    <a:srgbClr val="00FF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320" y="4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charset="0"/>
                <a:cs typeface="ＭＳ Ｐゴシック" charset="0"/>
              </a:defRPr>
            </a:lvl1pPr>
          </a:lstStyle>
          <a:p>
            <a:pPr>
              <a:defRPr/>
            </a:pPr>
            <a:endParaRPr lang="en-US"/>
          </a:p>
        </p:txBody>
      </p:sp>
      <p:sp>
        <p:nvSpPr>
          <p:cNvPr id="1741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charset="0"/>
                <a:cs typeface="ＭＳ Ｐゴシック" charset="0"/>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41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charset="0"/>
                <a:cs typeface="ＭＳ Ｐゴシック" charset="0"/>
              </a:defRPr>
            </a:lvl1pPr>
          </a:lstStyle>
          <a:p>
            <a:pPr>
              <a:defRPr/>
            </a:pPr>
            <a:endParaRPr lang="en-US"/>
          </a:p>
        </p:txBody>
      </p:sp>
      <p:sp>
        <p:nvSpPr>
          <p:cNvPr id="1741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200">
                <a:latin typeface="+mn-lt"/>
              </a:defRPr>
            </a:lvl1pPr>
          </a:lstStyle>
          <a:p>
            <a:pPr>
              <a:defRPr/>
            </a:pPr>
            <a:fld id="{B6CAF0C2-6EC8-4128-A3B0-58312A9BFCC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3EE3EFA3-B9CE-4683-A7F9-2D4219671FB1}" type="slidenum">
              <a:rPr lang="en-US" altLang="en-US" smtClean="0">
                <a:latin typeface="Arial" panose="020B0604020202020204" pitchFamily="34" charset="0"/>
                <a:ea typeface="ＭＳ Ｐゴシック" panose="020B0600070205080204" pitchFamily="34" charset="-128"/>
              </a:rPr>
              <a:pPr fontAlgn="base">
                <a:spcBef>
                  <a:spcPct val="0"/>
                </a:spcBef>
                <a:spcAft>
                  <a:spcPct val="0"/>
                </a:spcAft>
              </a:pPr>
              <a:t>1</a:t>
            </a:fld>
            <a:endParaRPr lang="en-US" altLang="en-US" smtClean="0">
              <a:latin typeface="Arial" panose="020B0604020202020204" pitchFamily="34" charset="0"/>
              <a:ea typeface="ＭＳ Ｐゴシック" panose="020B0600070205080204" pitchFamily="34" charset="-128"/>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339F40F2-7316-4468-8A7C-3900EF7A1791}" type="slidenum">
              <a:rPr lang="en-US" altLang="en-US" smtClean="0">
                <a:latin typeface="Arial" panose="020B0604020202020204" pitchFamily="34" charset="0"/>
                <a:ea typeface="ＭＳ Ｐゴシック" panose="020B0600070205080204" pitchFamily="34" charset="-128"/>
              </a:rPr>
              <a:pPr fontAlgn="base">
                <a:spcBef>
                  <a:spcPct val="0"/>
                </a:spcBef>
                <a:spcAft>
                  <a:spcPct val="0"/>
                </a:spcAft>
              </a:pPr>
              <a:t>2</a:t>
            </a:fld>
            <a:endParaRPr lang="en-US" altLang="en-US" smtClean="0">
              <a:latin typeface="Arial" panose="020B0604020202020204" pitchFamily="34" charset="0"/>
              <a:ea typeface="ＭＳ Ｐゴシック" panose="020B0600070205080204" pitchFamily="34" charset="-128"/>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F2876396-E7B4-4E17-B17B-CFA8CF4BB01E}" type="slidenum">
              <a:rPr lang="en-US" altLang="en-US" smtClean="0">
                <a:latin typeface="Arial" panose="020B0604020202020204" pitchFamily="34" charset="0"/>
                <a:ea typeface="ＭＳ Ｐゴシック" panose="020B0600070205080204" pitchFamily="34" charset="-128"/>
              </a:rPr>
              <a:pPr fontAlgn="base">
                <a:spcBef>
                  <a:spcPct val="0"/>
                </a:spcBef>
                <a:spcAft>
                  <a:spcPct val="0"/>
                </a:spcAft>
              </a:pPr>
              <a:t>5</a:t>
            </a:fld>
            <a:endParaRPr lang="en-US" altLang="en-US" smtClean="0">
              <a:latin typeface="Arial" panose="020B0604020202020204" pitchFamily="34" charset="0"/>
              <a:ea typeface="ＭＳ Ｐゴシック" panose="020B0600070205080204" pitchFamily="34" charset="-128"/>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8CAFCBC6-4F64-4AAD-999D-7470C78103E5}" type="slidenum">
              <a:rPr lang="en-US" altLang="en-US" smtClean="0">
                <a:latin typeface="Arial" panose="020B0604020202020204" pitchFamily="34" charset="0"/>
                <a:ea typeface="ＭＳ Ｐゴシック" panose="020B0600070205080204" pitchFamily="34" charset="-128"/>
              </a:rPr>
              <a:pPr fontAlgn="base">
                <a:spcBef>
                  <a:spcPct val="0"/>
                </a:spcBef>
                <a:spcAft>
                  <a:spcPct val="0"/>
                </a:spcAft>
              </a:pPr>
              <a:t>6</a:t>
            </a:fld>
            <a:endParaRPr lang="en-US" altLang="en-US" smtClean="0">
              <a:latin typeface="Arial" panose="020B0604020202020204" pitchFamily="34" charset="0"/>
              <a:ea typeface="ＭＳ Ｐゴシック" panose="020B0600070205080204" pitchFamily="34" charset="-128"/>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latin typeface="Arial" panose="020B0604020202020204" pitchFamily="34" charset="0"/>
                <a:ea typeface="ＭＳ Ｐゴシック" panose="020B0600070205080204" pitchFamily="34" charset="-128"/>
              </a:rPr>
              <a:t>2. Research was done and some students viewed an exam as a chance to test how much they have learnt. Others viewed it as an opportunity to compare themselves against their classmates. Those who focused more on comparison are said to have an ego-orientation, whereas those who focused on learning are task-orientated.</a:t>
            </a: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B7CB1945-146A-49A3-996B-664C66B579D4}" type="slidenum">
              <a:rPr lang="en-US" altLang="en-US" smtClean="0">
                <a:latin typeface="Arial" panose="020B0604020202020204" pitchFamily="34" charset="0"/>
                <a:ea typeface="ＭＳ Ｐゴシック" panose="020B0600070205080204" pitchFamily="34" charset="-128"/>
              </a:rPr>
              <a:pPr fontAlgn="base">
                <a:spcBef>
                  <a:spcPct val="0"/>
                </a:spcBef>
                <a:spcAft>
                  <a:spcPct val="0"/>
                </a:spcAft>
              </a:pPr>
              <a:t>8</a:t>
            </a:fld>
            <a:endParaRPr lang="en-US" altLang="en-US" smtClean="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6D569F2A-0DC4-48C0-AA62-D802270BCBBB}" type="slidenum">
              <a:rPr lang="en-US" altLang="en-US" smtClean="0">
                <a:latin typeface="Arial" panose="020B0604020202020204" pitchFamily="34" charset="0"/>
                <a:ea typeface="ＭＳ Ｐゴシック" panose="020B0600070205080204" pitchFamily="34" charset="-128"/>
              </a:rPr>
              <a:pPr fontAlgn="base">
                <a:spcBef>
                  <a:spcPct val="0"/>
                </a:spcBef>
                <a:spcAft>
                  <a:spcPct val="0"/>
                </a:spcAft>
              </a:pPr>
              <a:t>10</a:t>
            </a:fld>
            <a:endParaRPr lang="en-US" altLang="en-US" smtClean="0">
              <a:latin typeface="Arial" panose="020B0604020202020204" pitchFamily="34" charset="0"/>
              <a:ea typeface="ＭＳ Ｐゴシック" panose="020B0600070205080204" pitchFamily="34" charset="-128"/>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34513077-E43B-4F8F-88DD-DFFA5C40FDE4}" type="slidenum">
              <a:rPr lang="en-US" altLang="en-US" smtClean="0">
                <a:latin typeface="Arial" panose="020B0604020202020204" pitchFamily="34" charset="0"/>
                <a:ea typeface="ＭＳ Ｐゴシック" panose="020B0600070205080204" pitchFamily="34" charset="-128"/>
              </a:rPr>
              <a:pPr fontAlgn="base">
                <a:spcBef>
                  <a:spcPct val="0"/>
                </a:spcBef>
                <a:spcAft>
                  <a:spcPct val="0"/>
                </a:spcAft>
              </a:pPr>
              <a:t>16</a:t>
            </a:fld>
            <a:endParaRPr lang="en-US" altLang="en-US" smtClean="0">
              <a:latin typeface="Arial" panose="020B0604020202020204" pitchFamily="34" charset="0"/>
              <a:ea typeface="ＭＳ Ｐゴシック" panose="020B0600070205080204" pitchFamily="34" charset="-128"/>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2"/>
          <p:cNvGrpSpPr>
            <a:grpSpLocks/>
          </p:cNvGrpSpPr>
          <p:nvPr/>
        </p:nvGrpSpPr>
        <p:grpSpPr bwMode="auto">
          <a:xfrm>
            <a:off x="4335463" y="1169988"/>
            <a:ext cx="4814887" cy="4994275"/>
            <a:chOff x="4334933" y="1169931"/>
            <a:chExt cx="4814835" cy="4993802"/>
          </a:xfrm>
        </p:grpSpPr>
        <p:cxnSp>
          <p:nvCxnSpPr>
            <p:cNvPr id="5" name="Straight Connector 4"/>
            <p:cNvCxnSpPr/>
            <p:nvPr/>
          </p:nvCxnSpPr>
          <p:spPr>
            <a:xfrm flipH="1">
              <a:off x="6009727" y="1169931"/>
              <a:ext cx="3133691" cy="313501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4334933" y="1349301"/>
              <a:ext cx="4814835" cy="481443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5225510" y="1469940"/>
              <a:ext cx="3911558" cy="391123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5304885" y="1308030"/>
              <a:ext cx="3838534" cy="38397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5706518" y="1769949"/>
              <a:ext cx="3430550" cy="343026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lstStyle>
            <a:lvl1pPr algn="l">
              <a:defRPr sz="4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Date Placeholder 3"/>
          <p:cNvSpPr>
            <a:spLocks noGrp="1"/>
          </p:cNvSpPr>
          <p:nvPr>
            <p:ph type="dt" sz="half" idx="10"/>
          </p:nvPr>
        </p:nvSpPr>
        <p:spPr/>
        <p:txBody>
          <a:bodyPr/>
          <a:lstStyle>
            <a:lvl1pPr>
              <a:defRPr/>
            </a:lvl1pPr>
          </a:lstStyle>
          <a:p>
            <a:pPr>
              <a:defRPr/>
            </a:pPr>
            <a:endParaRPr lang="en-US"/>
          </a:p>
        </p:txBody>
      </p:sp>
      <p:sp>
        <p:nvSpPr>
          <p:cNvPr id="11" name="Footer Placeholder 4"/>
          <p:cNvSpPr>
            <a:spLocks noGrp="1"/>
          </p:cNvSpPr>
          <p:nvPr>
            <p:ph type="ftr" sz="quarter" idx="11"/>
          </p:nvPr>
        </p:nvSpPr>
        <p:spPr/>
        <p:txBody>
          <a:bodyPr/>
          <a:lstStyle>
            <a:lvl1pPr>
              <a:defRPr/>
            </a:lvl1pPr>
          </a:lstStyle>
          <a:p>
            <a:pPr>
              <a:defRPr/>
            </a:pPr>
            <a:endParaRPr lang="en-US"/>
          </a:p>
        </p:txBody>
      </p:sp>
      <p:sp>
        <p:nvSpPr>
          <p:cNvPr id="12" name="Slide Number Placeholder 5"/>
          <p:cNvSpPr>
            <a:spLocks noGrp="1"/>
          </p:cNvSpPr>
          <p:nvPr>
            <p:ph type="sldNum" sz="quarter" idx="12"/>
          </p:nvPr>
        </p:nvSpPr>
        <p:spPr/>
        <p:txBody>
          <a:bodyPr/>
          <a:lstStyle>
            <a:lvl1pPr>
              <a:defRPr/>
            </a:lvl1pPr>
          </a:lstStyle>
          <a:p>
            <a:pPr>
              <a:defRPr/>
            </a:pPr>
            <a:fld id="{32EDF7C1-8C65-4FB3-9720-9C905F94D5EA}" type="slidenum">
              <a:rPr lang="en-US" altLang="en-US"/>
              <a:pPr>
                <a:defRPr/>
              </a:pPr>
              <a:t>‹#›</a:t>
            </a:fld>
            <a:endParaRPr lang="en-US" altLang="en-US"/>
          </a:p>
        </p:txBody>
      </p:sp>
    </p:spTree>
    <p:extLst>
      <p:ext uri="{BB962C8B-B14F-4D97-AF65-F5344CB8AC3E}">
        <p14:creationId xmlns:p14="http://schemas.microsoft.com/office/powerpoint/2010/main" val="1458094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smtClean="0"/>
              <a:t>Click to edit Master title style</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5" name="Date Placeholder 3"/>
          <p:cNvSpPr>
            <a:spLocks noGrp="1"/>
          </p:cNvSpPr>
          <p:nvPr>
            <p:ph type="dt" sz="half" idx="15"/>
          </p:nvPr>
        </p:nvSpPr>
        <p:spPr/>
        <p:txBody>
          <a:bodyPr/>
          <a:lstStyle>
            <a:lvl1pPr>
              <a:defRPr/>
            </a:lvl1pPr>
          </a:lstStyle>
          <a:p>
            <a:pPr>
              <a:defRPr/>
            </a:pPr>
            <a:endParaRPr lang="en-US"/>
          </a:p>
        </p:txBody>
      </p:sp>
      <p:sp>
        <p:nvSpPr>
          <p:cNvPr id="7" name="Footer Placeholder 4"/>
          <p:cNvSpPr>
            <a:spLocks noGrp="1"/>
          </p:cNvSpPr>
          <p:nvPr>
            <p:ph type="ftr" sz="quarter" idx="16"/>
          </p:nvPr>
        </p:nvSpPr>
        <p:spPr/>
        <p:txBody>
          <a:bodyPr/>
          <a:lstStyle>
            <a:lvl1pPr>
              <a:defRPr/>
            </a:lvl1pPr>
          </a:lstStyle>
          <a:p>
            <a:pPr>
              <a:defRPr/>
            </a:pPr>
            <a:endParaRPr lang="en-US"/>
          </a:p>
        </p:txBody>
      </p:sp>
      <p:sp>
        <p:nvSpPr>
          <p:cNvPr id="8" name="Slide Number Placeholder 5"/>
          <p:cNvSpPr>
            <a:spLocks noGrp="1"/>
          </p:cNvSpPr>
          <p:nvPr>
            <p:ph type="sldNum" sz="quarter" idx="17"/>
          </p:nvPr>
        </p:nvSpPr>
        <p:spPr/>
        <p:txBody>
          <a:bodyPr/>
          <a:lstStyle>
            <a:lvl1pPr>
              <a:defRPr/>
            </a:lvl1pPr>
          </a:lstStyle>
          <a:p>
            <a:pPr>
              <a:defRPr/>
            </a:pPr>
            <a:fld id="{B2B4D819-E37B-454C-9BA5-47ED85D63C99}" type="slidenum">
              <a:rPr lang="en-US" altLang="en-US"/>
              <a:pPr>
                <a:defRPr/>
              </a:pPr>
              <a:t>‹#›</a:t>
            </a:fld>
            <a:endParaRPr lang="en-US" altLang="en-US"/>
          </a:p>
        </p:txBody>
      </p:sp>
    </p:spTree>
    <p:extLst>
      <p:ext uri="{BB962C8B-B14F-4D97-AF65-F5344CB8AC3E}">
        <p14:creationId xmlns:p14="http://schemas.microsoft.com/office/powerpoint/2010/main" val="2631066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lstStyle>
            <a:lvl1pPr algn="l">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4114800"/>
            <a:ext cx="6383552" cy="1905000"/>
          </a:xfrm>
        </p:spPr>
        <p:txBody>
          <a:bodyP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A9DC36-9ED1-4B7C-9D9C-B2BFA5B4F9F0}" type="slidenum">
              <a:rPr lang="en-US" altLang="en-US"/>
              <a:pPr>
                <a:defRPr/>
              </a:pPr>
              <a:t>‹#›</a:t>
            </a:fld>
            <a:endParaRPr lang="en-US" altLang="en-US"/>
          </a:p>
        </p:txBody>
      </p:sp>
    </p:spTree>
    <p:extLst>
      <p:ext uri="{BB962C8B-B14F-4D97-AF65-F5344CB8AC3E}">
        <p14:creationId xmlns:p14="http://schemas.microsoft.com/office/powerpoint/2010/main" val="1307443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228600" y="711200"/>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en-US" sz="8000" smtClean="0"/>
              <a:t>“</a:t>
            </a:r>
          </a:p>
        </p:txBody>
      </p:sp>
      <p:sp>
        <p:nvSpPr>
          <p:cNvPr id="6" name="TextBox 5"/>
          <p:cNvSpPr txBox="1">
            <a:spLocks noChangeArrowheads="1"/>
          </p:cNvSpPr>
          <p:nvPr/>
        </p:nvSpPr>
        <p:spPr bwMode="auto">
          <a:xfrm>
            <a:off x="7696200" y="2768600"/>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algn="r" eaLnBrk="1" hangingPunct="1">
              <a:defRPr/>
            </a:pPr>
            <a:r>
              <a:rPr lang="en-US" altLang="en-US" sz="8000" smtClean="0"/>
              <a:t>”</a:t>
            </a:r>
          </a:p>
        </p:txBody>
      </p:sp>
      <p:sp>
        <p:nvSpPr>
          <p:cNvPr id="2" name="Title 1"/>
          <p:cNvSpPr>
            <a:spLocks noGrp="1"/>
          </p:cNvSpPr>
          <p:nvPr>
            <p:ph type="title"/>
          </p:nvPr>
        </p:nvSpPr>
        <p:spPr>
          <a:xfrm>
            <a:off x="856283" y="533400"/>
            <a:ext cx="6859787" cy="2895600"/>
          </a:xfrm>
        </p:spPr>
        <p:txBody>
          <a:bodyPr/>
          <a:lstStyle>
            <a:lvl1pPr algn="l">
              <a:defRPr sz="28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66800" y="3429000"/>
            <a:ext cx="6402467" cy="4826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533400" y="4301070"/>
            <a:ext cx="6382361" cy="1718730"/>
          </a:xfrm>
        </p:spPr>
        <p:txBody>
          <a:bodyP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7" name="Date Placeholder 3"/>
          <p:cNvSpPr>
            <a:spLocks noGrp="1"/>
          </p:cNvSpPr>
          <p:nvPr>
            <p:ph type="dt" sz="half" idx="14"/>
          </p:nvPr>
        </p:nvSpPr>
        <p:spPr/>
        <p:txBody>
          <a:bodyPr/>
          <a:lstStyle>
            <a:lvl1pPr>
              <a:defRPr/>
            </a:lvl1pPr>
          </a:lstStyle>
          <a:p>
            <a:pPr>
              <a:defRPr/>
            </a:pPr>
            <a:endParaRPr lang="en-US"/>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pPr>
              <a:defRPr/>
            </a:pPr>
            <a:fld id="{4E5BCF24-CDC5-463E-BA7C-80CBF6C857B8}" type="slidenum">
              <a:rPr lang="en-US" altLang="en-US"/>
              <a:pPr>
                <a:defRPr/>
              </a:pPr>
              <a:t>‹#›</a:t>
            </a:fld>
            <a:endParaRPr lang="en-US" altLang="en-US"/>
          </a:p>
        </p:txBody>
      </p:sp>
    </p:spTree>
    <p:extLst>
      <p:ext uri="{BB962C8B-B14F-4D97-AF65-F5344CB8AC3E}">
        <p14:creationId xmlns:p14="http://schemas.microsoft.com/office/powerpoint/2010/main" val="4166155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lstStyle>
            <a:lvl1pPr algn="l">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BB2A0B-673C-438D-A526-26325F70C6A9}" type="slidenum">
              <a:rPr lang="en-US" altLang="en-US"/>
              <a:pPr>
                <a:defRPr/>
              </a:pPr>
              <a:t>‹#›</a:t>
            </a:fld>
            <a:endParaRPr lang="en-US" altLang="en-US"/>
          </a:p>
        </p:txBody>
      </p:sp>
    </p:spTree>
    <p:extLst>
      <p:ext uri="{BB962C8B-B14F-4D97-AF65-F5344CB8AC3E}">
        <p14:creationId xmlns:p14="http://schemas.microsoft.com/office/powerpoint/2010/main" val="787963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228600" y="711200"/>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en-US" sz="8000" smtClean="0"/>
              <a:t>“</a:t>
            </a:r>
          </a:p>
        </p:txBody>
      </p:sp>
      <p:sp>
        <p:nvSpPr>
          <p:cNvPr id="6" name="TextBox 5"/>
          <p:cNvSpPr txBox="1">
            <a:spLocks noChangeArrowheads="1"/>
          </p:cNvSpPr>
          <p:nvPr/>
        </p:nvSpPr>
        <p:spPr bwMode="auto">
          <a:xfrm>
            <a:off x="7696200" y="2768600"/>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algn="r" eaLnBrk="1" hangingPunct="1">
              <a:defRPr/>
            </a:pPr>
            <a:r>
              <a:rPr lang="en-US" altLang="en-US" sz="8000" smtClean="0"/>
              <a:t>”</a:t>
            </a:r>
          </a:p>
        </p:txBody>
      </p:sp>
      <p:sp>
        <p:nvSpPr>
          <p:cNvPr id="2" name="Title 1"/>
          <p:cNvSpPr>
            <a:spLocks noGrp="1"/>
          </p:cNvSpPr>
          <p:nvPr>
            <p:ph type="title"/>
          </p:nvPr>
        </p:nvSpPr>
        <p:spPr>
          <a:xfrm>
            <a:off x="856284" y="533400"/>
            <a:ext cx="6859786" cy="2895600"/>
          </a:xfrm>
        </p:spPr>
        <p:txBody>
          <a:bodyPr/>
          <a:lstStyle>
            <a:lvl1pPr algn="l">
              <a:defRPr sz="28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33400" y="3886200"/>
            <a:ext cx="6382361" cy="1049866"/>
          </a:xfrm>
        </p:spPr>
        <p:txBody>
          <a:bodyPr rtlCol="0" anchor="b">
            <a:normAutofit/>
          </a:bodyPr>
          <a:lstStyle>
            <a:lvl1pPr>
              <a:buNone/>
              <a:defRPr lang="en-US" sz="2000" b="0" cap="all" dirty="0">
                <a:ln w="3175" cmpd="sng">
                  <a:noFill/>
                </a:ln>
                <a:solidFill>
                  <a:schemeClr val="tx1"/>
                </a:solidFill>
                <a:effectLst/>
              </a:defRPr>
            </a:lvl1pPr>
          </a:lstStyle>
          <a:p>
            <a:pPr lvl="0"/>
            <a:r>
              <a:rPr lang="en-US" smtClean="0"/>
              <a:t>Edit Master text styles</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7" name="Date Placeholder 3"/>
          <p:cNvSpPr>
            <a:spLocks noGrp="1"/>
          </p:cNvSpPr>
          <p:nvPr>
            <p:ph type="dt" sz="half" idx="14"/>
          </p:nvPr>
        </p:nvSpPr>
        <p:spPr/>
        <p:txBody>
          <a:bodyPr/>
          <a:lstStyle>
            <a:lvl1pPr>
              <a:defRPr/>
            </a:lvl1pPr>
          </a:lstStyle>
          <a:p>
            <a:pPr>
              <a:defRPr/>
            </a:pPr>
            <a:endParaRPr lang="en-US"/>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pPr>
              <a:defRPr/>
            </a:pPr>
            <a:fld id="{B3B18003-6C93-4717-B50A-0221F2762100}" type="slidenum">
              <a:rPr lang="en-US" altLang="en-US"/>
              <a:pPr>
                <a:defRPr/>
              </a:pPr>
              <a:t>‹#›</a:t>
            </a:fld>
            <a:endParaRPr lang="en-US" altLang="en-US"/>
          </a:p>
        </p:txBody>
      </p:sp>
    </p:spTree>
    <p:extLst>
      <p:ext uri="{BB962C8B-B14F-4D97-AF65-F5344CB8AC3E}">
        <p14:creationId xmlns:p14="http://schemas.microsoft.com/office/powerpoint/2010/main" val="3658819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a:lstStyle>
            <a:lvl1pPr>
              <a:defRPr lang="en-US" sz="2800" b="0" dirty="0"/>
            </a:lvl1pPr>
          </a:lstStyle>
          <a:p>
            <a:pPr lvl="0"/>
            <a:r>
              <a:rPr lang="en-US" smtClean="0"/>
              <a:t>Click to edit Master title style</a:t>
            </a:r>
            <a:endParaRPr lang="en-US" dirty="0"/>
          </a:p>
        </p:txBody>
      </p:sp>
      <p:sp>
        <p:nvSpPr>
          <p:cNvPr id="10" name="Text Placeholder 9"/>
          <p:cNvSpPr>
            <a:spLocks noGrp="1"/>
          </p:cNvSpPr>
          <p:nvPr>
            <p:ph type="body" sz="quarter" idx="13"/>
          </p:nvPr>
        </p:nvSpPr>
        <p:spPr>
          <a:xfrm>
            <a:off x="533400" y="3928534"/>
            <a:ext cx="6382361" cy="838200"/>
          </a:xfrm>
        </p:spPr>
        <p:txBody>
          <a:bodyPr rtlCol="0" anchor="b">
            <a:normAutofit/>
          </a:bodyPr>
          <a:lstStyle>
            <a:lvl1pPr>
              <a:buNone/>
              <a:defRPr lang="en-US" sz="2000" b="0" cap="all" dirty="0">
                <a:ln w="3175" cmpd="sng">
                  <a:noFill/>
                </a:ln>
                <a:solidFill>
                  <a:schemeClr val="tx1"/>
                </a:solidFill>
                <a:effectLst/>
              </a:defRPr>
            </a:lvl1pPr>
          </a:lstStyle>
          <a:p>
            <a:pPr lvl="0"/>
            <a:r>
              <a:rPr lang="en-US" smtClean="0"/>
              <a:t>Edit Master text styles</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5" name="Date Placeholder 3"/>
          <p:cNvSpPr>
            <a:spLocks noGrp="1"/>
          </p:cNvSpPr>
          <p:nvPr>
            <p:ph type="dt" sz="half" idx="14"/>
          </p:nvPr>
        </p:nvSpPr>
        <p:spPr/>
        <p:txBody>
          <a:bodyPr/>
          <a:lstStyle>
            <a:lvl1pPr>
              <a:defRPr/>
            </a:lvl1pPr>
          </a:lstStyle>
          <a:p>
            <a:pPr>
              <a:defRPr/>
            </a:pPr>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B3904FCE-02C9-4285-9844-392BFFBDB382}" type="slidenum">
              <a:rPr lang="en-US" altLang="en-US"/>
              <a:pPr>
                <a:defRPr/>
              </a:pPr>
              <a:t>‹#›</a:t>
            </a:fld>
            <a:endParaRPr lang="en-US" altLang="en-US"/>
          </a:p>
        </p:txBody>
      </p:sp>
    </p:spTree>
    <p:extLst>
      <p:ext uri="{BB962C8B-B14F-4D97-AF65-F5344CB8AC3E}">
        <p14:creationId xmlns:p14="http://schemas.microsoft.com/office/powerpoint/2010/main" val="21560748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lvl1pPr algn="l">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6F92829-F2CD-44C3-9DD6-0A964DA4C4CA}" type="slidenum">
              <a:rPr lang="en-US" altLang="en-US"/>
              <a:pPr>
                <a:defRPr/>
              </a:pPr>
              <a:t>‹#›</a:t>
            </a:fld>
            <a:endParaRPr lang="en-US" altLang="en-US"/>
          </a:p>
        </p:txBody>
      </p:sp>
    </p:spTree>
    <p:extLst>
      <p:ext uri="{BB962C8B-B14F-4D97-AF65-F5344CB8AC3E}">
        <p14:creationId xmlns:p14="http://schemas.microsoft.com/office/powerpoint/2010/main" val="937718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lstStyle>
            <a:lvl1pPr>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67BB05-34D1-40EB-94E0-0200849442A0}" type="slidenum">
              <a:rPr lang="en-US" altLang="en-US"/>
              <a:pPr>
                <a:defRPr/>
              </a:pPr>
              <a:t>‹#›</a:t>
            </a:fld>
            <a:endParaRPr lang="en-US" altLang="en-US"/>
          </a:p>
        </p:txBody>
      </p:sp>
    </p:spTree>
    <p:extLst>
      <p:ext uri="{BB962C8B-B14F-4D97-AF65-F5344CB8AC3E}">
        <p14:creationId xmlns:p14="http://schemas.microsoft.com/office/powerpoint/2010/main" val="3591572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33400" y="533400"/>
            <a:ext cx="6554867" cy="376767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0101BA-2D91-4498-B6B6-6D1451D15CAB}" type="slidenum">
              <a:rPr lang="en-US" altLang="en-US"/>
              <a:pPr>
                <a:defRPr/>
              </a:pPr>
              <a:t>‹#›</a:t>
            </a:fld>
            <a:endParaRPr lang="en-US" altLang="en-US"/>
          </a:p>
        </p:txBody>
      </p:sp>
    </p:spTree>
    <p:extLst>
      <p:ext uri="{BB962C8B-B14F-4D97-AF65-F5344CB8AC3E}">
        <p14:creationId xmlns:p14="http://schemas.microsoft.com/office/powerpoint/2010/main" val="519787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2F76AA-1DC3-4FE2-9032-92B8EDAC0788}" type="slidenum">
              <a:rPr lang="en-US" altLang="en-US"/>
              <a:pPr>
                <a:defRPr/>
              </a:pPr>
              <a:t>‹#›</a:t>
            </a:fld>
            <a:endParaRPr lang="en-US" altLang="en-US"/>
          </a:p>
        </p:txBody>
      </p:sp>
    </p:spTree>
    <p:extLst>
      <p:ext uri="{BB962C8B-B14F-4D97-AF65-F5344CB8AC3E}">
        <p14:creationId xmlns:p14="http://schemas.microsoft.com/office/powerpoint/2010/main" val="2232826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lvl1pPr>
              <a:defRPr sz="3200"/>
            </a:lvl1pPr>
          </a:lstStyle>
          <a:p>
            <a:r>
              <a:rPr lang="en-US" smtClean="0"/>
              <a:t>Click to edit Master title style</a:t>
            </a:r>
            <a:endParaRPr lang="en-US" dirty="0"/>
          </a:p>
        </p:txBody>
      </p:sp>
      <p:sp>
        <p:nvSpPr>
          <p:cNvPr id="11" name="Content Placeholder 3"/>
          <p:cNvSpPr>
            <a:spLocks noGrp="1"/>
          </p:cNvSpPr>
          <p:nvPr>
            <p:ph sz="half" idx="13"/>
          </p:nvPr>
        </p:nvSpPr>
        <p:spPr>
          <a:xfrm>
            <a:off x="533400" y="533400"/>
            <a:ext cx="3949967" cy="376766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5"/>
          <p:cNvSpPr>
            <a:spLocks noGrp="1"/>
          </p:cNvSpPr>
          <p:nvPr>
            <p:ph sz="quarter" idx="4"/>
          </p:nvPr>
        </p:nvSpPr>
        <p:spPr>
          <a:xfrm>
            <a:off x="4662362" y="533400"/>
            <a:ext cx="3948238" cy="375920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4"/>
          </p:nvPr>
        </p:nvSpPr>
        <p:spPr/>
        <p:txBody>
          <a:bodyPr/>
          <a:lstStyle>
            <a:lvl1pPr>
              <a:defRPr/>
            </a:lvl1pPr>
          </a:lstStyle>
          <a:p>
            <a:pPr>
              <a:defRPr/>
            </a:pPr>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1AD24061-A796-4C21-BD4F-F411D952B72C}" type="slidenum">
              <a:rPr lang="en-US" altLang="en-US"/>
              <a:pPr>
                <a:defRPr/>
              </a:pPr>
              <a:t>‹#›</a:t>
            </a:fld>
            <a:endParaRPr lang="en-US" altLang="en-US"/>
          </a:p>
        </p:txBody>
      </p:sp>
    </p:spTree>
    <p:extLst>
      <p:ext uri="{BB962C8B-B14F-4D97-AF65-F5344CB8AC3E}">
        <p14:creationId xmlns:p14="http://schemas.microsoft.com/office/powerpoint/2010/main" val="2650659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99C762C-8421-4B07-B96D-0650F99D3B41}" type="slidenum">
              <a:rPr lang="en-US" altLang="en-US"/>
              <a:pPr>
                <a:defRPr/>
              </a:pPr>
              <a:t>‹#›</a:t>
            </a:fld>
            <a:endParaRPr lang="en-US" altLang="en-US"/>
          </a:p>
        </p:txBody>
      </p:sp>
    </p:spTree>
    <p:extLst>
      <p:ext uri="{BB962C8B-B14F-4D97-AF65-F5344CB8AC3E}">
        <p14:creationId xmlns:p14="http://schemas.microsoft.com/office/powerpoint/2010/main" val="605246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lvl1pPr>
              <a:defRPr sz="3200"/>
            </a:lvl1p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7AD6C67-BB68-4802-8067-C5D14797E436}" type="slidenum">
              <a:rPr lang="en-US" altLang="en-US"/>
              <a:pPr>
                <a:defRPr/>
              </a:pPr>
              <a:t>‹#›</a:t>
            </a:fld>
            <a:endParaRPr lang="en-US" altLang="en-US"/>
          </a:p>
        </p:txBody>
      </p:sp>
    </p:spTree>
    <p:extLst>
      <p:ext uri="{BB962C8B-B14F-4D97-AF65-F5344CB8AC3E}">
        <p14:creationId xmlns:p14="http://schemas.microsoft.com/office/powerpoint/2010/main" val="1173669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DC2EBD6-03BB-4FDD-A05C-0D711143DF5C}" type="slidenum">
              <a:rPr lang="en-US" altLang="en-US"/>
              <a:pPr>
                <a:defRPr/>
              </a:pPr>
              <a:t>‹#›</a:t>
            </a:fld>
            <a:endParaRPr lang="en-US" altLang="en-US"/>
          </a:p>
        </p:txBody>
      </p:sp>
    </p:spTree>
    <p:extLst>
      <p:ext uri="{BB962C8B-B14F-4D97-AF65-F5344CB8AC3E}">
        <p14:creationId xmlns:p14="http://schemas.microsoft.com/office/powerpoint/2010/main" val="1593147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533399" y="533400"/>
            <a:ext cx="4438755" cy="548640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1256810-64C4-4E63-B006-2E6F83A8E07C}" type="slidenum">
              <a:rPr lang="en-US" altLang="en-US"/>
              <a:pPr>
                <a:defRPr/>
              </a:pPr>
              <a:t>‹#›</a:t>
            </a:fld>
            <a:endParaRPr lang="en-US" altLang="en-US"/>
          </a:p>
        </p:txBody>
      </p:sp>
    </p:spTree>
    <p:extLst>
      <p:ext uri="{BB962C8B-B14F-4D97-AF65-F5344CB8AC3E}">
        <p14:creationId xmlns:p14="http://schemas.microsoft.com/office/powerpoint/2010/main" val="3816747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lstStyle>
            <a:lvl1pPr algn="l">
              <a:defRPr sz="2400" b="0"/>
            </a:lvl1p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3"/>
          <p:cNvSpPr>
            <a:spLocks noGrp="1"/>
          </p:cNvSpPr>
          <p:nvPr>
            <p:ph type="dt" sz="half" idx="14"/>
          </p:nvPr>
        </p:nvSpPr>
        <p:spPr/>
        <p:txBody>
          <a:bodyPr/>
          <a:lstStyle>
            <a:lvl1pPr>
              <a:defRPr/>
            </a:lvl1pPr>
          </a:lstStyle>
          <a:p>
            <a:pPr>
              <a:defRPr/>
            </a:pPr>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63C917D1-3440-4D45-9777-B0F474C0B15E}" type="slidenum">
              <a:rPr lang="en-US" altLang="en-US"/>
              <a:pPr>
                <a:defRPr/>
              </a:pPr>
              <a:t>‹#›</a:t>
            </a:fld>
            <a:endParaRPr lang="en-US" altLang="en-US"/>
          </a:p>
        </p:txBody>
      </p:sp>
    </p:spTree>
    <p:extLst>
      <p:ext uri="{BB962C8B-B14F-4D97-AF65-F5344CB8AC3E}">
        <p14:creationId xmlns:p14="http://schemas.microsoft.com/office/powerpoint/2010/main" val="1630187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64D4EF"/>
            </a:gs>
            <a:gs pos="100000">
              <a:srgbClr val="64D4EF"/>
            </a:gs>
          </a:gsLst>
          <a:lin ang="6120000" scaled="1"/>
        </a:gradFill>
        <a:effectLst/>
      </p:bgPr>
    </p:bg>
    <p:spTree>
      <p:nvGrpSpPr>
        <p:cNvPr id="1" name=""/>
        <p:cNvGrpSpPr/>
        <p:nvPr/>
      </p:nvGrpSpPr>
      <p:grpSpPr>
        <a:xfrm>
          <a:off x="0" y="0"/>
          <a:ext cx="0" cy="0"/>
          <a:chOff x="0" y="0"/>
          <a:chExt cx="0" cy="0"/>
        </a:xfrm>
      </p:grpSpPr>
      <p:grpSp>
        <p:nvGrpSpPr>
          <p:cNvPr id="1026" name="Group 6"/>
          <p:cNvGrpSpPr>
            <a:grpSpLocks/>
          </p:cNvGrpSpPr>
          <p:nvPr/>
        </p:nvGrpSpPr>
        <p:grpSpPr bwMode="auto">
          <a:xfrm>
            <a:off x="6670675" y="3894138"/>
            <a:ext cx="2470150" cy="2659062"/>
            <a:chOff x="6687077" y="3259666"/>
            <a:chExt cx="2981857" cy="3208867"/>
          </a:xfrm>
        </p:grpSpPr>
        <p:cxnSp>
          <p:nvCxnSpPr>
            <p:cNvPr id="8" name="Straight Connector 7"/>
            <p:cNvCxnSpPr/>
            <p:nvPr/>
          </p:nvCxnSpPr>
          <p:spPr>
            <a:xfrm flipH="1">
              <a:off x="8756746" y="3259666"/>
              <a:ext cx="912188" cy="91189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5724"/>
              <a:ext cx="2981857" cy="2982809"/>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1737" y="3581511"/>
              <a:ext cx="1897197" cy="189658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130" y="3433998"/>
              <a:ext cx="1740055" cy="1739494"/>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388" y="3985732"/>
              <a:ext cx="1264798" cy="126439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788" cy="15240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1028" name="Text Placeholder 2"/>
          <p:cNvSpPr>
            <a:spLocks noGrp="1"/>
          </p:cNvSpPr>
          <p:nvPr>
            <p:ph type="body" idx="1"/>
          </p:nvPr>
        </p:nvSpPr>
        <p:spPr bwMode="auto">
          <a:xfrm>
            <a:off x="533400" y="533400"/>
            <a:ext cx="6554788" cy="376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7429500" y="6172200"/>
            <a:ext cx="1201738" cy="365125"/>
          </a:xfrm>
          <a:prstGeom prst="rect">
            <a:avLst/>
          </a:prstGeom>
        </p:spPr>
        <p:txBody>
          <a:bodyPr vert="horz" lIns="91440" tIns="45720" rIns="91440" bIns="45720" rtlCol="0" anchor="t"/>
          <a:lstStyle>
            <a:lvl1pPr algn="r" eaLnBrk="1" fontAlgn="auto" hangingPunct="1">
              <a:spcBef>
                <a:spcPts val="0"/>
              </a:spcBef>
              <a:spcAft>
                <a:spcPts val="0"/>
              </a:spcAft>
              <a:defRPr sz="1000" b="0" i="0">
                <a:solidFill>
                  <a:schemeClr val="bg2">
                    <a:lumMod val="50000"/>
                  </a:schemeClr>
                </a:solidFill>
                <a:effectLst/>
                <a:latin typeface="+mn-lt"/>
              </a:defRPr>
            </a:lvl1pPr>
          </a:lstStyle>
          <a:p>
            <a:pPr>
              <a:defRPr/>
            </a:pPr>
            <a:endParaRPr lang="en-US"/>
          </a:p>
        </p:txBody>
      </p:sp>
      <p:sp>
        <p:nvSpPr>
          <p:cNvPr id="5" name="Footer Placeholder 4"/>
          <p:cNvSpPr>
            <a:spLocks noGrp="1"/>
          </p:cNvSpPr>
          <p:nvPr>
            <p:ph type="ftr" sz="quarter" idx="3"/>
          </p:nvPr>
        </p:nvSpPr>
        <p:spPr>
          <a:xfrm>
            <a:off x="533400" y="6172200"/>
            <a:ext cx="5811838" cy="365125"/>
          </a:xfrm>
          <a:prstGeom prst="rect">
            <a:avLst/>
          </a:prstGeom>
        </p:spPr>
        <p:txBody>
          <a:bodyPr vert="horz" lIns="91440" tIns="45720" rIns="91440" bIns="45720" rtlCol="0" anchor="t"/>
          <a:lstStyle>
            <a:lvl1pPr algn="l" eaLnBrk="1" fontAlgn="auto" hangingPunct="1">
              <a:spcBef>
                <a:spcPts val="0"/>
              </a:spcBef>
              <a:spcAft>
                <a:spcPts val="0"/>
              </a:spcAft>
              <a:defRPr sz="1000" b="0" i="0">
                <a:solidFill>
                  <a:schemeClr val="bg2">
                    <a:lumMod val="50000"/>
                  </a:schemeClr>
                </a:solidFill>
                <a:effectLst/>
                <a:latin typeface="+mn-lt"/>
              </a:defRPr>
            </a:lvl1pPr>
          </a:lstStyle>
          <a:p>
            <a:pPr>
              <a:defRPr/>
            </a:pPr>
            <a:endParaRPr lang="en-US"/>
          </a:p>
        </p:txBody>
      </p:sp>
      <p:sp>
        <p:nvSpPr>
          <p:cNvPr id="6" name="Slide Number Placeholder 5"/>
          <p:cNvSpPr>
            <a:spLocks noGrp="1"/>
          </p:cNvSpPr>
          <p:nvPr>
            <p:ph type="sldNum" sz="quarter" idx="4"/>
          </p:nvPr>
        </p:nvSpPr>
        <p:spPr>
          <a:xfrm>
            <a:off x="7773988" y="5578475"/>
            <a:ext cx="857250" cy="669925"/>
          </a:xfrm>
          <a:prstGeom prst="rect">
            <a:avLst/>
          </a:prstGeom>
        </p:spPr>
        <p:txBody>
          <a:bodyPr vert="horz" lIns="91440" tIns="45720" rIns="91440" bIns="45720" rtlCol="0" anchor="b"/>
          <a:lstStyle>
            <a:lvl1pPr algn="r" eaLnBrk="1" fontAlgn="auto" hangingPunct="1">
              <a:spcBef>
                <a:spcPts val="0"/>
              </a:spcBef>
              <a:spcAft>
                <a:spcPts val="0"/>
              </a:spcAft>
              <a:defRPr sz="2800" b="0" i="0">
                <a:solidFill>
                  <a:schemeClr val="bg2">
                    <a:lumMod val="50000"/>
                  </a:schemeClr>
                </a:solidFill>
                <a:effectLst/>
                <a:latin typeface="+mn-lt"/>
              </a:defRPr>
            </a:lvl1pPr>
          </a:lstStyle>
          <a:p>
            <a:pPr>
              <a:defRPr/>
            </a:pPr>
            <a:fld id="{13CBB099-1C97-45BA-B728-F2FFDDA40E0C}"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4437" r:id="rId1"/>
    <p:sldLayoutId id="2147484423" r:id="rId2"/>
    <p:sldLayoutId id="2147484424" r:id="rId3"/>
    <p:sldLayoutId id="2147484425" r:id="rId4"/>
    <p:sldLayoutId id="2147484426" r:id="rId5"/>
    <p:sldLayoutId id="2147484427" r:id="rId6"/>
    <p:sldLayoutId id="2147484428" r:id="rId7"/>
    <p:sldLayoutId id="2147484429" r:id="rId8"/>
    <p:sldLayoutId id="2147484430" r:id="rId9"/>
    <p:sldLayoutId id="2147484431" r:id="rId10"/>
    <p:sldLayoutId id="2147484432" r:id="rId11"/>
    <p:sldLayoutId id="2147484438" r:id="rId12"/>
    <p:sldLayoutId id="2147484433" r:id="rId13"/>
    <p:sldLayoutId id="2147484439" r:id="rId14"/>
    <p:sldLayoutId id="2147484434" r:id="rId15"/>
    <p:sldLayoutId id="2147484435" r:id="rId16"/>
    <p:sldLayoutId id="2147484436" r:id="rId17"/>
  </p:sldLayoutIdLst>
  <p:txStyles>
    <p:titleStyle>
      <a:lvl1pPr algn="l" defTabSz="457200" rtl="0" eaLnBrk="0" fontAlgn="base" hangingPunct="0">
        <a:spcBef>
          <a:spcPct val="0"/>
        </a:spcBef>
        <a:spcAft>
          <a:spcPct val="0"/>
        </a:spcAft>
        <a:defRPr sz="3200" kern="1200" cap="all">
          <a:ln w="3175" cmpd="sng">
            <a:noFill/>
          </a:ln>
          <a:solidFill>
            <a:schemeClr val="tx1"/>
          </a:solidFill>
          <a:latin typeface="+mj-lt"/>
          <a:ea typeface="+mj-ea"/>
          <a:cs typeface="+mj-cs"/>
        </a:defRPr>
      </a:lvl1pPr>
      <a:lvl2pPr algn="l" defTabSz="457200" rtl="0" eaLnBrk="0" fontAlgn="base" hangingPunct="0">
        <a:spcBef>
          <a:spcPct val="0"/>
        </a:spcBef>
        <a:spcAft>
          <a:spcPct val="0"/>
        </a:spcAft>
        <a:defRPr sz="3200">
          <a:solidFill>
            <a:schemeClr val="tx1"/>
          </a:solidFill>
          <a:latin typeface="Century Gothic" panose="020B0502020202020204" pitchFamily="34" charset="0"/>
        </a:defRPr>
      </a:lvl2pPr>
      <a:lvl3pPr algn="l" defTabSz="457200" rtl="0" eaLnBrk="0" fontAlgn="base" hangingPunct="0">
        <a:spcBef>
          <a:spcPct val="0"/>
        </a:spcBef>
        <a:spcAft>
          <a:spcPct val="0"/>
        </a:spcAft>
        <a:defRPr sz="3200">
          <a:solidFill>
            <a:schemeClr val="tx1"/>
          </a:solidFill>
          <a:latin typeface="Century Gothic" panose="020B0502020202020204" pitchFamily="34" charset="0"/>
        </a:defRPr>
      </a:lvl3pPr>
      <a:lvl4pPr algn="l" defTabSz="457200" rtl="0" eaLnBrk="0" fontAlgn="base" hangingPunct="0">
        <a:spcBef>
          <a:spcPct val="0"/>
        </a:spcBef>
        <a:spcAft>
          <a:spcPct val="0"/>
        </a:spcAft>
        <a:defRPr sz="3200">
          <a:solidFill>
            <a:schemeClr val="tx1"/>
          </a:solidFill>
          <a:latin typeface="Century Gothic" panose="020B0502020202020204" pitchFamily="34" charset="0"/>
        </a:defRPr>
      </a:lvl4pPr>
      <a:lvl5pPr algn="l" defTabSz="457200" rtl="0" eaLnBrk="0" fontAlgn="base" hangingPunct="0">
        <a:spcBef>
          <a:spcPct val="0"/>
        </a:spcBef>
        <a:spcAft>
          <a:spcPct val="0"/>
        </a:spcAft>
        <a:defRPr sz="3200">
          <a:solidFill>
            <a:schemeClr val="tx1"/>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2000" kern="1200">
          <a:solidFill>
            <a:srgbClr val="0F496F"/>
          </a:solidFill>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ern="1200">
          <a:solidFill>
            <a:srgbClr val="0F496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600" kern="1200">
          <a:solidFill>
            <a:srgbClr val="0F496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6.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media11.m4a"/><Relationship Id="rId7" Type="http://schemas.openxmlformats.org/officeDocument/2006/relationships/image" Target="../media/image26.png"/><Relationship Id="rId2" Type="http://schemas.microsoft.com/office/2007/relationships/media" Target="../media/media11.m4a"/><Relationship Id="rId1" Type="http://schemas.openxmlformats.org/officeDocument/2006/relationships/tags" Target="../tags/tag1.xml"/><Relationship Id="rId6" Type="http://schemas.openxmlformats.org/officeDocument/2006/relationships/image" Target="../media/image25.emf"/><Relationship Id="rId5" Type="http://schemas.openxmlformats.org/officeDocument/2006/relationships/image" Target="../media/image24.emf"/><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video" Target="https://www.youtube.com/embed/bAwXAFz6cmA" TargetMode="External"/><Relationship Id="rId7" Type="http://schemas.openxmlformats.org/officeDocument/2006/relationships/image" Target="../media/image4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4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5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hyperlink" Target="mailto:adam.gibson2@east-ayrshire.gov.uk"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2.xml"/><Relationship Id="rId7" Type="http://schemas.openxmlformats.org/officeDocument/2006/relationships/image" Target="../media/image14.png"/><Relationship Id="rId12"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notesSlide" Target="../notesSlides/notesSlide3.xml"/><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a:xfrm>
            <a:off x="827088" y="2349500"/>
            <a:ext cx="7543800" cy="1431925"/>
          </a:xfrm>
        </p:spPr>
        <p:txBody>
          <a:bodyPr>
            <a:normAutofit fontScale="90000"/>
          </a:bodyPr>
          <a:lstStyle/>
          <a:p>
            <a:pPr algn="ctr" eaLnBrk="1" fontAlgn="auto" hangingPunct="1">
              <a:spcAft>
                <a:spcPts val="0"/>
              </a:spcAft>
              <a:defRPr/>
            </a:pPr>
            <a:r>
              <a:rPr lang="en-GB" sz="6600" dirty="0" smtClean="0">
                <a:latin typeface="Arial" panose="020B0604020202020204" pitchFamily="34" charset="0"/>
                <a:ea typeface="ＭＳ Ｐゴシック" charset="0"/>
                <a:cs typeface="Arial" panose="020B0604020202020204" pitchFamily="34" charset="0"/>
              </a:rPr>
              <a:t>Growth </a:t>
            </a:r>
            <a:r>
              <a:rPr lang="en-GB" sz="6600" dirty="0" err="1" smtClean="0">
                <a:latin typeface="Arial" panose="020B0604020202020204" pitchFamily="34" charset="0"/>
                <a:ea typeface="ＭＳ Ｐゴシック" charset="0"/>
                <a:cs typeface="Arial" panose="020B0604020202020204" pitchFamily="34" charset="0"/>
              </a:rPr>
              <a:t>Mindset</a:t>
            </a:r>
            <a:r>
              <a:rPr lang="en-GB" sz="6600" dirty="0" smtClean="0">
                <a:latin typeface="Arial" panose="020B0604020202020204" pitchFamily="34" charset="0"/>
                <a:ea typeface="ＭＳ Ｐゴシック" charset="0"/>
                <a:cs typeface="Arial" panose="020B0604020202020204" pitchFamily="34" charset="0"/>
              </a:rPr>
              <a:t> </a:t>
            </a:r>
            <a:endParaRPr lang="en-US" sz="6600" dirty="0">
              <a:latin typeface="Arial" panose="020B0604020202020204" pitchFamily="34" charset="0"/>
              <a:ea typeface="ＭＳ Ｐゴシック" charset="0"/>
              <a:cs typeface="Arial" panose="020B0604020202020204" pitchFamily="34" charset="0"/>
            </a:endParaRPr>
          </a:p>
        </p:txBody>
      </p:sp>
      <p:pic>
        <p:nvPicPr>
          <p:cNvPr id="6147"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11888"/>
            <a:ext cx="20605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84575" y="6211888"/>
            <a:ext cx="2028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99300" y="6211888"/>
            <a:ext cx="20367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dio 7">
            <a:hlinkClick r:id="" action="ppaction://media"/>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cSld>
  <p:clrMapOvr>
    <a:masterClrMapping/>
  </p:clrMapOvr>
  <p:transition spd="slow" advTm="428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2206625" y="0"/>
            <a:ext cx="4730750" cy="1431925"/>
          </a:xfrm>
        </p:spPr>
        <p:txBody>
          <a:bodyPr/>
          <a:lstStyle/>
          <a:p>
            <a:pPr algn="ctr" eaLnBrk="1" fontAlgn="auto" hangingPunct="1">
              <a:spcAft>
                <a:spcPts val="0"/>
              </a:spcAft>
              <a:defRPr/>
            </a:pPr>
            <a:r>
              <a:rPr lang="en-GB" dirty="0">
                <a:latin typeface="Arial" panose="020B0604020202020204" pitchFamily="34" charset="0"/>
                <a:ea typeface="ＭＳ Ｐゴシック" charset="0"/>
                <a:cs typeface="Arial" panose="020B0604020202020204" pitchFamily="34" charset="0"/>
              </a:rPr>
              <a:t> Two beliefs about intelligence</a:t>
            </a:r>
            <a:endParaRPr lang="en-US" dirty="0">
              <a:latin typeface="Arial" panose="020B0604020202020204" pitchFamily="34" charset="0"/>
              <a:ea typeface="ＭＳ Ｐゴシック" charset="0"/>
              <a:cs typeface="Arial" panose="020B0604020202020204" pitchFamily="34" charset="0"/>
            </a:endParaRPr>
          </a:p>
        </p:txBody>
      </p:sp>
      <p:pic>
        <p:nvPicPr>
          <p:cNvPr id="20483" name="Picture 5"/>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b="9682"/>
          <a:stretch>
            <a:fillRect/>
          </a:stretch>
        </p:blipFill>
        <p:spPr>
          <a:xfrm>
            <a:off x="0" y="1268413"/>
            <a:ext cx="9144000" cy="4464050"/>
          </a:xfrm>
          <a:noFill/>
        </p:spPr>
      </p:pic>
      <p:pic>
        <p:nvPicPr>
          <p:cNvPr id="20484"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211888"/>
            <a:ext cx="20605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57588" y="6211888"/>
            <a:ext cx="2028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02475" y="6211888"/>
            <a:ext cx="20367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Tree>
  </p:cSld>
  <p:clrMapOvr>
    <a:masterClrMapping/>
  </p:clrMapOvr>
  <p:transition advTm="295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538" y="0"/>
            <a:ext cx="7543800" cy="847725"/>
          </a:xfrm>
        </p:spPr>
        <p:txBody>
          <a:bodyPr/>
          <a:lstStyle/>
          <a:p>
            <a:pPr algn="ctr" eaLnBrk="1" fontAlgn="auto" hangingPunct="1">
              <a:spcAft>
                <a:spcPts val="0"/>
              </a:spcAft>
              <a:defRPr/>
            </a:pPr>
            <a:r>
              <a:rPr lang="en-GB" dirty="0" smtClean="0"/>
              <a:t>Changing the Angle</a:t>
            </a:r>
            <a:endParaRPr lang="en-GB" dirty="0"/>
          </a:p>
        </p:txBody>
      </p:sp>
      <p:sp>
        <p:nvSpPr>
          <p:cNvPr id="22531" name="TextBox 4"/>
          <p:cNvSpPr txBox="1">
            <a:spLocks noChangeArrowheads="1"/>
          </p:cNvSpPr>
          <p:nvPr/>
        </p:nvSpPr>
        <p:spPr bwMode="auto">
          <a:xfrm>
            <a:off x="107950" y="995363"/>
            <a:ext cx="43195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9pPr>
          </a:lstStyle>
          <a:p>
            <a:pPr algn="just" eaLnBrk="1" hangingPunct="1">
              <a:spcBef>
                <a:spcPct val="0"/>
              </a:spcBef>
              <a:spcAft>
                <a:spcPct val="0"/>
              </a:spcAft>
              <a:buClrTx/>
              <a:buSzTx/>
              <a:buFontTx/>
              <a:buNone/>
            </a:pPr>
            <a:r>
              <a:rPr lang="en-GB" altLang="en-US">
                <a:solidFill>
                  <a:schemeClr val="tx1"/>
                </a:solidFill>
                <a:latin typeface="Arial" panose="020B0604020202020204" pitchFamily="34" charset="0"/>
                <a:ea typeface="ＭＳ Ｐゴシック" panose="020B0600070205080204" pitchFamily="34" charset="-128"/>
              </a:rPr>
              <a:t>This picture below is real and everything in the picture is real.  The rock is real, the trees are real, everything is real.</a:t>
            </a:r>
          </a:p>
        </p:txBody>
      </p:sp>
      <p:pic>
        <p:nvPicPr>
          <p:cNvPr id="22532"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7650" y="3098800"/>
            <a:ext cx="4040188"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19650" y="3098800"/>
            <a:ext cx="4040188"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4643438" y="1000125"/>
            <a:ext cx="4392612"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9pPr>
          </a:lstStyle>
          <a:p>
            <a:pPr algn="just" eaLnBrk="1" hangingPunct="1">
              <a:spcBef>
                <a:spcPct val="0"/>
              </a:spcBef>
              <a:spcAft>
                <a:spcPct val="0"/>
              </a:spcAft>
              <a:buClrTx/>
              <a:buSzTx/>
              <a:buFontTx/>
              <a:buNone/>
            </a:pPr>
            <a:r>
              <a:rPr lang="en-GB" altLang="en-US">
                <a:solidFill>
                  <a:schemeClr val="tx1"/>
                </a:solidFill>
                <a:latin typeface="Arial" panose="020B0604020202020204" pitchFamily="34" charset="0"/>
                <a:ea typeface="ＭＳ Ｐゴシック" panose="020B0600070205080204" pitchFamily="34" charset="-128"/>
              </a:rPr>
              <a:t>Flip it on its head…</a:t>
            </a:r>
          </a:p>
          <a:p>
            <a:pPr algn="just" eaLnBrk="1" hangingPunct="1">
              <a:spcBef>
                <a:spcPct val="0"/>
              </a:spcBef>
              <a:spcAft>
                <a:spcPct val="0"/>
              </a:spcAft>
              <a:buClrTx/>
              <a:buSzTx/>
              <a:buFontTx/>
              <a:buNone/>
            </a:pPr>
            <a:endParaRPr lang="en-GB" altLang="en-US">
              <a:solidFill>
                <a:schemeClr val="tx1"/>
              </a:solidFill>
              <a:latin typeface="Arial" panose="020B0604020202020204" pitchFamily="34" charset="0"/>
              <a:ea typeface="ＭＳ Ｐゴシック" panose="020B0600070205080204" pitchFamily="34" charset="-128"/>
            </a:endParaRPr>
          </a:p>
          <a:p>
            <a:pPr algn="just" eaLnBrk="1" hangingPunct="1">
              <a:spcBef>
                <a:spcPct val="0"/>
              </a:spcBef>
              <a:spcAft>
                <a:spcPct val="0"/>
              </a:spcAft>
              <a:buClrTx/>
              <a:buSzTx/>
              <a:buFontTx/>
              <a:buNone/>
            </a:pPr>
            <a:r>
              <a:rPr lang="en-GB" altLang="en-US">
                <a:solidFill>
                  <a:schemeClr val="tx1"/>
                </a:solidFill>
                <a:latin typeface="Arial" panose="020B0604020202020204" pitchFamily="34" charset="0"/>
                <a:ea typeface="ＭＳ Ｐゴシック" panose="020B0600070205080204" pitchFamily="34" charset="-128"/>
              </a:rPr>
              <a:t>More often than not, a situation has the potential to change depending on the mindset (fixed or growth) you choose to adopt!</a:t>
            </a:r>
          </a:p>
          <a:p>
            <a:pPr algn="just" eaLnBrk="1" hangingPunct="1">
              <a:spcBef>
                <a:spcPct val="0"/>
              </a:spcBef>
              <a:spcAft>
                <a:spcPct val="0"/>
              </a:spcAft>
              <a:buClrTx/>
              <a:buSzTx/>
              <a:buFontTx/>
              <a:buNone/>
            </a:pPr>
            <a:endParaRPr lang="en-GB" altLang="en-US" sz="1800">
              <a:solidFill>
                <a:schemeClr val="tx1"/>
              </a:solidFill>
              <a:latin typeface="Arial" panose="020B0604020202020204" pitchFamily="34" charset="0"/>
              <a:ea typeface="ＭＳ Ｐゴシック" panose="020B0600070205080204" pitchFamily="34" charset="-128"/>
            </a:endParaRPr>
          </a:p>
        </p:txBody>
      </p:sp>
      <p:sp>
        <p:nvSpPr>
          <p:cNvPr id="3" name="TextBox 2"/>
          <p:cNvSpPr txBox="1">
            <a:spLocks noChangeArrowheads="1"/>
          </p:cNvSpPr>
          <p:nvPr/>
        </p:nvSpPr>
        <p:spPr bwMode="auto">
          <a:xfrm>
            <a:off x="2122488" y="5122863"/>
            <a:ext cx="5041900" cy="7080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9pPr>
          </a:lstStyle>
          <a:p>
            <a:pPr eaLnBrk="1" hangingPunct="1">
              <a:spcBef>
                <a:spcPct val="0"/>
              </a:spcBef>
              <a:spcAft>
                <a:spcPct val="0"/>
              </a:spcAft>
              <a:buClrTx/>
              <a:buSzTx/>
              <a:buFontTx/>
              <a:buNone/>
            </a:pPr>
            <a:r>
              <a:rPr lang="en-GB" altLang="en-US">
                <a:solidFill>
                  <a:schemeClr val="tx1"/>
                </a:solidFill>
                <a:latin typeface="Arial" panose="020B0604020202020204" pitchFamily="34" charset="0"/>
                <a:ea typeface="ＭＳ Ｐゴシック" panose="020B0600070205080204" pitchFamily="34" charset="-128"/>
              </a:rPr>
              <a:t>People are not disturbed by an event, but by the way they interpret the event.</a:t>
            </a:r>
          </a:p>
        </p:txBody>
      </p:sp>
      <p:pic>
        <p:nvPicPr>
          <p:cNvPr id="22536"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6196013"/>
            <a:ext cx="20605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25850" y="6196013"/>
            <a:ext cx="20351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07238" y="6196013"/>
            <a:ext cx="20367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21700" y="6235700"/>
            <a:ext cx="406400" cy="406400"/>
          </a:xfrm>
          <a:prstGeom prst="rect">
            <a:avLst/>
          </a:prstGeom>
        </p:spPr>
      </p:pic>
    </p:spTree>
    <p:custDataLst>
      <p:tags r:id="rId1"/>
    </p:custDataLst>
  </p:cSld>
  <p:clrMapOvr>
    <a:masterClrMapping/>
  </p:clrMapOvr>
  <p:transition spd="slow" advTm="1822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8"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825" y="7938"/>
            <a:ext cx="6554788" cy="1117600"/>
          </a:xfrm>
        </p:spPr>
        <p:txBody>
          <a:bodyPr/>
          <a:lstStyle/>
          <a:p>
            <a:pPr algn="ctr" eaLnBrk="1" fontAlgn="auto" hangingPunct="1">
              <a:spcAft>
                <a:spcPts val="0"/>
              </a:spcAft>
              <a:defRPr/>
            </a:pPr>
            <a:r>
              <a:rPr lang="en-GB" dirty="0" smtClean="0"/>
              <a:t>Embracing Challenges</a:t>
            </a:r>
            <a:endParaRPr lang="en-GB" dirty="0"/>
          </a:p>
        </p:txBody>
      </p:sp>
      <p:sp>
        <p:nvSpPr>
          <p:cNvPr id="3" name="Content Placeholder 2"/>
          <p:cNvSpPr>
            <a:spLocks noGrp="1"/>
          </p:cNvSpPr>
          <p:nvPr>
            <p:ph idx="1"/>
          </p:nvPr>
        </p:nvSpPr>
        <p:spPr>
          <a:xfrm>
            <a:off x="900113" y="1252538"/>
            <a:ext cx="7543800" cy="4832350"/>
          </a:xfrm>
        </p:spPr>
        <p:txBody>
          <a:bodyPr rtlCol="0">
            <a:normAutofit/>
          </a:bodyPr>
          <a:lstStyle/>
          <a:p>
            <a:pPr eaLnBrk="1" fontAlgn="auto" hangingPunct="1">
              <a:defRPr/>
            </a:pPr>
            <a:r>
              <a:rPr lang="en-GB" dirty="0">
                <a:solidFill>
                  <a:schemeClr val="bg2">
                    <a:lumMod val="75000"/>
                  </a:schemeClr>
                </a:solidFill>
                <a:latin typeface="Arial" panose="020B0604020202020204" pitchFamily="34" charset="0"/>
                <a:cs typeface="Arial" panose="020B0604020202020204" pitchFamily="34" charset="0"/>
              </a:rPr>
              <a:t>Research suggests people who adopt a growth </a:t>
            </a:r>
            <a:r>
              <a:rPr lang="en-GB" dirty="0" err="1">
                <a:solidFill>
                  <a:schemeClr val="bg2">
                    <a:lumMod val="75000"/>
                  </a:schemeClr>
                </a:solidFill>
                <a:latin typeface="Arial" panose="020B0604020202020204" pitchFamily="34" charset="0"/>
                <a:cs typeface="Arial" panose="020B0604020202020204" pitchFamily="34" charset="0"/>
              </a:rPr>
              <a:t>mindset</a:t>
            </a:r>
            <a:r>
              <a:rPr lang="en-GB" dirty="0">
                <a:solidFill>
                  <a:schemeClr val="bg2">
                    <a:lumMod val="75000"/>
                  </a:schemeClr>
                </a:solidFill>
                <a:latin typeface="Arial" panose="020B0604020202020204" pitchFamily="34" charset="0"/>
                <a:cs typeface="Arial" panose="020B0604020202020204" pitchFamily="34" charset="0"/>
              </a:rPr>
              <a:t> are more likely to embrace challenges than people with a fixed </a:t>
            </a:r>
            <a:r>
              <a:rPr lang="en-GB" dirty="0" err="1">
                <a:solidFill>
                  <a:schemeClr val="bg2">
                    <a:lumMod val="75000"/>
                  </a:schemeClr>
                </a:solidFill>
                <a:latin typeface="Arial" panose="020B0604020202020204" pitchFamily="34" charset="0"/>
                <a:cs typeface="Arial" panose="020B0604020202020204" pitchFamily="34" charset="0"/>
              </a:rPr>
              <a:t>mindset</a:t>
            </a:r>
            <a:r>
              <a:rPr lang="en-GB" dirty="0">
                <a:solidFill>
                  <a:schemeClr val="bg2">
                    <a:lumMod val="75000"/>
                  </a:schemeClr>
                </a:solidFill>
                <a:latin typeface="Arial" panose="020B0604020202020204" pitchFamily="34" charset="0"/>
                <a:cs typeface="Arial" panose="020B0604020202020204" pitchFamily="34" charset="0"/>
              </a:rPr>
              <a:t>.</a:t>
            </a:r>
          </a:p>
          <a:p>
            <a:pPr eaLnBrk="1" fontAlgn="auto" hangingPunct="1">
              <a:defRPr/>
            </a:pPr>
            <a:endParaRPr lang="en-GB" dirty="0">
              <a:solidFill>
                <a:schemeClr val="bg2">
                  <a:lumMod val="75000"/>
                </a:schemeClr>
              </a:solidFill>
              <a:latin typeface="Arial" panose="020B0604020202020204" pitchFamily="34" charset="0"/>
              <a:cs typeface="Arial" panose="020B0604020202020204" pitchFamily="34" charset="0"/>
            </a:endParaRPr>
          </a:p>
          <a:p>
            <a:pPr eaLnBrk="1" fontAlgn="auto" hangingPunct="1">
              <a:defRPr/>
            </a:pPr>
            <a:r>
              <a:rPr lang="en-GB" dirty="0">
                <a:solidFill>
                  <a:schemeClr val="bg2">
                    <a:lumMod val="75000"/>
                  </a:schemeClr>
                </a:solidFill>
                <a:latin typeface="Arial" panose="020B0604020202020204" pitchFamily="34" charset="0"/>
                <a:cs typeface="Arial" panose="020B0604020202020204" pitchFamily="34" charset="0"/>
              </a:rPr>
              <a:t>The earlier challenges are embraced the better – can cloud your mind leading to increased anxiety and </a:t>
            </a:r>
            <a:r>
              <a:rPr lang="en-GB" dirty="0" smtClean="0">
                <a:solidFill>
                  <a:schemeClr val="bg2">
                    <a:lumMod val="75000"/>
                  </a:schemeClr>
                </a:solidFill>
                <a:latin typeface="Arial" panose="020B0604020202020204" pitchFamily="34" charset="0"/>
                <a:cs typeface="Arial" panose="020B0604020202020204" pitchFamily="34" charset="0"/>
              </a:rPr>
              <a:t>stress</a:t>
            </a:r>
          </a:p>
          <a:p>
            <a:pPr marL="0" indent="0" eaLnBrk="1" fontAlgn="auto" hangingPunct="1">
              <a:buFont typeface="Wingdings" panose="05000000000000000000" pitchFamily="2" charset="2"/>
              <a:buNone/>
              <a:defRPr/>
            </a:pPr>
            <a:endParaRPr lang="en-GB" dirty="0" smtClean="0">
              <a:solidFill>
                <a:schemeClr val="bg2">
                  <a:lumMod val="75000"/>
                </a:schemeClr>
              </a:solidFill>
              <a:latin typeface="Arial" panose="020B0604020202020204" pitchFamily="34" charset="0"/>
              <a:cs typeface="Arial" panose="020B0604020202020204" pitchFamily="34" charset="0"/>
            </a:endParaRPr>
          </a:p>
          <a:p>
            <a:pPr eaLnBrk="1" fontAlgn="auto" hangingPunct="1">
              <a:defRPr/>
            </a:pPr>
            <a:r>
              <a:rPr lang="en-GB" dirty="0">
                <a:solidFill>
                  <a:schemeClr val="bg2">
                    <a:lumMod val="75000"/>
                  </a:schemeClr>
                </a:solidFill>
                <a:latin typeface="Arial" panose="020B0604020202020204" pitchFamily="34" charset="0"/>
                <a:cs typeface="Arial" panose="020B0604020202020204" pitchFamily="34" charset="0"/>
              </a:rPr>
              <a:t>Give an example of when you have overcame a tough </a:t>
            </a:r>
            <a:r>
              <a:rPr lang="en-GB" dirty="0" smtClean="0">
                <a:solidFill>
                  <a:schemeClr val="bg2">
                    <a:lumMod val="75000"/>
                  </a:schemeClr>
                </a:solidFill>
                <a:latin typeface="Arial" panose="020B0604020202020204" pitchFamily="34" charset="0"/>
                <a:cs typeface="Arial" panose="020B0604020202020204" pitchFamily="34" charset="0"/>
              </a:rPr>
              <a:t>challenge</a:t>
            </a:r>
          </a:p>
          <a:p>
            <a:pPr marL="0" indent="0" eaLnBrk="1" fontAlgn="auto" hangingPunct="1">
              <a:buFont typeface="Wingdings 3" panose="05040102010807070707" pitchFamily="18" charset="2"/>
              <a:buNone/>
              <a:defRPr/>
            </a:pPr>
            <a:endParaRPr lang="en-GB" dirty="0" smtClean="0">
              <a:solidFill>
                <a:schemeClr val="bg2">
                  <a:lumMod val="75000"/>
                </a:schemeClr>
              </a:solidFill>
              <a:latin typeface="Arial" panose="020B0604020202020204" pitchFamily="34" charset="0"/>
              <a:cs typeface="Arial" panose="020B0604020202020204" pitchFamily="34" charset="0"/>
            </a:endParaRPr>
          </a:p>
          <a:p>
            <a:pPr eaLnBrk="1" fontAlgn="auto" hangingPunct="1">
              <a:defRPr/>
            </a:pPr>
            <a:r>
              <a:rPr lang="en-GB" dirty="0" smtClean="0">
                <a:solidFill>
                  <a:schemeClr val="bg2">
                    <a:lumMod val="75000"/>
                  </a:schemeClr>
                </a:solidFill>
                <a:latin typeface="Arial" panose="020B0604020202020204" pitchFamily="34" charset="0"/>
                <a:cs typeface="Arial" panose="020B0604020202020204" pitchFamily="34" charset="0"/>
              </a:rPr>
              <a:t>Give an example of a celebrity who has risen from having nothing to being a worldwide star</a:t>
            </a:r>
          </a:p>
        </p:txBody>
      </p:sp>
      <p:pic>
        <p:nvPicPr>
          <p:cNvPr id="23556"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211888"/>
            <a:ext cx="20605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52838" y="6211888"/>
            <a:ext cx="20367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07238" y="6211888"/>
            <a:ext cx="20367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p:transition spd="slow" advTm="1685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8725" y="115888"/>
            <a:ext cx="4679950" cy="855662"/>
          </a:xfrm>
        </p:spPr>
        <p:txBody>
          <a:bodyPr/>
          <a:lstStyle/>
          <a:p>
            <a:pPr algn="ctr" eaLnBrk="1" fontAlgn="auto" hangingPunct="1">
              <a:spcAft>
                <a:spcPts val="0"/>
              </a:spcAft>
              <a:defRPr/>
            </a:pPr>
            <a:r>
              <a:rPr lang="en-GB" dirty="0" smtClean="0">
                <a:latin typeface="Arial" panose="020B0604020202020204" pitchFamily="34" charset="0"/>
                <a:cs typeface="Arial" panose="020B0604020202020204" pitchFamily="34" charset="0"/>
              </a:rPr>
              <a:t>Famous Failures</a:t>
            </a:r>
            <a:endParaRPr lang="en-GB" dirty="0">
              <a:latin typeface="Arial" panose="020B0604020202020204" pitchFamily="34" charset="0"/>
              <a:cs typeface="Arial" panose="020B0604020202020204" pitchFamily="34" charset="0"/>
            </a:endParaRPr>
          </a:p>
        </p:txBody>
      </p:sp>
      <p:pic>
        <p:nvPicPr>
          <p:cNvPr id="24579"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207125"/>
            <a:ext cx="2060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21113" y="6207125"/>
            <a:ext cx="20351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07238" y="6207125"/>
            <a:ext cx="20367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 Box 2"/>
          <p:cNvSpPr txBox="1">
            <a:spLocks noChangeArrowheads="1"/>
          </p:cNvSpPr>
          <p:nvPr/>
        </p:nvSpPr>
        <p:spPr bwMode="auto">
          <a:xfrm>
            <a:off x="327025" y="1052513"/>
            <a:ext cx="2638425" cy="347662"/>
          </a:xfrm>
          <a:prstGeom prst="rect">
            <a:avLst/>
          </a:prstGeom>
          <a:solidFill>
            <a:srgbClr val="FFFFFF"/>
          </a:solidFill>
          <a:ln w="9525" algn="ctr">
            <a:solidFill>
              <a:srgbClr val="000000"/>
            </a:solidFill>
            <a:miter lim="800000"/>
            <a:headEnd/>
            <a:tailEnd/>
          </a:ln>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spcAft>
                <a:spcPts val="800"/>
              </a:spcAft>
            </a:pPr>
            <a:r>
              <a:rPr lang="en-GB" altLang="en-US" sz="1200">
                <a:solidFill>
                  <a:srgbClr val="5B9BD5"/>
                </a:solidFill>
                <a:latin typeface="Arial" panose="020B0604020202020204" pitchFamily="34" charset="0"/>
              </a:rPr>
              <a:t>Dwayne Johnston (aka The Rock)</a:t>
            </a:r>
            <a:endParaRPr lang="en-US" altLang="en-US"/>
          </a:p>
        </p:txBody>
      </p:sp>
      <p:sp>
        <p:nvSpPr>
          <p:cNvPr id="24583" name="Text Box 2"/>
          <p:cNvSpPr txBox="1">
            <a:spLocks noChangeArrowheads="1"/>
          </p:cNvSpPr>
          <p:nvPr/>
        </p:nvSpPr>
        <p:spPr bwMode="auto">
          <a:xfrm>
            <a:off x="1754188" y="1397000"/>
            <a:ext cx="2952750" cy="1844675"/>
          </a:xfrm>
          <a:prstGeom prst="rect">
            <a:avLst/>
          </a:prstGeom>
          <a:solidFill>
            <a:srgbClr val="FFFFFF"/>
          </a:solidFill>
          <a:ln w="9525" algn="ctr">
            <a:solidFill>
              <a:srgbClr val="000000"/>
            </a:solidFill>
            <a:miter lim="800000"/>
            <a:headEnd/>
            <a:tailEnd/>
          </a:ln>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en-GB" altLang="en-US" sz="1200">
                <a:solidFill>
                  <a:srgbClr val="5B9BD5"/>
                </a:solidFill>
                <a:latin typeface="Arial" panose="020B0604020202020204" pitchFamily="34" charset="0"/>
              </a:rPr>
              <a:t>After playing one American football game he was fired and only had $7 to his name.</a:t>
            </a:r>
          </a:p>
          <a:p>
            <a:endParaRPr lang="en-GB" altLang="en-US" sz="1200">
              <a:solidFill>
                <a:srgbClr val="5B9BD5"/>
              </a:solidFill>
              <a:latin typeface="Arial" panose="020B0604020202020204" pitchFamily="34" charset="0"/>
            </a:endParaRPr>
          </a:p>
          <a:p>
            <a:r>
              <a:rPr lang="en-GB" altLang="en-US" sz="1200" b="1">
                <a:solidFill>
                  <a:srgbClr val="5B9BD5"/>
                </a:solidFill>
                <a:latin typeface="Arial" panose="020B0604020202020204" pitchFamily="34" charset="0"/>
              </a:rPr>
              <a:t>Actor, producer, professional wrestler</a:t>
            </a:r>
          </a:p>
          <a:p>
            <a:endParaRPr lang="en-GB" altLang="en-US" sz="1200" b="1">
              <a:solidFill>
                <a:srgbClr val="5B9BD5"/>
              </a:solidFill>
              <a:latin typeface="Arial" panose="020B0604020202020204" pitchFamily="34" charset="0"/>
            </a:endParaRPr>
          </a:p>
          <a:p>
            <a:r>
              <a:rPr lang="en-GB" altLang="en-US" sz="1200" b="1">
                <a:solidFill>
                  <a:srgbClr val="5B9BD5"/>
                </a:solidFill>
                <a:latin typeface="Arial" panose="020B0604020202020204" pitchFamily="34" charset="0"/>
              </a:rPr>
              <a:t>Highest grossing actor in Hollywood</a:t>
            </a:r>
          </a:p>
          <a:p>
            <a:pPr>
              <a:spcAft>
                <a:spcPts val="800"/>
              </a:spcAft>
            </a:pPr>
            <a:endParaRPr lang="en-GB" altLang="en-US" sz="1200" b="1">
              <a:solidFill>
                <a:srgbClr val="5B9BD5"/>
              </a:solidFill>
              <a:latin typeface="Arial" panose="020B0604020202020204" pitchFamily="34" charset="0"/>
            </a:endParaRPr>
          </a:p>
          <a:p>
            <a:pPr>
              <a:spcAft>
                <a:spcPts val="800"/>
              </a:spcAft>
            </a:pPr>
            <a:r>
              <a:rPr lang="en-GB" altLang="en-US" sz="1200" b="1">
                <a:solidFill>
                  <a:srgbClr val="5B9BD5"/>
                </a:solidFill>
                <a:latin typeface="Arial" panose="020B0604020202020204" pitchFamily="34" charset="0"/>
              </a:rPr>
              <a:t>Estimated net worth - $280m</a:t>
            </a:r>
            <a:endParaRPr lang="en-US" altLang="en-US"/>
          </a:p>
        </p:txBody>
      </p:sp>
      <p:pic>
        <p:nvPicPr>
          <p:cNvPr id="2458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025" y="1400175"/>
            <a:ext cx="1427163" cy="18415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4585" name="Text Box 2"/>
          <p:cNvSpPr txBox="1">
            <a:spLocks noChangeArrowheads="1"/>
          </p:cNvSpPr>
          <p:nvPr/>
        </p:nvSpPr>
        <p:spPr bwMode="auto">
          <a:xfrm>
            <a:off x="3995738" y="3411538"/>
            <a:ext cx="1597025" cy="295275"/>
          </a:xfrm>
          <a:prstGeom prst="rect">
            <a:avLst/>
          </a:prstGeom>
          <a:solidFill>
            <a:srgbClr val="FFFFFF"/>
          </a:solidFill>
          <a:ln w="9525" algn="ctr">
            <a:solidFill>
              <a:srgbClr val="000000"/>
            </a:solidFill>
            <a:miter lim="800000"/>
            <a:headEnd/>
            <a:tailEnd/>
          </a:ln>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spcAft>
                <a:spcPts val="800"/>
              </a:spcAft>
            </a:pPr>
            <a:r>
              <a:rPr lang="en-GB" altLang="en-US" sz="1200">
                <a:solidFill>
                  <a:srgbClr val="ED7D31"/>
                </a:solidFill>
                <a:latin typeface="Arial" panose="020B0604020202020204" pitchFamily="34" charset="0"/>
              </a:rPr>
              <a:t>Steve Jobs</a:t>
            </a:r>
            <a:endParaRPr lang="en-US" altLang="en-US"/>
          </a:p>
        </p:txBody>
      </p:sp>
      <p:pic>
        <p:nvPicPr>
          <p:cNvPr id="24586"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5738" y="3706813"/>
            <a:ext cx="1597025" cy="19399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4587" name="Text Box 2"/>
          <p:cNvSpPr txBox="1">
            <a:spLocks noChangeArrowheads="1"/>
          </p:cNvSpPr>
          <p:nvPr/>
        </p:nvSpPr>
        <p:spPr bwMode="auto">
          <a:xfrm>
            <a:off x="5592763" y="3411538"/>
            <a:ext cx="3443287" cy="2235200"/>
          </a:xfrm>
          <a:prstGeom prst="rect">
            <a:avLst/>
          </a:prstGeom>
          <a:solidFill>
            <a:srgbClr val="FFFFFF"/>
          </a:solidFill>
          <a:ln w="9525" algn="ctr">
            <a:solidFill>
              <a:srgbClr val="000000"/>
            </a:solidFill>
            <a:miter lim="800000"/>
            <a:headEnd/>
            <a:tailEnd/>
          </a:ln>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en-GB" altLang="en-US" sz="1200">
                <a:solidFill>
                  <a:srgbClr val="ED7D31"/>
                </a:solidFill>
                <a:latin typeface="Arial" panose="020B0604020202020204" pitchFamily="34" charset="0"/>
              </a:rPr>
              <a:t>At the age of 30 he was devastated and depressed after being unceremoniously removed from the company he started.</a:t>
            </a:r>
          </a:p>
          <a:p>
            <a:endParaRPr lang="en-GB" altLang="en-US" sz="1200">
              <a:solidFill>
                <a:srgbClr val="ED7D31"/>
              </a:solidFill>
              <a:latin typeface="Arial" panose="020B0604020202020204" pitchFamily="34" charset="0"/>
            </a:endParaRPr>
          </a:p>
          <a:p>
            <a:r>
              <a:rPr lang="en-GB" altLang="en-US" sz="1200" b="1">
                <a:solidFill>
                  <a:srgbClr val="ED7D31"/>
                </a:solidFill>
                <a:latin typeface="Arial" panose="020B0604020202020204" pitchFamily="34" charset="0"/>
              </a:rPr>
              <a:t>Co-founder, Chairman, and CEO of Apple Inc.</a:t>
            </a:r>
          </a:p>
          <a:p>
            <a:endParaRPr lang="en-GB" altLang="en-US" sz="1200" b="1">
              <a:solidFill>
                <a:srgbClr val="ED7D31"/>
              </a:solidFill>
              <a:latin typeface="Arial" panose="020B0604020202020204" pitchFamily="34" charset="0"/>
            </a:endParaRPr>
          </a:p>
          <a:p>
            <a:r>
              <a:rPr lang="en-GB" altLang="en-US" sz="1200" b="1">
                <a:solidFill>
                  <a:srgbClr val="ED7D31"/>
                </a:solidFill>
                <a:latin typeface="Arial" panose="020B0604020202020204" pitchFamily="34" charset="0"/>
              </a:rPr>
              <a:t>Primary investor and Chairman of Pixar</a:t>
            </a:r>
          </a:p>
          <a:p>
            <a:pPr>
              <a:spcAft>
                <a:spcPts val="800"/>
              </a:spcAft>
            </a:pPr>
            <a:endParaRPr lang="en-GB" altLang="en-US" sz="1200" b="1">
              <a:solidFill>
                <a:srgbClr val="ED7D31"/>
              </a:solidFill>
              <a:latin typeface="Arial" panose="020B0604020202020204" pitchFamily="34" charset="0"/>
            </a:endParaRPr>
          </a:p>
          <a:p>
            <a:pPr>
              <a:spcAft>
                <a:spcPts val="800"/>
              </a:spcAft>
            </a:pPr>
            <a:r>
              <a:rPr lang="en-GB" altLang="en-US" sz="1200" b="1">
                <a:solidFill>
                  <a:srgbClr val="ED7D31"/>
                </a:solidFill>
                <a:latin typeface="Arial" panose="020B0604020202020204" pitchFamily="34" charset="0"/>
              </a:rPr>
              <a:t>Estimated worth (time of death 2011) - $10.2bn</a:t>
            </a:r>
            <a:endParaRPr lang="en-US" altLang="en-US"/>
          </a:p>
        </p:txBody>
      </p:sp>
      <p:pic>
        <p:nvPicPr>
          <p:cNvPr id="3" name="Audio 2">
            <a:hlinkClick r:id="" action="ppaction://media"/>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Tree>
  </p:cSld>
  <p:clrMapOvr>
    <a:masterClrMapping/>
  </p:clrMapOvr>
  <p:transition spd="slow" advTm="924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p:cNvSpPr>
            <a:spLocks noGrp="1"/>
          </p:cNvSpPr>
          <p:nvPr>
            <p:ph idx="1"/>
          </p:nvPr>
        </p:nvSpPr>
        <p:spPr>
          <a:xfrm>
            <a:off x="1476375" y="115888"/>
            <a:ext cx="6408738" cy="865187"/>
          </a:xfrm>
        </p:spPr>
        <p:txBody>
          <a:bodyPr/>
          <a:lstStyle/>
          <a:p>
            <a:pPr marL="0" indent="0">
              <a:buFont typeface="Wingdings 3" panose="05040102010807070707" pitchFamily="18" charset="2"/>
              <a:buNone/>
            </a:pPr>
            <a:r>
              <a:rPr lang="en-GB" altLang="en-US" sz="3200" smtClean="0">
                <a:solidFill>
                  <a:schemeClr val="tx1"/>
                </a:solidFill>
              </a:rPr>
              <a:t>Famous Failures (continued…)</a:t>
            </a:r>
          </a:p>
        </p:txBody>
      </p:sp>
      <p:sp>
        <p:nvSpPr>
          <p:cNvPr id="25603" name="Text Box 2"/>
          <p:cNvSpPr txBox="1">
            <a:spLocks noChangeArrowheads="1"/>
          </p:cNvSpPr>
          <p:nvPr/>
        </p:nvSpPr>
        <p:spPr bwMode="auto">
          <a:xfrm>
            <a:off x="684213" y="1268413"/>
            <a:ext cx="1951037" cy="309562"/>
          </a:xfrm>
          <a:prstGeom prst="rect">
            <a:avLst/>
          </a:prstGeom>
          <a:solidFill>
            <a:srgbClr val="FFFFFF"/>
          </a:solidFill>
          <a:ln w="9525" algn="ctr">
            <a:solidFill>
              <a:srgbClr val="000000"/>
            </a:solidFill>
            <a:miter lim="800000"/>
            <a:headEnd/>
            <a:tailEnd/>
          </a:ln>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spcAft>
                <a:spcPts val="800"/>
              </a:spcAft>
            </a:pPr>
            <a:r>
              <a:rPr lang="en-GB" altLang="en-US" sz="1200">
                <a:solidFill>
                  <a:srgbClr val="92D050"/>
                </a:solidFill>
                <a:latin typeface="Arial" panose="020B0604020202020204" pitchFamily="34" charset="0"/>
              </a:rPr>
              <a:t>J.K. Rowling</a:t>
            </a:r>
            <a:endParaRPr lang="en-US" altLang="en-US"/>
          </a:p>
        </p:txBody>
      </p:sp>
      <p:pic>
        <p:nvPicPr>
          <p:cNvPr id="2560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038" y="1577975"/>
            <a:ext cx="1954212" cy="15176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5605" name="Text Box 2"/>
          <p:cNvSpPr txBox="1">
            <a:spLocks noChangeArrowheads="1"/>
          </p:cNvSpPr>
          <p:nvPr/>
        </p:nvSpPr>
        <p:spPr bwMode="auto">
          <a:xfrm>
            <a:off x="2635250" y="1268413"/>
            <a:ext cx="3917950" cy="1827212"/>
          </a:xfrm>
          <a:prstGeom prst="rect">
            <a:avLst/>
          </a:prstGeom>
          <a:solidFill>
            <a:srgbClr val="FFFFFF"/>
          </a:solidFill>
          <a:ln w="9525" algn="ctr">
            <a:solidFill>
              <a:srgbClr val="000000"/>
            </a:solidFill>
            <a:miter lim="800000"/>
            <a:headEnd/>
            <a:tailEnd/>
          </a:ln>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nSpc>
                <a:spcPct val="150000"/>
              </a:lnSpc>
            </a:pPr>
            <a:r>
              <a:rPr lang="en-GB" altLang="en-US" sz="1200">
                <a:solidFill>
                  <a:srgbClr val="92D050"/>
                </a:solidFill>
                <a:latin typeface="Arial" panose="020B0604020202020204" pitchFamily="34" charset="0"/>
              </a:rPr>
              <a:t>Unemployed, divorced and raising a daughter and her first book was rejected 12 times by publishers.</a:t>
            </a:r>
          </a:p>
          <a:p>
            <a:endParaRPr lang="en-GB" altLang="en-US" sz="1200">
              <a:solidFill>
                <a:srgbClr val="92D050"/>
              </a:solidFill>
              <a:latin typeface="Arial" panose="020B0604020202020204" pitchFamily="34" charset="0"/>
            </a:endParaRPr>
          </a:p>
          <a:p>
            <a:r>
              <a:rPr lang="en-GB" altLang="en-US" sz="1200" b="1">
                <a:solidFill>
                  <a:srgbClr val="92D050"/>
                </a:solidFill>
                <a:latin typeface="Arial" panose="020B0604020202020204" pitchFamily="34" charset="0"/>
              </a:rPr>
              <a:t>Author, film producer, television producer,</a:t>
            </a:r>
          </a:p>
          <a:p>
            <a:r>
              <a:rPr lang="en-GB" altLang="en-US" sz="1200" b="1">
                <a:solidFill>
                  <a:srgbClr val="92D050"/>
                </a:solidFill>
                <a:latin typeface="Arial" panose="020B0604020202020204" pitchFamily="34" charset="0"/>
              </a:rPr>
              <a:t>screenwriter, philanthropist</a:t>
            </a:r>
          </a:p>
          <a:p>
            <a:endParaRPr lang="en-GB" altLang="en-US" sz="1200" b="1">
              <a:solidFill>
                <a:srgbClr val="92D050"/>
              </a:solidFill>
              <a:latin typeface="Arial" panose="020B0604020202020204" pitchFamily="34" charset="0"/>
            </a:endParaRPr>
          </a:p>
          <a:p>
            <a:pPr>
              <a:spcAft>
                <a:spcPts val="800"/>
              </a:spcAft>
            </a:pPr>
            <a:r>
              <a:rPr lang="en-GB" altLang="en-US" sz="1200" b="1">
                <a:solidFill>
                  <a:srgbClr val="92D050"/>
                </a:solidFill>
                <a:latin typeface="Arial" panose="020B0604020202020204" pitchFamily="34" charset="0"/>
              </a:rPr>
              <a:t>Estimated net worth - $1bn</a:t>
            </a:r>
            <a:endParaRPr lang="en-US" altLang="en-US"/>
          </a:p>
        </p:txBody>
      </p:sp>
      <p:sp>
        <p:nvSpPr>
          <p:cNvPr id="25606" name="Text Box 2"/>
          <p:cNvSpPr txBox="1">
            <a:spLocks noChangeArrowheads="1"/>
          </p:cNvSpPr>
          <p:nvPr/>
        </p:nvSpPr>
        <p:spPr bwMode="auto">
          <a:xfrm>
            <a:off x="2195513" y="3500438"/>
            <a:ext cx="1782762" cy="354012"/>
          </a:xfrm>
          <a:prstGeom prst="rect">
            <a:avLst/>
          </a:prstGeom>
          <a:solidFill>
            <a:srgbClr val="FFFFFF"/>
          </a:solidFill>
          <a:ln w="9525" algn="ctr">
            <a:solidFill>
              <a:srgbClr val="000000"/>
            </a:solidFill>
            <a:miter lim="800000"/>
            <a:headEnd/>
            <a:tailEnd/>
          </a:ln>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spcAft>
                <a:spcPts val="800"/>
              </a:spcAft>
            </a:pPr>
            <a:r>
              <a:rPr lang="en-GB" altLang="en-US" sz="1200">
                <a:solidFill>
                  <a:srgbClr val="00B0F0"/>
                </a:solidFill>
                <a:latin typeface="Arial" panose="020B0604020202020204" pitchFamily="34" charset="0"/>
              </a:rPr>
              <a:t>Sylvester Stallone</a:t>
            </a:r>
            <a:endParaRPr lang="en-US" altLang="en-US"/>
          </a:p>
        </p:txBody>
      </p:sp>
      <p:pic>
        <p:nvPicPr>
          <p:cNvPr id="2560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513" y="3854450"/>
            <a:ext cx="1782762" cy="22733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5608" name="Text Box 2"/>
          <p:cNvSpPr txBox="1">
            <a:spLocks noChangeArrowheads="1"/>
          </p:cNvSpPr>
          <p:nvPr/>
        </p:nvSpPr>
        <p:spPr bwMode="auto">
          <a:xfrm>
            <a:off x="3978275" y="3500438"/>
            <a:ext cx="4781550" cy="2627312"/>
          </a:xfrm>
          <a:prstGeom prst="rect">
            <a:avLst/>
          </a:prstGeom>
          <a:solidFill>
            <a:srgbClr val="FFFFFF"/>
          </a:solidFill>
          <a:ln w="9525" algn="ctr">
            <a:solidFill>
              <a:srgbClr val="000000"/>
            </a:solidFill>
            <a:miter lim="800000"/>
            <a:headEnd/>
            <a:tailEnd/>
          </a:ln>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nSpc>
                <a:spcPct val="150000"/>
              </a:lnSpc>
            </a:pPr>
            <a:r>
              <a:rPr lang="en-GB" altLang="en-US" sz="1200">
                <a:solidFill>
                  <a:srgbClr val="00B0F0"/>
                </a:solidFill>
                <a:latin typeface="Arial" panose="020B0604020202020204" pitchFamily="34" charset="0"/>
              </a:rPr>
              <a:t>When he was 26, he was “totally broke, going nowhere pretty fast, owned two pairs of pants that barely fit, shoes that had holes in them.”  He even sold his dog to a stranger for $40 because he couldn’t afford to care for the animal.  (When he sold his first screenplay, he tracked down his dog and bought him back – for $15,000).</a:t>
            </a:r>
          </a:p>
          <a:p>
            <a:endParaRPr lang="en-GB" altLang="en-US" sz="1200">
              <a:solidFill>
                <a:srgbClr val="00B0F0"/>
              </a:solidFill>
              <a:latin typeface="Arial" panose="020B0604020202020204" pitchFamily="34" charset="0"/>
            </a:endParaRPr>
          </a:p>
          <a:p>
            <a:r>
              <a:rPr lang="en-GB" altLang="en-US" sz="1200" b="1">
                <a:solidFill>
                  <a:srgbClr val="00B0F0"/>
                </a:solidFill>
                <a:latin typeface="Arial" panose="020B0604020202020204" pitchFamily="34" charset="0"/>
              </a:rPr>
              <a:t>Actor, director, screenwriter, producer</a:t>
            </a:r>
          </a:p>
          <a:p>
            <a:endParaRPr lang="en-GB" altLang="en-US" sz="1200" b="1">
              <a:solidFill>
                <a:srgbClr val="00B0F0"/>
              </a:solidFill>
              <a:latin typeface="Arial" panose="020B0604020202020204" pitchFamily="34" charset="0"/>
            </a:endParaRPr>
          </a:p>
          <a:p>
            <a:pPr>
              <a:spcAft>
                <a:spcPts val="800"/>
              </a:spcAft>
            </a:pPr>
            <a:r>
              <a:rPr lang="en-GB" altLang="en-US" sz="1200" b="1">
                <a:solidFill>
                  <a:srgbClr val="00B0F0"/>
                </a:solidFill>
                <a:latin typeface="Arial" panose="020B0604020202020204" pitchFamily="34" charset="0"/>
              </a:rPr>
              <a:t>Estimated net worth - $400m</a:t>
            </a:r>
            <a:endParaRPr lang="en-US" altLang="en-US"/>
          </a:p>
        </p:txBody>
      </p:sp>
      <p:pic>
        <p:nvPicPr>
          <p:cNvPr id="2" name="Audio 1">
            <a:hlinkClick r:id="" action="ppaction://media"/>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p:transition spd="slow" advTm="817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04813"/>
            <a:ext cx="7543800" cy="927100"/>
          </a:xfrm>
        </p:spPr>
        <p:txBody>
          <a:bodyPr/>
          <a:lstStyle/>
          <a:p>
            <a:pPr algn="ctr" eaLnBrk="1" fontAlgn="auto" hangingPunct="1">
              <a:spcAft>
                <a:spcPts val="0"/>
              </a:spcAft>
              <a:defRPr/>
            </a:pPr>
            <a:r>
              <a:rPr lang="en-GB" altLang="ja-JP" dirty="0" smtClean="0">
                <a:latin typeface="Arial" panose="020B0604020202020204" pitchFamily="34" charset="0"/>
                <a:ea typeface="ＭＳ Ｐゴシック" pitchFamily="-84" charset="-128"/>
                <a:cs typeface="Arial" panose="020B0604020202020204" pitchFamily="34" charset="0"/>
              </a:rPr>
              <a:t>Growth </a:t>
            </a:r>
            <a:r>
              <a:rPr lang="en-GB" altLang="ja-JP" dirty="0" err="1" smtClean="0">
                <a:latin typeface="Arial" panose="020B0604020202020204" pitchFamily="34" charset="0"/>
                <a:ea typeface="ＭＳ Ｐゴシック" pitchFamily="-84" charset="-128"/>
                <a:cs typeface="Arial" panose="020B0604020202020204" pitchFamily="34" charset="0"/>
              </a:rPr>
              <a:t>Mindset</a:t>
            </a:r>
            <a:r>
              <a:rPr lang="en-GB" altLang="ja-JP" dirty="0" smtClean="0">
                <a:latin typeface="Arial" panose="020B0604020202020204" pitchFamily="34" charset="0"/>
                <a:ea typeface="ＭＳ Ｐゴシック" pitchFamily="-84" charset="-128"/>
                <a:cs typeface="Arial" panose="020B0604020202020204" pitchFamily="34" charset="0"/>
              </a:rPr>
              <a:t> Video Clip</a:t>
            </a:r>
            <a:endParaRPr lang="en-US" altLang="en-US" dirty="0" smtClean="0">
              <a:latin typeface="Arial" panose="020B0604020202020204" pitchFamily="34" charset="0"/>
              <a:ea typeface="ＭＳ Ｐゴシック" pitchFamily="-84" charset="-128"/>
              <a:cs typeface="Arial" panose="020B0604020202020204" pitchFamily="34" charset="0"/>
            </a:endParaRPr>
          </a:p>
        </p:txBody>
      </p:sp>
      <p:pic>
        <p:nvPicPr>
          <p:cNvPr id="26627"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11888"/>
            <a:ext cx="20605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21113" y="6211888"/>
            <a:ext cx="20351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07238" y="6211888"/>
            <a:ext cx="20367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2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40200" y="2852738"/>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TextBox 28"/>
          <p:cNvSpPr txBox="1">
            <a:spLocks noChangeArrowheads="1"/>
          </p:cNvSpPr>
          <p:nvPr/>
        </p:nvSpPr>
        <p:spPr bwMode="auto">
          <a:xfrm>
            <a:off x="2347913" y="1989138"/>
            <a:ext cx="45370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r>
              <a:rPr lang="en-GB" altLang="en-US" dirty="0"/>
              <a:t>YouTube: Jay Shetty Famous Failures Part 2</a:t>
            </a:r>
          </a:p>
        </p:txBody>
      </p:sp>
      <p:pic>
        <p:nvPicPr>
          <p:cNvPr id="31" name="Audio 30">
            <a:hlinkClick r:id="" action="ppaction://media"/>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
        <p:nvSpPr>
          <p:cNvPr id="5" name="Rectangle 4"/>
          <p:cNvSpPr/>
          <p:nvPr/>
        </p:nvSpPr>
        <p:spPr>
          <a:xfrm>
            <a:off x="1691680" y="3738563"/>
            <a:ext cx="4572000" cy="2031325"/>
          </a:xfrm>
          <a:prstGeom prst="rect">
            <a:avLst/>
          </a:prstGeom>
        </p:spPr>
        <p:txBody>
          <a:bodyPr>
            <a:spAutoFit/>
          </a:bodyPr>
          <a:lstStyle/>
          <a:p>
            <a:r>
              <a:rPr lang="en-GB" dirty="0"/>
              <a:t>&lt;iframe width="695" height="391" </a:t>
            </a:r>
            <a:r>
              <a:rPr lang="en-GB" dirty="0" err="1"/>
              <a:t>src</a:t>
            </a:r>
            <a:r>
              <a:rPr lang="en-GB" dirty="0"/>
              <a:t>="https://www.youtube.com/embed/bAwXAFz6cmA" </a:t>
            </a:r>
            <a:r>
              <a:rPr lang="en-GB" dirty="0" err="1"/>
              <a:t>frameborder</a:t>
            </a:r>
            <a:r>
              <a:rPr lang="en-GB" dirty="0"/>
              <a:t>="0" allow="accelerometer; </a:t>
            </a:r>
            <a:r>
              <a:rPr lang="en-GB" dirty="0" err="1"/>
              <a:t>autoplay</a:t>
            </a:r>
            <a:r>
              <a:rPr lang="en-GB" dirty="0"/>
              <a:t>; clipboard-write; encrypted-media; gyroscope; picture-in-picture" </a:t>
            </a:r>
            <a:r>
              <a:rPr lang="en-GB" dirty="0" err="1"/>
              <a:t>allowfullscreen</a:t>
            </a:r>
            <a:r>
              <a:rPr lang="en-GB" dirty="0"/>
              <a:t>&gt;&lt;/iframe&gt;</a:t>
            </a:r>
          </a:p>
        </p:txBody>
      </p:sp>
      <p:pic>
        <p:nvPicPr>
          <p:cNvPr id="6" name="bAwXAFz6cmA"/>
          <p:cNvPicPr>
            <a:picLocks noRot="1" noChangeAspect="1"/>
          </p:cNvPicPr>
          <p:nvPr>
            <a:videoFile r:link="rId3"/>
          </p:nvPr>
        </p:nvPicPr>
        <p:blipFill>
          <a:blip r:embed="rId10"/>
          <a:stretch>
            <a:fillRect/>
          </a:stretch>
        </p:blipFill>
        <p:spPr>
          <a:xfrm>
            <a:off x="3048000" y="2571750"/>
            <a:ext cx="3048000" cy="1714500"/>
          </a:xfrm>
          <a:prstGeom prst="rect">
            <a:avLst/>
          </a:prstGeom>
        </p:spPr>
      </p:pic>
    </p:spTree>
  </p:cSld>
  <p:clrMapOvr>
    <a:masterClrMapping/>
  </p:clrMapOvr>
  <p:transition spd="slow" advTm="669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1774825" y="476250"/>
            <a:ext cx="6127750" cy="928688"/>
          </a:xfrm>
        </p:spPr>
        <p:txBody>
          <a:bodyPr/>
          <a:lstStyle/>
          <a:p>
            <a:pPr algn="ctr" eaLnBrk="1" fontAlgn="auto" hangingPunct="1">
              <a:spcAft>
                <a:spcPts val="0"/>
              </a:spcAft>
              <a:defRPr/>
            </a:pPr>
            <a:r>
              <a:rPr lang="en-GB" dirty="0">
                <a:latin typeface="Arial" panose="020B0604020202020204" pitchFamily="34" charset="0"/>
                <a:ea typeface="ＭＳ Ｐゴシック" charset="0"/>
                <a:cs typeface="Arial" panose="020B0604020202020204" pitchFamily="34" charset="0"/>
              </a:rPr>
              <a:t>Thinking about </a:t>
            </a:r>
            <a:r>
              <a:rPr lang="en-GB" dirty="0" err="1">
                <a:latin typeface="Arial" panose="020B0604020202020204" pitchFamily="34" charset="0"/>
                <a:ea typeface="ＭＳ Ｐゴシック" charset="0"/>
                <a:cs typeface="Arial" panose="020B0604020202020204" pitchFamily="34" charset="0"/>
              </a:rPr>
              <a:t>mindset</a:t>
            </a:r>
            <a:r>
              <a:rPr lang="en-GB" dirty="0">
                <a:latin typeface="Arial" panose="020B0604020202020204" pitchFamily="34" charset="0"/>
                <a:ea typeface="ＭＳ Ｐゴシック"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
        <p:nvSpPr>
          <p:cNvPr id="27651" name="Rectangle 3"/>
          <p:cNvSpPr>
            <a:spLocks noGrp="1" noChangeArrowheads="1"/>
          </p:cNvSpPr>
          <p:nvPr>
            <p:ph idx="1"/>
          </p:nvPr>
        </p:nvSpPr>
        <p:spPr>
          <a:xfrm>
            <a:off x="1066800" y="1700213"/>
            <a:ext cx="7543800" cy="3819525"/>
          </a:xfrm>
        </p:spPr>
        <p:txBody>
          <a:bodyPr/>
          <a:lstStyle/>
          <a:p>
            <a:pPr eaLnBrk="1" hangingPunct="1">
              <a:lnSpc>
                <a:spcPct val="90000"/>
              </a:lnSpc>
              <a:buFont typeface="Wingdings" panose="05000000000000000000" pitchFamily="2" charset="2"/>
              <a:buChar char="n"/>
            </a:pPr>
            <a:r>
              <a:rPr lang="en-GB" altLang="en-US" smtClean="0">
                <a:solidFill>
                  <a:schemeClr val="accent1"/>
                </a:solidFill>
                <a:latin typeface="Arial" panose="020B0604020202020204" pitchFamily="34" charset="0"/>
                <a:ea typeface="ＭＳ Ｐゴシック" panose="020B0600070205080204" pitchFamily="34" charset="-128"/>
                <a:cs typeface="Arial" panose="020B0604020202020204" pitchFamily="34" charset="0"/>
              </a:rPr>
              <a:t>OBSERVE </a:t>
            </a:r>
            <a:r>
              <a:rPr lang="en-GB" altLang="en-US" smtClean="0">
                <a:latin typeface="Arial" panose="020B0604020202020204" pitchFamily="34" charset="0"/>
                <a:ea typeface="ＭＳ Ｐゴシック" panose="020B0600070205080204" pitchFamily="34" charset="-128"/>
                <a:cs typeface="Arial" panose="020B0604020202020204" pitchFamily="34" charset="0"/>
              </a:rPr>
              <a:t>the mindset you adopt</a:t>
            </a:r>
          </a:p>
          <a:p>
            <a:pPr eaLnBrk="1" hangingPunct="1">
              <a:lnSpc>
                <a:spcPct val="90000"/>
              </a:lnSpc>
              <a:buFont typeface="Wingdings" panose="05000000000000000000" pitchFamily="2" charset="2"/>
              <a:buChar char="n"/>
            </a:pPr>
            <a:endParaRPr lang="en-GB"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0000"/>
              </a:lnSpc>
              <a:buFont typeface="Wingdings" panose="05000000000000000000" pitchFamily="2" charset="2"/>
              <a:buChar char="n"/>
            </a:pPr>
            <a:r>
              <a:rPr lang="en-GB" altLang="en-US" smtClean="0">
                <a:latin typeface="Arial" panose="020B0604020202020204" pitchFamily="34" charset="0"/>
                <a:ea typeface="ＭＳ Ｐゴシック" panose="020B0600070205080204" pitchFamily="34" charset="-128"/>
                <a:cs typeface="Arial" panose="020B0604020202020204" pitchFamily="34" charset="0"/>
              </a:rPr>
              <a:t>You can </a:t>
            </a:r>
            <a:r>
              <a:rPr lang="en-GB" altLang="en-US" smtClean="0">
                <a:solidFill>
                  <a:schemeClr val="accent1"/>
                </a:solidFill>
                <a:latin typeface="Arial" panose="020B0604020202020204" pitchFamily="34" charset="0"/>
                <a:ea typeface="ＭＳ Ｐゴシック" panose="020B0600070205080204" pitchFamily="34" charset="-128"/>
                <a:cs typeface="Arial" panose="020B0604020202020204" pitchFamily="34" charset="0"/>
              </a:rPr>
              <a:t>CHOOSE</a:t>
            </a:r>
            <a:r>
              <a:rPr lang="en-GB" altLang="en-US" sz="4400" smtClean="0">
                <a:latin typeface="Arial" panose="020B0604020202020204" pitchFamily="34" charset="0"/>
                <a:ea typeface="ＭＳ Ｐゴシック" panose="020B0600070205080204" pitchFamily="34" charset="-128"/>
                <a:cs typeface="Arial" panose="020B0604020202020204" pitchFamily="34" charset="0"/>
              </a:rPr>
              <a:t> </a:t>
            </a:r>
            <a:r>
              <a:rPr lang="en-GB" altLang="en-US" smtClean="0">
                <a:latin typeface="Arial" panose="020B0604020202020204" pitchFamily="34" charset="0"/>
                <a:ea typeface="ＭＳ Ｐゴシック" panose="020B0600070205080204" pitchFamily="34" charset="-128"/>
                <a:cs typeface="Arial" panose="020B0604020202020204" pitchFamily="34" charset="0"/>
              </a:rPr>
              <a:t>to adopt a growth mindset</a:t>
            </a:r>
          </a:p>
          <a:p>
            <a:pPr eaLnBrk="1" hangingPunct="1">
              <a:lnSpc>
                <a:spcPct val="90000"/>
              </a:lnSpc>
              <a:buFont typeface="Wingdings" panose="05000000000000000000" pitchFamily="2" charset="2"/>
              <a:buChar char="n"/>
            </a:pPr>
            <a:endParaRPr lang="en-GB" altLang="en-US"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lnSpc>
                <a:spcPct val="90000"/>
              </a:lnSpc>
              <a:buFont typeface="Wingdings" panose="05000000000000000000" pitchFamily="2" charset="2"/>
              <a:buChar char="n"/>
            </a:pPr>
            <a:r>
              <a:rPr lang="en-GB" altLang="en-US" smtClean="0">
                <a:latin typeface="Arial" panose="020B0604020202020204" pitchFamily="34" charset="0"/>
                <a:ea typeface="ＭＳ Ｐゴシック" panose="020B0600070205080204" pitchFamily="34" charset="-128"/>
                <a:cs typeface="Arial" panose="020B0604020202020204" pitchFamily="34" charset="0"/>
              </a:rPr>
              <a:t>When you meet challenges</a:t>
            </a:r>
            <a:r>
              <a:rPr lang="en-GB" altLang="en-US" sz="4400" smtClean="0">
                <a:latin typeface="Arial" panose="020B0604020202020204" pitchFamily="34" charset="0"/>
                <a:ea typeface="ＭＳ Ｐゴシック" panose="020B0600070205080204" pitchFamily="34" charset="-128"/>
                <a:cs typeface="Arial" panose="020B0604020202020204" pitchFamily="34" charset="0"/>
              </a:rPr>
              <a:t> </a:t>
            </a:r>
            <a:r>
              <a:rPr lang="en-GB" altLang="en-US" smtClean="0">
                <a:solidFill>
                  <a:schemeClr val="accent1"/>
                </a:solidFill>
                <a:latin typeface="Arial" panose="020B0604020202020204" pitchFamily="34" charset="0"/>
                <a:ea typeface="ＭＳ Ｐゴシック" panose="020B0600070205080204" pitchFamily="34" charset="-128"/>
                <a:cs typeface="Arial" panose="020B0604020202020204" pitchFamily="34" charset="0"/>
              </a:rPr>
              <a:t>REMIND </a:t>
            </a:r>
            <a:r>
              <a:rPr lang="en-GB" altLang="en-US" smtClean="0">
                <a:latin typeface="Arial" panose="020B0604020202020204" pitchFamily="34" charset="0"/>
                <a:ea typeface="ＭＳ Ｐゴシック" panose="020B0600070205080204" pitchFamily="34" charset="-128"/>
                <a:cs typeface="Arial" panose="020B0604020202020204" pitchFamily="34" charset="0"/>
              </a:rPr>
              <a:t> yourself about the growth mindset</a:t>
            </a:r>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pic>
        <p:nvPicPr>
          <p:cNvPr id="27652"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11888"/>
            <a:ext cx="20605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21113" y="6211888"/>
            <a:ext cx="20351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07238" y="6211888"/>
            <a:ext cx="20367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Audio 11">
            <a:hlinkClick r:id="" action="ppaction://media"/>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cSld>
  <p:clrMapOvr>
    <a:masterClrMapping/>
  </p:clrMapOvr>
  <p:transition spd="slow" advTm="849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979613" y="1341438"/>
          <a:ext cx="5545137" cy="3959226"/>
        </p:xfrm>
        <a:graphic>
          <a:graphicData uri="http://schemas.openxmlformats.org/drawingml/2006/table">
            <a:tbl>
              <a:tblPr firstRow="1" firstCol="1" bandRow="1">
                <a:tableStyleId>{5C22544A-7EE6-4342-B048-85BDC9FD1C3A}</a:tableStyleId>
              </a:tblPr>
              <a:tblGrid>
                <a:gridCol w="1271243">
                  <a:extLst>
                    <a:ext uri="{9D8B030D-6E8A-4147-A177-3AD203B41FA5}">
                      <a16:colId xmlns:a16="http://schemas.microsoft.com/office/drawing/2014/main" val="20000"/>
                    </a:ext>
                  </a:extLst>
                </a:gridCol>
                <a:gridCol w="4273894">
                  <a:extLst>
                    <a:ext uri="{9D8B030D-6E8A-4147-A177-3AD203B41FA5}">
                      <a16:colId xmlns:a16="http://schemas.microsoft.com/office/drawing/2014/main" val="20001"/>
                    </a:ext>
                  </a:extLst>
                </a:gridCol>
              </a:tblGrid>
              <a:tr h="976595">
                <a:tc>
                  <a:txBody>
                    <a:bodyPr/>
                    <a:lstStyle/>
                    <a:p>
                      <a:pPr algn="ctr">
                        <a:lnSpc>
                          <a:spcPct val="107000"/>
                        </a:lnSpc>
                        <a:spcAft>
                          <a:spcPts val="0"/>
                        </a:spcAft>
                      </a:pPr>
                      <a:r>
                        <a:rPr lang="en-GB" sz="5400" dirty="0" smtClean="0">
                          <a:solidFill>
                            <a:schemeClr val="bg1"/>
                          </a:solidFill>
                          <a:effectLst/>
                          <a:latin typeface="Arial" panose="020B0604020202020204" pitchFamily="34" charset="0"/>
                          <a:cs typeface="Arial" panose="020B0604020202020204" pitchFamily="34" charset="0"/>
                        </a:rPr>
                        <a:t>F</a:t>
                      </a:r>
                      <a:endParaRPr lang="en-GB" sz="5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0046" marR="30046" marT="0" marB="0">
                    <a:solidFill>
                      <a:schemeClr val="tx2"/>
                    </a:solidFill>
                  </a:tcPr>
                </a:tc>
                <a:tc>
                  <a:txBody>
                    <a:bodyPr/>
                    <a:lstStyle/>
                    <a:p>
                      <a:pPr>
                        <a:lnSpc>
                          <a:spcPct val="107000"/>
                        </a:lnSpc>
                        <a:spcAft>
                          <a:spcPts val="0"/>
                        </a:spcAft>
                      </a:pPr>
                      <a:r>
                        <a:rPr lang="en-GB" sz="5400" dirty="0">
                          <a:solidFill>
                            <a:schemeClr val="bg1"/>
                          </a:solidFill>
                          <a:effectLst/>
                          <a:latin typeface="Arial" panose="020B0604020202020204" pitchFamily="34" charset="0"/>
                          <a:cs typeface="Arial" panose="020B0604020202020204" pitchFamily="34" charset="0"/>
                        </a:rPr>
                        <a:t>  First</a:t>
                      </a:r>
                      <a:endParaRPr lang="en-GB" sz="5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0046" marR="30046" marT="0" marB="0">
                    <a:noFill/>
                  </a:tcPr>
                </a:tc>
                <a:extLst>
                  <a:ext uri="{0D108BD9-81ED-4DB2-BD59-A6C34878D82A}">
                    <a16:rowId xmlns:a16="http://schemas.microsoft.com/office/drawing/2014/main" val="10000"/>
                  </a:ext>
                </a:extLst>
              </a:tr>
              <a:tr h="1029441">
                <a:tc>
                  <a:txBody>
                    <a:bodyPr/>
                    <a:lstStyle/>
                    <a:p>
                      <a:pPr algn="ctr">
                        <a:lnSpc>
                          <a:spcPct val="107000"/>
                        </a:lnSpc>
                        <a:spcAft>
                          <a:spcPts val="0"/>
                        </a:spcAft>
                      </a:pPr>
                      <a:r>
                        <a:rPr lang="en-GB" sz="5400" dirty="0" smtClean="0">
                          <a:solidFill>
                            <a:schemeClr val="bg1"/>
                          </a:solidFill>
                          <a:effectLst/>
                          <a:latin typeface="Arial" panose="020B0604020202020204" pitchFamily="34" charset="0"/>
                          <a:cs typeface="Arial" panose="020B0604020202020204" pitchFamily="34" charset="0"/>
                        </a:rPr>
                        <a:t>A</a:t>
                      </a:r>
                      <a:endParaRPr lang="en-GB" sz="5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0046" marR="30046" marT="0" marB="0">
                    <a:solidFill>
                      <a:schemeClr val="tx2"/>
                    </a:solidFill>
                  </a:tcPr>
                </a:tc>
                <a:tc>
                  <a:txBody>
                    <a:bodyPr/>
                    <a:lstStyle/>
                    <a:p>
                      <a:pPr>
                        <a:lnSpc>
                          <a:spcPct val="107000"/>
                        </a:lnSpc>
                        <a:spcAft>
                          <a:spcPts val="0"/>
                        </a:spcAft>
                      </a:pPr>
                      <a:r>
                        <a:rPr lang="en-GB" sz="5400" dirty="0">
                          <a:solidFill>
                            <a:schemeClr val="bg1"/>
                          </a:solidFill>
                          <a:effectLst/>
                          <a:latin typeface="Arial" panose="020B0604020202020204" pitchFamily="34" charset="0"/>
                          <a:cs typeface="Arial" panose="020B0604020202020204" pitchFamily="34" charset="0"/>
                        </a:rPr>
                        <a:t> </a:t>
                      </a:r>
                      <a:r>
                        <a:rPr lang="en-GB" sz="5400" baseline="0" dirty="0" smtClean="0">
                          <a:solidFill>
                            <a:schemeClr val="bg1"/>
                          </a:solidFill>
                          <a:effectLst/>
                          <a:latin typeface="Arial" panose="020B0604020202020204" pitchFamily="34" charset="0"/>
                          <a:cs typeface="Arial" panose="020B0604020202020204" pitchFamily="34" charset="0"/>
                        </a:rPr>
                        <a:t> </a:t>
                      </a:r>
                      <a:r>
                        <a:rPr lang="en-GB" sz="5400" b="1" dirty="0" smtClean="0">
                          <a:solidFill>
                            <a:schemeClr val="bg1"/>
                          </a:solidFill>
                          <a:effectLst/>
                          <a:latin typeface="Arial" panose="020B0604020202020204" pitchFamily="34" charset="0"/>
                          <a:cs typeface="Arial" panose="020B0604020202020204" pitchFamily="34" charset="0"/>
                        </a:rPr>
                        <a:t>A</a:t>
                      </a:r>
                      <a:r>
                        <a:rPr lang="en-GB" sz="5400" dirty="0" smtClean="0">
                          <a:solidFill>
                            <a:schemeClr val="bg1"/>
                          </a:solidFill>
                          <a:effectLst/>
                          <a:latin typeface="Arial" panose="020B0604020202020204" pitchFamily="34" charset="0"/>
                          <a:cs typeface="Arial" panose="020B0604020202020204" pitchFamily="34" charset="0"/>
                        </a:rPr>
                        <a:t>ttempt</a:t>
                      </a:r>
                      <a:endParaRPr lang="en-GB" sz="5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0046" marR="30046" marT="0" marB="0">
                    <a:noFill/>
                  </a:tcPr>
                </a:tc>
                <a:extLst>
                  <a:ext uri="{0D108BD9-81ED-4DB2-BD59-A6C34878D82A}">
                    <a16:rowId xmlns:a16="http://schemas.microsoft.com/office/drawing/2014/main" val="10001"/>
                  </a:ext>
                </a:extLst>
              </a:tr>
              <a:tr h="976595">
                <a:tc>
                  <a:txBody>
                    <a:bodyPr/>
                    <a:lstStyle/>
                    <a:p>
                      <a:pPr algn="ctr">
                        <a:lnSpc>
                          <a:spcPct val="107000"/>
                        </a:lnSpc>
                        <a:spcAft>
                          <a:spcPts val="0"/>
                        </a:spcAft>
                      </a:pPr>
                      <a:r>
                        <a:rPr lang="en-GB" sz="5400" dirty="0" smtClean="0">
                          <a:solidFill>
                            <a:schemeClr val="bg1"/>
                          </a:solidFill>
                          <a:effectLst/>
                          <a:latin typeface="Arial" panose="020B0604020202020204" pitchFamily="34" charset="0"/>
                          <a:cs typeface="Arial" panose="020B0604020202020204" pitchFamily="34" charset="0"/>
                        </a:rPr>
                        <a:t>I</a:t>
                      </a:r>
                      <a:endParaRPr lang="en-GB" sz="5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0046" marR="30046" marT="0" marB="0">
                    <a:solidFill>
                      <a:schemeClr val="tx2"/>
                    </a:solidFill>
                  </a:tcPr>
                </a:tc>
                <a:tc>
                  <a:txBody>
                    <a:bodyPr/>
                    <a:lstStyle/>
                    <a:p>
                      <a:pPr>
                        <a:lnSpc>
                          <a:spcPct val="107000"/>
                        </a:lnSpc>
                        <a:spcAft>
                          <a:spcPts val="0"/>
                        </a:spcAft>
                      </a:pPr>
                      <a:r>
                        <a:rPr lang="en-GB" sz="5400" dirty="0">
                          <a:solidFill>
                            <a:schemeClr val="bg1"/>
                          </a:solidFill>
                          <a:effectLst/>
                          <a:latin typeface="Arial" panose="020B0604020202020204" pitchFamily="34" charset="0"/>
                          <a:cs typeface="Arial" panose="020B0604020202020204" pitchFamily="34" charset="0"/>
                        </a:rPr>
                        <a:t>  </a:t>
                      </a:r>
                      <a:r>
                        <a:rPr lang="en-GB" sz="5400" b="1" dirty="0">
                          <a:solidFill>
                            <a:schemeClr val="bg1"/>
                          </a:solidFill>
                          <a:effectLst/>
                          <a:latin typeface="Arial" panose="020B0604020202020204" pitchFamily="34" charset="0"/>
                          <a:cs typeface="Arial" panose="020B0604020202020204" pitchFamily="34" charset="0"/>
                        </a:rPr>
                        <a:t>I</a:t>
                      </a:r>
                      <a:r>
                        <a:rPr lang="en-GB" sz="5400" dirty="0">
                          <a:solidFill>
                            <a:schemeClr val="bg1"/>
                          </a:solidFill>
                          <a:effectLst/>
                          <a:latin typeface="Arial" panose="020B0604020202020204" pitchFamily="34" charset="0"/>
                          <a:cs typeface="Arial" panose="020B0604020202020204" pitchFamily="34" charset="0"/>
                        </a:rPr>
                        <a:t>n</a:t>
                      </a:r>
                      <a:endParaRPr lang="en-GB" sz="5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0046" marR="30046" marT="0" marB="0">
                    <a:noFill/>
                  </a:tcPr>
                </a:tc>
                <a:extLst>
                  <a:ext uri="{0D108BD9-81ED-4DB2-BD59-A6C34878D82A}">
                    <a16:rowId xmlns:a16="http://schemas.microsoft.com/office/drawing/2014/main" val="10002"/>
                  </a:ext>
                </a:extLst>
              </a:tr>
              <a:tr h="976595">
                <a:tc>
                  <a:txBody>
                    <a:bodyPr/>
                    <a:lstStyle/>
                    <a:p>
                      <a:pPr algn="ctr">
                        <a:lnSpc>
                          <a:spcPct val="107000"/>
                        </a:lnSpc>
                        <a:spcAft>
                          <a:spcPts val="0"/>
                        </a:spcAft>
                      </a:pPr>
                      <a:r>
                        <a:rPr lang="en-GB" sz="5400" dirty="0" smtClean="0">
                          <a:solidFill>
                            <a:schemeClr val="bg1"/>
                          </a:solidFill>
                          <a:effectLst/>
                          <a:latin typeface="Arial" panose="020B0604020202020204" pitchFamily="34" charset="0"/>
                          <a:cs typeface="Arial" panose="020B0604020202020204" pitchFamily="34" charset="0"/>
                        </a:rPr>
                        <a:t>L</a:t>
                      </a:r>
                      <a:endParaRPr lang="en-GB" sz="5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0046" marR="30046" marT="0" marB="0">
                    <a:solidFill>
                      <a:schemeClr val="tx2"/>
                    </a:solidFill>
                  </a:tcPr>
                </a:tc>
                <a:tc>
                  <a:txBody>
                    <a:bodyPr/>
                    <a:lstStyle/>
                    <a:p>
                      <a:pPr>
                        <a:lnSpc>
                          <a:spcPct val="107000"/>
                        </a:lnSpc>
                        <a:spcAft>
                          <a:spcPts val="0"/>
                        </a:spcAft>
                      </a:pPr>
                      <a:r>
                        <a:rPr lang="en-GB" sz="5400" dirty="0">
                          <a:solidFill>
                            <a:schemeClr val="bg1"/>
                          </a:solidFill>
                          <a:effectLst/>
                          <a:latin typeface="Arial" panose="020B0604020202020204" pitchFamily="34" charset="0"/>
                          <a:cs typeface="Arial" panose="020B0604020202020204" pitchFamily="34" charset="0"/>
                        </a:rPr>
                        <a:t>  </a:t>
                      </a:r>
                      <a:r>
                        <a:rPr lang="en-GB" sz="5400" b="1" dirty="0">
                          <a:solidFill>
                            <a:schemeClr val="bg1"/>
                          </a:solidFill>
                          <a:effectLst/>
                          <a:latin typeface="Arial" panose="020B0604020202020204" pitchFamily="34" charset="0"/>
                          <a:cs typeface="Arial" panose="020B0604020202020204" pitchFamily="34" charset="0"/>
                        </a:rPr>
                        <a:t>L</a:t>
                      </a:r>
                      <a:r>
                        <a:rPr lang="en-GB" sz="5400" dirty="0">
                          <a:solidFill>
                            <a:schemeClr val="bg1"/>
                          </a:solidFill>
                          <a:effectLst/>
                          <a:latin typeface="Arial" panose="020B0604020202020204" pitchFamily="34" charset="0"/>
                          <a:cs typeface="Arial" panose="020B0604020202020204" pitchFamily="34" charset="0"/>
                        </a:rPr>
                        <a:t>earning</a:t>
                      </a:r>
                      <a:endParaRPr lang="en-GB" sz="5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30046" marR="30046" marT="0" marB="0">
                    <a:noFill/>
                  </a:tcPr>
                </a:tc>
                <a:extLst>
                  <a:ext uri="{0D108BD9-81ED-4DB2-BD59-A6C34878D82A}">
                    <a16:rowId xmlns:a16="http://schemas.microsoft.com/office/drawing/2014/main" val="10003"/>
                  </a:ext>
                </a:extLst>
              </a:tr>
            </a:tbl>
          </a:graphicData>
        </a:graphic>
      </p:graphicFrame>
      <p:pic>
        <p:nvPicPr>
          <p:cNvPr id="29715"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211888"/>
            <a:ext cx="20605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6"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6216650"/>
            <a:ext cx="20367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7"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07238" y="6211888"/>
            <a:ext cx="20367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p:transition spd="slow" advTm="125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2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11888"/>
            <a:ext cx="20605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54413" y="6211888"/>
            <a:ext cx="20351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07238" y="6211888"/>
            <a:ext cx="20367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cSld>
  <p:clrMapOvr>
    <a:masterClrMapping/>
  </p:clrMapOvr>
  <p:transition spd="slow" advTm="401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p:cNvSpPr>
            <a:spLocks noGrp="1"/>
          </p:cNvSpPr>
          <p:nvPr>
            <p:ph idx="1"/>
          </p:nvPr>
        </p:nvSpPr>
        <p:spPr>
          <a:xfrm>
            <a:off x="1547813" y="260350"/>
            <a:ext cx="5767387" cy="950913"/>
          </a:xfrm>
        </p:spPr>
        <p:txBody>
          <a:bodyPr/>
          <a:lstStyle/>
          <a:p>
            <a:pPr marL="0" indent="0" algn="ctr">
              <a:buFont typeface="Wingdings 3" panose="05040102010807070707" pitchFamily="18" charset="2"/>
              <a:buNone/>
            </a:pPr>
            <a:r>
              <a:rPr lang="en-GB" altLang="en-US" smtClean="0">
                <a:latin typeface="Arial" panose="020B0604020202020204" pitchFamily="34" charset="0"/>
                <a:cs typeface="Arial" panose="020B0604020202020204" pitchFamily="34" charset="0"/>
              </a:rPr>
              <a:t>Contact Details for Further Information</a:t>
            </a:r>
          </a:p>
        </p:txBody>
      </p:sp>
      <p:sp>
        <p:nvSpPr>
          <p:cNvPr id="31747" name="TextBox 3"/>
          <p:cNvSpPr txBox="1">
            <a:spLocks noChangeArrowheads="1"/>
          </p:cNvSpPr>
          <p:nvPr/>
        </p:nvSpPr>
        <p:spPr bwMode="auto">
          <a:xfrm>
            <a:off x="900113" y="1989138"/>
            <a:ext cx="5256212"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en-GB" altLang="en-US">
                <a:latin typeface="Arial" panose="020B0604020202020204" pitchFamily="34" charset="0"/>
                <a:cs typeface="Arial" panose="020B0604020202020204" pitchFamily="34" charset="0"/>
              </a:rPr>
              <a:t>Contact number: 07384211639</a:t>
            </a:r>
          </a:p>
          <a:p>
            <a:endParaRPr lang="en-GB" altLang="en-US">
              <a:latin typeface="Arial" panose="020B0604020202020204" pitchFamily="34" charset="0"/>
              <a:cs typeface="Arial" panose="020B0604020202020204" pitchFamily="34" charset="0"/>
            </a:endParaRPr>
          </a:p>
          <a:p>
            <a:r>
              <a:rPr lang="en-GB" altLang="en-US">
                <a:latin typeface="Arial" panose="020B0604020202020204" pitchFamily="34" charset="0"/>
                <a:cs typeface="Arial" panose="020B0604020202020204" pitchFamily="34" charset="0"/>
              </a:rPr>
              <a:t>Email: </a:t>
            </a:r>
            <a:r>
              <a:rPr lang="en-GB" altLang="en-US">
                <a:latin typeface="Arial" panose="020B0604020202020204" pitchFamily="34" charset="0"/>
                <a:cs typeface="Arial" panose="020B0604020202020204" pitchFamily="34" charset="0"/>
                <a:hlinkClick r:id="rId4"/>
              </a:rPr>
              <a:t>adam.gibson2@east-ayrshire.gov.uk</a:t>
            </a:r>
            <a:r>
              <a:rPr lang="en-GB" altLang="en-US">
                <a:latin typeface="Arial" panose="020B0604020202020204" pitchFamily="34" charset="0"/>
                <a:cs typeface="Arial" panose="020B0604020202020204" pitchFamily="34" charset="0"/>
              </a:rPr>
              <a:t> </a:t>
            </a:r>
          </a:p>
        </p:txBody>
      </p:sp>
      <p:pic>
        <p:nvPicPr>
          <p:cNvPr id="9" name="Audio 8">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447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1" name="Rectangle 5"/>
          <p:cNvSpPr>
            <a:spLocks noGrp="1" noChangeArrowheads="1"/>
          </p:cNvSpPr>
          <p:nvPr>
            <p:ph idx="1"/>
          </p:nvPr>
        </p:nvSpPr>
        <p:spPr>
          <a:xfrm>
            <a:off x="528638" y="1111250"/>
            <a:ext cx="8229600" cy="4824413"/>
          </a:xfrm>
        </p:spPr>
        <p:txBody>
          <a:bodyPr rtlCol="0">
            <a:normAutofit lnSpcReduction="10000"/>
          </a:bodyPr>
          <a:lstStyle/>
          <a:p>
            <a:pPr eaLnBrk="1" fontAlgn="auto" hangingPunct="1">
              <a:lnSpc>
                <a:spcPct val="90000"/>
              </a:lnSpc>
              <a:defRPr/>
            </a:pPr>
            <a:r>
              <a:rPr lang="en-GB" altLang="en-US" sz="2400" dirty="0" smtClean="0">
                <a:solidFill>
                  <a:schemeClr val="bg2">
                    <a:lumMod val="75000"/>
                  </a:schemeClr>
                </a:solidFill>
                <a:latin typeface="Arial" panose="020B0604020202020204" pitchFamily="34" charset="0"/>
                <a:ea typeface="ＭＳ Ｐゴシック" pitchFamily="-84" charset="-128"/>
                <a:cs typeface="Arial" panose="020B0604020202020204" pitchFamily="34" charset="0"/>
              </a:rPr>
              <a:t>Is intelligence fixed from birth?</a:t>
            </a:r>
          </a:p>
          <a:p>
            <a:pPr eaLnBrk="1" fontAlgn="auto" hangingPunct="1">
              <a:lnSpc>
                <a:spcPct val="90000"/>
              </a:lnSpc>
              <a:defRPr/>
            </a:pPr>
            <a:endParaRPr lang="en-GB" altLang="en-US" sz="2400" dirty="0" smtClean="0">
              <a:solidFill>
                <a:schemeClr val="bg2">
                  <a:lumMod val="75000"/>
                </a:schemeClr>
              </a:solidFill>
              <a:latin typeface="Arial" panose="020B0604020202020204" pitchFamily="34" charset="0"/>
              <a:ea typeface="ＭＳ Ｐゴシック" pitchFamily="-84" charset="-128"/>
              <a:cs typeface="Arial" panose="020B0604020202020204" pitchFamily="34" charset="0"/>
            </a:endParaRPr>
          </a:p>
          <a:p>
            <a:pPr eaLnBrk="1" fontAlgn="auto" hangingPunct="1">
              <a:lnSpc>
                <a:spcPct val="90000"/>
              </a:lnSpc>
              <a:defRPr/>
            </a:pPr>
            <a:r>
              <a:rPr lang="en-GB" altLang="en-US" sz="2400" dirty="0" smtClean="0">
                <a:solidFill>
                  <a:schemeClr val="bg2">
                    <a:lumMod val="75000"/>
                  </a:schemeClr>
                </a:solidFill>
                <a:latin typeface="Arial" panose="020B0604020202020204" pitchFamily="34" charset="0"/>
                <a:ea typeface="ＭＳ Ｐゴシック" pitchFamily="-84" charset="-128"/>
                <a:cs typeface="Arial" panose="020B0604020202020204" pitchFamily="34" charset="0"/>
              </a:rPr>
              <a:t>Importance of Development</a:t>
            </a:r>
          </a:p>
          <a:p>
            <a:pPr eaLnBrk="1" fontAlgn="auto" hangingPunct="1">
              <a:lnSpc>
                <a:spcPct val="90000"/>
              </a:lnSpc>
              <a:defRPr/>
            </a:pPr>
            <a:endParaRPr lang="en-GB" altLang="en-US" sz="2400" dirty="0">
              <a:solidFill>
                <a:schemeClr val="bg2">
                  <a:lumMod val="75000"/>
                </a:schemeClr>
              </a:solidFill>
              <a:latin typeface="Arial" panose="020B0604020202020204" pitchFamily="34" charset="0"/>
              <a:ea typeface="ＭＳ Ｐゴシック" pitchFamily="-84" charset="-128"/>
              <a:cs typeface="Arial" panose="020B0604020202020204" pitchFamily="34" charset="0"/>
            </a:endParaRPr>
          </a:p>
          <a:p>
            <a:pPr eaLnBrk="1" fontAlgn="auto" hangingPunct="1">
              <a:lnSpc>
                <a:spcPct val="90000"/>
              </a:lnSpc>
              <a:defRPr/>
            </a:pPr>
            <a:r>
              <a:rPr lang="en-GB" altLang="en-US" sz="2400" dirty="0" smtClean="0">
                <a:solidFill>
                  <a:schemeClr val="bg2">
                    <a:lumMod val="75000"/>
                  </a:schemeClr>
                </a:solidFill>
                <a:latin typeface="Arial" panose="020B0604020202020204" pitchFamily="34" charset="0"/>
                <a:ea typeface="ＭＳ Ｐゴシック" pitchFamily="-84" charset="-128"/>
                <a:cs typeface="Arial" panose="020B0604020202020204" pitchFamily="34" charset="0"/>
              </a:rPr>
              <a:t>How to Develop a Growth </a:t>
            </a:r>
            <a:r>
              <a:rPr lang="en-GB" altLang="en-US" sz="2400" dirty="0" err="1" smtClean="0">
                <a:solidFill>
                  <a:schemeClr val="bg2">
                    <a:lumMod val="75000"/>
                  </a:schemeClr>
                </a:solidFill>
                <a:latin typeface="Arial" panose="020B0604020202020204" pitchFamily="34" charset="0"/>
                <a:ea typeface="ＭＳ Ｐゴシック" pitchFamily="-84" charset="-128"/>
                <a:cs typeface="Arial" panose="020B0604020202020204" pitchFamily="34" charset="0"/>
              </a:rPr>
              <a:t>Mindset</a:t>
            </a:r>
            <a:endParaRPr lang="en-GB" altLang="en-US" sz="2400" dirty="0" smtClean="0">
              <a:solidFill>
                <a:schemeClr val="bg2">
                  <a:lumMod val="75000"/>
                </a:schemeClr>
              </a:solidFill>
              <a:latin typeface="Arial" panose="020B0604020202020204" pitchFamily="34" charset="0"/>
              <a:ea typeface="ＭＳ Ｐゴシック" pitchFamily="-84" charset="-128"/>
              <a:cs typeface="Arial" panose="020B0604020202020204" pitchFamily="34" charset="0"/>
            </a:endParaRPr>
          </a:p>
          <a:p>
            <a:pPr eaLnBrk="1" fontAlgn="auto" hangingPunct="1">
              <a:lnSpc>
                <a:spcPct val="90000"/>
              </a:lnSpc>
              <a:defRPr/>
            </a:pPr>
            <a:endParaRPr lang="en-GB" altLang="en-US" sz="2400" dirty="0">
              <a:solidFill>
                <a:schemeClr val="bg2">
                  <a:lumMod val="75000"/>
                </a:schemeClr>
              </a:solidFill>
              <a:latin typeface="Arial" panose="020B0604020202020204" pitchFamily="34" charset="0"/>
              <a:ea typeface="ＭＳ Ｐゴシック" pitchFamily="-84" charset="-128"/>
              <a:cs typeface="Arial" panose="020B0604020202020204" pitchFamily="34" charset="0"/>
            </a:endParaRPr>
          </a:p>
          <a:p>
            <a:pPr eaLnBrk="1" fontAlgn="auto" hangingPunct="1">
              <a:lnSpc>
                <a:spcPct val="90000"/>
              </a:lnSpc>
              <a:defRPr/>
            </a:pPr>
            <a:r>
              <a:rPr lang="en-GB" altLang="en-US" sz="2400" dirty="0" smtClean="0">
                <a:solidFill>
                  <a:schemeClr val="bg2">
                    <a:lumMod val="75000"/>
                  </a:schemeClr>
                </a:solidFill>
                <a:latin typeface="Arial" panose="020B0604020202020204" pitchFamily="34" charset="0"/>
                <a:ea typeface="ＭＳ Ｐゴシック" pitchFamily="-84" charset="-128"/>
                <a:cs typeface="Arial" panose="020B0604020202020204" pitchFamily="34" charset="0"/>
              </a:rPr>
              <a:t>Changing the Angle</a:t>
            </a:r>
          </a:p>
          <a:p>
            <a:pPr marL="0" indent="0" eaLnBrk="1" fontAlgn="auto" hangingPunct="1">
              <a:lnSpc>
                <a:spcPct val="90000"/>
              </a:lnSpc>
              <a:buFont typeface="Wingdings 3" panose="05040102010807070707" pitchFamily="18" charset="2"/>
              <a:buNone/>
              <a:defRPr/>
            </a:pPr>
            <a:endParaRPr lang="en-GB" altLang="en-US" sz="2400" dirty="0">
              <a:solidFill>
                <a:schemeClr val="bg2">
                  <a:lumMod val="75000"/>
                </a:schemeClr>
              </a:solidFill>
              <a:latin typeface="Arial" panose="020B0604020202020204" pitchFamily="34" charset="0"/>
              <a:ea typeface="ＭＳ Ｐゴシック" pitchFamily="-84" charset="-128"/>
              <a:cs typeface="Arial" panose="020B0604020202020204" pitchFamily="34" charset="0"/>
            </a:endParaRPr>
          </a:p>
          <a:p>
            <a:pPr eaLnBrk="1" fontAlgn="auto" hangingPunct="1">
              <a:lnSpc>
                <a:spcPct val="90000"/>
              </a:lnSpc>
              <a:defRPr/>
            </a:pPr>
            <a:r>
              <a:rPr lang="en-GB" altLang="en-US" sz="2400" dirty="0" smtClean="0">
                <a:solidFill>
                  <a:schemeClr val="bg2">
                    <a:lumMod val="75000"/>
                  </a:schemeClr>
                </a:solidFill>
                <a:latin typeface="Arial" panose="020B0604020202020204" pitchFamily="34" charset="0"/>
                <a:ea typeface="ＭＳ Ｐゴシック" pitchFamily="-84" charset="-128"/>
                <a:cs typeface="Arial" panose="020B0604020202020204" pitchFamily="34" charset="0"/>
              </a:rPr>
              <a:t>Embracing Challenges</a:t>
            </a:r>
          </a:p>
          <a:p>
            <a:pPr eaLnBrk="1" fontAlgn="auto" hangingPunct="1">
              <a:lnSpc>
                <a:spcPct val="90000"/>
              </a:lnSpc>
              <a:defRPr/>
            </a:pPr>
            <a:endParaRPr lang="en-GB" altLang="en-US" sz="2400" dirty="0">
              <a:solidFill>
                <a:schemeClr val="bg2">
                  <a:lumMod val="75000"/>
                </a:schemeClr>
              </a:solidFill>
              <a:latin typeface="Arial" panose="020B0604020202020204" pitchFamily="34" charset="0"/>
              <a:ea typeface="ＭＳ Ｐゴシック" pitchFamily="-84" charset="-128"/>
              <a:cs typeface="Arial" panose="020B0604020202020204" pitchFamily="34" charset="0"/>
            </a:endParaRPr>
          </a:p>
          <a:p>
            <a:pPr eaLnBrk="1" fontAlgn="auto" hangingPunct="1">
              <a:lnSpc>
                <a:spcPct val="90000"/>
              </a:lnSpc>
              <a:defRPr/>
            </a:pPr>
            <a:r>
              <a:rPr lang="en-GB" altLang="en-US" sz="2400" dirty="0" smtClean="0">
                <a:solidFill>
                  <a:schemeClr val="bg2">
                    <a:lumMod val="75000"/>
                  </a:schemeClr>
                </a:solidFill>
                <a:latin typeface="Arial" panose="020B0604020202020204" pitchFamily="34" charset="0"/>
                <a:ea typeface="ＭＳ Ｐゴシック" pitchFamily="-84" charset="-128"/>
                <a:cs typeface="Arial" panose="020B0604020202020204" pitchFamily="34" charset="0"/>
              </a:rPr>
              <a:t>Famous Failures</a:t>
            </a:r>
          </a:p>
        </p:txBody>
      </p:sp>
      <p:sp>
        <p:nvSpPr>
          <p:cNvPr id="8195" name="Text Box 7"/>
          <p:cNvSpPr txBox="1">
            <a:spLocks noChangeArrowheads="1"/>
          </p:cNvSpPr>
          <p:nvPr/>
        </p:nvSpPr>
        <p:spPr bwMode="auto">
          <a:xfrm>
            <a:off x="755650" y="115888"/>
            <a:ext cx="77771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9pPr>
          </a:lstStyle>
          <a:p>
            <a:pPr algn="ctr" eaLnBrk="1" hangingPunct="1">
              <a:spcBef>
                <a:spcPct val="50000"/>
              </a:spcBef>
              <a:spcAft>
                <a:spcPct val="0"/>
              </a:spcAft>
              <a:buClrTx/>
              <a:buSzTx/>
              <a:buFontTx/>
              <a:buNone/>
            </a:pPr>
            <a:r>
              <a:rPr lang="en-GB" altLang="en-US" sz="4400">
                <a:solidFill>
                  <a:schemeClr val="tx1"/>
                </a:solidFill>
                <a:latin typeface="Arial" panose="020B0604020202020204" pitchFamily="34" charset="0"/>
                <a:ea typeface="ＭＳ Ｐゴシック" panose="020B0600070205080204" pitchFamily="34" charset="-128"/>
                <a:cs typeface="Arial" panose="020B0604020202020204" pitchFamily="34" charset="0"/>
              </a:rPr>
              <a:t>What we’ll be looking at</a:t>
            </a:r>
            <a:endParaRPr lang="en-US" altLang="en-US" sz="4400">
              <a:solidFill>
                <a:schemeClr val="tx1"/>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8196"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88" y="6211888"/>
            <a:ext cx="2060576"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29025" y="6175375"/>
            <a:ext cx="20304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00888" y="6211888"/>
            <a:ext cx="20367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cSld>
  <p:clrMapOvr>
    <a:masterClrMapping/>
  </p:clrMapOvr>
  <p:transition spd="slow" advTm="186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950" y="0"/>
            <a:ext cx="9036050" cy="6858000"/>
          </a:xfrm>
        </p:spPr>
        <p:txBody>
          <a:bodyPr/>
          <a:lstStyle/>
          <a:p>
            <a:pPr marL="0" indent="0" algn="ctr">
              <a:lnSpc>
                <a:spcPct val="119000"/>
              </a:lnSpc>
              <a:spcBef>
                <a:spcPts val="0"/>
              </a:spcBef>
              <a:buFont typeface="Wingdings 3" panose="05040102010807070707" pitchFamily="18" charset="2"/>
              <a:buNone/>
              <a:defRPr/>
            </a:pPr>
            <a:r>
              <a:rPr lang="en-GB" sz="1600" b="1" kern="1400" dirty="0" smtClean="0">
                <a:solidFill>
                  <a:schemeClr val="tx1"/>
                </a:solidFill>
                <a:latin typeface="Arial" panose="020B0604020202020204" pitchFamily="34" charset="0"/>
              </a:rPr>
              <a:t>What </a:t>
            </a:r>
            <a:r>
              <a:rPr lang="en-GB" sz="1600" b="1" kern="1400" dirty="0">
                <a:solidFill>
                  <a:schemeClr val="tx1"/>
                </a:solidFill>
                <a:latin typeface="Arial" panose="020B0604020202020204" pitchFamily="34" charset="0"/>
              </a:rPr>
              <a:t>is Growth and Fixed </a:t>
            </a:r>
            <a:r>
              <a:rPr lang="en-GB" sz="1600" b="1" kern="1400" dirty="0" err="1">
                <a:solidFill>
                  <a:schemeClr val="tx1"/>
                </a:solidFill>
                <a:latin typeface="Arial" panose="020B0604020202020204" pitchFamily="34" charset="0"/>
              </a:rPr>
              <a:t>Mindset</a:t>
            </a:r>
            <a:r>
              <a:rPr lang="en-GB" sz="1600" b="1" kern="1400" dirty="0" smtClean="0">
                <a:solidFill>
                  <a:schemeClr val="tx1"/>
                </a:solidFill>
                <a:latin typeface="Arial" panose="020B0604020202020204" pitchFamily="34" charset="0"/>
              </a:rPr>
              <a:t>?</a:t>
            </a:r>
          </a:p>
          <a:p>
            <a:pPr marL="0" indent="0" algn="ctr">
              <a:spcBef>
                <a:spcPts val="0"/>
              </a:spcBef>
              <a:defRPr/>
            </a:pPr>
            <a:endParaRPr lang="en-GB" sz="1400" kern="1400" dirty="0" smtClean="0">
              <a:solidFill>
                <a:srgbClr val="000000"/>
              </a:solidFill>
              <a:latin typeface="Calibri" panose="020F0502020204030204" pitchFamily="34" charset="0"/>
            </a:endParaRPr>
          </a:p>
          <a:p>
            <a:pPr marL="0" indent="0" algn="just">
              <a:lnSpc>
                <a:spcPct val="150000"/>
              </a:lnSpc>
              <a:spcBef>
                <a:spcPts val="0"/>
              </a:spcBef>
              <a:buFont typeface="Wingdings 3" panose="05040102010807070707" pitchFamily="18" charset="2"/>
              <a:buNone/>
              <a:defRPr/>
            </a:pPr>
            <a:r>
              <a:rPr lang="en-GB" sz="1600" b="1" kern="1400" dirty="0" smtClean="0">
                <a:solidFill>
                  <a:schemeClr val="bg1"/>
                </a:solidFill>
                <a:latin typeface="Arial" panose="020B0604020202020204" pitchFamily="34" charset="0"/>
              </a:rPr>
              <a:t>Growth </a:t>
            </a:r>
            <a:r>
              <a:rPr lang="en-GB" sz="1600" b="1" kern="1400" dirty="0" err="1">
                <a:solidFill>
                  <a:schemeClr val="bg1"/>
                </a:solidFill>
                <a:latin typeface="Arial" panose="020B0604020202020204" pitchFamily="34" charset="0"/>
              </a:rPr>
              <a:t>Mindset</a:t>
            </a:r>
            <a:r>
              <a:rPr lang="en-GB" sz="1600" kern="1400" dirty="0">
                <a:solidFill>
                  <a:schemeClr val="bg1"/>
                </a:solidFill>
                <a:latin typeface="Arial" panose="020B0604020202020204" pitchFamily="34" charset="0"/>
              </a:rPr>
              <a:t>: “In a growth </a:t>
            </a:r>
            <a:r>
              <a:rPr lang="en-GB" sz="1600" kern="1400" dirty="0" err="1">
                <a:solidFill>
                  <a:schemeClr val="bg1"/>
                </a:solidFill>
                <a:latin typeface="Arial" panose="020B0604020202020204" pitchFamily="34" charset="0"/>
              </a:rPr>
              <a:t>mindset</a:t>
            </a:r>
            <a:r>
              <a:rPr lang="en-GB" sz="1600" kern="1400" dirty="0">
                <a:solidFill>
                  <a:schemeClr val="bg1"/>
                </a:solidFill>
                <a:latin typeface="Arial" panose="020B0604020202020204" pitchFamily="34" charset="0"/>
              </a:rPr>
              <a:t>, people believe that their most basic abilities can </a:t>
            </a:r>
            <a:r>
              <a:rPr lang="en-GB" sz="1600" kern="1400" dirty="0" smtClean="0">
                <a:solidFill>
                  <a:schemeClr val="bg1"/>
                </a:solidFill>
                <a:latin typeface="Arial" panose="020B0604020202020204" pitchFamily="34" charset="0"/>
              </a:rPr>
              <a:t>be</a:t>
            </a:r>
            <a:r>
              <a:rPr lang="en-GB" sz="1600" kern="1400" dirty="0">
                <a:solidFill>
                  <a:schemeClr val="bg1"/>
                </a:solidFill>
                <a:latin typeface="Calibri" panose="020F0502020204030204" pitchFamily="34" charset="0"/>
              </a:rPr>
              <a:t> </a:t>
            </a:r>
            <a:r>
              <a:rPr lang="en-GB" sz="1600" kern="1400" dirty="0" smtClean="0">
                <a:solidFill>
                  <a:schemeClr val="bg1"/>
                </a:solidFill>
                <a:latin typeface="Arial" panose="020B0604020202020204" pitchFamily="34" charset="0"/>
              </a:rPr>
              <a:t>developed </a:t>
            </a:r>
            <a:r>
              <a:rPr lang="en-GB" sz="1600" kern="1400" dirty="0">
                <a:solidFill>
                  <a:schemeClr val="bg1"/>
                </a:solidFill>
                <a:latin typeface="Arial" panose="020B0604020202020204" pitchFamily="34" charset="0"/>
              </a:rPr>
              <a:t>through dedication and hard work—brains and talent are just the starting point. This view creates a love of learning and a resilience that is essential for </a:t>
            </a:r>
            <a:r>
              <a:rPr lang="en-GB" sz="1600" kern="1400" dirty="0" smtClean="0">
                <a:solidFill>
                  <a:schemeClr val="bg1"/>
                </a:solidFill>
                <a:latin typeface="Arial" panose="020B0604020202020204" pitchFamily="34" charset="0"/>
              </a:rPr>
              <a:t>great</a:t>
            </a:r>
            <a:r>
              <a:rPr lang="en-GB" sz="1600" kern="1400" dirty="0">
                <a:solidFill>
                  <a:schemeClr val="bg1"/>
                </a:solidFill>
                <a:latin typeface="Calibri" panose="020F0502020204030204" pitchFamily="34" charset="0"/>
              </a:rPr>
              <a:t> </a:t>
            </a:r>
            <a:r>
              <a:rPr lang="en-GB" sz="1600" kern="1400" dirty="0" smtClean="0">
                <a:solidFill>
                  <a:schemeClr val="bg1"/>
                </a:solidFill>
                <a:latin typeface="Arial" panose="020B0604020202020204" pitchFamily="34" charset="0"/>
              </a:rPr>
              <a:t>accomplishment</a:t>
            </a:r>
            <a:r>
              <a:rPr lang="en-GB" sz="1600" kern="1400" dirty="0">
                <a:solidFill>
                  <a:schemeClr val="bg1"/>
                </a:solidFill>
                <a:latin typeface="Arial" panose="020B0604020202020204" pitchFamily="34" charset="0"/>
              </a:rPr>
              <a:t>.” (</a:t>
            </a:r>
            <a:r>
              <a:rPr lang="en-GB" sz="1600" kern="1400" dirty="0" err="1">
                <a:solidFill>
                  <a:schemeClr val="bg1"/>
                </a:solidFill>
                <a:latin typeface="Arial" panose="020B0604020202020204" pitchFamily="34" charset="0"/>
              </a:rPr>
              <a:t>Dweck</a:t>
            </a:r>
            <a:r>
              <a:rPr lang="en-GB" sz="1600" kern="1400" dirty="0">
                <a:solidFill>
                  <a:schemeClr val="bg1"/>
                </a:solidFill>
                <a:latin typeface="Arial" panose="020B0604020202020204" pitchFamily="34" charset="0"/>
              </a:rPr>
              <a:t>, 2015)</a:t>
            </a:r>
            <a:endParaRPr lang="en-GB" sz="1600" kern="1400" dirty="0" smtClean="0">
              <a:solidFill>
                <a:schemeClr val="bg1"/>
              </a:solidFill>
              <a:latin typeface="Calibri" panose="020F0502020204030204" pitchFamily="34" charset="0"/>
            </a:endParaRPr>
          </a:p>
          <a:p>
            <a:pPr marL="0" indent="0" algn="just">
              <a:spcBef>
                <a:spcPts val="0"/>
              </a:spcBef>
              <a:spcAft>
                <a:spcPts val="800"/>
              </a:spcAft>
              <a:buFont typeface="Wingdings 3" panose="05040102010807070707" pitchFamily="18" charset="2"/>
              <a:buNone/>
              <a:defRPr/>
            </a:pPr>
            <a:endParaRPr lang="en-GB" sz="1600" kern="1400" dirty="0" smtClean="0">
              <a:solidFill>
                <a:schemeClr val="bg1"/>
              </a:solidFill>
              <a:latin typeface="Calibri" panose="020F0502020204030204" pitchFamily="34" charset="0"/>
            </a:endParaRPr>
          </a:p>
          <a:p>
            <a:pPr marL="0" indent="0" algn="just">
              <a:lnSpc>
                <a:spcPct val="150000"/>
              </a:lnSpc>
              <a:spcBef>
                <a:spcPts val="0"/>
              </a:spcBef>
              <a:buFont typeface="Wingdings 3" panose="05040102010807070707" pitchFamily="18" charset="2"/>
              <a:buNone/>
              <a:defRPr/>
            </a:pPr>
            <a:r>
              <a:rPr lang="en-GB" sz="1600" kern="1400" dirty="0">
                <a:solidFill>
                  <a:schemeClr val="bg1"/>
                </a:solidFill>
                <a:latin typeface="Arial" panose="020B0604020202020204" pitchFamily="34" charset="0"/>
              </a:rPr>
              <a:t>A person may believe that they can improve their maths skills through studying hard, doing their homework and concentrating hard in class in order to overcome a difficult maths problem.</a:t>
            </a:r>
            <a:endParaRPr lang="en-GB" sz="1600" kern="1400" dirty="0" smtClean="0">
              <a:solidFill>
                <a:schemeClr val="bg1"/>
              </a:solidFill>
              <a:latin typeface="Calibri" panose="020F0502020204030204" pitchFamily="34" charset="0"/>
            </a:endParaRPr>
          </a:p>
          <a:p>
            <a:pPr marL="0" indent="0" algn="just">
              <a:spcBef>
                <a:spcPts val="0"/>
              </a:spcBef>
              <a:spcAft>
                <a:spcPts val="800"/>
              </a:spcAft>
              <a:buFont typeface="Wingdings 3" panose="05040102010807070707" pitchFamily="18" charset="2"/>
              <a:buNone/>
              <a:defRPr/>
            </a:pPr>
            <a:endParaRPr lang="en-GB" sz="1600" kern="1400" dirty="0" smtClean="0">
              <a:solidFill>
                <a:srgbClr val="000000"/>
              </a:solidFill>
              <a:latin typeface="Calibri" panose="020F0502020204030204" pitchFamily="34" charset="0"/>
            </a:endParaRPr>
          </a:p>
          <a:p>
            <a:pPr marL="0" indent="0" algn="just">
              <a:lnSpc>
                <a:spcPct val="150000"/>
              </a:lnSpc>
              <a:spcBef>
                <a:spcPts val="0"/>
              </a:spcBef>
              <a:buFont typeface="Wingdings 3" panose="05040102010807070707" pitchFamily="18" charset="2"/>
              <a:buNone/>
              <a:defRPr/>
            </a:pPr>
            <a:r>
              <a:rPr lang="en-GB" sz="1600" b="1" kern="1400" dirty="0">
                <a:solidFill>
                  <a:srgbClr val="FF0000"/>
                </a:solidFill>
                <a:latin typeface="Arial" panose="020B0604020202020204" pitchFamily="34" charset="0"/>
              </a:rPr>
              <a:t>Fixed </a:t>
            </a:r>
            <a:r>
              <a:rPr lang="en-GB" sz="1600" b="1" kern="1400" dirty="0" err="1">
                <a:solidFill>
                  <a:srgbClr val="FF0000"/>
                </a:solidFill>
                <a:latin typeface="Arial" panose="020B0604020202020204" pitchFamily="34" charset="0"/>
              </a:rPr>
              <a:t>Mindset</a:t>
            </a:r>
            <a:r>
              <a:rPr lang="en-GB" sz="1600" kern="1400" dirty="0">
                <a:solidFill>
                  <a:srgbClr val="FF0000"/>
                </a:solidFill>
                <a:latin typeface="Arial" panose="020B0604020202020204" pitchFamily="34" charset="0"/>
              </a:rPr>
              <a:t>: </a:t>
            </a:r>
            <a:r>
              <a:rPr lang="en-GB" sz="1600" kern="1400" dirty="0">
                <a:solidFill>
                  <a:schemeClr val="bg1"/>
                </a:solidFill>
                <a:latin typeface="Arial" panose="020B0604020202020204" pitchFamily="34" charset="0"/>
              </a:rPr>
              <a:t>“In a fixed </a:t>
            </a:r>
            <a:r>
              <a:rPr lang="en-GB" sz="1600" kern="1400" dirty="0" err="1">
                <a:solidFill>
                  <a:schemeClr val="bg1"/>
                </a:solidFill>
                <a:latin typeface="Arial" panose="020B0604020202020204" pitchFamily="34" charset="0"/>
              </a:rPr>
              <a:t>mindset</a:t>
            </a:r>
            <a:r>
              <a:rPr lang="en-GB" sz="1600" kern="1400" dirty="0">
                <a:solidFill>
                  <a:schemeClr val="bg1"/>
                </a:solidFill>
                <a:latin typeface="Arial" panose="020B0604020202020204" pitchFamily="34" charset="0"/>
              </a:rPr>
              <a:t>, people believe their basic qualities, like their intelligence or talent, are simply fixed traits. They spend their time documenting their intelligence or </a:t>
            </a:r>
            <a:r>
              <a:rPr lang="en-GB" sz="1600" kern="1400" dirty="0" smtClean="0">
                <a:solidFill>
                  <a:schemeClr val="bg1"/>
                </a:solidFill>
                <a:latin typeface="Arial" panose="020B0604020202020204" pitchFamily="34" charset="0"/>
              </a:rPr>
              <a:t>talent</a:t>
            </a:r>
            <a:r>
              <a:rPr lang="en-GB" sz="1600" kern="1400" dirty="0">
                <a:solidFill>
                  <a:schemeClr val="bg1"/>
                </a:solidFill>
                <a:latin typeface="Calibri" panose="020F0502020204030204" pitchFamily="34" charset="0"/>
              </a:rPr>
              <a:t> </a:t>
            </a:r>
            <a:r>
              <a:rPr lang="en-GB" sz="1600" kern="1400" dirty="0" smtClean="0">
                <a:solidFill>
                  <a:schemeClr val="bg1"/>
                </a:solidFill>
                <a:latin typeface="Calibri" panose="020F0502020204030204" pitchFamily="34" charset="0"/>
              </a:rPr>
              <a:t>i</a:t>
            </a:r>
            <a:r>
              <a:rPr lang="en-GB" sz="1600" kern="1400" dirty="0" smtClean="0">
                <a:solidFill>
                  <a:schemeClr val="bg1"/>
                </a:solidFill>
                <a:latin typeface="Arial" panose="020B0604020202020204" pitchFamily="34" charset="0"/>
              </a:rPr>
              <a:t>nstead </a:t>
            </a:r>
            <a:r>
              <a:rPr lang="en-GB" sz="1600" kern="1400" dirty="0">
                <a:solidFill>
                  <a:schemeClr val="bg1"/>
                </a:solidFill>
                <a:latin typeface="Arial" panose="020B0604020202020204" pitchFamily="34" charset="0"/>
              </a:rPr>
              <a:t>of developing them. They also believe that talent alone creates </a:t>
            </a:r>
            <a:r>
              <a:rPr lang="en-GB" sz="1600" kern="1400" dirty="0" smtClean="0">
                <a:solidFill>
                  <a:schemeClr val="bg1"/>
                </a:solidFill>
                <a:latin typeface="Arial" panose="020B0604020202020204" pitchFamily="34" charset="0"/>
              </a:rPr>
              <a:t>success—without</a:t>
            </a:r>
            <a:r>
              <a:rPr lang="en-GB" sz="1600" kern="1400" dirty="0">
                <a:solidFill>
                  <a:schemeClr val="bg1"/>
                </a:solidFill>
                <a:latin typeface="Calibri" panose="020F0502020204030204" pitchFamily="34" charset="0"/>
              </a:rPr>
              <a:t> </a:t>
            </a:r>
            <a:r>
              <a:rPr lang="en-GB" sz="1600" kern="1400" dirty="0" smtClean="0">
                <a:solidFill>
                  <a:schemeClr val="bg1"/>
                </a:solidFill>
                <a:latin typeface="Arial" panose="020B0604020202020204" pitchFamily="34" charset="0"/>
              </a:rPr>
              <a:t>effort</a:t>
            </a:r>
            <a:r>
              <a:rPr lang="en-GB" sz="1600" kern="1400" dirty="0">
                <a:solidFill>
                  <a:schemeClr val="bg1"/>
                </a:solidFill>
                <a:latin typeface="Arial" panose="020B0604020202020204" pitchFamily="34" charset="0"/>
              </a:rPr>
              <a:t>.” (</a:t>
            </a:r>
            <a:r>
              <a:rPr lang="en-GB" sz="1600" kern="1400" dirty="0" err="1">
                <a:solidFill>
                  <a:schemeClr val="bg1"/>
                </a:solidFill>
                <a:latin typeface="Arial" panose="020B0604020202020204" pitchFamily="34" charset="0"/>
              </a:rPr>
              <a:t>Dweck</a:t>
            </a:r>
            <a:r>
              <a:rPr lang="en-GB" sz="1600" kern="1400" dirty="0">
                <a:solidFill>
                  <a:schemeClr val="bg1"/>
                </a:solidFill>
                <a:latin typeface="Arial" panose="020B0604020202020204" pitchFamily="34" charset="0"/>
              </a:rPr>
              <a:t>, 2015)</a:t>
            </a:r>
            <a:endParaRPr lang="en-GB" sz="1600" kern="1400" dirty="0" smtClean="0">
              <a:solidFill>
                <a:schemeClr val="bg1"/>
              </a:solidFill>
              <a:latin typeface="Calibri" panose="020F0502020204030204" pitchFamily="34" charset="0"/>
            </a:endParaRPr>
          </a:p>
          <a:p>
            <a:pPr marL="0" indent="0" algn="just">
              <a:spcBef>
                <a:spcPts val="0"/>
              </a:spcBef>
              <a:spcAft>
                <a:spcPts val="800"/>
              </a:spcAft>
              <a:buFont typeface="Wingdings 3" panose="05040102010807070707" pitchFamily="18" charset="2"/>
              <a:buNone/>
              <a:defRPr/>
            </a:pPr>
            <a:endParaRPr lang="en-GB" sz="1600" kern="1400" dirty="0" smtClean="0">
              <a:solidFill>
                <a:schemeClr val="bg1"/>
              </a:solidFill>
              <a:latin typeface="Calibri" panose="020F0502020204030204" pitchFamily="34" charset="0"/>
            </a:endParaRPr>
          </a:p>
          <a:p>
            <a:pPr marL="0" indent="0" algn="just">
              <a:lnSpc>
                <a:spcPct val="150000"/>
              </a:lnSpc>
              <a:spcBef>
                <a:spcPts val="0"/>
              </a:spcBef>
              <a:spcAft>
                <a:spcPts val="800"/>
              </a:spcAft>
              <a:buFont typeface="Wingdings 3" panose="05040102010807070707" pitchFamily="18" charset="2"/>
              <a:buNone/>
              <a:defRPr/>
            </a:pPr>
            <a:r>
              <a:rPr lang="en-GB" sz="1600" kern="1400" dirty="0">
                <a:solidFill>
                  <a:schemeClr val="bg1"/>
                </a:solidFill>
                <a:latin typeface="Arial" panose="020B0604020202020204" pitchFamily="34" charset="0"/>
              </a:rPr>
              <a:t>A person may believe they are as good as they can get at maths and give up easily </a:t>
            </a:r>
            <a:r>
              <a:rPr lang="en-GB" sz="1600" kern="1400" dirty="0" smtClean="0">
                <a:solidFill>
                  <a:schemeClr val="bg1"/>
                </a:solidFill>
                <a:latin typeface="Arial" panose="020B0604020202020204" pitchFamily="34" charset="0"/>
              </a:rPr>
              <a:t>on</a:t>
            </a:r>
            <a:r>
              <a:rPr lang="en-GB" sz="1600" kern="1400" dirty="0">
                <a:solidFill>
                  <a:schemeClr val="bg1"/>
                </a:solidFill>
                <a:latin typeface="Calibri" panose="020F0502020204030204" pitchFamily="34" charset="0"/>
              </a:rPr>
              <a:t> </a:t>
            </a:r>
            <a:r>
              <a:rPr lang="en-GB" sz="1600" kern="1400" dirty="0" smtClean="0">
                <a:solidFill>
                  <a:schemeClr val="bg1"/>
                </a:solidFill>
                <a:latin typeface="Arial" panose="020B0604020202020204" pitchFamily="34" charset="0"/>
              </a:rPr>
              <a:t>attempting </a:t>
            </a:r>
            <a:r>
              <a:rPr lang="en-GB" sz="1600" kern="1400" dirty="0">
                <a:solidFill>
                  <a:schemeClr val="bg1"/>
                </a:solidFill>
                <a:latin typeface="Arial" panose="020B0604020202020204" pitchFamily="34" charset="0"/>
              </a:rPr>
              <a:t>to solve a maths equation</a:t>
            </a:r>
            <a:r>
              <a:rPr lang="en-GB" sz="1600" kern="1400" dirty="0" smtClean="0">
                <a:solidFill>
                  <a:schemeClr val="bg1"/>
                </a:solidFill>
                <a:latin typeface="Arial" panose="020B0604020202020204" pitchFamily="34" charset="0"/>
              </a:rPr>
              <a:t>.</a:t>
            </a:r>
            <a:endParaRPr lang="en-GB" sz="1600" kern="1400" dirty="0" smtClean="0">
              <a:solidFill>
                <a:schemeClr val="bg1"/>
              </a:solidFill>
              <a:latin typeface="Calibri" panose="020F0502020204030204" pitchFamily="34" charset="0"/>
            </a:endParaRPr>
          </a:p>
        </p:txBody>
      </p:sp>
      <p:pic>
        <p:nvPicPr>
          <p:cNvPr id="4" name="Audio 3">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p:transition spd="slow" advTm="1547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2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267" name="Straight Arrow Connector 4"/>
          <p:cNvCxnSpPr>
            <a:cxnSpLocks noChangeShapeType="1"/>
          </p:cNvCxnSpPr>
          <p:nvPr/>
        </p:nvCxnSpPr>
        <p:spPr bwMode="auto">
          <a:xfrm>
            <a:off x="3276600" y="4076700"/>
            <a:ext cx="287972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268" name="Straight Arrow Connector 6"/>
          <p:cNvCxnSpPr>
            <a:cxnSpLocks noChangeShapeType="1"/>
          </p:cNvCxnSpPr>
          <p:nvPr/>
        </p:nvCxnSpPr>
        <p:spPr bwMode="auto">
          <a:xfrm>
            <a:off x="3276600" y="4365625"/>
            <a:ext cx="2879725" cy="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269" name="Straight Arrow Connector 8"/>
          <p:cNvCxnSpPr>
            <a:cxnSpLocks noChangeShapeType="1"/>
          </p:cNvCxnSpPr>
          <p:nvPr/>
        </p:nvCxnSpPr>
        <p:spPr bwMode="auto">
          <a:xfrm>
            <a:off x="2413000" y="4594225"/>
            <a:ext cx="3744913" cy="288925"/>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270" name="Straight Arrow Connector 10"/>
          <p:cNvCxnSpPr>
            <a:cxnSpLocks noChangeShapeType="1"/>
          </p:cNvCxnSpPr>
          <p:nvPr/>
        </p:nvCxnSpPr>
        <p:spPr bwMode="auto">
          <a:xfrm>
            <a:off x="1984375" y="5127625"/>
            <a:ext cx="4171950" cy="19050"/>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271" name="Straight Arrow Connector 12"/>
          <p:cNvCxnSpPr>
            <a:cxnSpLocks noChangeShapeType="1"/>
          </p:cNvCxnSpPr>
          <p:nvPr/>
        </p:nvCxnSpPr>
        <p:spPr bwMode="auto">
          <a:xfrm>
            <a:off x="1619250" y="5572125"/>
            <a:ext cx="4537075" cy="71438"/>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pic>
        <p:nvPicPr>
          <p:cNvPr id="11272"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11888"/>
            <a:ext cx="20605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57588" y="6211888"/>
            <a:ext cx="2028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07238" y="6211888"/>
            <a:ext cx="20367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cSld>
  <p:clrMapOvr>
    <a:masterClrMapping/>
  </p:clrMapOvr>
  <p:transition spd="slow" advTm="1123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idx="1"/>
          </p:nvPr>
        </p:nvSpPr>
        <p:spPr>
          <a:xfrm>
            <a:off x="457200" y="1082675"/>
            <a:ext cx="8229600" cy="3752850"/>
          </a:xfrm>
        </p:spPr>
        <p:txBody>
          <a:bodyPr rtlCol="0">
            <a:normAutofit fontScale="92500" lnSpcReduction="20000"/>
          </a:bodyPr>
          <a:lstStyle/>
          <a:p>
            <a:pPr lvl="1" eaLnBrk="1" fontAlgn="auto" hangingPunct="1">
              <a:lnSpc>
                <a:spcPct val="80000"/>
              </a:lnSpc>
              <a:buFontTx/>
              <a:buNone/>
              <a:defRPr/>
            </a:pPr>
            <a:r>
              <a:rPr lang="en-GB" sz="2400" dirty="0">
                <a:solidFill>
                  <a:schemeClr val="bg2">
                    <a:lumMod val="75000"/>
                  </a:schemeClr>
                </a:solidFill>
                <a:ea typeface="ＭＳ Ｐゴシック" charset="0"/>
              </a:rPr>
              <a:t>	</a:t>
            </a:r>
          </a:p>
          <a:p>
            <a:pPr lvl="1" eaLnBrk="1" fontAlgn="auto" hangingPunct="1">
              <a:lnSpc>
                <a:spcPct val="80000"/>
              </a:lnSpc>
              <a:buFontTx/>
              <a:buNone/>
              <a:defRPr/>
            </a:pPr>
            <a:endParaRPr lang="en-GB" dirty="0">
              <a:solidFill>
                <a:schemeClr val="bg2">
                  <a:lumMod val="75000"/>
                </a:schemeClr>
              </a:solidFill>
              <a:latin typeface="Comic Sans MS" charset="0"/>
              <a:ea typeface="ＭＳ Ｐゴシック" charset="0"/>
            </a:endParaRPr>
          </a:p>
          <a:p>
            <a:pPr lvl="1" eaLnBrk="1" fontAlgn="auto" hangingPunct="1">
              <a:lnSpc>
                <a:spcPct val="80000"/>
              </a:lnSpc>
              <a:buFontTx/>
              <a:buNone/>
              <a:defRPr/>
            </a:pPr>
            <a:endParaRPr lang="en-GB" sz="2400" dirty="0" smtClean="0">
              <a:solidFill>
                <a:schemeClr val="bg2">
                  <a:lumMod val="75000"/>
                </a:schemeClr>
              </a:solidFill>
              <a:latin typeface="Arial" panose="020B0604020202020204" pitchFamily="34" charset="0"/>
              <a:ea typeface="ＭＳ Ｐゴシック" charset="0"/>
              <a:cs typeface="Arial" panose="020B0604020202020204" pitchFamily="34" charset="0"/>
            </a:endParaRPr>
          </a:p>
          <a:p>
            <a:pPr lvl="1" eaLnBrk="1" fontAlgn="auto" hangingPunct="1">
              <a:lnSpc>
                <a:spcPct val="80000"/>
              </a:lnSpc>
              <a:buFontTx/>
              <a:buNone/>
              <a:defRPr/>
            </a:pPr>
            <a:r>
              <a:rPr lang="en-GB" sz="2400" dirty="0" smtClean="0">
                <a:solidFill>
                  <a:schemeClr val="bg2">
                    <a:lumMod val="75000"/>
                  </a:schemeClr>
                </a:solidFill>
                <a:latin typeface="Arial" panose="020B0604020202020204" pitchFamily="34" charset="0"/>
                <a:ea typeface="ＭＳ Ｐゴシック" charset="0"/>
                <a:cs typeface="Arial" panose="020B0604020202020204" pitchFamily="34" charset="0"/>
              </a:rPr>
              <a:t>Good </a:t>
            </a:r>
            <a:r>
              <a:rPr lang="en-GB" sz="2400" dirty="0">
                <a:solidFill>
                  <a:schemeClr val="bg2">
                    <a:lumMod val="75000"/>
                  </a:schemeClr>
                </a:solidFill>
                <a:latin typeface="Arial" panose="020B0604020202020204" pitchFamily="34" charset="0"/>
                <a:ea typeface="ＭＳ Ｐゴシック" charset="0"/>
                <a:cs typeface="Arial" panose="020B0604020202020204" pitchFamily="34" charset="0"/>
              </a:rPr>
              <a:t>at </a:t>
            </a:r>
            <a:r>
              <a:rPr lang="en-GB" sz="2400" b="1" dirty="0">
                <a:solidFill>
                  <a:schemeClr val="bg2">
                    <a:lumMod val="75000"/>
                  </a:schemeClr>
                </a:solidFill>
                <a:latin typeface="Arial" panose="020B0604020202020204" pitchFamily="34" charset="0"/>
                <a:ea typeface="ＭＳ Ｐゴシック" charset="0"/>
                <a:cs typeface="Arial" panose="020B0604020202020204" pitchFamily="34" charset="0"/>
              </a:rPr>
              <a:t>maths</a:t>
            </a:r>
            <a:r>
              <a:rPr lang="en-GB" sz="2400" dirty="0">
                <a:solidFill>
                  <a:schemeClr val="bg2">
                    <a:lumMod val="75000"/>
                  </a:schemeClr>
                </a:solidFill>
                <a:latin typeface="Arial" panose="020B0604020202020204" pitchFamily="34" charset="0"/>
                <a:ea typeface="ＭＳ Ｐゴシック" charset="0"/>
                <a:cs typeface="Arial" panose="020B0604020202020204" pitchFamily="34" charset="0"/>
              </a:rPr>
              <a:t>?</a:t>
            </a:r>
          </a:p>
          <a:p>
            <a:pPr lvl="4" eaLnBrk="1" fontAlgn="auto" hangingPunct="1">
              <a:lnSpc>
                <a:spcPct val="80000"/>
              </a:lnSpc>
              <a:buFont typeface="Wingdings" charset="0"/>
              <a:buNone/>
              <a:defRPr/>
            </a:pPr>
            <a:endParaRPr lang="en-GB" sz="2800" dirty="0" smtClean="0">
              <a:solidFill>
                <a:schemeClr val="bg2">
                  <a:lumMod val="75000"/>
                </a:schemeClr>
              </a:solidFill>
              <a:latin typeface="Arial" panose="020B0604020202020204" pitchFamily="34" charset="0"/>
              <a:ea typeface="ＭＳ Ｐゴシック" charset="0"/>
              <a:cs typeface="Arial" panose="020B0604020202020204" pitchFamily="34" charset="0"/>
            </a:endParaRPr>
          </a:p>
          <a:p>
            <a:pPr lvl="4" eaLnBrk="1" fontAlgn="auto" hangingPunct="1">
              <a:lnSpc>
                <a:spcPct val="80000"/>
              </a:lnSpc>
              <a:buFont typeface="Wingdings" charset="0"/>
              <a:buNone/>
              <a:defRPr/>
            </a:pPr>
            <a:r>
              <a:rPr lang="en-GB" sz="2400" dirty="0" smtClean="0">
                <a:solidFill>
                  <a:schemeClr val="bg2">
                    <a:lumMod val="75000"/>
                  </a:schemeClr>
                </a:solidFill>
                <a:latin typeface="Arial" panose="020B0604020202020204" pitchFamily="34" charset="0"/>
                <a:ea typeface="ＭＳ Ｐゴシック" charset="0"/>
                <a:cs typeface="Arial" panose="020B0604020202020204" pitchFamily="34" charset="0"/>
              </a:rPr>
              <a:t>Good </a:t>
            </a:r>
            <a:r>
              <a:rPr lang="en-GB" sz="2400" dirty="0">
                <a:solidFill>
                  <a:schemeClr val="bg2">
                    <a:lumMod val="75000"/>
                  </a:schemeClr>
                </a:solidFill>
                <a:latin typeface="Arial" panose="020B0604020202020204" pitchFamily="34" charset="0"/>
                <a:ea typeface="ＭＳ Ｐゴシック" charset="0"/>
                <a:cs typeface="Arial" panose="020B0604020202020204" pitchFamily="34" charset="0"/>
              </a:rPr>
              <a:t>at </a:t>
            </a:r>
            <a:r>
              <a:rPr lang="en-GB" sz="2400" b="1" dirty="0">
                <a:solidFill>
                  <a:schemeClr val="bg2">
                    <a:lumMod val="75000"/>
                  </a:schemeClr>
                </a:solidFill>
                <a:latin typeface="Arial" panose="020B0604020202020204" pitchFamily="34" charset="0"/>
                <a:ea typeface="ＭＳ Ｐゴシック" charset="0"/>
                <a:cs typeface="Arial" panose="020B0604020202020204" pitchFamily="34" charset="0"/>
              </a:rPr>
              <a:t>acting</a:t>
            </a:r>
            <a:r>
              <a:rPr lang="en-GB" sz="2400" dirty="0">
                <a:solidFill>
                  <a:schemeClr val="bg2">
                    <a:lumMod val="75000"/>
                  </a:schemeClr>
                </a:solidFill>
                <a:latin typeface="Arial" panose="020B0604020202020204" pitchFamily="34" charset="0"/>
                <a:ea typeface="ＭＳ Ｐゴシック" charset="0"/>
                <a:cs typeface="Arial" panose="020B0604020202020204" pitchFamily="34" charset="0"/>
              </a:rPr>
              <a:t>?</a:t>
            </a:r>
          </a:p>
          <a:p>
            <a:pPr lvl="1" eaLnBrk="1" fontAlgn="auto" hangingPunct="1">
              <a:lnSpc>
                <a:spcPct val="80000"/>
              </a:lnSpc>
              <a:buFontTx/>
              <a:buNone/>
              <a:defRPr/>
            </a:pPr>
            <a:endParaRPr lang="en-GB" sz="3200" dirty="0">
              <a:solidFill>
                <a:schemeClr val="bg2">
                  <a:lumMod val="75000"/>
                </a:schemeClr>
              </a:solidFill>
              <a:latin typeface="Arial" panose="020B0604020202020204" pitchFamily="34" charset="0"/>
              <a:ea typeface="ＭＳ Ｐゴシック" charset="0"/>
              <a:cs typeface="Arial" panose="020B0604020202020204" pitchFamily="34" charset="0"/>
            </a:endParaRPr>
          </a:p>
          <a:p>
            <a:pPr lvl="1" eaLnBrk="1" fontAlgn="auto" hangingPunct="1">
              <a:lnSpc>
                <a:spcPct val="80000"/>
              </a:lnSpc>
              <a:buFontTx/>
              <a:buNone/>
              <a:defRPr/>
            </a:pPr>
            <a:r>
              <a:rPr lang="en-GB" sz="2400" dirty="0" smtClean="0">
                <a:solidFill>
                  <a:schemeClr val="bg2">
                    <a:lumMod val="75000"/>
                  </a:schemeClr>
                </a:solidFill>
                <a:latin typeface="Arial" panose="020B0604020202020204" pitchFamily="34" charset="0"/>
                <a:ea typeface="ＭＳ Ｐゴシック" charset="0"/>
                <a:cs typeface="Arial" panose="020B0604020202020204" pitchFamily="34" charset="0"/>
              </a:rPr>
              <a:t>Good </a:t>
            </a:r>
            <a:r>
              <a:rPr lang="en-GB" sz="2400" dirty="0">
                <a:solidFill>
                  <a:schemeClr val="bg2">
                    <a:lumMod val="75000"/>
                  </a:schemeClr>
                </a:solidFill>
                <a:latin typeface="Arial" panose="020B0604020202020204" pitchFamily="34" charset="0"/>
                <a:ea typeface="ＭＳ Ｐゴシック" charset="0"/>
                <a:cs typeface="Arial" panose="020B0604020202020204" pitchFamily="34" charset="0"/>
              </a:rPr>
              <a:t>at </a:t>
            </a:r>
            <a:r>
              <a:rPr lang="en-GB" sz="2400" b="1" dirty="0" smtClean="0">
                <a:solidFill>
                  <a:schemeClr val="bg2">
                    <a:lumMod val="75000"/>
                  </a:schemeClr>
                </a:solidFill>
                <a:latin typeface="Arial" panose="020B0604020202020204" pitchFamily="34" charset="0"/>
                <a:ea typeface="ＭＳ Ｐゴシック" charset="0"/>
                <a:cs typeface="Arial" panose="020B0604020202020204" pitchFamily="34" charset="0"/>
              </a:rPr>
              <a:t>sport</a:t>
            </a:r>
            <a:r>
              <a:rPr lang="en-GB" sz="2400" dirty="0" smtClean="0">
                <a:solidFill>
                  <a:schemeClr val="bg2">
                    <a:lumMod val="75000"/>
                  </a:schemeClr>
                </a:solidFill>
                <a:latin typeface="Arial" panose="020B0604020202020204" pitchFamily="34" charset="0"/>
                <a:ea typeface="ＭＳ Ｐゴシック" charset="0"/>
                <a:cs typeface="Arial" panose="020B0604020202020204" pitchFamily="34" charset="0"/>
              </a:rPr>
              <a:t>?</a:t>
            </a:r>
            <a:endParaRPr lang="en-GB" sz="2400" dirty="0">
              <a:solidFill>
                <a:schemeClr val="bg2">
                  <a:lumMod val="75000"/>
                </a:schemeClr>
              </a:solidFill>
              <a:latin typeface="Arial" panose="020B0604020202020204" pitchFamily="34" charset="0"/>
              <a:ea typeface="ＭＳ Ｐゴシック" charset="0"/>
              <a:cs typeface="Arial" panose="020B0604020202020204" pitchFamily="34" charset="0"/>
            </a:endParaRPr>
          </a:p>
          <a:p>
            <a:pPr lvl="4" eaLnBrk="1" fontAlgn="auto" hangingPunct="1">
              <a:lnSpc>
                <a:spcPct val="80000"/>
              </a:lnSpc>
              <a:buFont typeface="Wingdings" charset="0"/>
              <a:buChar char="n"/>
              <a:defRPr/>
            </a:pPr>
            <a:endParaRPr lang="en-GB" sz="3200" dirty="0" smtClean="0">
              <a:solidFill>
                <a:schemeClr val="bg2">
                  <a:lumMod val="75000"/>
                </a:schemeClr>
              </a:solidFill>
              <a:latin typeface="Arial" panose="020B0604020202020204" pitchFamily="34" charset="0"/>
              <a:ea typeface="ＭＳ Ｐゴシック" charset="0"/>
              <a:cs typeface="Arial" panose="020B0604020202020204" pitchFamily="34" charset="0"/>
            </a:endParaRPr>
          </a:p>
          <a:p>
            <a:pPr lvl="4" eaLnBrk="1" fontAlgn="auto" hangingPunct="1">
              <a:lnSpc>
                <a:spcPct val="80000"/>
              </a:lnSpc>
              <a:buFont typeface="Wingdings" charset="0"/>
              <a:buNone/>
              <a:defRPr/>
            </a:pPr>
            <a:r>
              <a:rPr lang="en-GB" sz="2400" dirty="0" smtClean="0">
                <a:solidFill>
                  <a:schemeClr val="bg2">
                    <a:lumMod val="75000"/>
                  </a:schemeClr>
                </a:solidFill>
                <a:latin typeface="Arial" panose="020B0604020202020204" pitchFamily="34" charset="0"/>
                <a:ea typeface="ＭＳ Ｐゴシック" charset="0"/>
                <a:cs typeface="Arial" panose="020B0604020202020204" pitchFamily="34" charset="0"/>
              </a:rPr>
              <a:t>Good at </a:t>
            </a:r>
            <a:r>
              <a:rPr lang="en-GB" sz="2400" b="1" dirty="0">
                <a:solidFill>
                  <a:schemeClr val="bg2">
                    <a:lumMod val="75000"/>
                  </a:schemeClr>
                </a:solidFill>
                <a:latin typeface="Arial" panose="020B0604020202020204" pitchFamily="34" charset="0"/>
                <a:ea typeface="ＭＳ Ｐゴシック" charset="0"/>
                <a:cs typeface="Arial" panose="020B0604020202020204" pitchFamily="34" charset="0"/>
              </a:rPr>
              <a:t>music</a:t>
            </a:r>
            <a:r>
              <a:rPr lang="en-GB" sz="2400" dirty="0" smtClean="0">
                <a:solidFill>
                  <a:schemeClr val="bg2">
                    <a:lumMod val="75000"/>
                  </a:schemeClr>
                </a:solidFill>
                <a:latin typeface="Arial" panose="020B0604020202020204" pitchFamily="34" charset="0"/>
                <a:ea typeface="ＭＳ Ｐゴシック" charset="0"/>
                <a:cs typeface="Arial" panose="020B0604020202020204" pitchFamily="34" charset="0"/>
              </a:rPr>
              <a:t>?</a:t>
            </a:r>
            <a:endParaRPr lang="en-US" sz="2400" dirty="0" smtClean="0">
              <a:solidFill>
                <a:schemeClr val="bg2">
                  <a:lumMod val="75000"/>
                </a:schemeClr>
              </a:solidFill>
              <a:latin typeface="Arial" panose="020B0604020202020204" pitchFamily="34" charset="0"/>
              <a:ea typeface="ＭＳ Ｐゴシック" charset="0"/>
              <a:cs typeface="Arial" panose="020B0604020202020204" pitchFamily="34" charset="0"/>
            </a:endParaRPr>
          </a:p>
          <a:p>
            <a:pPr lvl="4" eaLnBrk="1" fontAlgn="auto" hangingPunct="1">
              <a:lnSpc>
                <a:spcPct val="80000"/>
              </a:lnSpc>
              <a:buFont typeface="Wingdings" charset="0"/>
              <a:buNone/>
              <a:defRPr/>
            </a:pPr>
            <a:endParaRPr lang="en-US" sz="2400" dirty="0" smtClean="0">
              <a:solidFill>
                <a:schemeClr val="bg2">
                  <a:lumMod val="75000"/>
                </a:schemeClr>
              </a:solidFill>
              <a:latin typeface="Arial" panose="020B0604020202020204" pitchFamily="34" charset="0"/>
              <a:ea typeface="ＭＳ Ｐゴシック" charset="0"/>
              <a:cs typeface="Arial" panose="020B0604020202020204" pitchFamily="34" charset="0"/>
            </a:endParaRPr>
          </a:p>
          <a:p>
            <a:pPr lvl="4" eaLnBrk="1" fontAlgn="auto" hangingPunct="1">
              <a:lnSpc>
                <a:spcPct val="80000"/>
              </a:lnSpc>
              <a:buFont typeface="Wingdings" charset="0"/>
              <a:buNone/>
              <a:defRPr/>
            </a:pPr>
            <a:endParaRPr lang="en-GB" sz="2400" dirty="0" smtClean="0">
              <a:solidFill>
                <a:schemeClr val="bg2">
                  <a:lumMod val="75000"/>
                </a:schemeClr>
              </a:solidFill>
              <a:latin typeface="Arial" panose="020B0604020202020204" pitchFamily="34" charset="0"/>
              <a:ea typeface="ＭＳ Ｐゴシック" charset="0"/>
              <a:cs typeface="Arial" panose="020B0604020202020204" pitchFamily="34" charset="0"/>
            </a:endParaRPr>
          </a:p>
        </p:txBody>
      </p:sp>
      <p:pic>
        <p:nvPicPr>
          <p:cNvPr id="12291" name="Picture 3" descr="ma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375" y="1624013"/>
            <a:ext cx="1584325"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6" descr="sheet_mus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925" y="3814763"/>
            <a:ext cx="20478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ext Box 7"/>
          <p:cNvSpPr txBox="1">
            <a:spLocks noChangeArrowheads="1"/>
          </p:cNvSpPr>
          <p:nvPr/>
        </p:nvSpPr>
        <p:spPr bwMode="auto">
          <a:xfrm>
            <a:off x="325438" y="282575"/>
            <a:ext cx="8493125" cy="1323975"/>
          </a:xfrm>
          <a:prstGeom prst="rect">
            <a:avLst/>
          </a:prstGeom>
          <a:noFill/>
          <a:ln w="9525">
            <a:noFill/>
            <a:miter lim="800000"/>
            <a:headEnd/>
            <a:tailEnd/>
          </a:ln>
          <a:effectLst/>
        </p:spPr>
        <p:txBody>
          <a:bodyPr>
            <a:spAutoFit/>
          </a:bodyPr>
          <a:lstStyle>
            <a:lvl1pPr>
              <a:defRPr sz="2400">
                <a:solidFill>
                  <a:schemeClr val="tx1"/>
                </a:solidFill>
                <a:latin typeface="Arial" pitchFamily="34" charset="0"/>
                <a:ea typeface="ＭＳ Ｐゴシック" pitchFamily="-84" charset="-128"/>
              </a:defRPr>
            </a:lvl1pPr>
            <a:lvl2pPr>
              <a:defRPr sz="2400">
                <a:solidFill>
                  <a:schemeClr val="tx1"/>
                </a:solidFill>
                <a:latin typeface="Arial" pitchFamily="34" charset="0"/>
                <a:ea typeface="ＭＳ Ｐゴシック" pitchFamily="-84" charset="-128"/>
              </a:defRPr>
            </a:lvl2pPr>
            <a:lvl3pPr marL="1143000" indent="-228600">
              <a:defRPr sz="2400">
                <a:solidFill>
                  <a:schemeClr val="tx1"/>
                </a:solidFill>
                <a:latin typeface="Arial" pitchFamily="34" charset="0"/>
                <a:ea typeface="ＭＳ Ｐゴシック" pitchFamily="-84" charset="-128"/>
              </a:defRPr>
            </a:lvl3pPr>
            <a:lvl4pPr marL="1600200" indent="-228600">
              <a:defRPr sz="2400">
                <a:solidFill>
                  <a:schemeClr val="tx1"/>
                </a:solidFill>
                <a:latin typeface="Arial" pitchFamily="34" charset="0"/>
                <a:ea typeface="ＭＳ Ｐゴシック" pitchFamily="-84" charset="-128"/>
              </a:defRPr>
            </a:lvl4pPr>
            <a:lvl5pPr marL="2057400" indent="-228600">
              <a:defRPr sz="2400">
                <a:solidFill>
                  <a:schemeClr val="tx1"/>
                </a:solidFill>
                <a:latin typeface="Arial" pitchFamily="34"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84" charset="-128"/>
              </a:defRPr>
            </a:lvl9pPr>
          </a:lstStyle>
          <a:p>
            <a:pPr lvl="1" algn="ctr" eaLnBrk="1" fontAlgn="auto" hangingPunct="1">
              <a:lnSpc>
                <a:spcPct val="90000"/>
              </a:lnSpc>
              <a:spcBef>
                <a:spcPct val="20000"/>
              </a:spcBef>
              <a:spcAft>
                <a:spcPts val="0"/>
              </a:spcAft>
              <a:buClr>
                <a:schemeClr val="tx1"/>
              </a:buClr>
              <a:defRPr/>
            </a:pPr>
            <a:r>
              <a:rPr lang="en-GB" altLang="en-US" sz="4000" dirty="0" smtClean="0">
                <a:effectLst>
                  <a:outerShdw blurRad="38100" dist="38100" dir="2700000" algn="tl">
                    <a:srgbClr val="000000"/>
                  </a:outerShdw>
                </a:effectLst>
                <a:cs typeface="Arial" panose="020B0604020202020204" pitchFamily="34" charset="0"/>
              </a:rPr>
              <a:t>Is Intelligence Fixed from Birth?</a:t>
            </a:r>
          </a:p>
          <a:p>
            <a:pPr lvl="1" algn="ctr" eaLnBrk="1" fontAlgn="auto" hangingPunct="1">
              <a:lnSpc>
                <a:spcPct val="90000"/>
              </a:lnSpc>
              <a:spcBef>
                <a:spcPct val="20000"/>
              </a:spcBef>
              <a:spcAft>
                <a:spcPts val="0"/>
              </a:spcAft>
              <a:buClr>
                <a:schemeClr val="tx1"/>
              </a:buClr>
              <a:defRPr/>
            </a:pPr>
            <a:r>
              <a:rPr lang="en-GB" altLang="en-US" sz="4000" dirty="0" smtClean="0">
                <a:effectLst>
                  <a:outerShdw blurRad="38100" dist="38100" dir="2700000" algn="tl">
                    <a:srgbClr val="000000"/>
                  </a:outerShdw>
                </a:effectLst>
                <a:cs typeface="Arial" panose="020B0604020202020204" pitchFamily="34" charset="0"/>
              </a:rPr>
              <a:t>Are we born…</a:t>
            </a:r>
          </a:p>
        </p:txBody>
      </p:sp>
      <p:pic>
        <p:nvPicPr>
          <p:cNvPr id="12294"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24425" y="2416175"/>
            <a:ext cx="19208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27375" y="3025775"/>
            <a:ext cx="14573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TextBox 1"/>
          <p:cNvSpPr txBox="1">
            <a:spLocks noChangeArrowheads="1"/>
          </p:cNvSpPr>
          <p:nvPr/>
        </p:nvSpPr>
        <p:spPr bwMode="auto">
          <a:xfrm>
            <a:off x="873125" y="4854575"/>
            <a:ext cx="71104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9pPr>
          </a:lstStyle>
          <a:p>
            <a:pPr algn="just" eaLnBrk="1" hangingPunct="1">
              <a:spcBef>
                <a:spcPct val="0"/>
              </a:spcBef>
              <a:spcAft>
                <a:spcPct val="0"/>
              </a:spcAft>
              <a:buClrTx/>
              <a:buSzTx/>
              <a:buFontTx/>
              <a:buNone/>
            </a:pPr>
            <a:r>
              <a:rPr lang="en-GB" altLang="en-US" sz="2400">
                <a:solidFill>
                  <a:schemeClr val="tx1"/>
                </a:solidFill>
                <a:latin typeface="Arial" panose="020B0604020202020204" pitchFamily="34" charset="0"/>
                <a:ea typeface="ＭＳ Ｐゴシック" panose="020B0600070205080204" pitchFamily="34" charset="-128"/>
              </a:rPr>
              <a:t>Or… do talents, abilities and intelligence itself grow from experience??</a:t>
            </a:r>
          </a:p>
        </p:txBody>
      </p:sp>
      <p:pic>
        <p:nvPicPr>
          <p:cNvPr id="12297" name="Picture 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350" y="6215063"/>
            <a:ext cx="205740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554413" y="6215063"/>
            <a:ext cx="2035175"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108825" y="6215063"/>
            <a:ext cx="2035175"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521700" y="6235700"/>
            <a:ext cx="406400" cy="406400"/>
          </a:xfrm>
          <a:prstGeom prst="rect">
            <a:avLst/>
          </a:prstGeom>
        </p:spPr>
      </p:pic>
    </p:spTree>
  </p:cSld>
  <p:clrMapOvr>
    <a:masterClrMapping/>
  </p:clrMapOvr>
  <p:transition spd="slow" advTm="563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3"/>
          <p:cNvSpPr>
            <a:spLocks noGrp="1" noChangeArrowheads="1"/>
          </p:cNvSpPr>
          <p:nvPr>
            <p:ph idx="1"/>
          </p:nvPr>
        </p:nvSpPr>
        <p:spPr>
          <a:xfrm>
            <a:off x="1312863" y="2276475"/>
            <a:ext cx="6554787" cy="2687638"/>
          </a:xfrm>
        </p:spPr>
        <p:txBody>
          <a:bodyPr/>
          <a:lstStyle/>
          <a:p>
            <a:pPr algn="ctr" eaLnBrk="1" hangingPunct="1">
              <a:buFont typeface="Wingdings" panose="05000000000000000000" pitchFamily="2" charset="2"/>
              <a:buNone/>
            </a:pPr>
            <a:r>
              <a:rPr lang="en-GB" altLang="en-US" smtClean="0">
                <a:latin typeface="Arial" panose="020B0604020202020204" pitchFamily="34" charset="0"/>
                <a:ea typeface="ＭＳ Ｐゴシック" panose="020B0600070205080204" pitchFamily="34" charset="-128"/>
                <a:cs typeface="Arial" panose="020B0604020202020204" pitchFamily="34" charset="0"/>
              </a:rPr>
              <a:t>At birth, we can’t WALK or TALK</a:t>
            </a:r>
          </a:p>
          <a:p>
            <a:pPr algn="ctr" eaLnBrk="1" hangingPunct="1">
              <a:buFont typeface="Wingdings" panose="05000000000000000000" pitchFamily="2" charset="2"/>
              <a:buNone/>
            </a:pPr>
            <a:endParaRPr lang="en-GB" altLang="en-US" smtClean="0">
              <a:latin typeface="Arial" panose="020B0604020202020204" pitchFamily="34" charset="0"/>
              <a:ea typeface="ＭＳ Ｐゴシック" panose="020B0600070205080204" pitchFamily="34" charset="-128"/>
              <a:cs typeface="Arial" panose="020B0604020202020204" pitchFamily="34" charset="0"/>
            </a:endParaRPr>
          </a:p>
          <a:p>
            <a:pPr algn="ctr" eaLnBrk="1" hangingPunct="1">
              <a:buFont typeface="Wingdings" panose="05000000000000000000" pitchFamily="2" charset="2"/>
              <a:buNone/>
            </a:pPr>
            <a:r>
              <a:rPr lang="en-GB" altLang="en-US" smtClean="0">
                <a:latin typeface="Arial" panose="020B0604020202020204" pitchFamily="34" charset="0"/>
                <a:ea typeface="ＭＳ Ｐゴシック" panose="020B0600070205080204" pitchFamily="34" charset="-128"/>
                <a:cs typeface="Arial" panose="020B0604020202020204" pitchFamily="34" charset="0"/>
              </a:rPr>
              <a:t>These abilities don’t pop up overnight….</a:t>
            </a:r>
          </a:p>
          <a:p>
            <a:pPr algn="ctr" eaLnBrk="1" hangingPunct="1">
              <a:buFont typeface="Wingdings" panose="05000000000000000000" pitchFamily="2" charset="2"/>
              <a:buNone/>
            </a:pPr>
            <a:endParaRPr lang="en-GB" altLang="en-US" smtClean="0">
              <a:latin typeface="Arial" panose="020B0604020202020204" pitchFamily="34" charset="0"/>
              <a:ea typeface="ＭＳ Ｐゴシック" panose="020B0600070205080204" pitchFamily="34" charset="-128"/>
              <a:cs typeface="Arial" panose="020B0604020202020204" pitchFamily="34" charset="0"/>
            </a:endParaRPr>
          </a:p>
          <a:p>
            <a:pPr algn="ctr" eaLnBrk="1" hangingPunct="1">
              <a:buFont typeface="Wingdings" panose="05000000000000000000" pitchFamily="2" charset="2"/>
              <a:buNone/>
            </a:pPr>
            <a:r>
              <a:rPr lang="en-GB" altLang="en-US" smtClean="0">
                <a:latin typeface="Arial" panose="020B0604020202020204" pitchFamily="34" charset="0"/>
                <a:ea typeface="ＭＳ Ｐゴシック" panose="020B0600070205080204" pitchFamily="34" charset="-128"/>
                <a:cs typeface="Arial" panose="020B0604020202020204" pitchFamily="34" charset="0"/>
              </a:rPr>
              <a:t>….. they DEVELOP as we LEARN!!</a:t>
            </a:r>
          </a:p>
        </p:txBody>
      </p:sp>
      <p:sp>
        <p:nvSpPr>
          <p:cNvPr id="14339" name="Text Box 4"/>
          <p:cNvSpPr txBox="1">
            <a:spLocks noChangeArrowheads="1"/>
          </p:cNvSpPr>
          <p:nvPr/>
        </p:nvSpPr>
        <p:spPr bwMode="auto">
          <a:xfrm>
            <a:off x="985838" y="692150"/>
            <a:ext cx="77057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defRPr>
            </a:lvl1pPr>
            <a:lvl2pPr marL="742950" indent="-285750">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defRPr>
            </a:lvl2pPr>
            <a:lvl3pPr marL="1143000" indent="-228600">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defRPr>
            </a:lvl3pPr>
            <a:lvl4pPr marL="1600200" indent="-22860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4pPr>
            <a:lvl5pPr marL="2057400" indent="-22860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5pPr>
            <a:lvl6pPr marL="25146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6pPr>
            <a:lvl7pPr marL="29718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7pPr>
            <a:lvl8pPr marL="34290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8pPr>
            <a:lvl9pPr marL="3886200" indent="-228600" defTabSz="4572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defRPr>
            </a:lvl9pPr>
          </a:lstStyle>
          <a:p>
            <a:pPr algn="ctr" eaLnBrk="1" hangingPunct="1">
              <a:spcBef>
                <a:spcPct val="50000"/>
              </a:spcBef>
              <a:spcAft>
                <a:spcPct val="0"/>
              </a:spcAft>
              <a:buClrTx/>
              <a:buSzTx/>
              <a:buFontTx/>
              <a:buNone/>
            </a:pPr>
            <a:r>
              <a:rPr lang="en-GB" altLang="en-US" sz="4400">
                <a:solidFill>
                  <a:schemeClr val="tx1"/>
                </a:solidFill>
                <a:latin typeface="Arial" panose="020B0604020202020204" pitchFamily="34" charset="0"/>
                <a:ea typeface="ＭＳ Ｐゴシック" panose="020B0600070205080204" pitchFamily="34" charset="-128"/>
                <a:cs typeface="Arial" panose="020B0604020202020204" pitchFamily="34" charset="0"/>
              </a:rPr>
              <a:t>Importance of development</a:t>
            </a:r>
            <a:endParaRPr lang="en-US" altLang="en-US" sz="4400">
              <a:solidFill>
                <a:schemeClr val="tx1"/>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14340"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11888"/>
            <a:ext cx="20605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75050" y="6211888"/>
            <a:ext cx="20304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07238" y="6211888"/>
            <a:ext cx="20367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cSld>
  <p:clrMapOvr>
    <a:masterClrMapping/>
  </p:clrMapOvr>
  <p:transition spd="slow" advTm="787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6013" y="115888"/>
            <a:ext cx="6554787" cy="1524000"/>
          </a:xfrm>
        </p:spPr>
        <p:txBody>
          <a:bodyPr/>
          <a:lstStyle/>
          <a:p>
            <a:pPr algn="ctr">
              <a:defRPr/>
            </a:pPr>
            <a:r>
              <a:rPr lang="en-GB" dirty="0" smtClean="0">
                <a:latin typeface="Arial" panose="020B0604020202020204" pitchFamily="34" charset="0"/>
                <a:cs typeface="Arial" panose="020B0604020202020204" pitchFamily="34" charset="0"/>
              </a:rPr>
              <a:t>Scenario</a:t>
            </a:r>
            <a:endParaRPr lang="en-GB" dirty="0">
              <a:latin typeface="Arial" panose="020B0604020202020204" pitchFamily="34" charset="0"/>
              <a:cs typeface="Arial" panose="020B0604020202020204" pitchFamily="34" charset="0"/>
            </a:endParaRPr>
          </a:p>
        </p:txBody>
      </p:sp>
      <p:sp>
        <p:nvSpPr>
          <p:cNvPr id="16387" name="TextBox 2"/>
          <p:cNvSpPr txBox="1">
            <a:spLocks noChangeArrowheads="1"/>
          </p:cNvSpPr>
          <p:nvPr/>
        </p:nvSpPr>
        <p:spPr bwMode="auto">
          <a:xfrm>
            <a:off x="827088" y="1639888"/>
            <a:ext cx="7561262"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endParaRPr lang="en-GB" altLang="en-US" sz="2400" b="1">
              <a:latin typeface="Arial" panose="020B0604020202020204" pitchFamily="34" charset="0"/>
              <a:cs typeface="Arial" panose="020B0604020202020204" pitchFamily="34" charset="0"/>
            </a:endParaRPr>
          </a:p>
          <a:p>
            <a:r>
              <a:rPr lang="en-GB" altLang="en-US" sz="2400" b="1">
                <a:latin typeface="Arial" panose="020B0604020202020204" pitchFamily="34" charset="0"/>
                <a:cs typeface="Arial" panose="020B0604020202020204" pitchFamily="34" charset="0"/>
              </a:rPr>
              <a:t>Scenario:  </a:t>
            </a:r>
            <a:r>
              <a:rPr lang="en-GB" altLang="en-US" sz="2400">
                <a:latin typeface="Arial" panose="020B0604020202020204" pitchFamily="34" charset="0"/>
                <a:cs typeface="Arial" panose="020B0604020202020204" pitchFamily="34" charset="0"/>
              </a:rPr>
              <a:t>A student enters a gymnastics competition, puts in her best effort, and doesn’t win. Her teacher was there observing her.</a:t>
            </a:r>
          </a:p>
          <a:p>
            <a:r>
              <a:rPr lang="en-GB" altLang="en-US" sz="2400">
                <a:latin typeface="Arial" panose="020B0604020202020204" pitchFamily="34" charset="0"/>
                <a:cs typeface="Arial" panose="020B0604020202020204" pitchFamily="34" charset="0"/>
              </a:rPr>
              <a:t> </a:t>
            </a:r>
          </a:p>
          <a:p>
            <a:r>
              <a:rPr lang="en-GB" altLang="en-US" sz="2400" b="1">
                <a:latin typeface="Arial" panose="020B0604020202020204" pitchFamily="34" charset="0"/>
                <a:cs typeface="Arial" panose="020B0604020202020204" pitchFamily="34" charset="0"/>
              </a:rPr>
              <a:t>Task:</a:t>
            </a:r>
            <a:r>
              <a:rPr lang="en-GB" altLang="en-US" sz="2400">
                <a:latin typeface="Arial" panose="020B0604020202020204" pitchFamily="34" charset="0"/>
                <a:cs typeface="Arial" panose="020B0604020202020204" pitchFamily="34" charset="0"/>
              </a:rPr>
              <a:t> What do you think the student could do in order to have a growth mindset?</a:t>
            </a:r>
          </a:p>
          <a:p>
            <a:endParaRPr lang="en-GB" altLang="en-US" sz="2400">
              <a:latin typeface="Arial" panose="020B0604020202020204" pitchFamily="34" charset="0"/>
              <a:cs typeface="Arial" panose="020B0604020202020204" pitchFamily="34" charset="0"/>
            </a:endParaRPr>
          </a:p>
          <a:p>
            <a:r>
              <a:rPr lang="en-GB" altLang="en-US" sz="2400" i="1">
                <a:latin typeface="Arial" panose="020B0604020202020204" pitchFamily="34" charset="0"/>
                <a:cs typeface="Arial" panose="020B0604020202020204" pitchFamily="34" charset="0"/>
              </a:rPr>
              <a:t>Write down what you think and we will go over some information shortly after the task.</a:t>
            </a:r>
            <a:endParaRPr lang="en-GB" altLang="en-US" sz="2000" i="1">
              <a:latin typeface="Arial" panose="020B0604020202020204" pitchFamily="34" charset="0"/>
              <a:cs typeface="Arial" panose="020B0604020202020204" pitchFamily="34" charset="0"/>
            </a:endParaRPr>
          </a:p>
          <a:p>
            <a:endParaRPr lang="en-GB" altLang="en-US" sz="2000">
              <a:latin typeface="Arial" panose="020B0604020202020204" pitchFamily="34" charset="0"/>
              <a:cs typeface="Arial" panose="020B0604020202020204" pitchFamily="34" charset="0"/>
            </a:endParaRPr>
          </a:p>
          <a:p>
            <a:endParaRPr lang="en-GB" altLang="en-US" sz="2000">
              <a:latin typeface="Arial" panose="020B0604020202020204" pitchFamily="34" charset="0"/>
              <a:cs typeface="Arial" panose="020B0604020202020204" pitchFamily="34" charset="0"/>
            </a:endParaRPr>
          </a:p>
          <a:p>
            <a:endParaRPr lang="en-GB" altLang="en-US" sz="2000">
              <a:latin typeface="Arial" panose="020B0604020202020204" pitchFamily="34" charset="0"/>
              <a:cs typeface="Arial" panose="020B0604020202020204" pitchFamily="34" charset="0"/>
            </a:endParaRPr>
          </a:p>
          <a:p>
            <a:endParaRPr lang="en-GB" altLang="en-US" sz="2000">
              <a:latin typeface="Arial" panose="020B0604020202020204" pitchFamily="34" charset="0"/>
              <a:cs typeface="Arial" panose="020B0604020202020204" pitchFamily="34" charset="0"/>
            </a:endParaRPr>
          </a:p>
        </p:txBody>
      </p:sp>
      <p:pic>
        <p:nvPicPr>
          <p:cNvPr id="4" name="Audio 3">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p:transition spd="slow" advTm="1783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825" y="0"/>
            <a:ext cx="6554788" cy="1524000"/>
          </a:xfrm>
        </p:spPr>
        <p:txBody>
          <a:bodyPr>
            <a:normAutofit fontScale="90000"/>
          </a:bodyPr>
          <a:lstStyle/>
          <a:p>
            <a:pPr algn="ctr" eaLnBrk="1" fontAlgn="auto" hangingPunct="1">
              <a:spcAft>
                <a:spcPts val="0"/>
              </a:spcAft>
              <a:defRPr/>
            </a:pPr>
            <a:r>
              <a:rPr lang="en-GB" dirty="0" smtClean="0">
                <a:latin typeface="Arial" panose="020B0604020202020204" pitchFamily="34" charset="0"/>
                <a:cs typeface="Arial" panose="020B0604020202020204" pitchFamily="34" charset="0"/>
              </a:rPr>
              <a:t>How to Develop a Growth </a:t>
            </a:r>
            <a:r>
              <a:rPr lang="en-GB" dirty="0" err="1" smtClean="0">
                <a:latin typeface="Arial" panose="020B0604020202020204" pitchFamily="34" charset="0"/>
                <a:cs typeface="Arial" panose="020B0604020202020204" pitchFamily="34" charset="0"/>
              </a:rPr>
              <a:t>Mindset</a:t>
            </a:r>
            <a:r>
              <a:rPr lang="en-GB" dirty="0" smtClean="0">
                <a:latin typeface="Arial" panose="020B0604020202020204" pitchFamily="34" charset="0"/>
                <a:cs typeface="Arial" panose="020B0604020202020204" pitchFamily="34" charset="0"/>
              </a:rPr>
              <a:t> </a:t>
            </a:r>
            <a:r>
              <a:rPr lang="en-GB" i="1" dirty="0" smtClean="0">
                <a:latin typeface="Arial" panose="020B0604020202020204" pitchFamily="34" charset="0"/>
                <a:cs typeface="Arial" panose="020B0604020202020204" pitchFamily="34" charset="0"/>
              </a:rPr>
              <a:t>(Scenario continued…)</a:t>
            </a:r>
            <a:endParaRPr lang="en-GB" i="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900113" y="1524000"/>
            <a:ext cx="7543800" cy="4114800"/>
          </a:xfrm>
        </p:spPr>
        <p:txBody>
          <a:bodyPr rtlCol="0">
            <a:normAutofit/>
          </a:bodyPr>
          <a:lstStyle/>
          <a:p>
            <a:pPr eaLnBrk="1" fontAlgn="auto" hangingPunct="1">
              <a:defRPr/>
            </a:pPr>
            <a:r>
              <a:rPr lang="en-GB" b="1" dirty="0" smtClean="0">
                <a:solidFill>
                  <a:schemeClr val="bg2">
                    <a:lumMod val="75000"/>
                  </a:schemeClr>
                </a:solidFill>
                <a:latin typeface="Arial" panose="020B0604020202020204" pitchFamily="34" charset="0"/>
                <a:cs typeface="Arial" panose="020B0604020202020204" pitchFamily="34" charset="0"/>
              </a:rPr>
              <a:t>Effort</a:t>
            </a:r>
            <a:r>
              <a:rPr lang="en-GB" dirty="0" smtClean="0">
                <a:solidFill>
                  <a:schemeClr val="bg2">
                    <a:lumMod val="75000"/>
                  </a:schemeClr>
                </a:solidFill>
                <a:latin typeface="Arial" panose="020B0604020202020204" pitchFamily="34" charset="0"/>
                <a:cs typeface="Arial" panose="020B0604020202020204" pitchFamily="34" charset="0"/>
              </a:rPr>
              <a:t> - </a:t>
            </a:r>
            <a:r>
              <a:rPr lang="en-GB" sz="2400" dirty="0" smtClean="0">
                <a:solidFill>
                  <a:schemeClr val="bg2">
                    <a:lumMod val="75000"/>
                  </a:schemeClr>
                </a:solidFill>
                <a:latin typeface="Arial" panose="020B0604020202020204" pitchFamily="34" charset="0"/>
                <a:cs typeface="Arial" panose="020B0604020202020204" pitchFamily="34" charset="0"/>
              </a:rPr>
              <a:t>By focusing on the processes and effort that allow people to be successful, you give them a template to replicate next time.</a:t>
            </a:r>
          </a:p>
          <a:p>
            <a:pPr eaLnBrk="1" fontAlgn="auto" hangingPunct="1">
              <a:defRPr/>
            </a:pPr>
            <a:endParaRPr lang="en-GB" sz="2400" dirty="0" smtClean="0">
              <a:solidFill>
                <a:schemeClr val="bg2">
                  <a:lumMod val="75000"/>
                </a:schemeClr>
              </a:solidFill>
              <a:latin typeface="Arial" panose="020B0604020202020204" pitchFamily="34" charset="0"/>
              <a:cs typeface="Arial" panose="020B0604020202020204" pitchFamily="34" charset="0"/>
            </a:endParaRPr>
          </a:p>
          <a:p>
            <a:pPr eaLnBrk="1" fontAlgn="auto" hangingPunct="1">
              <a:defRPr/>
            </a:pPr>
            <a:r>
              <a:rPr lang="en-GB" b="1" dirty="0" smtClean="0">
                <a:solidFill>
                  <a:schemeClr val="bg2">
                    <a:lumMod val="75000"/>
                  </a:schemeClr>
                </a:solidFill>
                <a:latin typeface="Arial" panose="020B0604020202020204" pitchFamily="34" charset="0"/>
                <a:cs typeface="Arial" panose="020B0604020202020204" pitchFamily="34" charset="0"/>
              </a:rPr>
              <a:t>Ask for Feedback </a:t>
            </a:r>
            <a:r>
              <a:rPr lang="en-GB" dirty="0" smtClean="0">
                <a:solidFill>
                  <a:schemeClr val="bg2">
                    <a:lumMod val="75000"/>
                  </a:schemeClr>
                </a:solidFill>
                <a:latin typeface="Arial" panose="020B0604020202020204" pitchFamily="34" charset="0"/>
                <a:cs typeface="Arial" panose="020B0604020202020204" pitchFamily="34" charset="0"/>
              </a:rPr>
              <a:t>– </a:t>
            </a:r>
            <a:r>
              <a:rPr lang="en-GB" sz="2400" dirty="0" smtClean="0">
                <a:solidFill>
                  <a:schemeClr val="bg2">
                    <a:lumMod val="75000"/>
                  </a:schemeClr>
                </a:solidFill>
                <a:latin typeface="Arial" panose="020B0604020202020204" pitchFamily="34" charset="0"/>
                <a:cs typeface="Arial" panose="020B0604020202020204" pitchFamily="34" charset="0"/>
              </a:rPr>
              <a:t>view opportunities as a chance to learn, not a chance to compare.</a:t>
            </a:r>
          </a:p>
          <a:p>
            <a:pPr marL="0" indent="0" eaLnBrk="1" fontAlgn="auto" hangingPunct="1">
              <a:buFont typeface="Wingdings" panose="05000000000000000000" pitchFamily="2" charset="2"/>
              <a:buNone/>
              <a:defRPr/>
            </a:pPr>
            <a:endParaRPr lang="en-GB" sz="2400" dirty="0" smtClean="0">
              <a:solidFill>
                <a:schemeClr val="bg2">
                  <a:lumMod val="75000"/>
                </a:schemeClr>
              </a:solidFill>
              <a:latin typeface="Arial" panose="020B0604020202020204" pitchFamily="34" charset="0"/>
              <a:cs typeface="Arial" panose="020B0604020202020204" pitchFamily="34" charset="0"/>
            </a:endParaRPr>
          </a:p>
          <a:p>
            <a:pPr eaLnBrk="1" fontAlgn="auto" hangingPunct="1">
              <a:defRPr/>
            </a:pPr>
            <a:r>
              <a:rPr lang="en-GB" b="1" dirty="0" smtClean="0">
                <a:solidFill>
                  <a:schemeClr val="bg2">
                    <a:lumMod val="75000"/>
                  </a:schemeClr>
                </a:solidFill>
                <a:latin typeface="Arial" panose="020B0604020202020204" pitchFamily="34" charset="0"/>
                <a:cs typeface="Arial" panose="020B0604020202020204" pitchFamily="34" charset="0"/>
              </a:rPr>
              <a:t>Embrace Failure </a:t>
            </a:r>
            <a:r>
              <a:rPr lang="en-GB" dirty="0" smtClean="0">
                <a:solidFill>
                  <a:schemeClr val="bg2">
                    <a:lumMod val="75000"/>
                  </a:schemeClr>
                </a:solidFill>
                <a:latin typeface="Arial" panose="020B0604020202020204" pitchFamily="34" charset="0"/>
                <a:cs typeface="Arial" panose="020B0604020202020204" pitchFamily="34" charset="0"/>
              </a:rPr>
              <a:t>– </a:t>
            </a:r>
            <a:r>
              <a:rPr lang="en-GB" sz="2400" dirty="0" smtClean="0">
                <a:solidFill>
                  <a:schemeClr val="bg2">
                    <a:lumMod val="75000"/>
                  </a:schemeClr>
                </a:solidFill>
                <a:latin typeface="Arial" panose="020B0604020202020204" pitchFamily="34" charset="0"/>
                <a:cs typeface="Arial" panose="020B0604020202020204" pitchFamily="34" charset="0"/>
              </a:rPr>
              <a:t>failing is what makes some very successful people who they are today.</a:t>
            </a:r>
          </a:p>
        </p:txBody>
      </p:sp>
      <p:pic>
        <p:nvPicPr>
          <p:cNvPr id="17412"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11888"/>
            <a:ext cx="20605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56013" y="6211888"/>
            <a:ext cx="20304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07238" y="6211888"/>
            <a:ext cx="20367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cSld>
  <p:clrMapOvr>
    <a:masterClrMapping/>
  </p:clrMapOvr>
  <p:transition spd="slow" advTm="1765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9213" y="0"/>
            <a:ext cx="6554787" cy="1268413"/>
          </a:xfrm>
        </p:spPr>
        <p:txBody>
          <a:bodyPr/>
          <a:lstStyle/>
          <a:p>
            <a:pPr algn="ctr" eaLnBrk="1" fontAlgn="auto" hangingPunct="1">
              <a:spcAft>
                <a:spcPts val="0"/>
              </a:spcAft>
              <a:defRPr/>
            </a:pPr>
            <a:r>
              <a:rPr lang="en-GB" dirty="0" smtClean="0"/>
              <a:t>How to Develop a Growth </a:t>
            </a:r>
            <a:r>
              <a:rPr lang="en-GB" dirty="0" err="1" smtClean="0"/>
              <a:t>Mindset</a:t>
            </a:r>
            <a:r>
              <a:rPr lang="en-GB" dirty="0" smtClean="0"/>
              <a:t> (continued…)</a:t>
            </a:r>
            <a:endParaRPr lang="en-GB" dirty="0"/>
          </a:p>
        </p:txBody>
      </p:sp>
      <p:pic>
        <p:nvPicPr>
          <p:cNvPr id="19459" name="Content Placeholder 11"/>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0" y="1254125"/>
            <a:ext cx="9144000" cy="4968875"/>
          </a:xfrm>
        </p:spPr>
      </p:pic>
      <p:pic>
        <p:nvPicPr>
          <p:cNvPr id="19460"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223000"/>
            <a:ext cx="2060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6223000"/>
            <a:ext cx="20304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07238" y="6223000"/>
            <a:ext cx="20367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521700" y="62357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cSld>
  <p:clrMapOvr>
    <a:masterClrMapping/>
  </p:clrMapOvr>
  <p:transition spd="slow" advTm="705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5|7|108.9"/>
</p:tagLst>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Slice</Template>
  <TotalTime>3893</TotalTime>
  <Words>953</Words>
  <Application>Microsoft Office PowerPoint</Application>
  <PresentationFormat>On-screen Show (4:3)</PresentationFormat>
  <Paragraphs>132</Paragraphs>
  <Slides>19</Slides>
  <Notes>7</Notes>
  <HiddenSlides>0</HiddenSlides>
  <MMClips>20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ＭＳ Ｐゴシック</vt:lpstr>
      <vt:lpstr>Arial</vt:lpstr>
      <vt:lpstr>Calibri</vt:lpstr>
      <vt:lpstr>Century Gothic</vt:lpstr>
      <vt:lpstr>Comic Sans MS</vt:lpstr>
      <vt:lpstr>Wingdings</vt:lpstr>
      <vt:lpstr>Wingdings 3</vt:lpstr>
      <vt:lpstr>Slice</vt:lpstr>
      <vt:lpstr>Growth Mindset </vt:lpstr>
      <vt:lpstr>PowerPoint Presentation</vt:lpstr>
      <vt:lpstr>PowerPoint Presentation</vt:lpstr>
      <vt:lpstr>PowerPoint Presentation</vt:lpstr>
      <vt:lpstr>PowerPoint Presentation</vt:lpstr>
      <vt:lpstr>PowerPoint Presentation</vt:lpstr>
      <vt:lpstr>Scenario</vt:lpstr>
      <vt:lpstr>How to Develop a Growth Mindset (Scenario continued…)</vt:lpstr>
      <vt:lpstr>How to Develop a Growth Mindset (continued…)</vt:lpstr>
      <vt:lpstr> Two beliefs about intelligence</vt:lpstr>
      <vt:lpstr>Changing the Angle</vt:lpstr>
      <vt:lpstr>Embracing Challenges</vt:lpstr>
      <vt:lpstr>Famous Failures</vt:lpstr>
      <vt:lpstr>PowerPoint Presentation</vt:lpstr>
      <vt:lpstr>Growth Mindset Video Clip</vt:lpstr>
      <vt:lpstr>Thinking about mindset </vt:lpstr>
      <vt:lpstr>PowerPoint Presentation</vt:lpstr>
      <vt:lpstr>PowerPoint Presentation</vt:lpstr>
      <vt:lpstr>PowerPoint Presentation</vt:lpstr>
    </vt:vector>
  </TitlesOfParts>
  <Company>Centre For Confidence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Born SMART?</dc:title>
  <dc:creator>Carol Craig</dc:creator>
  <cp:lastModifiedBy>Gibson, Adam</cp:lastModifiedBy>
  <cp:revision>338</cp:revision>
  <dcterms:created xsi:type="dcterms:W3CDTF">2011-03-31T08:55:27Z</dcterms:created>
  <dcterms:modified xsi:type="dcterms:W3CDTF">2021-04-16T10:02:18Z</dcterms:modified>
</cp:coreProperties>
</file>