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32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A23E1EB-31FD-433E-8467-0F128B8DC7C1}" type="datetimeFigureOut">
              <a:rPr lang="en-GB" smtClean="0"/>
              <a:t>08/12/2020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E1D8E1-DC33-4151-A48D-1715528DF6BD}"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4794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23E1EB-31FD-433E-8467-0F128B8DC7C1}" type="datetimeFigureOut">
              <a:rPr lang="en-GB" smtClean="0"/>
              <a:t>08/12/2020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E1D8E1-DC33-4151-A48D-1715528DF6BD}" type="slidenum">
              <a:rPr lang="en-GB" smtClean="0"/>
              <a:t>‹#›</a:t>
            </a:fld>
            <a:endParaRPr lang="en-GB"/>
          </a:p>
        </p:txBody>
      </p:sp>
    </p:spTree>
    <p:extLst>
      <p:ext uri="{BB962C8B-B14F-4D97-AF65-F5344CB8AC3E}">
        <p14:creationId xmlns:p14="http://schemas.microsoft.com/office/powerpoint/2010/main" val="275059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23E1EB-31FD-433E-8467-0F128B8DC7C1}" type="datetimeFigureOut">
              <a:rPr lang="en-GB" smtClean="0"/>
              <a:t>08/12/2020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E1D8E1-DC33-4151-A48D-1715528DF6BD}" type="slidenum">
              <a:rPr lang="en-GB" smtClean="0"/>
              <a:t>‹#›</a:t>
            </a:fld>
            <a:endParaRPr lang="en-GB"/>
          </a:p>
        </p:txBody>
      </p:sp>
    </p:spTree>
    <p:extLst>
      <p:ext uri="{BB962C8B-B14F-4D97-AF65-F5344CB8AC3E}">
        <p14:creationId xmlns:p14="http://schemas.microsoft.com/office/powerpoint/2010/main" val="3000583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23E1EB-31FD-433E-8467-0F128B8DC7C1}" type="datetimeFigureOut">
              <a:rPr lang="en-GB" smtClean="0"/>
              <a:t>08/12/2020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E1D8E1-DC33-4151-A48D-1715528DF6BD}" type="slidenum">
              <a:rPr lang="en-GB" smtClean="0"/>
              <a:t>‹#›</a:t>
            </a:fld>
            <a:endParaRPr lang="en-GB"/>
          </a:p>
        </p:txBody>
      </p:sp>
    </p:spTree>
    <p:extLst>
      <p:ext uri="{BB962C8B-B14F-4D97-AF65-F5344CB8AC3E}">
        <p14:creationId xmlns:p14="http://schemas.microsoft.com/office/powerpoint/2010/main" val="104360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23E1EB-31FD-433E-8467-0F128B8DC7C1}" type="datetimeFigureOut">
              <a:rPr lang="en-GB" smtClean="0"/>
              <a:t>08/12/2020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E1D8E1-DC33-4151-A48D-1715528DF6BD}"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0281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23E1EB-31FD-433E-8467-0F128B8DC7C1}" type="datetimeFigureOut">
              <a:rPr lang="en-GB" smtClean="0"/>
              <a:t>08/12/2020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E1D8E1-DC33-4151-A48D-1715528DF6BD}" type="slidenum">
              <a:rPr lang="en-GB" smtClean="0"/>
              <a:t>‹#›</a:t>
            </a:fld>
            <a:endParaRPr lang="en-GB"/>
          </a:p>
        </p:txBody>
      </p:sp>
    </p:spTree>
    <p:extLst>
      <p:ext uri="{BB962C8B-B14F-4D97-AF65-F5344CB8AC3E}">
        <p14:creationId xmlns:p14="http://schemas.microsoft.com/office/powerpoint/2010/main" val="1930993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A23E1EB-31FD-433E-8467-0F128B8DC7C1}" type="datetimeFigureOut">
              <a:rPr lang="en-GB" smtClean="0"/>
              <a:t>08/12/2020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5E1D8E1-DC33-4151-A48D-1715528DF6BD}" type="slidenum">
              <a:rPr lang="en-GB" smtClean="0"/>
              <a:t>‹#›</a:t>
            </a:fld>
            <a:endParaRPr lang="en-GB"/>
          </a:p>
        </p:txBody>
      </p:sp>
    </p:spTree>
    <p:extLst>
      <p:ext uri="{BB962C8B-B14F-4D97-AF65-F5344CB8AC3E}">
        <p14:creationId xmlns:p14="http://schemas.microsoft.com/office/powerpoint/2010/main" val="2002076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23E1EB-31FD-433E-8467-0F128B8DC7C1}" type="datetimeFigureOut">
              <a:rPr lang="en-GB" smtClean="0"/>
              <a:t>08/12/2020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5E1D8E1-DC33-4151-A48D-1715528DF6BD}" type="slidenum">
              <a:rPr lang="en-GB" smtClean="0"/>
              <a:t>‹#›</a:t>
            </a:fld>
            <a:endParaRPr lang="en-GB"/>
          </a:p>
        </p:txBody>
      </p:sp>
    </p:spTree>
    <p:extLst>
      <p:ext uri="{BB962C8B-B14F-4D97-AF65-F5344CB8AC3E}">
        <p14:creationId xmlns:p14="http://schemas.microsoft.com/office/powerpoint/2010/main" val="969266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A23E1EB-31FD-433E-8467-0F128B8DC7C1}" type="datetimeFigureOut">
              <a:rPr lang="en-GB" smtClean="0"/>
              <a:t>08/12/2020</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D5E1D8E1-DC33-4151-A48D-1715528DF6BD}" type="slidenum">
              <a:rPr lang="en-GB" smtClean="0"/>
              <a:t>‹#›</a:t>
            </a:fld>
            <a:endParaRPr lang="en-GB"/>
          </a:p>
        </p:txBody>
      </p:sp>
    </p:spTree>
    <p:extLst>
      <p:ext uri="{BB962C8B-B14F-4D97-AF65-F5344CB8AC3E}">
        <p14:creationId xmlns:p14="http://schemas.microsoft.com/office/powerpoint/2010/main" val="658998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A23E1EB-31FD-433E-8467-0F128B8DC7C1}" type="datetimeFigureOut">
              <a:rPr lang="en-GB" smtClean="0"/>
              <a:t>08/12/2020</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E1D8E1-DC33-4151-A48D-1715528DF6BD}" type="slidenum">
              <a:rPr lang="en-GB" smtClean="0"/>
              <a:t>‹#›</a:t>
            </a:fld>
            <a:endParaRPr lang="en-GB"/>
          </a:p>
        </p:txBody>
      </p:sp>
    </p:spTree>
    <p:extLst>
      <p:ext uri="{BB962C8B-B14F-4D97-AF65-F5344CB8AC3E}">
        <p14:creationId xmlns:p14="http://schemas.microsoft.com/office/powerpoint/2010/main" val="680724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A23E1EB-31FD-433E-8467-0F128B8DC7C1}" type="datetimeFigureOut">
              <a:rPr lang="en-GB" smtClean="0"/>
              <a:t>08/12/2020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E1D8E1-DC33-4151-A48D-1715528DF6BD}" type="slidenum">
              <a:rPr lang="en-GB" smtClean="0"/>
              <a:t>‹#›</a:t>
            </a:fld>
            <a:endParaRPr lang="en-GB"/>
          </a:p>
        </p:txBody>
      </p:sp>
    </p:spTree>
    <p:extLst>
      <p:ext uri="{BB962C8B-B14F-4D97-AF65-F5344CB8AC3E}">
        <p14:creationId xmlns:p14="http://schemas.microsoft.com/office/powerpoint/2010/main" val="1146724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A23E1EB-31FD-433E-8467-0F128B8DC7C1}" type="datetimeFigureOut">
              <a:rPr lang="en-GB" smtClean="0"/>
              <a:t>08/12/2020</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E1D8E1-DC33-4151-A48D-1715528DF6BD}"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5923173"/>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67054" y="5569527"/>
            <a:ext cx="4465021" cy="2216727"/>
          </a:xfrm>
        </p:spPr>
        <p:txBody>
          <a:bodyPr/>
          <a:lstStyle/>
          <a:p>
            <a:r>
              <a:rPr lang="en-GB" sz="6600" dirty="0" smtClean="0"/>
              <a:t> </a:t>
            </a:r>
            <a:endParaRPr lang="en-GB" sz="6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181" y="272403"/>
            <a:ext cx="1026830" cy="102683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52983" y="470175"/>
            <a:ext cx="1258827" cy="82905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51947" y="272403"/>
            <a:ext cx="1750987" cy="877524"/>
          </a:xfrm>
          <a:prstGeom prst="rect">
            <a:avLst/>
          </a:prstGeom>
        </p:spPr>
      </p:pic>
      <p:sp>
        <p:nvSpPr>
          <p:cNvPr id="9" name="Rectangle 8"/>
          <p:cNvSpPr/>
          <p:nvPr/>
        </p:nvSpPr>
        <p:spPr>
          <a:xfrm>
            <a:off x="4765903" y="1299233"/>
            <a:ext cx="2323073" cy="923330"/>
          </a:xfrm>
          <a:prstGeom prst="rect">
            <a:avLst/>
          </a:prstGeom>
          <a:noFill/>
        </p:spPr>
        <p:txBody>
          <a:bodyPr wrap="none" lIns="91440" tIns="45720" rIns="91440" bIns="45720">
            <a:spAutoFit/>
          </a:bodyPr>
          <a:lstStyle/>
          <a:p>
            <a:pPr algn="ctr"/>
            <a:r>
              <a:rPr lang="en-GB" sz="5400" dirty="0">
                <a:solidFill>
                  <a:srgbClr val="B2320A"/>
                </a:solidFill>
              </a:rPr>
              <a:t>Join Us </a:t>
            </a:r>
            <a:endParaRPr lang="en-US" sz="5400" b="1" cap="none" spc="0" dirty="0">
              <a:ln w="22225">
                <a:solidFill>
                  <a:schemeClr val="accent2"/>
                </a:solidFill>
                <a:prstDash val="solid"/>
              </a:ln>
              <a:solidFill>
                <a:srgbClr val="B2320A"/>
              </a:solidFill>
              <a:effectLst/>
            </a:endParaRPr>
          </a:p>
        </p:txBody>
      </p:sp>
      <p:sp>
        <p:nvSpPr>
          <p:cNvPr id="8" name="Rectangle 7"/>
          <p:cNvSpPr/>
          <p:nvPr/>
        </p:nvSpPr>
        <p:spPr>
          <a:xfrm>
            <a:off x="1229032" y="4666695"/>
            <a:ext cx="9803043" cy="1477328"/>
          </a:xfrm>
          <a:prstGeom prst="rect">
            <a:avLst/>
          </a:prstGeom>
        </p:spPr>
        <p:txBody>
          <a:bodyPr wrap="square">
            <a:spAutoFit/>
          </a:bodyPr>
          <a:lstStyle/>
          <a:p>
            <a:pPr algn="ctr"/>
            <a:r>
              <a:rPr lang="en-GB" dirty="0"/>
              <a:t>We have all faced a number of challenges at some point in our lives, by recognising this, this programme is designed to support parents and carers to maximise their own potential</a:t>
            </a:r>
            <a:r>
              <a:rPr lang="en-GB" dirty="0" smtClean="0"/>
              <a:t>,</a:t>
            </a:r>
          </a:p>
          <a:p>
            <a:pPr algn="ctr"/>
            <a:r>
              <a:rPr lang="en-GB" dirty="0" smtClean="0"/>
              <a:t> </a:t>
            </a:r>
            <a:r>
              <a:rPr lang="en-GB" dirty="0"/>
              <a:t>building on their confidence and experience</a:t>
            </a:r>
            <a:r>
              <a:rPr lang="en-GB" dirty="0" smtClean="0"/>
              <a:t>,</a:t>
            </a:r>
          </a:p>
          <a:p>
            <a:pPr algn="ctr"/>
            <a:r>
              <a:rPr lang="en-GB" dirty="0" smtClean="0"/>
              <a:t> therefore allowing </a:t>
            </a:r>
            <a:r>
              <a:rPr lang="en-GB" dirty="0"/>
              <a:t>parents and carers to seize opportunities and to share this across </a:t>
            </a:r>
          </a:p>
          <a:p>
            <a:pPr algn="ctr"/>
            <a:r>
              <a:rPr lang="en-GB" dirty="0" smtClean="0"/>
              <a:t>the </a:t>
            </a:r>
            <a:r>
              <a:rPr lang="en-GB" dirty="0"/>
              <a:t>school and wider community.</a:t>
            </a:r>
            <a:endParaRPr lang="en-GB" dirty="0"/>
          </a:p>
        </p:txBody>
      </p:sp>
      <p:sp>
        <p:nvSpPr>
          <p:cNvPr id="10" name="Rectangle 9"/>
          <p:cNvSpPr/>
          <p:nvPr/>
        </p:nvSpPr>
        <p:spPr>
          <a:xfrm>
            <a:off x="1062448" y="2444087"/>
            <a:ext cx="10076934" cy="1200329"/>
          </a:xfrm>
          <a:prstGeom prst="rect">
            <a:avLst/>
          </a:prstGeom>
        </p:spPr>
        <p:txBody>
          <a:bodyPr wrap="square">
            <a:spAutoFit/>
          </a:bodyPr>
          <a:lstStyle/>
          <a:p>
            <a:pPr algn="ctr"/>
            <a:r>
              <a:rPr lang="en-GB" b="1" u="sng" dirty="0"/>
              <a:t>We would like to invite you to join EAC Parental Empowerment Programme.</a:t>
            </a:r>
          </a:p>
          <a:p>
            <a:endParaRPr lang="en-GB" dirty="0"/>
          </a:p>
          <a:p>
            <a:pPr algn="ctr"/>
            <a:r>
              <a:rPr lang="en-GB" dirty="0"/>
              <a:t>This Programme is dedicated to enabling parents and carers to discover their true potential and that of their children, by enhancing wellbeing and learning through a range of enjoyable and interactive activities.</a:t>
            </a:r>
            <a:endParaRPr lang="en-GB" dirty="0"/>
          </a:p>
        </p:txBody>
      </p:sp>
    </p:spTree>
    <p:extLst>
      <p:ext uri="{BB962C8B-B14F-4D97-AF65-F5344CB8AC3E}">
        <p14:creationId xmlns:p14="http://schemas.microsoft.com/office/powerpoint/2010/main" val="3930421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1" y="642594"/>
            <a:ext cx="2092036" cy="548898"/>
          </a:xfrm>
        </p:spPr>
        <p:txBody>
          <a:bodyPr>
            <a:normAutofit fontScale="90000"/>
          </a:bodyPr>
          <a:lstStyle/>
          <a:p>
            <a:pPr algn="ctr"/>
            <a:r>
              <a:rPr lang="en-GB" dirty="0" smtClean="0"/>
              <a:t/>
            </a:r>
            <a:br>
              <a:rPr lang="en-GB" dirty="0" smtClean="0"/>
            </a:br>
            <a:endParaRPr lang="en-GB" sz="1200" dirty="0"/>
          </a:p>
        </p:txBody>
      </p:sp>
      <p:sp>
        <p:nvSpPr>
          <p:cNvPr id="3" name="Content Placeholder 2"/>
          <p:cNvSpPr>
            <a:spLocks noGrp="1"/>
          </p:cNvSpPr>
          <p:nvPr>
            <p:ph idx="1"/>
          </p:nvPr>
        </p:nvSpPr>
        <p:spPr>
          <a:xfrm>
            <a:off x="1024290" y="1772298"/>
            <a:ext cx="10222077" cy="4301933"/>
          </a:xfrm>
        </p:spPr>
        <p:txBody>
          <a:bodyPr>
            <a:noAutofit/>
          </a:bodyPr>
          <a:lstStyle/>
          <a:p>
            <a:pPr marL="0" indent="0" algn="just">
              <a:buNone/>
            </a:pPr>
            <a:r>
              <a:rPr lang="en-GB" sz="1400" dirty="0"/>
              <a:t>We see you as an important member of this programme, your life experiences, your skills and the talents you already have will be supported and enhanced to help you feel empowered, which in turn will empower your children and others to reach their full potential.  </a:t>
            </a:r>
          </a:p>
          <a:p>
            <a:pPr marL="0" indent="0" algn="just">
              <a:buNone/>
            </a:pPr>
            <a:r>
              <a:rPr lang="en-GB" sz="1400" dirty="0"/>
              <a:t>When we become a parent very often we forget about ourselves, our needs and most of all our abilities as we have become parent/carer. This programme is designed to help you get that time back, your time, a reminder of who you are and an opportunity to release all your inner abilities again and feel empowered to take back your identity.  </a:t>
            </a:r>
          </a:p>
          <a:p>
            <a:pPr marL="0" indent="0" algn="just">
              <a:buNone/>
            </a:pPr>
            <a:r>
              <a:rPr lang="en-GB" sz="1400" dirty="0"/>
              <a:t>It is with this in mind that we would like to invite you to be part of this Programme to make use of the resources and offerings available to you to meet your needs, reaching your full potential and allowing us the privilege to work with you and others that live within East Ayrshire.</a:t>
            </a:r>
          </a:p>
          <a:p>
            <a:pPr marL="0" indent="0" algn="just">
              <a:buNone/>
            </a:pPr>
            <a:r>
              <a:rPr lang="en-GB" sz="1400" dirty="0"/>
              <a:t>Below is a comment from a Parent and her view of Parental Empowerment. </a:t>
            </a:r>
          </a:p>
          <a:p>
            <a:pPr algn="just"/>
            <a:r>
              <a:rPr lang="en-GB" sz="1400" b="1" i="1" dirty="0"/>
              <a:t>“For me, parental empowerment means feeling that you are on the right path and achieving your goals as a parent! Achieving these goals with the help from others plays a vital part in feeling empowered. And helping others with theirs is equally as important, as this allows us to learn from each other. Sometimes we go up the wrong path, and learn from that! I think parental empowerment is a feeling and is different for all of us! Allowing parents to acknowledge this is empowerment in its self!”</a:t>
            </a:r>
          </a:p>
          <a:p>
            <a:pPr marL="0" indent="0">
              <a:buNone/>
            </a:pPr>
            <a:r>
              <a:rPr lang="en-GB" sz="1400" dirty="0"/>
              <a:t>Please sign below and return to your </a:t>
            </a:r>
            <a:r>
              <a:rPr lang="en-GB" sz="1400" dirty="0" smtClean="0"/>
              <a:t>school if </a:t>
            </a:r>
            <a:r>
              <a:rPr lang="en-GB" sz="1400" dirty="0"/>
              <a:t>you wish to be a part of this Empowering Programme</a:t>
            </a:r>
          </a:p>
          <a:p>
            <a:pPr marL="0" indent="0">
              <a:buNone/>
            </a:pPr>
            <a:r>
              <a:rPr lang="en-GB" sz="1400" dirty="0"/>
              <a:t>Signature:   	                                        Date:  </a:t>
            </a:r>
          </a:p>
          <a:p>
            <a:pPr marL="0" indent="0">
              <a:buNone/>
            </a:pPr>
            <a:endParaRPr lang="en-GB" sz="1800"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43" y="264370"/>
            <a:ext cx="1259629" cy="125962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67023" y="264370"/>
            <a:ext cx="1659178" cy="831513"/>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40387" y="264371"/>
            <a:ext cx="1723270" cy="1134938"/>
          </a:xfrm>
          <a:prstGeom prst="rect">
            <a:avLst/>
          </a:prstGeom>
        </p:spPr>
      </p:pic>
      <p:sp>
        <p:nvSpPr>
          <p:cNvPr id="4" name="Rectangle 3"/>
          <p:cNvSpPr/>
          <p:nvPr/>
        </p:nvSpPr>
        <p:spPr>
          <a:xfrm>
            <a:off x="3087329" y="1200833"/>
            <a:ext cx="6096000" cy="646331"/>
          </a:xfrm>
          <a:prstGeom prst="rect">
            <a:avLst/>
          </a:prstGeom>
        </p:spPr>
        <p:txBody>
          <a:bodyPr>
            <a:spAutoFit/>
          </a:bodyPr>
          <a:lstStyle/>
          <a:p>
            <a:r>
              <a:rPr lang="en-GB" b="1" dirty="0"/>
              <a:t>Invite to join the EAC Parental Empowerment Programme.</a:t>
            </a:r>
            <a:br>
              <a:rPr lang="en-GB" b="1" dirty="0"/>
            </a:br>
            <a:endParaRPr lang="en-GB" b="1" dirty="0"/>
          </a:p>
        </p:txBody>
      </p:sp>
    </p:spTree>
    <p:extLst>
      <p:ext uri="{BB962C8B-B14F-4D97-AF65-F5344CB8AC3E}">
        <p14:creationId xmlns:p14="http://schemas.microsoft.com/office/powerpoint/2010/main" val="4191523855"/>
      </p:ext>
    </p:extLst>
  </p:cSld>
  <p:clrMapOvr>
    <a:masterClrMapping/>
  </p:clrMapOvr>
</p:sld>
</file>

<file path=ppt/theme/theme1.xml><?xml version="1.0" encoding="utf-8"?>
<a:theme xmlns:a="http://schemas.openxmlformats.org/drawingml/2006/main" name="Retro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442</TotalTime>
  <Words>431</Words>
  <Application>Microsoft Office PowerPoint</Application>
  <PresentationFormat>Widescreen</PresentationFormat>
  <Paragraphs>18</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Calibri</vt:lpstr>
      <vt:lpstr>Calibri Light</vt:lpstr>
      <vt:lpstr>Retrospect</vt:lpstr>
      <vt:lpstr> </vt:lpstr>
      <vt:lpstr> </vt:lpstr>
    </vt:vector>
  </TitlesOfParts>
  <Company>East Ayrshire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 Us</dc:title>
  <dc:creator>O'Neil, Catrina</dc:creator>
  <cp:lastModifiedBy>Laird, Joanne (Home Link Worker)</cp:lastModifiedBy>
  <cp:revision>24</cp:revision>
  <dcterms:created xsi:type="dcterms:W3CDTF">2020-05-13T15:32:11Z</dcterms:created>
  <dcterms:modified xsi:type="dcterms:W3CDTF">2020-12-08T21:47:30Z</dcterms:modified>
</cp:coreProperties>
</file>