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11/21/2020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11/21/2020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11/21/2020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11/21/2020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11/21/2020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11/21/2020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11/21/2020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11/21/2020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11/21/2020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11/21/2020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11/21/2020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11/21/2020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11/21/2020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11/21/2020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11/21/2020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11/21/2020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11/21/2020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11/21/2020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/>
              <a:t>Stewarton Academy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 smtClean="0"/>
              <a:t>Respectme</a:t>
            </a:r>
            <a:r>
              <a:rPr lang="en-GB" dirty="0" smtClean="0"/>
              <a:t> </a:t>
            </a:r>
            <a:r>
              <a:rPr lang="en-GB" dirty="0" err="1" smtClean="0"/>
              <a:t>Routemap</a:t>
            </a:r>
            <a:endParaRPr lang="en-GB" dirty="0"/>
          </a:p>
        </p:txBody>
      </p:sp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18" y="658220"/>
            <a:ext cx="3140665" cy="781050"/>
          </a:xfrm>
          <a:prstGeom prst="rect">
            <a:avLst/>
          </a:prstGeom>
          <a:noFill/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4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Start of our Journey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Strong commitment to promoting positive ethos and relationships across our school community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Partnership working with all stakeholders on pupil health &amp; wellbeing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Recognised achievements including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dfs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silver award,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rrs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journey, mental health awards and other successful initiatives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Build on previous work using skills &amp; talents of our pupils</a:t>
            </a:r>
          </a:p>
        </p:txBody>
      </p:sp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692" y="302984"/>
            <a:ext cx="2024744" cy="951049"/>
          </a:xfrm>
          <a:prstGeom prst="rect">
            <a:avLst/>
          </a:prstGeom>
          <a:noFill/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59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Action plan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Senate focus to develop key statements actions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Parental support through feedback sessions at whole school events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Ongoing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clpl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for staff, parents and partners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Pupil led focus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groups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Drama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production in partnership with e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cramond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661" y="360445"/>
            <a:ext cx="2539774" cy="901337"/>
          </a:xfrm>
          <a:prstGeom prst="rect">
            <a:avLst/>
          </a:prstGeom>
          <a:noFill/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9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7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progress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87976" y="1697636"/>
            <a:ext cx="10394707" cy="3311189"/>
          </a:xfrm>
        </p:spPr>
        <p:txBody>
          <a:bodyPr/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All actions completed by march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Diana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AwARD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Training 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Launch 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of film scheduled for 30 march 2020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Lockdown!!!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2661" y="360445"/>
            <a:ext cx="2539774" cy="901337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4582" y="4170997"/>
            <a:ext cx="1685925" cy="1076325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0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94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trailer 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325880" y="1371065"/>
            <a:ext cx="10394707" cy="3311189"/>
          </a:xfrm>
        </p:spPr>
        <p:txBody>
          <a:bodyPr/>
          <a:lstStyle/>
          <a:p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https://youtu.be/P07sgKIDb8k</a:t>
            </a:r>
          </a:p>
        </p:txBody>
      </p:sp>
    </p:spTree>
    <p:extLst>
      <p:ext uri="{BB962C8B-B14F-4D97-AF65-F5344CB8AC3E}">
        <p14:creationId xmlns:p14="http://schemas.microsoft.com/office/powerpoint/2010/main" val="920536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Future plans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Work with film actors to launch across school community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launch of film production during anti-bullying week in PSE classes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Develop a Resource to sit alongside the production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Continue to work with stakeholders on Stewarton statement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Continue to access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Clpl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for staff and parents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Work with senior pupils &amp; RRS group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PC lynch visiting </a:t>
            </a:r>
            <a:r>
              <a:rPr lang="en-GB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pse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 classes to promote key messages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Visibility of statement across school community</a:t>
            </a:r>
          </a:p>
          <a:p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Continue to develop positive news to promote school ethos </a:t>
            </a:r>
            <a:r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t>&amp; achievements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48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449</TotalTime>
  <Words>200</Words>
  <Application>Microsoft Office PowerPoint</Application>
  <PresentationFormat>Widescreen</PresentationFormat>
  <Paragraphs>30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Impact</vt:lpstr>
      <vt:lpstr>Main Event</vt:lpstr>
      <vt:lpstr>Stewarton Academy</vt:lpstr>
      <vt:lpstr>The Start of our Journey</vt:lpstr>
      <vt:lpstr>Action plan</vt:lpstr>
      <vt:lpstr>progress</vt:lpstr>
      <vt:lpstr>The trailer …</vt:lpstr>
      <vt:lpstr>Future plans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Stewarton Academy</dc:title>
  <dc:creator>Ward, Yvonne</dc:creator>
  <cp:lastModifiedBy>Ward, Yvonne</cp:lastModifiedBy>
  <cp:revision>12</cp:revision>
  <dcterms:created xsi:type="dcterms:W3CDTF">2020-10-05T19:02:23Z</dcterms:created>
  <dcterms:modified xsi:type="dcterms:W3CDTF">2020-11-21T13:04:19Z</dcterms:modified>
</cp:coreProperties>
</file>