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333" r:id="rId3"/>
    <p:sldId id="351" r:id="rId4"/>
    <p:sldId id="352" r:id="rId5"/>
    <p:sldId id="263" r:id="rId6"/>
    <p:sldId id="344" r:id="rId7"/>
    <p:sldId id="346" r:id="rId8"/>
    <p:sldId id="353" r:id="rId9"/>
    <p:sldId id="347" r:id="rId10"/>
    <p:sldId id="355" r:id="rId11"/>
    <p:sldId id="348" r:id="rId12"/>
    <p:sldId id="349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lp" id="{3992A6DA-BF4D-4C97-8FF3-0DBD43417BF4}">
          <p14:sldIdLst>
            <p14:sldId id="264"/>
            <p14:sldId id="333"/>
            <p14:sldId id="351"/>
            <p14:sldId id="352"/>
            <p14:sldId id="263"/>
            <p14:sldId id="344"/>
            <p14:sldId id="346"/>
            <p14:sldId id="353"/>
            <p14:sldId id="347"/>
            <p14:sldId id="355"/>
            <p14:sldId id="348"/>
            <p14:sldId id="349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o Viglione" initials="DV" lastIdx="2" clrIdx="0">
    <p:extLst>
      <p:ext uri="{19B8F6BF-5375-455C-9EA6-DF929625EA0E}">
        <p15:presenceInfo xmlns:p15="http://schemas.microsoft.com/office/powerpoint/2012/main" userId="6defb8d0c910eb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17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E22E-5C44-4262-9471-F34A5A59445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A472-7920-4A27-9DBC-5F9F1CD73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3620-93C9-45B4-9557-77B4CCCE6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FB5DD-60C0-4AC1-BE17-9D44051C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88D63-A637-4ADF-A8A8-FA2211CE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7D93-AB59-4135-8E29-82D1AEDF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B4203-C87E-4F1E-A2E6-926E0FE4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9FC1-ACA3-415F-B35E-E715EBD0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B8295-1B38-4A37-9FF7-CF97A77FC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F5E0-FC99-4C21-93C4-6C1A0A89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2E0A-9399-49BA-9747-AE6F6431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0F54-4F47-4CC3-9574-3B5A0B8B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A1938-4BA0-444F-B492-F87210377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FB9D6-740F-45C9-A761-17E4DB86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D3D4-AC96-46AB-B331-8498DFCE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19EA-0880-46FF-912F-B9F3639E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8F0F-E670-4906-9687-93432AA0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1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EFE7-6B7E-4619-8FE7-746DADAC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A4EB-CA24-410C-B4F2-F1DAC0E9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6B70-A62A-4564-8AD7-AC066825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1ACF-04C2-4694-AE8B-1D884332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3F8A9-2C9B-4CAD-8618-58B7027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D0DF-540D-4EE3-914A-E33B67B0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7B7A-046B-4DC2-8146-FD4C3556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8B701-68CC-4A7E-A96E-9E6F94AD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E9F2-C774-48F5-BFD3-40FA3982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F6662-6E5C-4308-A91A-B41531F1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4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E6FB-4BCB-4BB0-83FB-4FDB8197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C0F62-78ED-4B66-9976-BF98DE68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886CA-6767-4A20-9ED2-B2C34D5F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9E63E-5B81-41F9-AD64-B8F0D7B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1BA62-9B47-474A-AADA-BC7A1F69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1E5BF-24B9-46D9-9EAE-15B6532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9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DFCF-069D-4354-BB5B-C3CF92BA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D8-8225-411D-82E3-919E3AF2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5487F-046D-4A56-AB2A-FA15E446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064B1-1EAA-486D-96FC-09257B21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C3824-A67B-4B2B-80A7-9A7D1730C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85DC7-DDD1-4779-A4E7-93A63E35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C6CCC-EEA2-4A90-A62B-AF879CCA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79FDA-56A5-45C7-B1A2-1882450F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5E12-86E0-4A91-B13D-966E37FE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F05E5-D15A-4A6A-9AF0-CCED65E1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E920-93D8-4BF1-B85B-CDE963D3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78041-B69C-435F-B742-D964416B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FB46E-3702-446A-83F8-8356ED2E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8DF631-7820-4442-9678-DB1BD3F7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4552C-9101-4038-B237-1727ED04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1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83DE-781F-4BA9-AE01-F61CBDD7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419F-562D-41C8-8704-C77E64E7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9081-A4BB-4DA5-A4FF-5CAAF7EB5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70245-C0D6-4238-8BCC-8EFF0FB1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9B291-48A3-49DD-87EB-1F720D3C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50A9-94B8-4B9C-A60B-93B799F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9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8E9F-FC9D-4A53-A80E-8A5D0B53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AE05B-2B03-4FC5-8952-8537CC9E0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68EB-AA51-4890-9A62-50DE25D2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6C902-7FFD-4754-B1DD-CF1CD81C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F4612-11BD-4FE1-A294-CE8287BA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1BF19-80EB-47A6-A289-984BFD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0CCEF4-B8AF-4183-890C-835B6DCA209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CF12F-2826-4CF9-A9E0-E8133A15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FC259-FCD0-4417-BDF0-6777993EA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6ECA9-3020-4EA6-887F-3D9ABEB4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F965-F143-4A44-986A-70BE8F40A50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84FD-9651-4460-B186-2DFE4ACD4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75B4-57EC-457C-97E7-0FC5D6BB4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C59B-D251-4087-87A3-78F1B30E5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helmet, drawing, light&#10;&#10;Description automatically generated">
            <a:extLst>
              <a:ext uri="{FF2B5EF4-FFF2-40B4-BE49-F238E27FC236}">
                <a16:creationId xmlns:a16="http://schemas.microsoft.com/office/drawing/2014/main" id="{BB2C2F7B-C7E4-4FAA-88C7-965704C1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89" y="256154"/>
            <a:ext cx="8352421" cy="63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7030A0"/>
                </a:solidFill>
                <a:latin typeface="HVD Poster Clean" panose="02000506000000020004" pitchFamily="2" charset="0"/>
              </a:rPr>
              <a:t>Who wins?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points from each class are added up and divided by the number of pupils in the class who play.</a:t>
            </a: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– the class scores 4000 in total and 25 pupils play. The class score will be 4000 </a:t>
            </a:r>
            <a:r>
              <a:rPr lang="en-GB" sz="24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÷ 25 = 160.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class with the highest average is the winner.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be the winning class in the school or in the WHOLE COMPETITION!</a:t>
            </a:r>
            <a:endParaRPr lang="en-GB" dirty="0">
              <a:latin typeface="HVD Poster Clean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86" y="86101"/>
            <a:ext cx="9219413" cy="1325563"/>
          </a:xfrm>
        </p:spPr>
        <p:txBody>
          <a:bodyPr>
            <a:noAutofit/>
          </a:bodyPr>
          <a:lstStyle/>
          <a:p>
            <a:pPr algn="ctr"/>
            <a:r>
              <a:rPr lang="en-GB" sz="6500" dirty="0">
                <a:solidFill>
                  <a:srgbClr val="7030A0"/>
                </a:solidFill>
                <a:latin typeface="HVD Poster Clean" panose="02000506000000020004" pitchFamily="2" charset="0"/>
              </a:rPr>
              <a:t>Points mean prizes!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B653E59-AE09-46DE-9764-F4788DFE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604" y="4234881"/>
            <a:ext cx="3737831" cy="1513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Certificates</a:t>
            </a:r>
            <a:endParaRPr kumimoji="0" lang="en-US" altLang="en-US" sz="1000" i="0" u="none" strike="noStrike" cap="none" normalizeH="0" baseline="0" dirty="0">
              <a:ln>
                <a:noFill/>
              </a:ln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schools.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classes in your school.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pupils in your class &amp; school.</a:t>
            </a:r>
          </a:p>
          <a:p>
            <a:pPr lvl="0"/>
            <a:r>
              <a:rPr lang="en-GB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3 pupils and classes overall.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83506B5-4095-4580-8D43-623122084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57" y="1411664"/>
            <a:ext cx="4064926" cy="2667608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3E1B012-8DF5-4B79-8DF1-08D55779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19" y="1608162"/>
            <a:ext cx="4001412" cy="24897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2279D2-7727-4C8D-9C5D-8CEB07BC11A7}"/>
              </a:ext>
            </a:extLst>
          </p:cNvPr>
          <p:cNvSpPr/>
          <p:nvPr/>
        </p:nvSpPr>
        <p:spPr>
          <a:xfrm>
            <a:off x="5855778" y="4294427"/>
            <a:ext cx="5417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TTRS exclusive avatar background!</a:t>
            </a:r>
            <a:endParaRPr lang="en-GB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top 3 pupils overall and the pupils within the top 3 winning maths classes </a:t>
            </a:r>
            <a:r>
              <a:rPr lang="en-GB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 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able to decorate their TTRS avatar with an exclusive winners' background.</a:t>
            </a:r>
            <a:endParaRPr lang="en-GB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3E0A6B2-238F-474F-88C4-A222321D65FE}"/>
              </a:ext>
            </a:extLst>
          </p:cNvPr>
          <p:cNvGrpSpPr/>
          <p:nvPr/>
        </p:nvGrpSpPr>
        <p:grpSpPr>
          <a:xfrm>
            <a:off x="295563" y="503484"/>
            <a:ext cx="11323782" cy="4872080"/>
            <a:chOff x="-22640" y="579164"/>
            <a:chExt cx="11323782" cy="48720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59F5DB-D799-4330-9D54-2280D496C37D}"/>
                </a:ext>
              </a:extLst>
            </p:cNvPr>
            <p:cNvSpPr txBox="1"/>
            <p:nvPr/>
          </p:nvSpPr>
          <p:spPr>
            <a:xfrm>
              <a:off x="-22640" y="4620247"/>
              <a:ext cx="113237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4800" dirty="0">
                <a:latin typeface="HVD Poster Clean" panose="02000506000000020004" pitchFamily="2" charset="0"/>
              </a:endParaRPr>
            </a:p>
          </p:txBody>
        </p:sp>
        <p:pic>
          <p:nvPicPr>
            <p:cNvPr id="8" name="Picture 7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F8E92CE4-97AE-4431-B80A-50059A39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48" y="579164"/>
              <a:ext cx="3915065" cy="487208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5EBC11-473C-49E6-A6E7-6B6286609C07}"/>
              </a:ext>
            </a:extLst>
          </p:cNvPr>
          <p:cNvSpPr/>
          <p:nvPr/>
        </p:nvSpPr>
        <p:spPr>
          <a:xfrm>
            <a:off x="181498" y="4544566"/>
            <a:ext cx="121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HVD Poster Clean" panose="02000506000000020004" pitchFamily="2" charset="0"/>
              </a:rPr>
              <a:t>Good luck and remember to keep </a:t>
            </a:r>
            <a:r>
              <a:rPr lang="en-GB" sz="4800" dirty="0" err="1">
                <a:latin typeface="HVD Poster Clean" panose="02000506000000020004" pitchFamily="2" charset="0"/>
              </a:rPr>
              <a:t>ROCKin</a:t>
            </a:r>
            <a:r>
              <a:rPr lang="en-GB" sz="4800" dirty="0">
                <a:latin typeface="HVD Poster Clean" panose="02000506000000020004" pitchFamily="2" charset="0"/>
              </a:rPr>
              <a:t>’!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3483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HBhUSBxIWFhIWFxYYFhUYFBQaHhcTFxQXFxgXFiAYHCgiGRsmGxYUITEhJSotLy4uHB8zODMsNygtLiwBCgoKDg0OGxAQGywlICYtLDQsLDIsLCwxLC8sLCwsLCwsLCwsLCwsNCwsLCwsLCwsLCwsLCwsMDQsLCwsLCwsLP/AABEIAMoA+QMBEQACEQEDEQH/xAAbAAEAAgMBAQAAAAAAAAAAAAAABQYDBAcBAv/EAEEQAAIBAgIGBggEBAQHAAAAAAABAgMEBREGITFBUWEScYGRobETIjJSYnLB0RQjM0IVNJKyJNLi8BZDU4KDouH/xAAaAQEAAwEBAQAAAAAAAAAAAAAAAwQFAgEG/8QAMBEBAAIBAwIEAwgCAwAAAAAAAAECAwQRMRIhMkFRYRMikRQzQnGBobHRI1JDwfD/2gAMAwEAAhEDEQA/AO4gAAAAAAAAAAAAAAAAAAAAisVx+jhrym+lP3I62vm3LzJ8Wnvk7xwr5dTTH2nn0Vi90sr13/h8qa5LN9rf0SL1NHSOe6jfW5LcdkRWvqtd/nVZvrnL7k8Y6RxEK85LzzMsGes7cM1K8qUf0ak49U5LyZzNKzzEOoyWjiZSlnpTcW7/ADWqi4SWvsa+uZBfSY7cdlimsyV57rNheklG/ajP8ub/AGy2N/C9j8GUsulvTvzC9i1VL9uJTRWWQAAA0sRxWlhsM7qaT3RWuT6l9dhJjxXyeGEWTNTHHzSzWNw7q0jOUej0lmk3ryezPnlkzm9em0w6pbqrFmc5dgGG9uVZ2kqlXZFN9fLrew6pWbWisOb3ilZtKvaNaRO7qunftdNtuEtzzefQ61u49e23qNN0x1V48/7U9Nquqem/Pl/SzlJeAAAAAAAAAAAAAAeN5LWBTtINJ3Uk6eGPKOx1FtfKHBc+7no4NLt81/ozdRq9/lp9f6VYvM8AAAAAABYcB0llZNQvm5U9ie1w+65d3AqZ9LFu9eV3Bq5p8t+8fwuVS9p06SlUqQUWs03JJNPhxM2KWmdohpTkrEbzKKvNK6FD9FyqP4Vku95eGZYppMlueyvfWY68d1fv9Kq90sqGVOPw633v6JFvHpKV57qeTWZLcdmlgtg8WxNRnm17VSTb9lbc3xeztJM2SMdN4/RHhxzlvtP6ukpZLUYzbegAKzpzdejsoU4/vlm/ljlq73HuLuipvabeijrr7Vivr/0paeT1GkzF20Z0g/FpUr1/mftl7/8Aq8zM1Om6fmrx/DU02p6/ltz/ACshTXQAAAAAAAAAAAAKhphjWcnb2r1f8xrf8H37uJoaTB+O36f2ztZn/wCOv6/0qZfZwAAAAAAAAAZAAPujSlXqqNFNybySW9nkzERvLqtZtO0Oi4DhSwqz6O2ctc5cXwXJffiY+fNOS2/l5NnBhjFXbz80mQpwABRdN6nTxeK3RprvcpN/Q1NFH+Pf3ZWun/JEeyvFtSNj1B6uGj2k3SSpYm9eyNR7+U+D59/PPz6Xb5qfRo6fV7/Lf6/2tZQaAAAAAAAAAAAaGN3/APDcNlNe1siuM3s+/YS4cfxLxCLPk+HSbOaSk5Sbk829bfFvaza4YfLwPAAAAAAAAAAAz2lrK7q9Ggutt5JLjJvYjm94rG8u6Um87QtmFfhMCp51a0J1X7Uo+tl8MVHPJeZn5fjZp2iu0NHF8HDG82iZe3emVOGq0pyk+Mmor6vyFNFafFJfXVjwxu1sMurjSG7yqz6FGPtqGcc/hz25vfr2dh3kpjwV7RvPujxXy57d52jz2/hafwdP/pw/pj9ij129Wh0V9Gc5dKBpksscefux8jW0n3bI1n3v6IMsqgAAncD0jnh2ULjOdLxj8ue1cn4FXNpov3jtK3g1Vsfa3eF3s7yF7Q6drJSjy3Pg1ufJmZelqTtaGpS9bxvWWc5dgAAAAAAAFM06uulcwpLZFdJ9b1LuSfeaOip2mzM11+8VVcvKAAAAAAAAAAAAAADdwrDZ4pddChs/dLdFcXz4LeR5csY67ylxYrZLbQ6NYWcLC1VO3WUV3t72+Zj3vN7dUtrHSKV6YbBw7AKTp1R6OIwnulDLtjJ5/wByNPRW+SY92Xrq7XifZWi4ogAABns7ydjW6VrJxfLeuDWxo5vSt42tDul7UnesrfhWlkK+UcQXQl7y9l/WPlzM/Lo7R3p3aWLW1t2v2/hY4TVSCcGmnsa15rkUpjblcid+H0HoAAAAAHONJ6npcdq8mkuyKXnmbGmjbFDF1U75ZRZOrgAAAAAAAAAAAASGD4RUxWtlR1RXtTexfd8iLLmrjjvz6JsOC2We3Hq6Dh1hDDrZQtlkt73yfF8WZGTJa872bGPHXHXaraOEgAAgdMrP8RhXThtpvpf9r1S+j7C1pL9OTb1VNZTqx7+ihGqyAAAAAANuwxKrh8s7SbS3x2p9aertI8mKl/FCXHlvj8MrNYaYxlqxCDi/ejrXanrXiUsmin8Er2PXRPjhYbO/pXsc7WpGXJPWutbUVL47U8ULlMlL+GWycOwAAA5njyyxqrn77NrB93X8mHqPvbfm0CVCAAAAAAAAAAAD7pJSqpS2NrPqzPJ4dV5h1ShQjb0VGhFRitiRhWtNp3lv1rFY2hkPHoAAAfNSCqQams0001xT2nsTtO8PJjeNpczxjD3hl/KnLZti+MHsf060bWLJGSvUw82Kcd5q0iREAAAAAAA9Tyea28Q9SVrj9xa+xVbXCXreL1+JDbT47eSempy180tb6Zzj/M0ovnGTj4PPzK9tDHlKxXXz+KEhR0woT/UjOPYmvB/QhnRZI42TRrsc87tynpLaz2VcuuM15o4nS5Y8kkarFPn/ACpmkVSFbGJztpKUZdFpr5Un4pmjp4mMcRLM1MxOSZrKNJkAAAAAAAAAAAAMlus7iPzR80eW4l1XxQ6uYL6AAAAAHikpNqLWa28nlnr7Ghsbo3H8JWK2mS1VI64S58Hyf2J8GacdvbzQZ8MZa7efk53Xoyt6zhXTUk8mnuZr1tFo3hjWrNZ2ljPXIAAAAAAAAAAAAAAAAAAAAAAAAANnDo9PEaS41ILvmjjJO1J/KUmON7x+cOpGG3gAAAAULSWtOy0jnO3k4tqDzTy1dFLXxWo1dPWt8MRMMnU2tTNM1nbhls9MKtJZXUIz5+y+3LNeCOb6Kk+GdnVNdePFG/7GLYvbYvS/PhUhUWyaUX2P1lmhiw5cU9piY9DLmxZY7xMT6q69TLik8DwAAAAAAAAAAAAAAAAAAAAAAAAJPRun6XHaS+Jv+mLl9CHUTtilPpo3y1dIMZtgAAAApmndv0bunUWyUXF9cXmv7n3GjorfLNWZrq/NFlXLygAAAAAAAAAAAAAAAAAAAAAAAAAAAAsWhFH0mKyk9kYPvk0l4KRU1ttqRHuu6Gu+SZ9IXky2qAAAACL0ksP4hhUowWc4+tHrW7tWa7SfT5Oi8T5INTj+JjmI5c4NhiAAAAAAAAAAAAAAAAAAAAAAAAAAAALtoNb+jsJ1H++WS+WK+7kZuttveI9Gpoa7Um3qspSXgAAAAAKFpXhP4G89JRX5c3n8s9rXU9q7eBq6XN116Z5hk6vD0W6o4lAlpTAAAAAAAAAAAAAAAAAAAAAAAAAAA6hhNr+Cw2nT3xis/meuXi2YmW/XebN7FTopFW2RpAAAAAAMV1bxu7dwuFnGSya/3vOq2ms7w5tWLRtLnuOYLPCq2v1qbfqz+kuD8/LWw54yR7sfPgtin29UWTq4AAAAAAAAAAAAAAAAAAAAAAAASmjVn+NxiCfsx9eXVHZ/7dEg1N+jHKxpsfXkj27ujmO2gAAAAAAAD4q01WpuNVJxepprNNHsTMTvDyYiY2lVMW0R1uWFv/xyf9rfk+8v4tZ5X+rPy6Lzx/RWLm2naVOjcwcXzWWfVx7C7W9bRvWVC1LVna0bMJ05AAAAAAAAAAAAAAAAAAAAAALzoXY/h8PdSa9ao9XyLZ3vN9xl6zJ1X6Y8mtosfTTqnzWIqLgAAAAAAABEaSX9XDbWNS0UWk8pKSb1PY9TWWvV2osafHTJbpsr6nJfHXqqgVplVy9anDvkWvsVfWVT7fb0hgudK61xBxcKWT3OLl5vLwOq6Okd95cW1t7dtoQdWp6Wo3JJZ7oxUV2JLItRG0bKkzvO74PXgAAAAAAAAAAAAAAAAAAAG3hVi8Rv4047G/WfCK2v/e9ojy5Ix1myXFjnJeKunU4KnTUaaySSSXBLYjFmd53luRG0bQ+jx6AAAAAAAAYby2jeWsqdb2ZJp/dczqlpraLQ5vWLVmsuY3trKyupU6/tReXWtzXJrWbdLxesWhhXpNLTWWA6cAAAAAAAAAAAAAAAAAAAAAAF80Qwv8HZekrL16mT6obl27e7gZery9dumOIa+kw9FeqeZT5UWwAAAAAAAAAAhNJsF/idDpUP1YrV8Ufdf0/+lnTZ/hztPCrqdP8AEjeOYUCUXCTU001qae5rczWid2RMbdpeB4AAAAAAAAAAAAAAAAAAABN6L4T/ABG86VZflQev4pbVH6vl1lbU5vh12jmVrS4fiW3niHQDJbAAAAAAAAAAAAAELj2j8MTXTpZRq+9ulyl9/Ms4NROPtPeFXPpoyd47So19ZVLCt0buLi93B8095p0yVvG9ZZV8dqTtaGuduAAAAAAAAAAAAAAAAAA2sNsZYjdqnQ2va90Y72zjJkileqUmPHOS3TDpNhZxsLSNOgtS8Xvb5sxr3m9uqW3jpFK9MNg4dgAAAAAAAAAAAAAMdxQjc0ujcRUovc0me1tNZ3h5asWjaYV+90PpVXnaSlB8H6y8dfiW6a20eKN1O+hpPhnb90RW0Rr03+W4SXKTT8V9SxGsxzzurW0WSONkNeWsrOu4XGSktqUovLryep8izS8XjeFa9JpO0sB04AAAAAAAAAAAAAy21vK7rqFus5PYvvwRza0VjeXVazadodEwPCY4Ta9GOub1zlxfBckZGbNOS2/k2sGGMVdvPzSRCmAAAAAAAAAAAAAAAAGG7u4WdHpXUlGPF+S4vkjqtLWnasOb3rSN7Sp+M6VSuE4YdnCPv/ufV7q8eo0MOkive/dm5tZNu1O0eqtF1RAAAAAAAAAAAAAzWlrO8uFC2jnJ7vq+C5nN7xSN5d0pN52q6DgWDRwmh71R+1L6R4LzMnPnnJPs2MGCMUe6UIE4AAAAAAAAAAAAAABoXuM0LL9epHP3VrfctnaS0wXvxCK+fHTmVdxDTGU1lh8Oj8U9b7EtS7Wy5j0UfjlSya6eKQrVzczu6vSuZOUuLflwXJFyta1jasKNr2tO9p3YjpyAAAAAAAAAAAABvYVhVTFK2VuvVXtTeyP3fIiy5q447psWG2Sdo+q/4ThVPC6HRoLW/ak9sn9uRlZctsk7y18WGuONobxElAAAAAAAAAACGxS+ubDOVOlGrT4x6SaXNa+9eBYxY8V+0ztKtlyZad4jeEP/AMaSy/Rj/W/8pZ+wx/t+yt9vn/X92OemdR/p0oLrcn9j2NDXzl5Ovt5RDVraV3NT2HGPyw/zZkkaTHHujnWZZ9IRtziVa6/mKs2uHSeXctRNXFSvEILZb25mWqdowAAAAAAAAAAAAAHsIuckoJtvYks23yEzty9iN+0LPg+icquUsT9WPuJ638zXs9S19RRzayI7U+q9h0Uz3v8ARb6FGNvSUaEVGK2JIz7Wm07y0q1isbQyHj0AAAAAAAAAAAACIxTR6jiLba6E/ejvfxLY/PmWMWpvTtzCvl01MnfiVUxHRqvZa4L0keMdvbHb3Zl/Hqsd+ezPyaTJTjvH/vJDPU9ZYVQAAAAAAAAAAAAAH1Tg6s+jSTcnsSTbfUkeTMRG8vYiZnaE/huidW413j9HHhtk+zYu3uKuTWUr2r3XMeivbvbstmG4RSw2P+Gj62+T1yfbu6lqKGTNfJ4paGPDTH4YbxElAAAAAAAAAAAAAAAAADTvsLo3/wDNU03x2PvWskplvTwyjvhpfxQgbzQ2MtdlUa5SWfissvEtU1s/ihTvoY/DKGudGbm32QU1xhJPweT8CzXVYreeytbSZa+W6Mr287f+YhKPzRa8yeLVtxKC1bV5jZizPXIAAAAGeQGzQsKtx+hSnLmovLv2HFslK8zCSuK9uIlKWuilxW/VUYL4pZvujmQW1eOOO6eujyTz2TNnofSp67ucpvgvVXhr8StfW2nwxstU0NI8U7/snrSzp2cMrWEYrktvW95Vte1vFK1SlaRtWNmc5dgAAAAAAAAAAAAAAAAAAAAAAABqXNhSqxbq0oN8XCL80SVyXjiZR2x0nmI+iqYpa06cn6OEV1RSL2K9p5lRy0rHEQgakUpakWolSmO7NaU1KXrJPsObzLukQtGE2FKo16SlB9cIv6FLLkvHEyv4sVJ5iPosFG1p0P0YRj1RS8ipN7TzK3FKxxDMcugAAAAAAAAAAAAAAAAAAAA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3643" y="6325616"/>
            <a:ext cx="216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play.ttrockstars.com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75708-3216-4AE6-AC4B-97BC7FB032C1}"/>
              </a:ext>
            </a:extLst>
          </p:cNvPr>
          <p:cNvSpPr txBox="1"/>
          <p:nvPr/>
        </p:nvSpPr>
        <p:spPr>
          <a:xfrm>
            <a:off x="5410200" y="32822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Powered by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9F75A-91FF-4768-A8F9-F7E9C861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66" y="3780283"/>
            <a:ext cx="3172763" cy="241658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33C74C4-96DD-4958-95A9-109A95733DCE}"/>
              </a:ext>
            </a:extLst>
          </p:cNvPr>
          <p:cNvSpPr/>
          <p:nvPr/>
        </p:nvSpPr>
        <p:spPr>
          <a:xfrm>
            <a:off x="1112507" y="886221"/>
            <a:ext cx="9681348" cy="2191496"/>
          </a:xfrm>
          <a:custGeom>
            <a:avLst/>
            <a:gdLst>
              <a:gd name="connsiteX0" fmla="*/ 0 w 7201469"/>
              <a:gd name="connsiteY0" fmla="*/ 1851546 h 1851546"/>
              <a:gd name="connsiteX1" fmla="*/ 796119 w 7201469"/>
              <a:gd name="connsiteY1" fmla="*/ 432179 h 1851546"/>
              <a:gd name="connsiteX2" fmla="*/ 7105934 w 7201469"/>
              <a:gd name="connsiteY2" fmla="*/ 0 h 1851546"/>
              <a:gd name="connsiteX3" fmla="*/ 7201469 w 7201469"/>
              <a:gd name="connsiteY3" fmla="*/ 1342030 h 1851546"/>
              <a:gd name="connsiteX4" fmla="*/ 0 w 7201469"/>
              <a:gd name="connsiteY4" fmla="*/ 1851546 h 18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469" h="1851546">
                <a:moveTo>
                  <a:pt x="0" y="1851546"/>
                </a:moveTo>
                <a:lnTo>
                  <a:pt x="796119" y="432179"/>
                </a:lnTo>
                <a:lnTo>
                  <a:pt x="7105934" y="0"/>
                </a:lnTo>
                <a:lnTo>
                  <a:pt x="7201469" y="1342030"/>
                </a:lnTo>
                <a:lnTo>
                  <a:pt x="0" y="185154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Scotland Rocks 2020</a:t>
            </a:r>
          </a:p>
        </p:txBody>
      </p:sp>
    </p:spTree>
    <p:extLst>
      <p:ext uri="{BB962C8B-B14F-4D97-AF65-F5344CB8AC3E}">
        <p14:creationId xmlns:p14="http://schemas.microsoft.com/office/powerpoint/2010/main" val="131229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1953104"/>
          </a:xfrm>
          <a:prstGeom prst="wedgeRoundRectCallout">
            <a:avLst>
              <a:gd name="adj1" fmla="val 53105"/>
              <a:gd name="adj2" fmla="val 76899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Hey! It’s Baz Wynter here!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460158"/>
            <a:ext cx="3293706" cy="2085079"/>
          </a:xfrm>
          <a:prstGeom prst="wedgeRoundRectCallout">
            <a:avLst>
              <a:gd name="adj1" fmla="val -49267"/>
              <a:gd name="adj2" fmla="val 74704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Is your school ready?</a:t>
            </a:r>
          </a:p>
        </p:txBody>
      </p:sp>
    </p:spTree>
    <p:extLst>
      <p:ext uri="{BB962C8B-B14F-4D97-AF65-F5344CB8AC3E}">
        <p14:creationId xmlns:p14="http://schemas.microsoft.com/office/powerpoint/2010/main" val="9040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3659355"/>
          </a:xfrm>
          <a:prstGeom prst="wedgeRoundRectCallout">
            <a:avLst>
              <a:gd name="adj1" fmla="val 65588"/>
              <a:gd name="adj2" fmla="val 1095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…to compete against classes from across Scotland...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311284"/>
            <a:ext cx="3528002" cy="3808229"/>
          </a:xfrm>
          <a:prstGeom prst="wedgeRoundRectCallout">
            <a:avLst>
              <a:gd name="adj1" fmla="val -64329"/>
              <a:gd name="adj2" fmla="val 2611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HVD Poster Clean" panose="02000506000000020004" pitchFamily="2" charset="0"/>
              </a:rPr>
              <a:t>…by answering as many questions as possible…</a:t>
            </a:r>
          </a:p>
        </p:txBody>
      </p:sp>
    </p:spTree>
    <p:extLst>
      <p:ext uri="{BB962C8B-B14F-4D97-AF65-F5344CB8AC3E}">
        <p14:creationId xmlns:p14="http://schemas.microsoft.com/office/powerpoint/2010/main" val="19065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D756A2D-52A5-4AF3-90D9-E975F0882377}"/>
              </a:ext>
            </a:extLst>
          </p:cNvPr>
          <p:cNvSpPr/>
          <p:nvPr/>
        </p:nvSpPr>
        <p:spPr>
          <a:xfrm>
            <a:off x="1026367" y="460158"/>
            <a:ext cx="3293706" cy="1825842"/>
          </a:xfrm>
          <a:prstGeom prst="wedgeRoundRectCallout">
            <a:avLst>
              <a:gd name="adj1" fmla="val 56058"/>
              <a:gd name="adj2" fmla="val 61448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…for five days only?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8E92CE4-97AE-4431-B80A-50059A394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97" y="420357"/>
            <a:ext cx="3915065" cy="487208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9B4BD43-E071-473B-826D-DDA720B83065}"/>
              </a:ext>
            </a:extLst>
          </p:cNvPr>
          <p:cNvSpPr/>
          <p:nvPr/>
        </p:nvSpPr>
        <p:spPr>
          <a:xfrm>
            <a:off x="7970092" y="311285"/>
            <a:ext cx="3293706" cy="1974716"/>
          </a:xfrm>
          <a:prstGeom prst="wedgeRoundRectCallout">
            <a:avLst>
              <a:gd name="adj1" fmla="val -64329"/>
              <a:gd name="adj2" fmla="val 26110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Introducing…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…drum roll please…</a:t>
            </a:r>
          </a:p>
        </p:txBody>
      </p:sp>
    </p:spTree>
    <p:extLst>
      <p:ext uri="{BB962C8B-B14F-4D97-AF65-F5344CB8AC3E}">
        <p14:creationId xmlns:p14="http://schemas.microsoft.com/office/powerpoint/2010/main" val="38779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8E2471-A08F-4FF4-97DC-1876AFB55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07" y="0"/>
            <a:ext cx="12916013" cy="618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837" y="276225"/>
            <a:ext cx="6253625" cy="103013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7030A0"/>
                </a:solidFill>
                <a:latin typeface="HVD Poster Clean" panose="02000506000000020004" pitchFamily="2" charset="0"/>
              </a:rPr>
              <a:t>Scotland Rocks 2020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3313" y="1460721"/>
            <a:ext cx="6760827" cy="431828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Baz and the TTRS team are on a mission to find the most dedicated class in Scotland!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been invited to compete and show the other schools what we are made of  by answering the most questions we can on TTRS!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we can do this?!</a:t>
            </a:r>
          </a:p>
          <a:p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8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A83A2DD0-25C6-40FE-8455-ED828B27BF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1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7030A0"/>
                </a:solidFill>
                <a:latin typeface="HVD Poster Clean" panose="02000506000000020004" pitchFamily="2" charset="0"/>
              </a:rPr>
              <a:t>When can we start? 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Starts on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Monday 8th June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2pm</a:t>
            </a: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Finishes on 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Thursday 11</a:t>
            </a:r>
            <a:r>
              <a:rPr lang="en-GB" sz="3200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June 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7pm</a:t>
            </a:r>
          </a:p>
          <a:p>
            <a:pPr marL="0" indent="0"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HVD Poster Clean" panose="02000506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Strum your air guitar if you are ready to rock and roll with the Rock Out competition!</a:t>
            </a: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62" y="111522"/>
            <a:ext cx="7654638" cy="1325563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7030A0"/>
                </a:solidFill>
                <a:latin typeface="HVD Poster Clean" panose="02000506000000020004" pitchFamily="2" charset="0"/>
              </a:rPr>
              <a:t>Let’s play all day! 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5962" y="1253331"/>
            <a:ext cx="6511637" cy="422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plan and we like your enthusiasm.</a:t>
            </a: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However…</a:t>
            </a:r>
          </a:p>
          <a:p>
            <a:pPr marL="0" indent="0">
              <a:buNone/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correct answers between 2pm and 7pm each day will count.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suggest 30 minutes per day outside school hours. Some will play more, some will play less.</a:t>
            </a:r>
            <a:endParaRPr lang="en-GB" dirty="0">
              <a:latin typeface="HVD Poster Clean" panose="02000506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99BA170A-76BF-44F7-9AAA-7FE6F513B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926595-9744-4768-AE63-B74FB78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349" y="295275"/>
            <a:ext cx="6161929" cy="1869973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HVD Poster Clean" panose="02000506000000020004" pitchFamily="2" charset="0"/>
              </a:rPr>
              <a:t>Where can you earn the points? 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49241-B7DA-4F3B-90DC-D9AC2CB66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49" y="2165248"/>
            <a:ext cx="5735781" cy="4035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correct answer earns the class a point. You can play in all game modes to earn points for your class.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Garage 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Gig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Arena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Festival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Soundcheck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Rock Slam</a:t>
            </a:r>
          </a:p>
        </p:txBody>
      </p:sp>
      <p:pic>
        <p:nvPicPr>
          <p:cNvPr id="7" name="Content Placeholder 9" descr="A person holding a guitar&#10;&#10;Description automatically generated">
            <a:extLst>
              <a:ext uri="{FF2B5EF4-FFF2-40B4-BE49-F238E27FC236}">
                <a16:creationId xmlns:a16="http://schemas.microsoft.com/office/drawing/2014/main" id="{D4F2E312-78E3-42F3-AC16-5D01E542FC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2" y="-187903"/>
            <a:ext cx="4535550" cy="64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380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HVD Poster Clean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Scotland Rocks 2020</vt:lpstr>
      <vt:lpstr>When can we start? </vt:lpstr>
      <vt:lpstr>Let’s play all day! </vt:lpstr>
      <vt:lpstr>Where can you earn the points? </vt:lpstr>
      <vt:lpstr>Who wins?</vt:lpstr>
      <vt:lpstr>Points mean prizes!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Miss Davidson</cp:lastModifiedBy>
  <cp:revision>37</cp:revision>
  <dcterms:created xsi:type="dcterms:W3CDTF">2019-10-31T10:14:39Z</dcterms:created>
  <dcterms:modified xsi:type="dcterms:W3CDTF">2020-06-02T12:43:48Z</dcterms:modified>
</cp:coreProperties>
</file>