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3A85-AA34-48EC-8FA3-CB1BEF35B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EF835-AED8-4022-B578-9F62BC8CB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98FDE-BFDD-4290-8726-35F1E7BD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BDFB-EE06-4C4D-A080-E3FCF30B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520E-8F6F-4566-93C1-A87558F1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8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6DEC-9903-40EF-8613-B675506F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24B14-7864-4602-991A-BAD5DD70C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9DBFC-228C-49D1-8015-AC67BBE0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BD6C-0208-4D0B-A784-F4FE1678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28418-8F22-436F-8569-3D617DCC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0EBB9-4177-45C1-AC38-4CD9366EC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EE4FE-5BA2-44E7-9CE3-230E1E77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4A76E-C35A-43F3-846E-66960171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256B-71F0-4874-9131-F554468F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E68-DA56-4936-9137-C7106B59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68A3-982F-4CB6-BD39-58A4CD80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EC29D-DFA9-4E37-A1E8-7B2089BB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C73A-5B9E-4B56-85C5-2908DD20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23C8-9799-4AB9-B1A5-E81F298B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130B-7609-4F0F-968C-2BE12DF9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1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EFD4-2B58-4306-945E-A06B7510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A122B-FC8A-4185-99C9-2C2019E7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0C080-836F-404B-B7D9-F2587914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3581-2AAA-4C96-84F6-CF84F1E8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95B6-401D-4BF9-89BB-D21502D6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4D73-3D57-4A12-AF68-6801DC3B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A27C-0007-4A59-8841-95C4B7820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03722-B00A-44D2-A11A-26169C5E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2A3F2-AFFC-4506-B3DE-C28FD08A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9A774-91F5-4948-90E8-1901068C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B1172-3D4B-4942-9458-A2914007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A14-E06D-4994-B99A-0E1C079B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2E54-B1AE-4768-A6DA-FDDC9EF7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4B3A5-8ED0-46FD-84EA-8C28D6BC4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F601B-CB2E-499E-83A0-C03D3023F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5FB95-6383-42CF-8013-C100A6739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0D9A1-48AF-482E-99E5-6A368C4A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19683-DE10-4F5E-8E81-5EC075BC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3912C-B890-48E2-B69B-A32F344B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20A0-31EC-4A9F-A00B-DBD1D7D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600D2-453D-437C-8115-A8CFA86E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56D17-E9C9-41F2-82EC-6AC6EAA8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95E18-B6EA-4F6D-908F-FBE9C7DA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9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AC738-D267-4FE0-A3DA-260AF8B0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32D78-DE85-409A-968F-49189BB5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758A1-F95B-49A1-A861-FF83C5C5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6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9C9F-47B8-4083-87A7-61ABA3D0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099D-3CDC-4F39-9D63-75CDFE06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D5DF7-B2EE-49D7-AD25-801229D40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0860E-0D37-4A33-92F9-685618A2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2B576-0A26-46B8-89E5-2806D03A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8B75D-3A29-4B3C-AA47-96D1CD3B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B960-F2BA-4654-A58D-1AC621CD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E05C3-2525-45C2-BB67-289B72CBA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02249-37ED-47FE-8003-A2C60B9A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49701-2C71-4420-962E-C61FEE3A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2FBB6-EF88-474C-AFE5-42AFC6DF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75D5B-D6BA-412A-8AAF-44B253E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6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3478C-FAAE-4A8F-8634-CC7C5FC5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0585-1B90-45B0-8E7B-8103B25F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480E-160D-4ACF-961A-886A82510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DE23-610C-48A9-B9F5-911D5B238B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A8DF4-17C8-4C8F-AD96-E7477BAB4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3140-AA28-4348-AEFD-AB652CE92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5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6" Type="http://schemas.openxmlformats.org/officeDocument/2006/relationships/hyperlink" Target="https://sociedadedosrpgistasmortos.blogspot.com/2011_10_01_archive.html" TargetMode="External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0BA7-00AF-4129-B8BF-40E78FF4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8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Talking and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6F39D-E61F-4A8B-B3E9-77E28B04B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400" b="1" dirty="0"/>
          </a:p>
          <a:p>
            <a:r>
              <a:rPr lang="en-GB" sz="4400" b="1" dirty="0"/>
              <a:t>Activity Three</a:t>
            </a:r>
          </a:p>
        </p:txBody>
      </p:sp>
      <p:pic>
        <p:nvPicPr>
          <p:cNvPr id="1026" name="Picture 2" descr="Image result for Talking And listening Clipart">
            <a:extLst>
              <a:ext uri="{FF2B5EF4-FFF2-40B4-BE49-F238E27FC236}">
                <a16:creationId xmlns:a16="http://schemas.microsoft.com/office/drawing/2014/main" id="{1896EC0B-F5C1-46BB-AAEE-D6FA6A06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543175"/>
            <a:ext cx="2343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378519-4F67-4C09-891C-BBE4FF335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151" y="439738"/>
            <a:ext cx="1160462" cy="116046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911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85C2-DE99-4CBD-A403-E257182B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Comprehension</a:t>
            </a:r>
            <a:b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a copy of the worksheet with the outline of a person and some coloured pens or pencils.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0117B-EF14-49EF-A5A7-B1FB602A615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Listen carefully to the following instructions to complete the picture.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5FBA20-A508-48F5-85F5-BBAC495CD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2318" y="1236662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DD6D1C-83E0-431B-B44D-1EA404229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768960" y="4346865"/>
            <a:ext cx="1169680" cy="2108718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F559C8-48A8-4312-8A7E-CD3982DE52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8186" y="2606027"/>
            <a:ext cx="487363" cy="4873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C5EF72-5C71-4203-86F7-6605DA6038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8183" y="3375276"/>
            <a:ext cx="487363" cy="487363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AB6F6D-2328-4A16-912D-C360AC1BE5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8184" y="4147813"/>
            <a:ext cx="487363" cy="48736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CDD192-4F3F-4BC7-BB75-CEF6A51FFF7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8184" y="4896391"/>
            <a:ext cx="487363" cy="48736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FC491E-0094-46B2-AB68-14A5CE4BE9A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8183" y="5648257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8617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3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51</Words>
  <Application>Microsoft Office PowerPoint</Application>
  <PresentationFormat>Widescreen</PresentationFormat>
  <Paragraphs>15</Paragraphs>
  <Slides>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Talking and Listening</vt:lpstr>
      <vt:lpstr>Listening Comprehension You will need a copy of the worksheet with the outline of a person and some coloured pens or pencils.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Skelton</dc:creator>
  <cp:lastModifiedBy>Kara Skelton</cp:lastModifiedBy>
  <cp:revision>7</cp:revision>
  <dcterms:created xsi:type="dcterms:W3CDTF">2021-01-19T15:17:54Z</dcterms:created>
  <dcterms:modified xsi:type="dcterms:W3CDTF">2021-02-01T09:00:21Z</dcterms:modified>
</cp:coreProperties>
</file>