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9" r:id="rId9"/>
    <p:sldId id="263" r:id="rId10"/>
    <p:sldId id="267" r:id="rId11"/>
    <p:sldId id="268" r:id="rId12"/>
    <p:sldId id="264"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a Skelton" initials="KS" lastIdx="1" clrIdx="0">
    <p:extLst>
      <p:ext uri="{19B8F6BF-5375-455C-9EA6-DF929625EA0E}">
        <p15:presenceInfo xmlns:p15="http://schemas.microsoft.com/office/powerpoint/2012/main" userId="ba0c89ca0aa5b8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DE13F"/>
    <a:srgbClr val="C632BB"/>
    <a:srgbClr val="D763CF"/>
    <a:srgbClr val="0000FF"/>
    <a:srgbClr val="FFFF66"/>
    <a:srgbClr val="DD79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8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BF8A3-8876-49B0-8946-1F4572EEBE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710297-2A90-43DB-A666-8D93B4E796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9B279C0-2ACB-4DB6-96F9-4E79B24D4099}"/>
              </a:ext>
            </a:extLst>
          </p:cNvPr>
          <p:cNvSpPr>
            <a:spLocks noGrp="1"/>
          </p:cNvSpPr>
          <p:nvPr>
            <p:ph type="dt" sz="half" idx="10"/>
          </p:nvPr>
        </p:nvSpPr>
        <p:spPr/>
        <p:txBody>
          <a:bodyPr/>
          <a:lstStyle/>
          <a:p>
            <a:fld id="{08E359D9-4F10-45B2-9AC6-F7479D9EBDCC}" type="datetimeFigureOut">
              <a:rPr lang="en-GB" smtClean="0"/>
              <a:t>01/02/2021</a:t>
            </a:fld>
            <a:endParaRPr lang="en-GB"/>
          </a:p>
        </p:txBody>
      </p:sp>
      <p:sp>
        <p:nvSpPr>
          <p:cNvPr id="5" name="Footer Placeholder 4">
            <a:extLst>
              <a:ext uri="{FF2B5EF4-FFF2-40B4-BE49-F238E27FC236}">
                <a16:creationId xmlns:a16="http://schemas.microsoft.com/office/drawing/2014/main" id="{2A078742-C7FB-4A26-92F0-9D3451F9B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C7245C-5BCE-47FE-9004-63C7078CB675}"/>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1737888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D8725-24A9-4E57-9F54-CB0004A983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6602B7-1081-445F-9A87-ABD85F2D91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731C7A-EDFB-416E-B4BD-CA39234F34FC}"/>
              </a:ext>
            </a:extLst>
          </p:cNvPr>
          <p:cNvSpPr>
            <a:spLocks noGrp="1"/>
          </p:cNvSpPr>
          <p:nvPr>
            <p:ph type="dt" sz="half" idx="10"/>
          </p:nvPr>
        </p:nvSpPr>
        <p:spPr/>
        <p:txBody>
          <a:bodyPr/>
          <a:lstStyle/>
          <a:p>
            <a:fld id="{08E359D9-4F10-45B2-9AC6-F7479D9EBDCC}" type="datetimeFigureOut">
              <a:rPr lang="en-GB" smtClean="0"/>
              <a:t>01/02/2021</a:t>
            </a:fld>
            <a:endParaRPr lang="en-GB"/>
          </a:p>
        </p:txBody>
      </p:sp>
      <p:sp>
        <p:nvSpPr>
          <p:cNvPr id="5" name="Footer Placeholder 4">
            <a:extLst>
              <a:ext uri="{FF2B5EF4-FFF2-40B4-BE49-F238E27FC236}">
                <a16:creationId xmlns:a16="http://schemas.microsoft.com/office/drawing/2014/main" id="{D52FA422-1B49-4001-8EB2-A34A7B25C6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BECBBF-289D-4CE3-BD35-5FD10ADEC296}"/>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1195093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CB33E0-592A-4900-9C1C-B28C71003B9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01ECD9-6755-4D82-83FE-385C56E047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6395C-8D1A-4D96-A497-F7A56922E475}"/>
              </a:ext>
            </a:extLst>
          </p:cNvPr>
          <p:cNvSpPr>
            <a:spLocks noGrp="1"/>
          </p:cNvSpPr>
          <p:nvPr>
            <p:ph type="dt" sz="half" idx="10"/>
          </p:nvPr>
        </p:nvSpPr>
        <p:spPr/>
        <p:txBody>
          <a:bodyPr/>
          <a:lstStyle/>
          <a:p>
            <a:fld id="{08E359D9-4F10-45B2-9AC6-F7479D9EBDCC}" type="datetimeFigureOut">
              <a:rPr lang="en-GB" smtClean="0"/>
              <a:t>01/02/2021</a:t>
            </a:fld>
            <a:endParaRPr lang="en-GB"/>
          </a:p>
        </p:txBody>
      </p:sp>
      <p:sp>
        <p:nvSpPr>
          <p:cNvPr id="5" name="Footer Placeholder 4">
            <a:extLst>
              <a:ext uri="{FF2B5EF4-FFF2-40B4-BE49-F238E27FC236}">
                <a16:creationId xmlns:a16="http://schemas.microsoft.com/office/drawing/2014/main" id="{F14CF288-B4DD-4C3A-962A-9E78740993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04AE9A-8F9C-4C85-A784-FB16BDFE7788}"/>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796490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25B95-42BE-4011-B4DB-9FE05925D6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31E3FF-C08F-4B0D-81C5-15331DB594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5FED67-5719-40ED-8DFE-101816B84C7C}"/>
              </a:ext>
            </a:extLst>
          </p:cNvPr>
          <p:cNvSpPr>
            <a:spLocks noGrp="1"/>
          </p:cNvSpPr>
          <p:nvPr>
            <p:ph type="dt" sz="half" idx="10"/>
          </p:nvPr>
        </p:nvSpPr>
        <p:spPr/>
        <p:txBody>
          <a:bodyPr/>
          <a:lstStyle/>
          <a:p>
            <a:fld id="{08E359D9-4F10-45B2-9AC6-F7479D9EBDCC}" type="datetimeFigureOut">
              <a:rPr lang="en-GB" smtClean="0"/>
              <a:t>01/02/2021</a:t>
            </a:fld>
            <a:endParaRPr lang="en-GB"/>
          </a:p>
        </p:txBody>
      </p:sp>
      <p:sp>
        <p:nvSpPr>
          <p:cNvPr id="5" name="Footer Placeholder 4">
            <a:extLst>
              <a:ext uri="{FF2B5EF4-FFF2-40B4-BE49-F238E27FC236}">
                <a16:creationId xmlns:a16="http://schemas.microsoft.com/office/drawing/2014/main" id="{7A52B63B-39B7-4836-B338-128A5C9FDF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7F1AC2-1FCB-4364-9B36-B8CC61D670C2}"/>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539934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4481E-30BF-4E0B-8BFC-F6CD1555BE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D8B0EE7-AE66-4BF9-867D-C208388D4F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7085BE-F306-4A1F-9F34-330FB53C3EE2}"/>
              </a:ext>
            </a:extLst>
          </p:cNvPr>
          <p:cNvSpPr>
            <a:spLocks noGrp="1"/>
          </p:cNvSpPr>
          <p:nvPr>
            <p:ph type="dt" sz="half" idx="10"/>
          </p:nvPr>
        </p:nvSpPr>
        <p:spPr/>
        <p:txBody>
          <a:bodyPr/>
          <a:lstStyle/>
          <a:p>
            <a:fld id="{08E359D9-4F10-45B2-9AC6-F7479D9EBDCC}" type="datetimeFigureOut">
              <a:rPr lang="en-GB" smtClean="0"/>
              <a:t>01/02/2021</a:t>
            </a:fld>
            <a:endParaRPr lang="en-GB"/>
          </a:p>
        </p:txBody>
      </p:sp>
      <p:sp>
        <p:nvSpPr>
          <p:cNvPr id="5" name="Footer Placeholder 4">
            <a:extLst>
              <a:ext uri="{FF2B5EF4-FFF2-40B4-BE49-F238E27FC236}">
                <a16:creationId xmlns:a16="http://schemas.microsoft.com/office/drawing/2014/main" id="{5058F787-8463-4BB7-A8FD-1855467F93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45AABB-C335-43D3-892D-C47F6A6FEA54}"/>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75055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885C2-115A-4328-A661-89564C0908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5C683B-E12F-454B-AB2E-9160AB12DF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5DD363-5276-4FE5-BAFD-D99397D741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81B0EB8-3EEF-45CC-A384-8BC2D1BEB0B6}"/>
              </a:ext>
            </a:extLst>
          </p:cNvPr>
          <p:cNvSpPr>
            <a:spLocks noGrp="1"/>
          </p:cNvSpPr>
          <p:nvPr>
            <p:ph type="dt" sz="half" idx="10"/>
          </p:nvPr>
        </p:nvSpPr>
        <p:spPr/>
        <p:txBody>
          <a:bodyPr/>
          <a:lstStyle/>
          <a:p>
            <a:fld id="{08E359D9-4F10-45B2-9AC6-F7479D9EBDCC}" type="datetimeFigureOut">
              <a:rPr lang="en-GB" smtClean="0"/>
              <a:t>01/02/2021</a:t>
            </a:fld>
            <a:endParaRPr lang="en-GB"/>
          </a:p>
        </p:txBody>
      </p:sp>
      <p:sp>
        <p:nvSpPr>
          <p:cNvPr id="6" name="Footer Placeholder 5">
            <a:extLst>
              <a:ext uri="{FF2B5EF4-FFF2-40B4-BE49-F238E27FC236}">
                <a16:creationId xmlns:a16="http://schemas.microsoft.com/office/drawing/2014/main" id="{7812524D-0397-4AE8-8D90-A0FACE84DC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D5D4A0-C704-4775-A914-5C27BF05EE35}"/>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3207569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2B796-683E-4B11-B93C-62D01954192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607D7B-D143-4F71-95F7-8009A2567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17DE15-647D-4445-B617-FB23C4BC8B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693C1C8-B34B-40D2-AC13-373AFD98ED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6DD6D2-AB3F-4477-BFA5-EE620AD422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E2B27F-CE6C-4AF4-B258-E5F79DE14E47}"/>
              </a:ext>
            </a:extLst>
          </p:cNvPr>
          <p:cNvSpPr>
            <a:spLocks noGrp="1"/>
          </p:cNvSpPr>
          <p:nvPr>
            <p:ph type="dt" sz="half" idx="10"/>
          </p:nvPr>
        </p:nvSpPr>
        <p:spPr/>
        <p:txBody>
          <a:bodyPr/>
          <a:lstStyle/>
          <a:p>
            <a:fld id="{08E359D9-4F10-45B2-9AC6-F7479D9EBDCC}" type="datetimeFigureOut">
              <a:rPr lang="en-GB" smtClean="0"/>
              <a:t>01/02/2021</a:t>
            </a:fld>
            <a:endParaRPr lang="en-GB"/>
          </a:p>
        </p:txBody>
      </p:sp>
      <p:sp>
        <p:nvSpPr>
          <p:cNvPr id="8" name="Footer Placeholder 7">
            <a:extLst>
              <a:ext uri="{FF2B5EF4-FFF2-40B4-BE49-F238E27FC236}">
                <a16:creationId xmlns:a16="http://schemas.microsoft.com/office/drawing/2014/main" id="{6FE32C6C-A354-4489-BAD1-616BDD036A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0FF41C0-A11C-48BA-A35E-98B938096194}"/>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2954909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BD929-190B-46F8-BFDC-8EB2CD3178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20CC77-AF28-4866-86C4-6E005DCB33E8}"/>
              </a:ext>
            </a:extLst>
          </p:cNvPr>
          <p:cNvSpPr>
            <a:spLocks noGrp="1"/>
          </p:cNvSpPr>
          <p:nvPr>
            <p:ph type="dt" sz="half" idx="10"/>
          </p:nvPr>
        </p:nvSpPr>
        <p:spPr/>
        <p:txBody>
          <a:bodyPr/>
          <a:lstStyle/>
          <a:p>
            <a:fld id="{08E359D9-4F10-45B2-9AC6-F7479D9EBDCC}" type="datetimeFigureOut">
              <a:rPr lang="en-GB" smtClean="0"/>
              <a:t>01/02/2021</a:t>
            </a:fld>
            <a:endParaRPr lang="en-GB"/>
          </a:p>
        </p:txBody>
      </p:sp>
      <p:sp>
        <p:nvSpPr>
          <p:cNvPr id="4" name="Footer Placeholder 3">
            <a:extLst>
              <a:ext uri="{FF2B5EF4-FFF2-40B4-BE49-F238E27FC236}">
                <a16:creationId xmlns:a16="http://schemas.microsoft.com/office/drawing/2014/main" id="{A4609E9F-B2DA-409A-A219-4E728FAFC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4503E3-74D4-4C96-BCE8-1994070B90BC}"/>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388599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61D9D6-FBB4-4FFB-B105-03F7851084BF}"/>
              </a:ext>
            </a:extLst>
          </p:cNvPr>
          <p:cNvSpPr>
            <a:spLocks noGrp="1"/>
          </p:cNvSpPr>
          <p:nvPr>
            <p:ph type="dt" sz="half" idx="10"/>
          </p:nvPr>
        </p:nvSpPr>
        <p:spPr/>
        <p:txBody>
          <a:bodyPr/>
          <a:lstStyle/>
          <a:p>
            <a:fld id="{08E359D9-4F10-45B2-9AC6-F7479D9EBDCC}" type="datetimeFigureOut">
              <a:rPr lang="en-GB" smtClean="0"/>
              <a:t>01/02/2021</a:t>
            </a:fld>
            <a:endParaRPr lang="en-GB"/>
          </a:p>
        </p:txBody>
      </p:sp>
      <p:sp>
        <p:nvSpPr>
          <p:cNvPr id="3" name="Footer Placeholder 2">
            <a:extLst>
              <a:ext uri="{FF2B5EF4-FFF2-40B4-BE49-F238E27FC236}">
                <a16:creationId xmlns:a16="http://schemas.microsoft.com/office/drawing/2014/main" id="{218C632C-C333-436A-89F7-FB905F6CA7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1B2C0E9-C439-45BE-BA08-737D24C4EBCE}"/>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3228210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A9A18-F115-44B8-86ED-C7C7818B6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A43698C-165A-4427-A7DA-347C959DCB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A19F20D-ACDD-4292-AD0B-71C31F59B4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B13027-F4F6-43D8-8E4A-32779685B282}"/>
              </a:ext>
            </a:extLst>
          </p:cNvPr>
          <p:cNvSpPr>
            <a:spLocks noGrp="1"/>
          </p:cNvSpPr>
          <p:nvPr>
            <p:ph type="dt" sz="half" idx="10"/>
          </p:nvPr>
        </p:nvSpPr>
        <p:spPr/>
        <p:txBody>
          <a:bodyPr/>
          <a:lstStyle/>
          <a:p>
            <a:fld id="{08E359D9-4F10-45B2-9AC6-F7479D9EBDCC}" type="datetimeFigureOut">
              <a:rPr lang="en-GB" smtClean="0"/>
              <a:t>01/02/2021</a:t>
            </a:fld>
            <a:endParaRPr lang="en-GB"/>
          </a:p>
        </p:txBody>
      </p:sp>
      <p:sp>
        <p:nvSpPr>
          <p:cNvPr id="6" name="Footer Placeholder 5">
            <a:extLst>
              <a:ext uri="{FF2B5EF4-FFF2-40B4-BE49-F238E27FC236}">
                <a16:creationId xmlns:a16="http://schemas.microsoft.com/office/drawing/2014/main" id="{DC05ADB2-A6E4-4C68-A8BD-734A07BA00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B9DC52-5A7F-4A0B-95A2-26F031BE42C5}"/>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315936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77A12-4FB2-4D5E-9179-DBF98CA067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8E68CD4-A9AE-4C35-851A-7CC7F4DCC7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8D56F97-C3F7-4AB8-81CF-58A97765F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E3635-4AB8-481F-9888-B1C9A50B2816}"/>
              </a:ext>
            </a:extLst>
          </p:cNvPr>
          <p:cNvSpPr>
            <a:spLocks noGrp="1"/>
          </p:cNvSpPr>
          <p:nvPr>
            <p:ph type="dt" sz="half" idx="10"/>
          </p:nvPr>
        </p:nvSpPr>
        <p:spPr/>
        <p:txBody>
          <a:bodyPr/>
          <a:lstStyle/>
          <a:p>
            <a:fld id="{08E359D9-4F10-45B2-9AC6-F7479D9EBDCC}" type="datetimeFigureOut">
              <a:rPr lang="en-GB" smtClean="0"/>
              <a:t>01/02/2021</a:t>
            </a:fld>
            <a:endParaRPr lang="en-GB"/>
          </a:p>
        </p:txBody>
      </p:sp>
      <p:sp>
        <p:nvSpPr>
          <p:cNvPr id="6" name="Footer Placeholder 5">
            <a:extLst>
              <a:ext uri="{FF2B5EF4-FFF2-40B4-BE49-F238E27FC236}">
                <a16:creationId xmlns:a16="http://schemas.microsoft.com/office/drawing/2014/main" id="{76556400-F183-42AB-9576-D0AB71F3E5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10C233-7863-4BEA-B881-8FC3857618F7}"/>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325853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DFA128-E980-4CAC-99F7-A997F6E145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2D6C03-7FC2-46D2-B216-8CCAA0CE7E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24EF96-DC94-4D0B-B007-195CEE186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359D9-4F10-45B2-9AC6-F7479D9EBDCC}" type="datetimeFigureOut">
              <a:rPr lang="en-GB" smtClean="0"/>
              <a:t>01/02/2021</a:t>
            </a:fld>
            <a:endParaRPr lang="en-GB"/>
          </a:p>
        </p:txBody>
      </p:sp>
      <p:sp>
        <p:nvSpPr>
          <p:cNvPr id="5" name="Footer Placeholder 4">
            <a:extLst>
              <a:ext uri="{FF2B5EF4-FFF2-40B4-BE49-F238E27FC236}">
                <a16:creationId xmlns:a16="http://schemas.microsoft.com/office/drawing/2014/main" id="{C380ECF8-898A-4FAD-AEFC-EF6121AC39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3D49D4E-117D-497A-A65C-2D43E3091B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DA528-94AE-43D7-B29A-1FB9154921A3}" type="slidenum">
              <a:rPr lang="en-GB" smtClean="0"/>
              <a:t>‹#›</a:t>
            </a:fld>
            <a:endParaRPr lang="en-GB"/>
          </a:p>
        </p:txBody>
      </p:sp>
    </p:spTree>
    <p:extLst>
      <p:ext uri="{BB962C8B-B14F-4D97-AF65-F5344CB8AC3E}">
        <p14:creationId xmlns:p14="http://schemas.microsoft.com/office/powerpoint/2010/main" val="1519723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hyperlink" Target="http://www.ictgames.com/mobilePage/forestPhonics/index.html"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1.m4a"/><Relationship Id="rId7"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audio" Target="../media/media22.m4a"/><Relationship Id="rId5" Type="http://schemas.microsoft.com/office/2007/relationships/media" Target="../media/media22.m4a"/><Relationship Id="rId4" Type="http://schemas.openxmlformats.org/officeDocument/2006/relationships/audio" Target="../media/media21.m4a"/></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4.m4a"/><Relationship Id="rId7"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audio" Target="../media/media25.m4a"/><Relationship Id="rId5" Type="http://schemas.microsoft.com/office/2007/relationships/media" Target="../media/media25.m4a"/><Relationship Id="rId4" Type="http://schemas.openxmlformats.org/officeDocument/2006/relationships/audio" Target="../media/media24.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4.jpg"/><Relationship Id="rId3" Type="http://schemas.microsoft.com/office/2007/relationships/media" Target="../media/media4.m4a"/><Relationship Id="rId7"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5" Type="http://schemas.microsoft.com/office/2007/relationships/media" Target="../media/media5.m4a"/><Relationship Id="rId10" Type="http://schemas.openxmlformats.org/officeDocument/2006/relationships/image" Target="../media/image2.png"/><Relationship Id="rId4" Type="http://schemas.openxmlformats.org/officeDocument/2006/relationships/audio" Target="../media/media4.m4a"/><Relationship Id="rId9" Type="http://schemas.openxmlformats.org/officeDocument/2006/relationships/hyperlink" Target="https://www.bbc.co.uk/teach/supermovers/ks1-english-alphabet-with-naomi-wilkinson/zjjy2s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7.m4a"/><Relationship Id="rId7"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8.m4a"/><Relationship Id="rId5" Type="http://schemas.microsoft.com/office/2007/relationships/media" Target="../media/media8.m4a"/><Relationship Id="rId4" Type="http://schemas.openxmlformats.org/officeDocument/2006/relationships/audio" Target="../media/media7.m4a"/><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1.m4a"/><Relationship Id="rId7"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audio" Target="../media/media12.m4a"/><Relationship Id="rId5" Type="http://schemas.microsoft.com/office/2007/relationships/media" Target="../media/media12.m4a"/><Relationship Id="rId4" Type="http://schemas.openxmlformats.org/officeDocument/2006/relationships/audio" Target="../media/media11.m4a"/><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audio" Target="../media/media16.m4a"/><Relationship Id="rId3" Type="http://schemas.microsoft.com/office/2007/relationships/media" Target="../media/media14.m4a"/><Relationship Id="rId7" Type="http://schemas.microsoft.com/office/2007/relationships/media" Target="../media/media16.m4a"/><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audio" Target="../media/media15.m4a"/><Relationship Id="rId11" Type="http://schemas.openxmlformats.org/officeDocument/2006/relationships/image" Target="../media/image1.jpg"/><Relationship Id="rId5" Type="http://schemas.microsoft.com/office/2007/relationships/media" Target="../media/media15.m4a"/><Relationship Id="rId10" Type="http://schemas.openxmlformats.org/officeDocument/2006/relationships/image" Target="../media/image2.png"/><Relationship Id="rId4" Type="http://schemas.openxmlformats.org/officeDocument/2006/relationships/audio" Target="../media/media14.m4a"/><Relationship Id="rId9"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ictgames.com/lcwc.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763C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E6BF2-648D-4D4F-80EE-D9DDA862D9C3}"/>
              </a:ext>
            </a:extLst>
          </p:cNvPr>
          <p:cNvSpPr>
            <a:spLocks noGrp="1"/>
          </p:cNvSpPr>
          <p:nvPr>
            <p:ph type="ctrTitle"/>
          </p:nvPr>
        </p:nvSpPr>
        <p:spPr>
          <a:xfrm>
            <a:off x="1524000" y="1275703"/>
            <a:ext cx="9144000" cy="2387600"/>
          </a:xfrm>
        </p:spPr>
        <p:txBody>
          <a:bodyPr>
            <a:normAutofit fontScale="90000"/>
          </a:bodyPr>
          <a:lstStyle/>
          <a:p>
            <a:br>
              <a:rPr lang="en-GB" sz="8000" dirty="0">
                <a:latin typeface="+mn-lt"/>
              </a:rPr>
            </a:br>
            <a:br>
              <a:rPr lang="en-GB" sz="8000" dirty="0">
                <a:latin typeface="+mn-lt"/>
              </a:rPr>
            </a:br>
            <a:br>
              <a:rPr lang="en-GB" sz="8000" dirty="0">
                <a:latin typeface="+mn-lt"/>
              </a:rPr>
            </a:br>
            <a:br>
              <a:rPr lang="en-GB" sz="8000" dirty="0">
                <a:latin typeface="+mn-lt"/>
              </a:rPr>
            </a:br>
            <a:br>
              <a:rPr lang="en-GB" sz="8000" dirty="0">
                <a:latin typeface="+mn-lt"/>
              </a:rPr>
            </a:br>
            <a:br>
              <a:rPr lang="en-GB" sz="8000" dirty="0">
                <a:latin typeface="+mn-lt"/>
              </a:rPr>
            </a:br>
            <a:br>
              <a:rPr lang="en-GB" sz="8000" dirty="0">
                <a:latin typeface="+mn-lt"/>
              </a:rPr>
            </a:br>
            <a:r>
              <a:rPr lang="en-GB" sz="8000" dirty="0">
                <a:latin typeface="+mn-lt"/>
              </a:rPr>
              <a:t>Spelling </a:t>
            </a:r>
            <a:br>
              <a:rPr lang="en-GB" sz="8000" dirty="0">
                <a:latin typeface="+mn-lt"/>
              </a:rPr>
            </a:br>
            <a:br>
              <a:rPr lang="en-GB" dirty="0">
                <a:latin typeface="+mn-lt"/>
              </a:rPr>
            </a:br>
            <a:r>
              <a:rPr lang="en-GB" dirty="0">
                <a:latin typeface="+mn-lt"/>
              </a:rPr>
              <a:t>WB 8.2.21</a:t>
            </a:r>
          </a:p>
        </p:txBody>
      </p:sp>
      <p:pic>
        <p:nvPicPr>
          <p:cNvPr id="9" name="Picture 8">
            <a:extLst>
              <a:ext uri="{FF2B5EF4-FFF2-40B4-BE49-F238E27FC236}">
                <a16:creationId xmlns:a16="http://schemas.microsoft.com/office/drawing/2014/main" id="{9230FBED-8DAB-4B1A-8FFC-820B2CC6B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2134" y="4385811"/>
            <a:ext cx="2819400" cy="2143125"/>
          </a:xfrm>
          <a:prstGeom prst="rect">
            <a:avLst/>
          </a:prstGeom>
        </p:spPr>
      </p:pic>
      <p:pic>
        <p:nvPicPr>
          <p:cNvPr id="3" name="Recorded Sound">
            <a:hlinkClick r:id="" action="ppaction://media"/>
            <a:extLst>
              <a:ext uri="{FF2B5EF4-FFF2-40B4-BE49-F238E27FC236}">
                <a16:creationId xmlns:a16="http://schemas.microsoft.com/office/drawing/2014/main" id="{00810FF2-B838-468F-A9FE-895A85B2B6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31634" y="3603548"/>
            <a:ext cx="722652" cy="722652"/>
          </a:xfrm>
          <a:prstGeom prst="rect">
            <a:avLst/>
          </a:prstGeom>
        </p:spPr>
      </p:pic>
    </p:spTree>
    <p:extLst>
      <p:ext uri="{BB962C8B-B14F-4D97-AF65-F5344CB8AC3E}">
        <p14:creationId xmlns:p14="http://schemas.microsoft.com/office/powerpoint/2010/main" val="405934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7D1C94-453E-4675-9604-C62C292572AC}"/>
              </a:ext>
            </a:extLst>
          </p:cNvPr>
          <p:cNvSpPr>
            <a:spLocks noGrp="1"/>
          </p:cNvSpPr>
          <p:nvPr>
            <p:ph idx="1"/>
          </p:nvPr>
        </p:nvSpPr>
        <p:spPr>
          <a:xfrm>
            <a:off x="582705" y="1116107"/>
            <a:ext cx="7525871" cy="5311588"/>
          </a:xfrm>
        </p:spPr>
        <p:txBody>
          <a:bodyPr>
            <a:normAutofit fontScale="92500"/>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2300" dirty="0">
                <a:latin typeface="Comic Sans MS" panose="030F0702030302020204" pitchFamily="66" charset="0"/>
                <a:ea typeface="Times New Roman" panose="02020603050405020304" pitchFamily="18" charset="0"/>
                <a:cs typeface="Times New Roman" panose="02020603050405020304" pitchFamily="18" charset="0"/>
              </a:rPr>
              <a:t>C</a:t>
            </a:r>
            <a:r>
              <a:rPr lang="en-GB" sz="2300" dirty="0">
                <a:effectLst/>
                <a:latin typeface="Comic Sans MS" panose="030F0702030302020204" pitchFamily="66" charset="0"/>
                <a:ea typeface="Times New Roman" panose="02020603050405020304" pitchFamily="18" charset="0"/>
                <a:cs typeface="Times New Roman" panose="02020603050405020304" pitchFamily="18" charset="0"/>
              </a:rPr>
              <a:t>hoose a spelling strategy</a:t>
            </a:r>
            <a:r>
              <a:rPr lang="en-GB" sz="2300" dirty="0">
                <a:latin typeface="Comic Sans MS" panose="030F0702030302020204" pitchFamily="66" charset="0"/>
                <a:ea typeface="Times New Roman" panose="02020603050405020304" pitchFamily="18" charset="0"/>
                <a:cs typeface="Times New Roman" panose="02020603050405020304" pitchFamily="18" charset="0"/>
              </a:rPr>
              <a:t> </a:t>
            </a:r>
            <a:r>
              <a:rPr lang="en-GB" sz="2300" dirty="0">
                <a:effectLst/>
                <a:latin typeface="Comic Sans MS" panose="030F0702030302020204" pitchFamily="66" charset="0"/>
                <a:ea typeface="Times New Roman" panose="02020603050405020304" pitchFamily="18" charset="0"/>
                <a:cs typeface="Times New Roman" panose="02020603050405020304" pitchFamily="18" charset="0"/>
              </a:rPr>
              <a:t>to help </a:t>
            </a:r>
            <a:r>
              <a:rPr lang="en-GB" sz="2300" dirty="0">
                <a:latin typeface="Comic Sans MS" panose="030F0702030302020204" pitchFamily="66" charset="0"/>
                <a:ea typeface="Times New Roman" panose="02020603050405020304" pitchFamily="18" charset="0"/>
                <a:cs typeface="Times New Roman" panose="02020603050405020304" pitchFamily="18" charset="0"/>
              </a:rPr>
              <a:t>you </a:t>
            </a:r>
            <a:r>
              <a:rPr lang="en-GB" sz="2300" dirty="0">
                <a:effectLst/>
                <a:latin typeface="Comic Sans MS" panose="030F0702030302020204" pitchFamily="66" charset="0"/>
                <a:ea typeface="Times New Roman" panose="02020603050405020304" pitchFamily="18" charset="0"/>
                <a:cs typeface="Times New Roman" panose="02020603050405020304" pitchFamily="18" charset="0"/>
              </a:rPr>
              <a:t>learn the word.</a:t>
            </a:r>
          </a:p>
          <a:p>
            <a:pPr marL="0" indent="0">
              <a:lnSpc>
                <a:spcPct val="107000"/>
              </a:lnSpc>
              <a:spcAft>
                <a:spcPts val="800"/>
              </a:spcAft>
              <a:buSzPts val="1000"/>
              <a:buNone/>
              <a:tabLst>
                <a:tab pos="457200" algn="l"/>
              </a:tabLst>
            </a:pPr>
            <a:r>
              <a:rPr lang="en-GB" sz="3300" b="1"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                 spring</a:t>
            </a:r>
            <a:endParaRPr lang="en-GB" sz="33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300" dirty="0">
                <a:effectLst/>
                <a:latin typeface="Comic Sans MS" panose="030F0702030302020204" pitchFamily="66" charset="0"/>
                <a:ea typeface="Times New Roman" panose="02020603050405020304" pitchFamily="18" charset="0"/>
                <a:cs typeface="Times New Roman" panose="02020603050405020304" pitchFamily="18" charset="0"/>
              </a:rPr>
              <a:t>Make the word with some magnetic letters if you have them.</a:t>
            </a:r>
            <a:r>
              <a:rPr lang="en-GB" sz="2300" dirty="0">
                <a:latin typeface="Comic Sans MS" panose="030F0702030302020204" pitchFamily="66" charset="0"/>
                <a:ea typeface="Times New Roman" panose="02020603050405020304" pitchFamily="18" charset="0"/>
                <a:cs typeface="Times New Roman" panose="02020603050405020304" pitchFamily="18" charset="0"/>
              </a:rPr>
              <a:t> L</a:t>
            </a:r>
            <a:r>
              <a:rPr lang="en-GB" sz="2300" dirty="0">
                <a:effectLst/>
                <a:latin typeface="Comic Sans MS" panose="030F0702030302020204" pitchFamily="66" charset="0"/>
                <a:ea typeface="Times New Roman" panose="02020603050405020304" pitchFamily="18" charset="0"/>
                <a:cs typeface="Times New Roman" panose="02020603050405020304" pitchFamily="18" charset="0"/>
              </a:rPr>
              <a:t>ook carefully at the word and ‘take a photograph of it ‘ in your mind.</a:t>
            </a:r>
          </a:p>
          <a:p>
            <a:pPr marL="342900" lvl="0" indent="-342900">
              <a:lnSpc>
                <a:spcPct val="107000"/>
              </a:lnSpc>
              <a:spcAft>
                <a:spcPts val="800"/>
              </a:spcAft>
              <a:buSzPts val="1000"/>
              <a:buFont typeface="Symbol" panose="05050102010706020507" pitchFamily="18" charset="2"/>
              <a:buChar char=""/>
              <a:tabLst>
                <a:tab pos="457200" algn="l"/>
              </a:tabLst>
            </a:pPr>
            <a:endParaRPr lang="en-GB" sz="23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300" dirty="0">
                <a:effectLst/>
                <a:latin typeface="Comic Sans MS" panose="030F0702030302020204" pitchFamily="66" charset="0"/>
                <a:ea typeface="Times New Roman" panose="02020603050405020304" pitchFamily="18" charset="0"/>
                <a:cs typeface="Times New Roman" panose="02020603050405020304" pitchFamily="18" charset="0"/>
              </a:rPr>
              <a:t>Now </a:t>
            </a:r>
            <a:r>
              <a:rPr lang="en-GB" sz="2300" dirty="0">
                <a:latin typeface="Comic Sans MS" panose="030F0702030302020204" pitchFamily="66" charset="0"/>
                <a:ea typeface="Times New Roman" panose="02020603050405020304" pitchFamily="18" charset="0"/>
                <a:cs typeface="Times New Roman" panose="02020603050405020304" pitchFamily="18" charset="0"/>
              </a:rPr>
              <a:t>close your eyes and jumble up the letters.</a:t>
            </a:r>
          </a:p>
          <a:p>
            <a:pPr marL="342900" lvl="0" indent="-342900">
              <a:lnSpc>
                <a:spcPct val="107000"/>
              </a:lnSpc>
              <a:spcAft>
                <a:spcPts val="800"/>
              </a:spcAft>
              <a:buSzPts val="1000"/>
              <a:buFont typeface="Symbol" panose="05050102010706020507" pitchFamily="18" charset="2"/>
              <a:buChar char=""/>
              <a:tabLst>
                <a:tab pos="457200" algn="l"/>
              </a:tabLst>
            </a:pPr>
            <a:endParaRPr lang="en-GB" sz="23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300" dirty="0">
                <a:latin typeface="Comic Sans MS" panose="030F0702030302020204" pitchFamily="66" charset="0"/>
                <a:ea typeface="Times New Roman" panose="02020603050405020304" pitchFamily="18" charset="0"/>
                <a:cs typeface="Times New Roman" panose="02020603050405020304" pitchFamily="18" charset="0"/>
              </a:rPr>
              <a:t>Can you spell the word again using the spelling strategy you chose to help you?</a:t>
            </a:r>
            <a:endParaRPr lang="en-GB" sz="2300" dirty="0">
              <a:effectLst/>
              <a:latin typeface="Comic Sans MS" panose="030F0702030302020204" pitchFamily="66" charset="0"/>
              <a:ea typeface="Calibri" panose="020F0502020204030204" pitchFamily="34" charset="0"/>
              <a:cs typeface="Times New Roman" panose="02020603050405020304" pitchFamily="18" charset="0"/>
            </a:endParaRPr>
          </a:p>
          <a:p>
            <a:endParaRPr lang="en-GB" dirty="0"/>
          </a:p>
        </p:txBody>
      </p:sp>
      <p:sp>
        <p:nvSpPr>
          <p:cNvPr id="5" name="TextBox 4">
            <a:extLst>
              <a:ext uri="{FF2B5EF4-FFF2-40B4-BE49-F238E27FC236}">
                <a16:creationId xmlns:a16="http://schemas.microsoft.com/office/drawing/2014/main" id="{D1FDFA2A-D290-42E5-AAB3-8298B3DDA137}"/>
              </a:ext>
            </a:extLst>
          </p:cNvPr>
          <p:cNvSpPr txBox="1"/>
          <p:nvPr/>
        </p:nvSpPr>
        <p:spPr>
          <a:xfrm>
            <a:off x="843804" y="137917"/>
            <a:ext cx="7990914" cy="584775"/>
          </a:xfrm>
          <a:prstGeom prst="rect">
            <a:avLst/>
          </a:prstGeom>
          <a:noFill/>
        </p:spPr>
        <p:txBody>
          <a:bodyPr wrap="square">
            <a:spAutoFit/>
          </a:bodyPr>
          <a:lstStyle/>
          <a:p>
            <a:r>
              <a:rPr lang="en-GB" sz="3200" b="1" dirty="0">
                <a:latin typeface="Comic Sans MS" panose="030F0702030302020204" pitchFamily="66" charset="0"/>
              </a:rPr>
              <a:t>Task 2 – Common Words – contd.</a:t>
            </a:r>
            <a:endParaRPr lang="en-GB" sz="3200" b="1" dirty="0"/>
          </a:p>
        </p:txBody>
      </p:sp>
      <p:sp>
        <p:nvSpPr>
          <p:cNvPr id="7" name="TextBox 6">
            <a:extLst>
              <a:ext uri="{FF2B5EF4-FFF2-40B4-BE49-F238E27FC236}">
                <a16:creationId xmlns:a16="http://schemas.microsoft.com/office/drawing/2014/main" id="{1C0884D8-9111-4161-B61C-0DAAFE81AAEE}"/>
              </a:ext>
            </a:extLst>
          </p:cNvPr>
          <p:cNvSpPr txBox="1"/>
          <p:nvPr/>
        </p:nvSpPr>
        <p:spPr>
          <a:xfrm>
            <a:off x="8485094" y="714991"/>
            <a:ext cx="3503988" cy="6001643"/>
          </a:xfrm>
          <a:prstGeom prst="rect">
            <a:avLst/>
          </a:prstGeom>
          <a:noFill/>
          <a:ln w="76200">
            <a:solidFill>
              <a:srgbClr val="D763CF"/>
            </a:solidFill>
          </a:ln>
        </p:spPr>
        <p:txBody>
          <a:bodyPr wrap="square" rtlCol="0">
            <a:spAutoFit/>
          </a:bodyPr>
          <a:lstStyle/>
          <a:p>
            <a:pPr algn="ctr"/>
            <a:r>
              <a:rPr lang="en-GB" sz="3200" b="1" dirty="0"/>
              <a:t>Spelling Strategies</a:t>
            </a:r>
          </a:p>
          <a:p>
            <a:endParaRPr lang="en-GB" sz="1600" b="1" dirty="0"/>
          </a:p>
          <a:p>
            <a:pPr lvl="1"/>
            <a:r>
              <a:rPr lang="en-GB" sz="2000" dirty="0">
                <a:solidFill>
                  <a:srgbClr val="C00000"/>
                </a:solidFill>
                <a:latin typeface="Comic Sans MS" panose="030F0702030302020204" pitchFamily="66" charset="0"/>
              </a:rPr>
              <a:t>Sounding out</a:t>
            </a:r>
          </a:p>
          <a:p>
            <a:endParaRPr lang="en-GB" sz="2000" dirty="0">
              <a:latin typeface="Comic Sans MS" panose="030F0702030302020204" pitchFamily="66" charset="0"/>
            </a:endParaRPr>
          </a:p>
          <a:p>
            <a:pPr lvl="1"/>
            <a:r>
              <a:rPr lang="en-GB" sz="2000" dirty="0">
                <a:solidFill>
                  <a:srgbClr val="0070C0"/>
                </a:solidFill>
                <a:latin typeface="Comic Sans MS" panose="030F0702030302020204" pitchFamily="66" charset="0"/>
              </a:rPr>
              <a:t>Word Shape</a:t>
            </a:r>
          </a:p>
          <a:p>
            <a:endParaRPr lang="en-GB" sz="2000" dirty="0">
              <a:latin typeface="Comic Sans MS" panose="030F0702030302020204" pitchFamily="66" charset="0"/>
            </a:endParaRPr>
          </a:p>
          <a:p>
            <a:pPr lvl="1"/>
            <a:r>
              <a:rPr lang="en-GB" sz="2000" dirty="0">
                <a:solidFill>
                  <a:srgbClr val="00B050"/>
                </a:solidFill>
                <a:latin typeface="Comic Sans MS" panose="030F0702030302020204" pitchFamily="66" charset="0"/>
              </a:rPr>
              <a:t>Use a mnemonic</a:t>
            </a:r>
          </a:p>
          <a:p>
            <a:endParaRPr lang="en-GB" sz="2000" dirty="0">
              <a:latin typeface="Comic Sans MS" panose="030F0702030302020204" pitchFamily="66" charset="0"/>
            </a:endParaRPr>
          </a:p>
          <a:p>
            <a:pPr lvl="1"/>
            <a:r>
              <a:rPr lang="en-GB" sz="2000" dirty="0">
                <a:solidFill>
                  <a:srgbClr val="FF0000"/>
                </a:solidFill>
                <a:latin typeface="Comic Sans MS" panose="030F0702030302020204" pitchFamily="66" charset="0"/>
              </a:rPr>
              <a:t>Syllabification</a:t>
            </a:r>
          </a:p>
          <a:p>
            <a:endParaRPr lang="en-GB" sz="2000" dirty="0">
              <a:latin typeface="Comic Sans MS" panose="030F0702030302020204" pitchFamily="66" charset="0"/>
            </a:endParaRPr>
          </a:p>
          <a:p>
            <a:pPr lvl="1"/>
            <a:r>
              <a:rPr lang="en-GB" sz="2000" dirty="0">
                <a:latin typeface="Comic Sans MS" panose="030F0702030302020204" pitchFamily="66" charset="0"/>
              </a:rPr>
              <a:t>Compound words</a:t>
            </a:r>
          </a:p>
          <a:p>
            <a:endParaRPr lang="en-GB" sz="2000" dirty="0">
              <a:latin typeface="Comic Sans MS" panose="030F0702030302020204" pitchFamily="66" charset="0"/>
            </a:endParaRPr>
          </a:p>
          <a:p>
            <a:pPr lvl="1"/>
            <a:r>
              <a:rPr lang="en-GB" sz="2000" dirty="0">
                <a:solidFill>
                  <a:srgbClr val="0070C0"/>
                </a:solidFill>
                <a:latin typeface="Comic Sans MS" panose="030F0702030302020204" pitchFamily="66" charset="0"/>
              </a:rPr>
              <a:t>Words within words</a:t>
            </a:r>
          </a:p>
          <a:p>
            <a:endParaRPr lang="en-GB" sz="2000" dirty="0">
              <a:latin typeface="Comic Sans MS" panose="030F0702030302020204" pitchFamily="66" charset="0"/>
            </a:endParaRPr>
          </a:p>
          <a:p>
            <a:pPr lvl="1"/>
            <a:r>
              <a:rPr lang="en-GB" sz="2000" dirty="0">
                <a:solidFill>
                  <a:srgbClr val="00B050"/>
                </a:solidFill>
                <a:latin typeface="Comic Sans MS" panose="030F0702030302020204" pitchFamily="66" charset="0"/>
              </a:rPr>
              <a:t>Tricky letters</a:t>
            </a:r>
          </a:p>
          <a:p>
            <a:pPr lvl="1"/>
            <a:endParaRPr lang="en-GB" sz="2000" dirty="0">
              <a:latin typeface="Comic Sans MS" panose="030F0702030302020204" pitchFamily="66" charset="0"/>
            </a:endParaRPr>
          </a:p>
          <a:p>
            <a:pPr lvl="1"/>
            <a:r>
              <a:rPr lang="en-GB" sz="2000" dirty="0">
                <a:solidFill>
                  <a:srgbClr val="FF0000"/>
                </a:solidFill>
                <a:latin typeface="Comic Sans MS" panose="030F0702030302020204" pitchFamily="66" charset="0"/>
              </a:rPr>
              <a:t>Use an analogy</a:t>
            </a:r>
          </a:p>
          <a:p>
            <a:pPr marL="342900" indent="-342900">
              <a:buFont typeface="+mj-lt"/>
              <a:buAutoNum type="arabicPeriod"/>
            </a:pPr>
            <a:endParaRPr lang="en-GB" dirty="0"/>
          </a:p>
          <a:p>
            <a:endParaRPr lang="en-GB" dirty="0"/>
          </a:p>
        </p:txBody>
      </p:sp>
      <p:pic>
        <p:nvPicPr>
          <p:cNvPr id="2" name="Audio 1">
            <a:hlinkClick r:id="" action="ppaction://media"/>
            <a:extLst>
              <a:ext uri="{FF2B5EF4-FFF2-40B4-BE49-F238E27FC236}">
                <a16:creationId xmlns:a16="http://schemas.microsoft.com/office/drawing/2014/main" id="{48FC7F6B-EE7B-4AB6-ABB6-5C590A11912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722470533"/>
      </p:ext>
    </p:extLst>
  </p:cSld>
  <p:clrMapOvr>
    <a:masterClrMapping/>
  </p:clrMapOvr>
  <mc:AlternateContent xmlns:mc="http://schemas.openxmlformats.org/markup-compatibility/2006" xmlns:p14="http://schemas.microsoft.com/office/powerpoint/2010/main">
    <mc:Choice Requires="p14">
      <p:transition spd="slow" p14:dur="2000" advTm="102050"/>
    </mc:Choice>
    <mc:Fallback xmlns="">
      <p:transition spd="slow" advTm="102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57" x="11699875" y="3101975"/>
          <p14:tracePt t="1562" x="11461750" y="3025775"/>
          <p14:tracePt t="1571" x="11231563" y="2957513"/>
          <p14:tracePt t="1576" x="10977563" y="2897188"/>
          <p14:tracePt t="1585" x="10721975" y="2830513"/>
          <p14:tracePt t="1590" x="10467975" y="2787650"/>
          <p14:tracePt t="1599" x="10186988" y="2736850"/>
          <p14:tracePt t="1605" x="9931400" y="2686050"/>
          <p14:tracePt t="1611" x="9626600" y="2633663"/>
          <p14:tracePt t="1618" x="9380538" y="2592388"/>
          <p14:tracePt t="1625" x="9099550" y="2541588"/>
          <p14:tracePt t="1634" x="8843963" y="2489200"/>
          <p14:tracePt t="1639" x="8648700" y="2447925"/>
          <p14:tracePt t="1646" x="8445500" y="2397125"/>
          <p14:tracePt t="1653" x="8240713" y="2336800"/>
          <p14:tracePt t="1660" x="8096250" y="2286000"/>
          <p14:tracePt t="1669" x="7943850" y="2235200"/>
          <p14:tracePt t="1674" x="7816850" y="2209800"/>
          <p14:tracePt t="1681" x="7688263" y="2174875"/>
          <p14:tracePt t="1688" x="7553325" y="2149475"/>
          <p14:tracePt t="1695" x="7442200" y="2141538"/>
          <p14:tracePt t="1702" x="7340600" y="2133600"/>
          <p14:tracePt t="1708" x="7239000" y="2116138"/>
          <p14:tracePt t="1718" x="7145338" y="2116138"/>
          <p14:tracePt t="1723" x="7026275" y="2116138"/>
          <p14:tracePt t="1731" x="6942138" y="2116138"/>
          <p14:tracePt t="1738" x="6856413" y="2116138"/>
          <p14:tracePt t="1743" x="6805613" y="2116138"/>
          <p14:tracePt t="1752" x="6729413" y="2116138"/>
          <p14:tracePt t="1757" x="6686550" y="2116138"/>
          <p14:tracePt t="1765" x="6653213" y="2108200"/>
          <p14:tracePt t="1772" x="6618288" y="2108200"/>
          <p14:tracePt t="1778" x="6600825" y="2108200"/>
          <p14:tracePt t="1785" x="6575425" y="2108200"/>
          <p14:tracePt t="2299" x="6456363" y="2098675"/>
          <p14:tracePt t="2304" x="6311900" y="2073275"/>
          <p14:tracePt t="2312" x="6126163" y="2039938"/>
          <p14:tracePt t="2320" x="5880100" y="1989138"/>
          <p14:tracePt t="2324" x="5657850" y="1963738"/>
          <p14:tracePt t="2334" x="5454650" y="1963738"/>
          <p14:tracePt t="2339" x="5216525" y="1963738"/>
          <p14:tracePt t="2345" x="4995863" y="1997075"/>
          <p14:tracePt t="2352" x="4783138" y="2014538"/>
          <p14:tracePt t="2359" x="4545013" y="2022475"/>
          <p14:tracePt t="2369" x="4306888" y="2039938"/>
          <p14:tracePt t="2373" x="4070350" y="2055813"/>
          <p14:tracePt t="2380" x="3797300" y="2073275"/>
          <p14:tracePt t="2388" x="3594100" y="2082800"/>
          <p14:tracePt t="2393" x="3389313" y="2082800"/>
          <p14:tracePt t="2402" x="3228975" y="2098675"/>
          <p14:tracePt t="2407" x="3117850" y="2098675"/>
          <p14:tracePt t="2418" x="2922588" y="2098675"/>
          <p14:tracePt t="2422" x="2795588" y="2098675"/>
          <p14:tracePt t="2429" x="2684463" y="2098675"/>
          <p14:tracePt t="2435" x="2600325" y="2108200"/>
          <p14:tracePt t="2442" x="2540000" y="2108200"/>
          <p14:tracePt t="2452" x="2497138" y="2124075"/>
          <p14:tracePt t="2456" x="2463800" y="2133600"/>
          <p14:tracePt t="2464" x="2430463" y="2149475"/>
          <p14:tracePt t="2472" x="2413000" y="2149475"/>
          <p14:tracePt t="2477" x="2395538" y="2159000"/>
          <p14:tracePt t="2484" x="2395538" y="2166938"/>
          <p14:tracePt t="2491" x="2387600" y="2174875"/>
          <p14:tracePt t="2501" x="2379663" y="2174875"/>
          <p14:tracePt t="2589" x="2379663" y="2184400"/>
          <p14:tracePt t="2610" x="2379663" y="2192338"/>
          <p14:tracePt t="2637" x="2387600" y="2200275"/>
          <p14:tracePt t="2658" x="2387600" y="2209800"/>
          <p14:tracePt t="4962" x="2395538" y="2209800"/>
          <p14:tracePt t="4969" x="2405063" y="2209800"/>
          <p14:tracePt t="4985" x="2430463" y="2209800"/>
          <p14:tracePt t="4991" x="2446338" y="2217738"/>
          <p14:tracePt t="4996" x="2463800" y="2217738"/>
          <p14:tracePt t="5003" x="2481263" y="2227263"/>
          <p14:tracePt t="5010" x="2506663" y="2227263"/>
          <p14:tracePt t="5019" x="2514600" y="2227263"/>
          <p14:tracePt t="5023" x="2540000" y="2227263"/>
          <p14:tracePt t="5033" x="2549525" y="2227263"/>
          <p14:tracePt t="5038" x="2574925" y="2227263"/>
          <p14:tracePt t="5044" x="2600325" y="2227263"/>
          <p14:tracePt t="5052" x="2608263" y="2227263"/>
          <p14:tracePt t="5058" x="2633663" y="2235200"/>
          <p14:tracePt t="5068" x="2651125" y="2235200"/>
          <p14:tracePt t="5072" x="2676525" y="2243138"/>
          <p14:tracePt t="5080" x="2684463" y="2243138"/>
          <p14:tracePt t="5086" x="2701925" y="2243138"/>
          <p14:tracePt t="5092" x="2709863" y="2252663"/>
          <p14:tracePt t="5101" x="2727325" y="2252663"/>
          <p14:tracePt t="5106" x="2744788" y="2260600"/>
          <p14:tracePt t="5116" x="2752725" y="2260600"/>
          <p14:tracePt t="5121" x="2778125" y="2268538"/>
          <p14:tracePt t="5128" x="2795588" y="2268538"/>
          <p14:tracePt t="5134" x="2803525" y="2268538"/>
          <p14:tracePt t="5141" x="2820988" y="2278063"/>
          <p14:tracePt t="5152" x="2838450" y="2278063"/>
          <p14:tracePt t="5156" x="2854325" y="2286000"/>
          <p14:tracePt t="5163" x="2871788" y="2286000"/>
          <p14:tracePt t="5170" x="2889250" y="2293938"/>
          <p14:tracePt t="5176" x="2897188" y="2293938"/>
          <p14:tracePt t="5184" x="2922588" y="2303463"/>
          <p14:tracePt t="5190" x="2940050" y="2311400"/>
          <p14:tracePt t="5201" x="2947988" y="2311400"/>
          <p14:tracePt t="5204" x="2965450" y="2319338"/>
          <p14:tracePt t="5211" x="2982913" y="2319338"/>
          <p14:tracePt t="5218" x="2990850" y="2328863"/>
          <p14:tracePt t="5225" x="3016250" y="2328863"/>
          <p14:tracePt t="5234" x="3033713" y="2328863"/>
          <p14:tracePt t="5239" x="3049588" y="2336800"/>
          <p14:tracePt t="5250" x="3067050" y="2336800"/>
          <p14:tracePt t="5253" x="3092450" y="2344738"/>
          <p14:tracePt t="5259" x="3100388" y="2344738"/>
          <p14:tracePt t="5268" x="3127375" y="2344738"/>
          <p14:tracePt t="5273" x="3143250" y="2354263"/>
          <p14:tracePt t="5283" x="3178175" y="2354263"/>
          <p14:tracePt t="5288" x="3194050" y="2354263"/>
          <p14:tracePt t="5294" x="3228975" y="2354263"/>
          <p14:tracePt t="5301" x="3254375" y="2362200"/>
          <p14:tracePt t="5308" x="3270250" y="2362200"/>
          <p14:tracePt t="5317" x="3297238" y="2371725"/>
          <p14:tracePt t="5322" x="3322638" y="2371725"/>
          <p14:tracePt t="5330" x="3348038" y="2371725"/>
          <p14:tracePt t="5337" x="3355975" y="2371725"/>
          <p14:tracePt t="5343" x="3381375" y="2371725"/>
          <p14:tracePt t="5351" x="3398838" y="2371725"/>
          <p14:tracePt t="5356" x="3414713" y="2371725"/>
          <p14:tracePt t="5367" x="3441700" y="2371725"/>
          <p14:tracePt t="5373" x="3449638" y="2371725"/>
          <p14:tracePt t="5378" x="3475038" y="2371725"/>
          <p14:tracePt t="5384" x="3500438" y="2371725"/>
          <p14:tracePt t="5392" x="3517900" y="2371725"/>
          <p14:tracePt t="5401" x="3543300" y="2371725"/>
          <p14:tracePt t="5405" x="3568700" y="2371725"/>
          <p14:tracePt t="5414" x="3576638" y="2371725"/>
          <p14:tracePt t="5419" x="3602038" y="2371725"/>
          <p14:tracePt t="5426" x="3619500" y="2371725"/>
          <p14:tracePt t="5433" x="3627438" y="2371725"/>
          <p14:tracePt t="5440" x="3636963" y="2371725"/>
          <p14:tracePt t="5451" x="3644900" y="2371725"/>
          <p14:tracePt t="5455" x="3652838" y="2371725"/>
          <p14:tracePt t="5461" x="3662363" y="2371725"/>
          <p14:tracePt t="5468" x="3670300" y="2371725"/>
          <p14:tracePt t="5475" x="3678238" y="2371725"/>
          <p14:tracePt t="5484" x="3695700" y="2371725"/>
          <p14:tracePt t="5497" x="3713163" y="2371725"/>
          <p14:tracePt t="5504" x="3721100" y="2371725"/>
          <p14:tracePt t="5510" x="3729038" y="2371725"/>
          <p14:tracePt t="5517" x="3746500" y="2371725"/>
          <p14:tracePt t="5524" x="3756025" y="2371725"/>
          <p14:tracePt t="5533" x="3771900" y="2371725"/>
          <p14:tracePt t="5539" x="3781425" y="2371725"/>
          <p14:tracePt t="5545" x="3789363" y="2371725"/>
          <p14:tracePt t="5554" x="3806825" y="2371725"/>
          <p14:tracePt t="5568" x="3822700" y="2371725"/>
          <p14:tracePt t="5573" x="3832225" y="2371725"/>
          <p14:tracePt t="5583" x="3840163" y="2371725"/>
          <p14:tracePt t="5587" x="3857625" y="2371725"/>
          <p14:tracePt t="5602" x="3873500" y="2371725"/>
          <p14:tracePt t="5608" x="3890963" y="2371725"/>
          <p14:tracePt t="5618" x="3900488" y="2371725"/>
          <p14:tracePt t="5622" x="3925888" y="2371725"/>
          <p14:tracePt t="5630" x="3933825" y="2371725"/>
          <p14:tracePt t="5636" x="3959225" y="2371725"/>
          <p14:tracePt t="5643" x="3984625" y="2371725"/>
          <p14:tracePt t="5651" x="3992563" y="2371725"/>
          <p14:tracePt t="5656" x="4027488" y="2371725"/>
          <p14:tracePt t="5667" x="4052888" y="2371725"/>
          <p14:tracePt t="5671" x="4086225" y="2379663"/>
          <p14:tracePt t="5677" x="4103688" y="2379663"/>
          <p14:tracePt t="5684" x="4129088" y="2387600"/>
          <p14:tracePt t="5691" x="4154488" y="2387600"/>
          <p14:tracePt t="5700" x="4179888" y="2387600"/>
          <p14:tracePt t="5705" x="4197350" y="2387600"/>
          <p14:tracePt t="5713" x="4222750" y="2387600"/>
          <p14:tracePt t="5720" x="4230688" y="2387600"/>
          <p14:tracePt t="5726" x="4256088" y="2387600"/>
          <p14:tracePt t="5733" x="4281488" y="2387600"/>
          <p14:tracePt t="5740" x="4298950" y="2387600"/>
          <p14:tracePt t="5750" x="4324350" y="2387600"/>
          <p14:tracePt t="5755" x="4349750" y="2387600"/>
          <p14:tracePt t="5761" x="4367213" y="2387600"/>
          <p14:tracePt t="5768" x="4384675" y="2387600"/>
          <p14:tracePt t="5775" x="4410075" y="2387600"/>
          <p14:tracePt t="5784" x="4425950" y="2387600"/>
          <p14:tracePt t="5789" x="4451350" y="2387600"/>
          <p14:tracePt t="5797" x="4486275" y="2379663"/>
          <p14:tracePt t="5802" x="4511675" y="2379663"/>
          <p14:tracePt t="5810" x="4537075" y="2371725"/>
          <p14:tracePt t="5818" x="4554538" y="2371725"/>
          <p14:tracePt t="5823" x="4579938" y="2362200"/>
          <p14:tracePt t="5834" x="4605338" y="2354263"/>
          <p14:tracePt t="5838" x="4621213" y="2354263"/>
          <p14:tracePt t="5844" x="4646613" y="2344738"/>
          <p14:tracePt t="5851" x="4673600" y="2336800"/>
          <p14:tracePt t="5858" x="4689475" y="2336800"/>
          <p14:tracePt t="5868" x="4706938" y="2328863"/>
          <p14:tracePt t="5872" x="4732338" y="2319338"/>
          <p14:tracePt t="5880" x="4749800" y="2311400"/>
          <p14:tracePt t="5888" x="4765675" y="2311400"/>
          <p14:tracePt t="5893" x="4783138" y="2303463"/>
          <p14:tracePt t="5902" x="4808538" y="2293938"/>
          <p14:tracePt t="5907" x="4826000" y="2293938"/>
          <p14:tracePt t="5916" x="4843463" y="2286000"/>
          <p14:tracePt t="5922" x="4868863" y="2278063"/>
          <p14:tracePt t="5927" x="4884738" y="2268538"/>
          <p14:tracePt t="5936" x="4894263" y="2252663"/>
          <p14:tracePt t="5941" x="4910138" y="2243138"/>
          <p14:tracePt t="5952" x="4935538" y="2227263"/>
          <p14:tracePt t="5956" x="4953000" y="2217738"/>
          <p14:tracePt t="5963" x="4970463" y="2209800"/>
          <p14:tracePt t="5971" x="4987925" y="2192338"/>
          <p14:tracePt t="5976" x="5013325" y="2174875"/>
          <p14:tracePt t="5984" x="5029200" y="2159000"/>
          <p14:tracePt t="5990" x="5054600" y="2141538"/>
          <p14:tracePt t="6001" x="5072063" y="2124075"/>
          <p14:tracePt t="6005" x="5089525" y="2108200"/>
          <p14:tracePt t="6011" x="5106988" y="2082800"/>
          <p14:tracePt t="6019" x="5122863" y="2065338"/>
          <p14:tracePt t="6025" x="5140325" y="2039938"/>
          <p14:tracePt t="6034" x="5148263" y="2022475"/>
          <p14:tracePt t="6039" x="5157788" y="2005013"/>
          <p14:tracePt t="6046" x="5165725" y="1979613"/>
          <p14:tracePt t="6053" x="5173663" y="1963738"/>
          <p14:tracePt t="6060" x="5183188" y="1946275"/>
          <p14:tracePt t="6067" x="5191125" y="1928813"/>
          <p14:tracePt t="6073" x="5191125" y="1903413"/>
          <p14:tracePt t="6083" x="5199063" y="1895475"/>
          <p14:tracePt t="6088" x="5199063" y="1870075"/>
          <p14:tracePt t="6094" x="5199063" y="1852613"/>
          <p14:tracePt t="6101" x="5199063" y="1835150"/>
          <p14:tracePt t="6108" x="5191125" y="1819275"/>
          <p14:tracePt t="6118" x="5191125" y="1793875"/>
          <p14:tracePt t="6122" x="5183188" y="1766888"/>
          <p14:tracePt t="6130" x="5173663" y="1758950"/>
          <p14:tracePt t="6136" x="5157788" y="1733550"/>
          <p14:tracePt t="6143" x="5140325" y="1708150"/>
          <p14:tracePt t="6151" x="5114925" y="1690688"/>
          <p14:tracePt t="6156" x="5089525" y="1665288"/>
          <p14:tracePt t="6167" x="5054600" y="1639888"/>
          <p14:tracePt t="6171" x="5003800" y="1614488"/>
          <p14:tracePt t="6178" x="4962525" y="1581150"/>
          <p14:tracePt t="6185" x="4927600" y="1563688"/>
          <p14:tracePt t="6191" x="4894263" y="1546225"/>
          <p14:tracePt t="6201" x="4859338" y="1530350"/>
          <p14:tracePt t="6205" x="4808538" y="1512888"/>
          <p14:tracePt t="6214" x="4775200" y="1504950"/>
          <p14:tracePt t="6221" x="4749800" y="1495425"/>
          <p14:tracePt t="6226" x="4706938" y="1477963"/>
          <p14:tracePt t="6234" x="4681538" y="1470025"/>
          <p14:tracePt t="6240" x="4646613" y="1462088"/>
          <p14:tracePt t="6254" x="4562475" y="1436688"/>
          <p14:tracePt t="6261" x="4529138" y="1427163"/>
          <p14:tracePt t="6269" x="4503738" y="1419225"/>
          <p14:tracePt t="6275" x="4468813" y="1411288"/>
          <p14:tracePt t="6284" x="4435475" y="1401763"/>
          <p14:tracePt t="6289" x="4400550" y="1393825"/>
          <p14:tracePt t="6299" x="4367213" y="1393825"/>
          <p14:tracePt t="6302" x="4332288" y="1385888"/>
          <p14:tracePt t="6309" x="4298950" y="1376363"/>
          <p14:tracePt t="6317" x="4256088" y="1376363"/>
          <p14:tracePt t="6323" x="4230688" y="1376363"/>
          <p14:tracePt t="6334" x="4197350" y="1376363"/>
          <p14:tracePt t="6338" x="4162425" y="1376363"/>
          <p14:tracePt t="6345" x="4121150" y="1376363"/>
          <p14:tracePt t="6352" x="4095750" y="1376363"/>
          <p14:tracePt t="6359" x="4070350" y="1376363"/>
          <p14:tracePt t="6368" x="4035425" y="1376363"/>
          <p14:tracePt t="6372" x="4002088" y="1376363"/>
          <p14:tracePt t="6380" x="3967163" y="1376363"/>
          <p14:tracePt t="6386" x="3941763" y="1376363"/>
          <p14:tracePt t="6393" x="3908425" y="1385888"/>
          <p14:tracePt t="6401" x="3873500" y="1385888"/>
          <p14:tracePt t="6407" x="3848100" y="1393825"/>
          <p14:tracePt t="6417" x="3822700" y="1401763"/>
          <p14:tracePt t="6422" x="3806825" y="1411288"/>
          <p14:tracePt t="6429" x="3771900" y="1419225"/>
          <p14:tracePt t="6435" x="3738563" y="1419225"/>
          <p14:tracePt t="6442" x="3703638" y="1427163"/>
          <p14:tracePt t="6450" x="3670300" y="1452563"/>
          <p14:tracePt t="6456" x="3636963" y="1470025"/>
          <p14:tracePt t="6463" x="3602038" y="1487488"/>
          <p14:tracePt t="6470" x="3568700" y="1504950"/>
          <p14:tracePt t="6476" x="3517900" y="1530350"/>
          <p14:tracePt t="6484" x="3482975" y="1555750"/>
          <p14:tracePt t="6490" x="3441700" y="1581150"/>
          <p14:tracePt t="6500" x="3424238" y="1597025"/>
          <p14:tracePt t="6504" x="3381375" y="1631950"/>
          <p14:tracePt t="6511" x="3363913" y="1639888"/>
          <p14:tracePt t="6520" x="3355975" y="1657350"/>
          <p14:tracePt t="6524" x="3330575" y="1674813"/>
          <p14:tracePt t="6534" x="3322638" y="1690688"/>
          <p14:tracePt t="6539" x="3305175" y="1708150"/>
          <p14:tracePt t="6546" x="3297238" y="1716088"/>
          <p14:tracePt t="6554" x="3297238" y="1733550"/>
          <p14:tracePt t="6560" x="3287713" y="1751013"/>
          <p14:tracePt t="6568" x="3279775" y="1751013"/>
          <p14:tracePt t="6574" x="3270250" y="1766888"/>
          <p14:tracePt t="6583" x="3262313" y="1784350"/>
          <p14:tracePt t="6588" x="3262313" y="1793875"/>
          <p14:tracePt t="6594" x="3254375" y="1809750"/>
          <p14:tracePt t="6602" x="3254375" y="1835150"/>
          <p14:tracePt t="6608" x="3254375" y="1844675"/>
          <p14:tracePt t="6617" x="3254375" y="1870075"/>
          <p14:tracePt t="6622" x="3244850" y="1895475"/>
          <p14:tracePt t="6633" x="3244850" y="1903413"/>
          <p14:tracePt t="6637" x="3244850" y="1928813"/>
          <p14:tracePt t="6643" x="3244850" y="1946275"/>
          <p14:tracePt t="6650" x="3244850" y="1963738"/>
          <p14:tracePt t="6657" x="3244850" y="1979613"/>
          <p14:tracePt t="6667" x="3244850" y="2005013"/>
          <p14:tracePt t="6672" x="3244850" y="2014538"/>
          <p14:tracePt t="6678" x="3244850" y="2039938"/>
          <p14:tracePt t="6685" x="3244850" y="2055813"/>
          <p14:tracePt t="6691" x="3244850" y="2073275"/>
          <p14:tracePt t="6702" x="3244850" y="2098675"/>
          <p14:tracePt t="6706" x="3254375" y="2116138"/>
          <p14:tracePt t="6713" x="3262313" y="2133600"/>
          <p14:tracePt t="6720" x="3270250" y="2149475"/>
          <p14:tracePt t="6726" x="3279775" y="2174875"/>
          <p14:tracePt t="6734" x="3279775" y="2184400"/>
          <p14:tracePt t="6740" x="3287713" y="2200275"/>
          <p14:tracePt t="6751" x="3297238" y="2217738"/>
          <p14:tracePt t="6755" x="3305175" y="2235200"/>
          <p14:tracePt t="6762" x="3313113" y="2243138"/>
          <p14:tracePt t="6769" x="3313113" y="2260600"/>
          <p14:tracePt t="6775" x="3322638" y="2268538"/>
          <p14:tracePt t="6784" x="3330575" y="2268538"/>
          <p14:tracePt t="6789" x="3338513" y="2286000"/>
          <p14:tracePt t="6797" x="3348038" y="2293938"/>
          <p14:tracePt t="6803" x="3355975" y="2293938"/>
          <p14:tracePt t="6809" x="3363913" y="2311400"/>
          <p14:tracePt t="6818" x="3373438" y="2319338"/>
          <p14:tracePt t="6824" x="3381375" y="2328863"/>
          <p14:tracePt t="6833" x="3398838" y="2336800"/>
          <p14:tracePt t="6838" x="3406775" y="2344738"/>
          <p14:tracePt t="6844" x="3414713" y="2354263"/>
          <p14:tracePt t="6851" x="3432175" y="2354263"/>
          <p14:tracePt t="6858" x="3441700" y="2362200"/>
          <p14:tracePt t="6867" x="3457575" y="2371725"/>
          <p14:tracePt t="6872" x="3475038" y="2379663"/>
          <p14:tracePt t="6880" x="3492500" y="2387600"/>
          <p14:tracePt t="6889" x="3508375" y="2397125"/>
          <p14:tracePt t="6893" x="3525838" y="2397125"/>
          <p14:tracePt t="6901" x="3551238" y="2405063"/>
          <p14:tracePt t="6908" x="3559175" y="2405063"/>
          <p14:tracePt t="6917" x="3586163" y="2413000"/>
          <p14:tracePt t="6922" x="3611563" y="2422525"/>
          <p14:tracePt t="6929" x="3627438" y="2422525"/>
          <p14:tracePt t="6936" x="3662363" y="2430463"/>
          <p14:tracePt t="6942" x="3695700" y="2430463"/>
          <p14:tracePt t="6950" x="3729038" y="2430463"/>
          <p14:tracePt t="6956" x="3763963" y="2438400"/>
          <p14:tracePt t="6964" x="3789363" y="2447925"/>
          <p14:tracePt t="6971" x="3822700" y="2447925"/>
          <p14:tracePt t="6977" x="3857625" y="2455863"/>
          <p14:tracePt t="6984" x="3890963" y="2455863"/>
          <p14:tracePt t="6991" x="3916363" y="2455863"/>
          <p14:tracePt t="7000" x="3941763" y="2463800"/>
          <p14:tracePt t="7005" x="3976688" y="2463800"/>
          <p14:tracePt t="7012" x="4010025" y="2473325"/>
          <p14:tracePt t="7020" x="4052888" y="2473325"/>
          <p14:tracePt t="7025" x="4086225" y="2473325"/>
          <p14:tracePt t="7033" x="4129088" y="2481263"/>
          <p14:tracePt t="7040" x="4187825" y="2481263"/>
          <p14:tracePt t="7050" x="4248150" y="2489200"/>
          <p14:tracePt t="7054" x="4298950" y="2489200"/>
          <p14:tracePt t="7060" x="4359275" y="2489200"/>
          <p14:tracePt t="7067" x="4400550" y="2489200"/>
          <p14:tracePt t="7074" x="4443413" y="2489200"/>
          <p14:tracePt t="7084" x="4494213" y="2506663"/>
          <p14:tracePt t="7088" x="4537075" y="2516188"/>
          <p14:tracePt t="7096" x="4587875" y="2524125"/>
          <p14:tracePt t="7102" x="4605338" y="2532063"/>
          <p14:tracePt t="7109" x="4638675" y="2532063"/>
          <p14:tracePt t="7118" x="4673600" y="2532063"/>
          <p14:tracePt t="7122" x="4699000" y="2532063"/>
          <p14:tracePt t="7131" x="4706938" y="2532063"/>
          <p14:tracePt t="7137" x="4732338" y="2532063"/>
          <p14:tracePt t="7143" x="4757738" y="2532063"/>
          <p14:tracePt t="7151" x="4775200" y="2532063"/>
          <p14:tracePt t="7157" x="4808538" y="2524125"/>
          <p14:tracePt t="7167" x="4833938" y="2506663"/>
          <p14:tracePt t="7172" x="4868863" y="2489200"/>
          <p14:tracePt t="7179" x="4902200" y="2473325"/>
          <p14:tracePt t="7186" x="4935538" y="2463800"/>
          <p14:tracePt t="7192" x="4987925" y="2447925"/>
          <p14:tracePt t="7201" x="5029200" y="2422525"/>
          <p14:tracePt t="7206" x="5080000" y="2397125"/>
          <p14:tracePt t="7216" x="5114925" y="2379663"/>
          <p14:tracePt t="7220" x="5140325" y="2362200"/>
          <p14:tracePt t="7227" x="5157788" y="2354263"/>
          <p14:tracePt t="7234" x="5165725" y="2336800"/>
          <p14:tracePt t="7241" x="5183188" y="2328863"/>
          <p14:tracePt t="7251" x="5199063" y="2319338"/>
          <p14:tracePt t="7255" x="5216525" y="2303463"/>
          <p14:tracePt t="7262" x="5233988" y="2286000"/>
          <p14:tracePt t="7270" x="5241925" y="2260600"/>
          <p14:tracePt t="7275" x="5259388" y="2227263"/>
          <p14:tracePt t="7283" x="5284788" y="2200275"/>
          <p14:tracePt t="7289" x="5302250" y="2166938"/>
          <p14:tracePt t="7300" x="5310188" y="2133600"/>
          <p14:tracePt t="7304" x="5327650" y="2116138"/>
          <p14:tracePt t="7310" x="5327650" y="2082800"/>
          <p14:tracePt t="7318" x="5335588" y="2055813"/>
          <p14:tracePt t="7324" x="5335588" y="2030413"/>
          <p14:tracePt t="7333" x="5335588" y="2014538"/>
          <p14:tracePt t="7338" x="5335588" y="1989138"/>
          <p14:tracePt t="7346" x="5335588" y="1963738"/>
          <p14:tracePt t="7353" x="5335588" y="1954213"/>
          <p14:tracePt t="7359" x="5335588" y="1938338"/>
          <p14:tracePt t="7367" x="5327650" y="1920875"/>
          <p14:tracePt t="7372" x="5327650" y="1911350"/>
          <p14:tracePt t="7383" x="5327650" y="1885950"/>
          <p14:tracePt t="7387" x="5318125" y="1870075"/>
          <p14:tracePt t="7394" x="5302250" y="1852613"/>
          <p14:tracePt t="7401" x="5292725" y="1835150"/>
          <p14:tracePt t="7407" x="5276850" y="1819275"/>
          <p14:tracePt t="7417" x="5267325" y="1801813"/>
          <p14:tracePt t="7421" x="5259388" y="1793875"/>
          <p14:tracePt t="7430" x="5241925" y="1776413"/>
          <p14:tracePt t="7437" x="5224463" y="1758950"/>
          <p14:tracePt t="7442" x="5208588" y="1741488"/>
          <p14:tracePt t="7451" x="5183188" y="1725613"/>
          <p14:tracePt t="7456" x="5165725" y="1708150"/>
          <p14:tracePt t="7466" x="5132388" y="1690688"/>
          <p14:tracePt t="7471" x="5089525" y="1674813"/>
          <p14:tracePt t="7477" x="5029200" y="1665288"/>
          <p14:tracePt t="7483" x="4970463" y="1657350"/>
          <p14:tracePt t="7491" x="4927600" y="1649413"/>
          <p14:tracePt t="7501" x="4868863" y="1639888"/>
          <p14:tracePt t="7505" x="4833938" y="1631950"/>
          <p14:tracePt t="7513" x="4791075" y="1631950"/>
          <p14:tracePt t="7521" x="4757738" y="1622425"/>
          <p14:tracePt t="7526" x="4732338" y="1622425"/>
          <p14:tracePt t="7533" x="4714875" y="1622425"/>
          <p14:tracePt t="7539" x="4689475" y="1614488"/>
          <p14:tracePt t="7551" x="4656138" y="1614488"/>
          <p14:tracePt t="7553" x="4638675" y="1614488"/>
          <p14:tracePt t="7560" x="4605338" y="1606550"/>
          <p14:tracePt t="7569" x="4570413" y="1606550"/>
          <p14:tracePt t="7574" x="4537075" y="1606550"/>
          <p14:tracePt t="7583" x="4494213" y="1606550"/>
          <p14:tracePt t="7589" x="4468813" y="1606550"/>
          <p14:tracePt t="7596" x="4425950" y="1606550"/>
          <p14:tracePt t="7603" x="4375150" y="1606550"/>
          <p14:tracePt t="7610" x="4349750" y="1597025"/>
          <p14:tracePt t="7617" x="4316413" y="1597025"/>
          <p14:tracePt t="7622" x="4281488" y="1597025"/>
          <p14:tracePt t="7633" x="4248150" y="1597025"/>
          <p14:tracePt t="7637" x="4222750" y="1597025"/>
          <p14:tracePt t="7644" x="4187825" y="1589088"/>
          <p14:tracePt t="7651" x="4154488" y="1589088"/>
          <p14:tracePt t="7658" x="4129088" y="1589088"/>
          <p14:tracePt t="7667" x="4086225" y="1589088"/>
          <p14:tracePt t="7672" x="4060825" y="1589088"/>
          <p14:tracePt t="7680" x="4027488" y="1589088"/>
          <p14:tracePt t="7686" x="3992563" y="1589088"/>
          <p14:tracePt t="7692" x="3959225" y="1589088"/>
          <p14:tracePt t="7700" x="3933825" y="1597025"/>
          <p14:tracePt t="7706" x="3883025" y="1597025"/>
          <p14:tracePt t="7716" x="3865563" y="1606550"/>
          <p14:tracePt t="7721" x="3832225" y="1614488"/>
          <p14:tracePt t="7728" x="3797300" y="1631950"/>
          <p14:tracePt t="7736" x="3763963" y="1639888"/>
          <p14:tracePt t="7741" x="3738563" y="1657350"/>
          <p14:tracePt t="7750" x="3713163" y="1665288"/>
          <p14:tracePt t="7755" x="3687763" y="1682750"/>
          <p14:tracePt t="7763" x="3670300" y="1682750"/>
          <p14:tracePt t="7770" x="3652838" y="1690688"/>
          <p14:tracePt t="7776" x="3636963" y="1700213"/>
          <p14:tracePt t="7783" x="3627438" y="1716088"/>
          <p14:tracePt t="7789" x="3611563" y="1725613"/>
          <p14:tracePt t="7799" x="3594100" y="1741488"/>
          <p14:tracePt t="7804" x="3576638" y="1741488"/>
          <p14:tracePt t="7810" x="3559175" y="1766888"/>
          <p14:tracePt t="7818" x="3551238" y="1784350"/>
          <p14:tracePt t="7824" x="3525838" y="1801813"/>
          <p14:tracePt t="7833" x="3517900" y="1819275"/>
          <p14:tracePt t="7839" x="3500438" y="1827213"/>
          <p14:tracePt t="7853" x="3500438" y="1835150"/>
          <p14:tracePt t="7859" x="3492500" y="1844675"/>
          <p14:tracePt t="7873" x="3482975" y="1844675"/>
          <p14:tracePt t="7883" x="3482975" y="1852613"/>
          <p14:tracePt t="7904" x="3475038" y="1852613"/>
          <p14:tracePt t="8352" x="3482975" y="1852613"/>
          <p14:tracePt t="8359" x="3500438" y="1852613"/>
          <p14:tracePt t="8366" x="3525838" y="1852613"/>
          <p14:tracePt t="8373" x="3559175" y="1852613"/>
          <p14:tracePt t="8383" x="3602038" y="1870075"/>
          <p14:tracePt t="8389" x="3652838" y="1878013"/>
          <p14:tracePt t="8393" x="3721100" y="1878013"/>
          <p14:tracePt t="8401" x="3822700" y="1878013"/>
          <p14:tracePt t="8408" x="3951288" y="1878013"/>
          <p14:tracePt t="8416" x="4086225" y="1870075"/>
          <p14:tracePt t="8422" x="4281488" y="1860550"/>
          <p14:tracePt t="8430" x="4443413" y="1844675"/>
          <p14:tracePt t="8436" x="4638675" y="1835150"/>
          <p14:tracePt t="8442" x="4818063" y="1819275"/>
          <p14:tracePt t="8450" x="4978400" y="1809750"/>
          <p14:tracePt t="8456" x="5132388" y="1809750"/>
          <p14:tracePt t="8466" x="5310188" y="1784350"/>
          <p14:tracePt t="8471" x="5462588" y="1766888"/>
          <p14:tracePt t="8479" x="5657850" y="1758950"/>
          <p14:tracePt t="8486" x="5845175" y="1741488"/>
          <p14:tracePt t="8491" x="6024563" y="1741488"/>
          <p14:tracePt t="8500" x="6202363" y="1733550"/>
          <p14:tracePt t="8505" x="6346825" y="1716088"/>
          <p14:tracePt t="8513" x="6483350" y="1708150"/>
          <p14:tracePt t="8520" x="6610350" y="1700213"/>
          <p14:tracePt t="8526" x="6745288" y="1674813"/>
          <p14:tracePt t="8533" x="6856413" y="1665288"/>
          <p14:tracePt t="8540" x="6958013" y="1649413"/>
          <p14:tracePt t="8549" x="7051675" y="1649413"/>
          <p14:tracePt t="8554" x="7127875" y="1639888"/>
          <p14:tracePt t="8560" x="7188200" y="1631950"/>
          <p14:tracePt t="8569" x="7221538" y="1631950"/>
          <p14:tracePt t="8575" x="7256463" y="1631950"/>
          <p14:tracePt t="8583" x="7281863" y="1631950"/>
          <p14:tracePt t="8588" x="7307263" y="1631950"/>
          <p14:tracePt t="8597" x="7323138" y="1631950"/>
          <p14:tracePt t="8610" x="7340600" y="1631950"/>
          <p14:tracePt t="8617" x="7348538" y="1631950"/>
          <p14:tracePt t="9005" x="7373938" y="1631950"/>
          <p14:tracePt t="9013" x="7442200" y="1639888"/>
          <p14:tracePt t="9019" x="7545388" y="1649413"/>
          <p14:tracePt t="9026" x="7637463" y="1674813"/>
          <p14:tracePt t="9033" x="7748588" y="1708150"/>
          <p14:tracePt t="9038" x="7867650" y="1733550"/>
          <p14:tracePt t="9046" x="7986713" y="1766888"/>
          <p14:tracePt t="9052" x="8070850" y="1801813"/>
          <p14:tracePt t="9059" x="8147050" y="1809750"/>
          <p14:tracePt t="9066" x="8250238" y="1835150"/>
          <p14:tracePt t="9073" x="8308975" y="1844675"/>
          <p14:tracePt t="9082" x="8369300" y="1860550"/>
          <p14:tracePt t="9087" x="8402638" y="1860550"/>
          <p14:tracePt t="9094" x="8428038" y="1870075"/>
          <p14:tracePt t="9100" x="8462963" y="1878013"/>
          <p14:tracePt t="9107" x="8513763" y="1885950"/>
          <p14:tracePt t="9116" x="8529638" y="1885950"/>
          <p14:tracePt t="9122" x="8564563" y="1895475"/>
          <p14:tracePt t="9130" x="8597900" y="1895475"/>
          <p14:tracePt t="9137" x="8615363" y="1903413"/>
          <p14:tracePt t="9142" x="8623300" y="1903413"/>
          <p14:tracePt t="9149" x="8640763" y="1903413"/>
          <p14:tracePt t="9156" x="8648700" y="1903413"/>
          <p14:tracePt t="9166" x="8658225" y="1903413"/>
          <p14:tracePt t="9171" x="8683625" y="1911350"/>
          <p14:tracePt t="9191" x="8691563" y="1911350"/>
          <p14:tracePt t="9201" x="8699500" y="1911350"/>
          <p14:tracePt t="9213" x="8709025" y="1911350"/>
          <p14:tracePt t="9219" x="8724900" y="1911350"/>
          <p14:tracePt t="9233" x="8742363" y="1911350"/>
          <p14:tracePt t="9239" x="8750300" y="1911350"/>
          <p14:tracePt t="9253" x="8777288" y="1911350"/>
          <p14:tracePt t="9260" x="8785225" y="1911350"/>
          <p14:tracePt t="9268" x="8793163" y="1911350"/>
          <p14:tracePt t="9275" x="8810625" y="1920875"/>
          <p14:tracePt t="9284" x="8818563" y="1920875"/>
          <p14:tracePt t="9289" x="8836025" y="1920875"/>
          <p14:tracePt t="9302" x="8843963" y="1920875"/>
          <p14:tracePt t="9310" x="8869363" y="1920875"/>
          <p14:tracePt t="9322" x="8886825" y="1920875"/>
          <p14:tracePt t="9330" x="8894763" y="1920875"/>
          <p14:tracePt t="9337" x="8904288" y="1920875"/>
          <p14:tracePt t="9343" x="8912225" y="1920875"/>
          <p14:tracePt t="9352" x="8921750" y="1920875"/>
          <p14:tracePt t="9358" x="8929688" y="1920875"/>
          <p14:tracePt t="9366" x="8937625" y="1920875"/>
          <p14:tracePt t="9380" x="8955088" y="1920875"/>
          <p14:tracePt t="9385" x="8963025" y="1920875"/>
          <p14:tracePt t="9400" x="8972550" y="1920875"/>
          <p14:tracePt t="9406" x="8988425" y="1928813"/>
          <p14:tracePt t="9420" x="8997950" y="1928813"/>
          <p14:tracePt t="9428" x="9005888" y="1928813"/>
          <p14:tracePt t="9436" x="9013825" y="1938338"/>
          <p14:tracePt t="9440" x="9023350" y="1938338"/>
          <p14:tracePt t="9451" x="9031288" y="1938338"/>
          <p14:tracePt t="9463" x="9039225" y="1938338"/>
          <p14:tracePt t="9476" x="9048750" y="1938338"/>
          <p14:tracePt t="9490" x="9056688" y="1938338"/>
          <p14:tracePt t="9524" x="9064625" y="1938338"/>
          <p14:tracePt t="9538" x="9074150" y="1938338"/>
          <p14:tracePt t="9552" x="9082088" y="1938338"/>
          <p14:tracePt t="9559" x="9091613" y="1938338"/>
          <p14:tracePt t="9573" x="9099550" y="1938338"/>
          <p14:tracePt t="9594" x="9107488" y="1938338"/>
          <p14:tracePt t="9615" x="9117013" y="1938338"/>
          <p14:tracePt t="9650" x="9124950" y="1938338"/>
          <p14:tracePt t="9656" x="9132888" y="1938338"/>
          <p14:tracePt t="9670" x="9142413" y="1938338"/>
          <p14:tracePt t="9699" x="9150350" y="1938338"/>
          <p14:tracePt t="9713" x="9158288" y="1938338"/>
          <p14:tracePt t="9740" x="9167813" y="1938338"/>
          <p14:tracePt t="9753" x="9175750" y="1938338"/>
          <p14:tracePt t="9760" x="9183688" y="1928813"/>
          <p14:tracePt t="9774" x="9193213" y="1928813"/>
          <p14:tracePt t="9788" x="9201150" y="1928813"/>
          <p14:tracePt t="9823" x="9209088" y="1928813"/>
          <p14:tracePt t="9837" x="9218613" y="1928813"/>
          <p14:tracePt t="10424" x="9226550" y="1928813"/>
          <p14:tracePt t="10434" x="9244013" y="1928813"/>
          <p14:tracePt t="10439" x="9261475" y="1920875"/>
          <p14:tracePt t="10445" x="9277350" y="1920875"/>
          <p14:tracePt t="10450" x="9294813" y="1911350"/>
          <p14:tracePt t="10457" x="9312275" y="1911350"/>
          <p14:tracePt t="10467" x="9320213" y="1911350"/>
          <p14:tracePt t="10471" x="9328150" y="1911350"/>
          <p14:tracePt t="10485" x="9337675" y="1911350"/>
          <p14:tracePt t="10499" x="9345613" y="1911350"/>
          <p14:tracePt t="10506" x="9353550" y="1911350"/>
          <p14:tracePt t="10515" x="9363075" y="1911350"/>
          <p14:tracePt t="10521" x="9371013" y="1911350"/>
          <p14:tracePt t="10526" x="9380538" y="1911350"/>
          <p14:tracePt t="10533" x="9388475" y="1911350"/>
          <p14:tracePt t="10540" x="9396413" y="1911350"/>
          <p14:tracePt t="10550" x="9405938" y="1911350"/>
          <p14:tracePt t="10555" x="9421813" y="1911350"/>
          <p14:tracePt t="10562" x="9431338" y="1911350"/>
          <p14:tracePt t="10569" x="9439275" y="1911350"/>
          <p14:tracePt t="10575" x="9456738" y="1911350"/>
          <p14:tracePt t="10583" x="9464675" y="1911350"/>
          <p14:tracePt t="10589" x="9490075" y="1911350"/>
          <p14:tracePt t="10599" x="9515475" y="1911350"/>
          <p14:tracePt t="10603" x="9532938" y="1911350"/>
          <p14:tracePt t="10610" x="9558338" y="1911350"/>
          <p14:tracePt t="10619" x="9583738" y="1911350"/>
          <p14:tracePt t="10624" x="9609138" y="1911350"/>
          <p14:tracePt t="10632" x="9626600" y="1911350"/>
          <p14:tracePt t="10638" x="9652000" y="1911350"/>
          <p14:tracePt t="10645" x="9659938" y="1911350"/>
          <p14:tracePt t="10652" x="9685338" y="1911350"/>
          <p14:tracePt t="10659" x="9702800" y="1911350"/>
          <p14:tracePt t="10666" x="9720263" y="1911350"/>
          <p14:tracePt t="10672" x="9736138" y="1911350"/>
          <p14:tracePt t="10682" x="9761538" y="1911350"/>
          <p14:tracePt t="10687" x="9771063" y="1911350"/>
          <p14:tracePt t="10693" x="9796463" y="1911350"/>
          <p14:tracePt t="10700" x="9812338" y="1903413"/>
          <p14:tracePt t="10707" x="9829800" y="1903413"/>
          <p14:tracePt t="10718" x="9847263" y="1903413"/>
          <p14:tracePt t="10721" x="9855200" y="1903413"/>
          <p14:tracePt t="10730" x="9872663" y="1903413"/>
          <p14:tracePt t="10736" x="9890125" y="1903413"/>
          <p14:tracePt t="10742" x="9898063" y="1895475"/>
          <p14:tracePt t="10750" x="9915525" y="1895475"/>
          <p14:tracePt t="10756" x="9931400" y="1895475"/>
          <p14:tracePt t="10766" x="9940925" y="1885950"/>
          <p14:tracePt t="10770" x="9956800" y="1885950"/>
          <p14:tracePt t="10777" x="9966325" y="1885950"/>
          <p14:tracePt t="10786" x="9974263" y="1885950"/>
          <p14:tracePt t="10790" x="9991725" y="1885950"/>
          <p14:tracePt t="10801" x="9999663" y="1885950"/>
          <p14:tracePt t="10805" x="10017125" y="1885950"/>
          <p14:tracePt t="10813" x="10034588" y="1885950"/>
          <p14:tracePt t="10819" x="10042525" y="1885950"/>
          <p14:tracePt t="10825" x="10059988" y="1885950"/>
          <p14:tracePt t="10833" x="10067925" y="1885950"/>
          <p14:tracePt t="10839" x="10085388" y="1885950"/>
          <p14:tracePt t="10849" x="10101263" y="1885950"/>
          <p14:tracePt t="10853" x="10118725" y="1878013"/>
          <p14:tracePt t="10860" x="10136188" y="1878013"/>
          <p14:tracePt t="10868" x="10153650" y="1878013"/>
          <p14:tracePt t="10874" x="10161588" y="1878013"/>
          <p14:tracePt t="10889" x="10186988" y="1870075"/>
          <p14:tracePt t="10896" x="10204450" y="1870075"/>
          <p14:tracePt t="10902" x="10212388" y="1870075"/>
          <p14:tracePt t="10909" x="10220325" y="1870075"/>
          <p14:tracePt t="10923" x="10237788" y="1870075"/>
          <p14:tracePt t="10938" x="10245725" y="1870075"/>
          <p14:tracePt t="10943" x="10263188" y="1870075"/>
          <p14:tracePt t="10958" x="10271125" y="1870075"/>
          <p14:tracePt t="10966" x="10280650" y="1870075"/>
          <p14:tracePt t="10971" x="10288588" y="1860550"/>
          <p14:tracePt t="10983" x="10298113" y="1860550"/>
          <p14:tracePt t="10986" x="10313988" y="1860550"/>
          <p14:tracePt t="11000" x="10331450" y="1852613"/>
          <p14:tracePt t="11006" x="10339388" y="1852613"/>
          <p14:tracePt t="11015" x="10348913" y="1852613"/>
          <p14:tracePt t="11020" x="10364788" y="1852613"/>
          <p14:tracePt t="11027" x="10374313" y="1852613"/>
          <p14:tracePt t="11035" x="10382250" y="1852613"/>
          <p14:tracePt t="11041" x="10399713" y="1852613"/>
          <p14:tracePt t="11051" x="10407650" y="1852613"/>
          <p14:tracePt t="11055" x="10415588" y="1852613"/>
          <p14:tracePt t="11065" x="10425113" y="1852613"/>
          <p14:tracePt t="11070" x="10433050" y="1852613"/>
          <p14:tracePt t="11075" x="10442575" y="1852613"/>
          <p14:tracePt t="11090" x="10450513" y="1852613"/>
          <p14:tracePt t="11104" x="10458450" y="1852613"/>
          <p14:tracePt t="11110" x="10467975" y="1852613"/>
          <p14:tracePt t="11148" x="10475913" y="1852613"/>
          <p14:tracePt t="11851" x="10425113" y="1860550"/>
          <p14:tracePt t="11858" x="10348913" y="1895475"/>
          <p14:tracePt t="11868" x="10263188" y="1928813"/>
          <p14:tracePt t="11876" x="10186988" y="1963738"/>
          <p14:tracePt t="11886" x="10075863" y="1997075"/>
          <p14:tracePt t="11906" x="9974263" y="2047875"/>
          <p14:tracePt t="11915" x="9923463" y="2055813"/>
          <p14:tracePt t="11921" x="9898063" y="2065338"/>
          <p14:tracePt t="11926" x="9847263" y="2073275"/>
          <p14:tracePt t="11933" x="9812338" y="2090738"/>
          <p14:tracePt t="11940" x="9761538" y="2108200"/>
          <p14:tracePt t="11950" x="9702800" y="2124075"/>
          <p14:tracePt t="11954" x="9642475" y="2149475"/>
          <p14:tracePt t="11962" x="9591675" y="2166938"/>
          <p14:tracePt t="11969" x="9550400" y="2184400"/>
          <p14:tracePt t="11975" x="9498013" y="2192338"/>
          <p14:tracePt t="11983" x="9464675" y="2209800"/>
          <p14:tracePt t="11988" x="9431338" y="2217738"/>
          <p14:tracePt t="11999" x="9396413" y="2227263"/>
          <p14:tracePt t="12003" x="9380538" y="2235200"/>
          <p14:tracePt t="12010" x="9353550" y="2243138"/>
          <p14:tracePt t="12016" x="9337675" y="2252663"/>
          <p14:tracePt t="12023" x="9312275" y="2252663"/>
          <p14:tracePt t="12033" x="9302750" y="2252663"/>
          <p14:tracePt t="12038" x="9286875" y="2260600"/>
          <p14:tracePt t="12045" x="9277350" y="2260600"/>
          <p14:tracePt t="12052" x="9261475" y="2268538"/>
          <p14:tracePt t="12058" x="9251950" y="2268538"/>
          <p14:tracePt t="12065" x="9244013" y="2268538"/>
          <p14:tracePt t="12071" x="9226550" y="2278063"/>
          <p14:tracePt t="12082" x="9218613" y="2286000"/>
          <p14:tracePt t="12086" x="9209088" y="2293938"/>
          <p14:tracePt t="12093" x="9193213" y="2303463"/>
          <p14:tracePt t="12101" x="9175750" y="2311400"/>
          <p14:tracePt t="12106" x="9167813" y="2311400"/>
          <p14:tracePt t="12115" x="9150350" y="2311400"/>
          <p14:tracePt t="12120" x="9132888" y="2319338"/>
          <p14:tracePt t="12129" x="9124950" y="2328863"/>
          <p14:tracePt t="12135" x="9107488" y="2344738"/>
          <p14:tracePt t="12141" x="9099550" y="2354263"/>
          <p14:tracePt t="12149" x="9082088" y="2354263"/>
          <p14:tracePt t="12155" x="9082088" y="2362200"/>
          <p14:tracePt t="12165" x="9074150" y="2371725"/>
          <p14:tracePt t="12170" x="9064625" y="2371725"/>
          <p14:tracePt t="12199" x="9056688" y="2379663"/>
          <p14:tracePt t="12212" x="9048750" y="2379663"/>
          <p14:tracePt t="12267" x="9048750" y="2387600"/>
          <p14:tracePt t="12282" x="9048750" y="2397125"/>
          <p14:tracePt t="12315" x="9048750" y="2405063"/>
          <p14:tracePt t="12333" x="9048750" y="2413000"/>
          <p14:tracePt t="12363" x="9048750" y="2422525"/>
          <p14:tracePt t="12379" x="9056688" y="2430463"/>
          <p14:tracePt t="12419" x="9064625" y="2430463"/>
          <p14:tracePt t="12432" x="9074150" y="2430463"/>
          <p14:tracePt t="12454" x="9082088" y="2430463"/>
          <p14:tracePt t="12461" x="9091613" y="2430463"/>
          <p14:tracePt t="12474" x="9099550" y="2430463"/>
          <p14:tracePt t="12482" x="9107488" y="2430463"/>
          <p14:tracePt t="12488" x="9117013" y="2430463"/>
          <p14:tracePt t="12500" x="9124950" y="2430463"/>
          <p14:tracePt t="12503" x="9142413" y="2430463"/>
          <p14:tracePt t="12511" x="9158288" y="2430463"/>
          <p14:tracePt t="12517" x="9183688" y="2430463"/>
          <p14:tracePt t="12523" x="9218613" y="2430463"/>
          <p14:tracePt t="12532" x="9244013" y="2430463"/>
          <p14:tracePt t="12538" x="9269413" y="2430463"/>
          <p14:tracePt t="12545" x="9294813" y="2430463"/>
          <p14:tracePt t="12552" x="9320213" y="2430463"/>
          <p14:tracePt t="12558" x="9353550" y="2430463"/>
          <p14:tracePt t="12565" x="9371013" y="2430463"/>
          <p14:tracePt t="12572" x="9396413" y="2430463"/>
          <p14:tracePt t="12582" x="9421813" y="2430463"/>
          <p14:tracePt t="12586" x="9439275" y="2430463"/>
          <p14:tracePt t="12593" x="9472613" y="2430463"/>
          <p14:tracePt t="12600" x="9498013" y="2430463"/>
          <p14:tracePt t="12607" x="9515475" y="2430463"/>
          <p14:tracePt t="12615" x="9540875" y="2430463"/>
          <p14:tracePt t="12620" x="9566275" y="2430463"/>
          <p14:tracePt t="12628" x="9583738" y="2430463"/>
          <p14:tracePt t="12635" x="9609138" y="2438400"/>
          <p14:tracePt t="12642" x="9634538" y="2438400"/>
          <p14:tracePt t="12650" x="9652000" y="2447925"/>
          <p14:tracePt t="12656" x="9667875" y="2447925"/>
          <p14:tracePt t="12665" x="9694863" y="2455863"/>
          <p14:tracePt t="12670" x="9710738" y="2455863"/>
          <p14:tracePt t="12676" x="9728200" y="2455863"/>
          <p14:tracePt t="12684" x="9745663" y="2463800"/>
          <p14:tracePt t="12690" x="9771063" y="2473325"/>
          <p14:tracePt t="12700" x="9779000" y="2473325"/>
          <p14:tracePt t="12704" x="9786938" y="2473325"/>
          <p14:tracePt t="12712" x="9796463" y="2473325"/>
          <p14:tracePt t="12719" x="9804400" y="2473325"/>
          <p14:tracePt t="12724" x="9821863" y="2473325"/>
          <p14:tracePt t="12733" x="9829800" y="2473325"/>
          <p14:tracePt t="12750" x="9839325" y="2473325"/>
          <p14:tracePt t="12753" x="9847263" y="2473325"/>
          <p14:tracePt t="12760" x="9855200" y="2473325"/>
          <p14:tracePt t="12773" x="9872663" y="2473325"/>
          <p14:tracePt t="12788" x="9880600" y="2473325"/>
          <p14:tracePt t="12795" x="9898063" y="2473325"/>
          <p14:tracePt t="12808" x="9906000" y="2473325"/>
          <p14:tracePt t="12816" x="9915525" y="2473325"/>
          <p14:tracePt t="12822" x="9923463" y="2473325"/>
          <p14:tracePt t="12833" x="9940925" y="2473325"/>
          <p14:tracePt t="12836" x="9948863" y="2473325"/>
          <p14:tracePt t="12844" x="9956800" y="2473325"/>
          <p14:tracePt t="12851" x="9983788" y="2473325"/>
          <p14:tracePt t="12857" x="10009188" y="2473325"/>
          <p14:tracePt t="12865" x="10034588" y="2473325"/>
          <p14:tracePt t="12870" x="10059988" y="2463800"/>
          <p14:tracePt t="12880" x="10085388" y="2463800"/>
          <p14:tracePt t="12885" x="10101263" y="2463800"/>
          <p14:tracePt t="12903" x="10144125" y="2463800"/>
          <p14:tracePt t="12905" x="10153650" y="2463800"/>
          <p14:tracePt t="12916" x="10179050" y="2463800"/>
          <p14:tracePt t="12920" x="10194925" y="2463800"/>
          <p14:tracePt t="12926" x="10204450" y="2455863"/>
          <p14:tracePt t="12933" x="10220325" y="2455863"/>
          <p14:tracePt t="12940" x="10229850" y="2455863"/>
          <p14:tracePt t="12949" x="10237788" y="2455863"/>
          <p14:tracePt t="12955" x="10255250" y="2455863"/>
          <p14:tracePt t="12962" x="10263188" y="2455863"/>
          <p14:tracePt t="12975" x="10271125" y="2455863"/>
          <p14:tracePt t="12982" x="10280650" y="2455863"/>
          <p14:tracePt t="12989" x="10288588" y="2455863"/>
          <p14:tracePt t="12999" x="10298113" y="2455863"/>
          <p14:tracePt t="13003" x="10306050" y="2455863"/>
          <p14:tracePt t="13010" x="10313988" y="2455863"/>
          <p14:tracePt t="13018" x="10323513" y="2455863"/>
          <p14:tracePt t="13023" x="10331450" y="2455863"/>
          <p14:tracePt t="13033" x="10339388" y="2455863"/>
          <p14:tracePt t="13038" x="10348913" y="2455863"/>
          <p14:tracePt t="13045" x="10356850" y="2455863"/>
          <p14:tracePt t="13052" x="10364788" y="2455863"/>
          <p14:tracePt t="13058" x="10374313" y="2455863"/>
          <p14:tracePt t="13066" x="10382250" y="2455863"/>
          <p14:tracePt t="13072" x="10390188" y="2455863"/>
          <p14:tracePt t="13082" x="10399713" y="2455863"/>
          <p14:tracePt t="13093" x="10407650" y="2455863"/>
          <p14:tracePt t="13101" x="10415588" y="2455863"/>
          <p14:tracePt t="13107" x="10425113" y="2455863"/>
          <p14:tracePt t="13131" x="10433050" y="2455863"/>
          <p14:tracePt t="13150" x="10442575" y="2455863"/>
          <p14:tracePt t="13658" x="10399713" y="2455863"/>
          <p14:tracePt t="13665" x="10313988" y="2455863"/>
          <p14:tracePt t="13672" x="10237788" y="2463800"/>
          <p14:tracePt t="13681" x="10153650" y="2489200"/>
          <p14:tracePt t="13684" x="10059988" y="2506663"/>
          <p14:tracePt t="13691" x="9974263" y="2541588"/>
          <p14:tracePt t="13698" x="9872663" y="2574925"/>
          <p14:tracePt t="13704" x="9753600" y="2608263"/>
          <p14:tracePt t="13714" x="9652000" y="2660650"/>
          <p14:tracePt t="13719" x="9575800" y="2676525"/>
          <p14:tracePt t="13725" x="9498013" y="2711450"/>
          <p14:tracePt t="13733" x="9447213" y="2727325"/>
          <p14:tracePt t="13739" x="9405938" y="2744788"/>
          <p14:tracePt t="13748" x="9380538" y="2744788"/>
          <p14:tracePt t="13753" x="9345613" y="2752725"/>
          <p14:tracePt t="13761" x="9337675" y="2762250"/>
          <p14:tracePt t="13768" x="9320213" y="2770188"/>
          <p14:tracePt t="13773" x="9302750" y="2770188"/>
          <p14:tracePt t="13782" x="9294813" y="2770188"/>
          <p14:tracePt t="13788" x="9286875" y="2770188"/>
          <p14:tracePt t="13798" x="9277350" y="2770188"/>
          <p14:tracePt t="13802" x="9269413" y="2770188"/>
          <p14:tracePt t="13808" x="9261475" y="2778125"/>
          <p14:tracePt t="13816" x="9251950" y="2778125"/>
          <p14:tracePt t="13822" x="9244013" y="2778125"/>
          <p14:tracePt t="13832" x="9236075" y="2787650"/>
          <p14:tracePt t="13844" x="9218613" y="2787650"/>
          <p14:tracePt t="13851" x="9209088" y="2787650"/>
          <p14:tracePt t="13865" x="9201150" y="2795588"/>
          <p14:tracePt t="13871" x="9183688" y="2795588"/>
          <p14:tracePt t="13881" x="9183688" y="2805113"/>
          <p14:tracePt t="13886" x="9175750" y="2805113"/>
          <p14:tracePt t="13892" x="9158288" y="2813050"/>
          <p14:tracePt t="13899" x="9158288" y="2820988"/>
          <p14:tracePt t="13905" x="9142413" y="2830513"/>
          <p14:tracePt t="13915" x="9124950" y="2830513"/>
          <p14:tracePt t="13929" x="9107488" y="2838450"/>
          <p14:tracePt t="13934" x="9091613" y="2855913"/>
          <p14:tracePt t="13940" x="9091613" y="2863850"/>
          <p14:tracePt t="13949" x="9074150" y="2863850"/>
          <p14:tracePt t="13954" x="9048750" y="2889250"/>
          <p14:tracePt t="13964" x="9031288" y="2906713"/>
          <p14:tracePt t="13969" x="9023350" y="2932113"/>
          <p14:tracePt t="13975" x="9005888" y="2949575"/>
          <p14:tracePt t="13983" x="8997950" y="2957513"/>
          <p14:tracePt t="13990" x="8988425" y="2974975"/>
          <p14:tracePt t="13999" x="8980488" y="2982913"/>
          <p14:tracePt t="14003" x="8980488" y="2990850"/>
          <p14:tracePt t="14018" x="8972550" y="3000375"/>
          <p14:tracePt t="14052" x="8963025" y="3016250"/>
          <p14:tracePt t="14065" x="8963025" y="3025775"/>
          <p14:tracePt t="14072" x="8963025" y="3033713"/>
          <p14:tracePt t="14087" x="8963025" y="3041650"/>
          <p14:tracePt t="14094" x="8963025" y="3051175"/>
          <p14:tracePt t="14107" x="8972550" y="3051175"/>
          <p14:tracePt t="14115" x="8972550" y="3059113"/>
          <p14:tracePt t="14121" x="8980488" y="3067050"/>
          <p14:tracePt t="14132" x="8980488" y="3076575"/>
          <p14:tracePt t="14136" x="8997950" y="3076575"/>
          <p14:tracePt t="14149" x="9005888" y="3076575"/>
          <p14:tracePt t="14155" x="9023350" y="3084513"/>
          <p14:tracePt t="14165" x="9039225" y="3094038"/>
          <p14:tracePt t="14170" x="9056688" y="3101975"/>
          <p14:tracePt t="14178" x="9082088" y="3101975"/>
          <p14:tracePt t="14184" x="9091613" y="3101975"/>
          <p14:tracePt t="14190" x="9124950" y="3109913"/>
          <p14:tracePt t="14198" x="9150350" y="3109913"/>
          <p14:tracePt t="14205" x="9175750" y="3109913"/>
          <p14:tracePt t="14214" x="9193213" y="3109913"/>
          <p14:tracePt t="14219" x="9218613" y="3109913"/>
          <p14:tracePt t="14225" x="9236075" y="3109913"/>
          <p14:tracePt t="14233" x="9251950" y="3109913"/>
          <p14:tracePt t="14239" x="9277350" y="3109913"/>
          <p14:tracePt t="14249" x="9294813" y="3101975"/>
          <p14:tracePt t="14253" x="9312275" y="3101975"/>
          <p14:tracePt t="14261" x="9337675" y="3094038"/>
          <p14:tracePt t="14268" x="9353550" y="3094038"/>
          <p14:tracePt t="14274" x="9371013" y="3094038"/>
          <p14:tracePt t="14282" x="9388475" y="3084513"/>
          <p14:tracePt t="14288" x="9405938" y="3084513"/>
          <p14:tracePt t="14299" x="9421813" y="3076575"/>
          <p14:tracePt t="14303" x="9439275" y="3076575"/>
          <p14:tracePt t="14308" x="9456738" y="3067050"/>
          <p14:tracePt t="14315" x="9464675" y="3067050"/>
          <p14:tracePt t="14322" x="9482138" y="3067050"/>
          <p14:tracePt t="14332" x="9490075" y="3067050"/>
          <p14:tracePt t="14337" x="9498013" y="3067050"/>
          <p14:tracePt t="14344" x="9515475" y="3067050"/>
          <p14:tracePt t="14352" x="9523413" y="3067050"/>
          <p14:tracePt t="14357" x="9540875" y="3067050"/>
          <p14:tracePt t="14366" x="9550400" y="3067050"/>
          <p14:tracePt t="14371" x="9575800" y="3067050"/>
          <p14:tracePt t="14381" x="9601200" y="3067050"/>
          <p14:tracePt t="14385" x="9617075" y="3067050"/>
          <p14:tracePt t="14392" x="9652000" y="3067050"/>
          <p14:tracePt t="14400" x="9685338" y="3067050"/>
          <p14:tracePt t="14406" x="9728200" y="3067050"/>
          <p14:tracePt t="14413" x="9761538" y="3067050"/>
          <p14:tracePt t="14420" x="9786938" y="3067050"/>
          <p14:tracePt t="14428" x="9821863" y="3067050"/>
          <p14:tracePt t="14434" x="9864725" y="3067050"/>
          <p14:tracePt t="14440" x="9898063" y="3067050"/>
          <p14:tracePt t="14450" x="9940925" y="3067050"/>
          <p14:tracePt t="14454" x="9983788" y="3067050"/>
          <p14:tracePt t="14464" x="10042525" y="3067050"/>
          <p14:tracePt t="14469" x="10101263" y="3059113"/>
          <p14:tracePt t="14476" x="10161588" y="3051175"/>
          <p14:tracePt t="14485" x="10220325" y="3041650"/>
          <p14:tracePt t="14490" x="10263188" y="3041650"/>
          <p14:tracePt t="14498" x="10306050" y="3033713"/>
          <p14:tracePt t="14503" x="10339388" y="3025775"/>
          <p14:tracePt t="14510" x="10374313" y="3016250"/>
          <p14:tracePt t="14519" x="10399713" y="3016250"/>
          <p14:tracePt t="14524" x="10425113" y="3008313"/>
          <p14:tracePt t="14533" x="10442575" y="3008313"/>
          <p14:tracePt t="14538" x="10467975" y="3008313"/>
          <p14:tracePt t="14548" x="10493375" y="3008313"/>
          <p14:tracePt t="14553" x="10509250" y="3000375"/>
          <p14:tracePt t="14559" x="10534650" y="3000375"/>
          <p14:tracePt t="14566" x="10552113" y="3000375"/>
          <p14:tracePt t="14570" x="10569575" y="3000375"/>
          <p14:tracePt t="14579" x="10585450" y="3000375"/>
          <p14:tracePt t="14585" x="10612438" y="3000375"/>
          <p14:tracePt t="14591" x="10628313" y="3000375"/>
          <p14:tracePt t="14599" x="10653713" y="3000375"/>
          <p14:tracePt t="14605" x="10663238" y="3000375"/>
          <p14:tracePt t="14614" x="10688638" y="3000375"/>
          <p14:tracePt t="14621" x="10704513" y="3000375"/>
          <p14:tracePt t="14627" x="10721975" y="3000375"/>
          <p14:tracePt t="14634" x="10747375" y="3000375"/>
          <p14:tracePt t="14640" x="10764838" y="3000375"/>
          <p14:tracePt t="14649" x="10782300" y="3000375"/>
          <p14:tracePt t="14654" x="10798175" y="3000375"/>
          <p14:tracePt t="14664" x="10815638" y="3000375"/>
          <p14:tracePt t="14668" x="10833100" y="3000375"/>
          <p14:tracePt t="14675" x="10841038" y="3000375"/>
          <p14:tracePt t="14683" x="10848975" y="3000375"/>
          <p14:tracePt t="14699" x="10858500" y="3000375"/>
          <p14:tracePt t="14703" x="10874375" y="3000375"/>
          <p14:tracePt t="14724" x="10883900" y="3000375"/>
          <p14:tracePt t="14733" x="10891838" y="3000375"/>
          <p14:tracePt t="14749" x="10901363" y="3000375"/>
          <p14:tracePt t="14752" x="10909300" y="3000375"/>
          <p14:tracePt t="14765" x="10917238" y="3000375"/>
          <p14:tracePt t="14782" x="10926763" y="3000375"/>
          <p14:tracePt t="14801" x="10934700" y="3000375"/>
          <p14:tracePt t="14831" x="10942638" y="3000375"/>
          <p14:tracePt t="15441" x="10926763" y="3000375"/>
          <p14:tracePt t="15448" x="10883900" y="3008313"/>
          <p14:tracePt t="15458" x="10823575" y="3016250"/>
          <p14:tracePt t="15461" x="10747375" y="3033713"/>
          <p14:tracePt t="15469" x="10663238" y="3051175"/>
          <p14:tracePt t="15473" x="10585450" y="3059113"/>
          <p14:tracePt t="15484" x="10526713" y="3076575"/>
          <p14:tracePt t="15489" x="10467975" y="3076575"/>
          <p14:tracePt t="15497" x="10425113" y="3084513"/>
          <p14:tracePt t="15502" x="10364788" y="3084513"/>
          <p14:tracePt t="15509" x="10323513" y="3094038"/>
          <p14:tracePt t="15516" x="10271125" y="3094038"/>
          <p14:tracePt t="15522" x="10212388" y="3101975"/>
          <p14:tracePt t="15531" x="10161588" y="3101975"/>
          <p14:tracePt t="15536" x="10101263" y="3101975"/>
          <p14:tracePt t="15544" x="10025063" y="3109913"/>
          <p14:tracePt t="15551" x="9966325" y="3109913"/>
          <p14:tracePt t="15557" x="9906000" y="3119438"/>
          <p14:tracePt t="15565" x="9855200" y="3119438"/>
          <p14:tracePt t="15570" x="9796463" y="3135313"/>
          <p14:tracePt t="15585" x="9702800" y="3135313"/>
          <p14:tracePt t="15592" x="9659938" y="3135313"/>
          <p14:tracePt t="15600" x="9617075" y="3135313"/>
          <p14:tracePt t="15605" x="9583738" y="3135313"/>
          <p14:tracePt t="15615" x="9540875" y="3127375"/>
          <p14:tracePt t="15620" x="9515475" y="3127375"/>
          <p14:tracePt t="15628" x="9490075" y="3127375"/>
          <p14:tracePt t="15633" x="9464675" y="3127375"/>
          <p14:tracePt t="15640" x="9439275" y="3119438"/>
          <p14:tracePt t="15649" x="9421813" y="3119438"/>
          <p14:tracePt t="15654" x="9396413" y="3109913"/>
          <p14:tracePt t="15664" x="9371013" y="3109913"/>
          <p14:tracePt t="15669" x="9345613" y="3101975"/>
          <p14:tracePt t="15675" x="9320213" y="3101975"/>
          <p14:tracePt t="15683" x="9294813" y="3094038"/>
          <p14:tracePt t="15689" x="9261475" y="3094038"/>
          <p14:tracePt t="15698" x="9236075" y="3094038"/>
          <p14:tracePt t="15703" x="9209088" y="3094038"/>
          <p14:tracePt t="15711" x="9183688" y="3094038"/>
          <p14:tracePt t="15718" x="9158288" y="3094038"/>
          <p14:tracePt t="15724" x="9142413" y="3101975"/>
          <p14:tracePt t="15732" x="9117013" y="3109913"/>
          <p14:tracePt t="15738" x="9091613" y="3119438"/>
          <p14:tracePt t="15747" x="9064625" y="3119438"/>
          <p14:tracePt t="15752" x="9048750" y="3135313"/>
          <p14:tracePt t="15760" x="9013825" y="3152775"/>
          <p14:tracePt t="15767" x="8988425" y="3178175"/>
          <p14:tracePt t="15772" x="8947150" y="3203575"/>
          <p14:tracePt t="15782" x="8912225" y="3238500"/>
          <p14:tracePt t="15786" x="8886825" y="3263900"/>
          <p14:tracePt t="15794" x="8853488" y="3297238"/>
          <p14:tracePt t="15800" x="8836025" y="3322638"/>
          <p14:tracePt t="15807" x="8818563" y="3348038"/>
          <p14:tracePt t="15814" x="8802688" y="3365500"/>
          <p14:tracePt t="15820" x="8793163" y="3382963"/>
          <p14:tracePt t="15831" x="8785225" y="3390900"/>
          <p14:tracePt t="15835" x="8785225" y="3398838"/>
          <p14:tracePt t="15842" x="8785225" y="3408363"/>
          <p14:tracePt t="15849" x="8785225" y="3416300"/>
          <p14:tracePt t="15856" x="8785225" y="3424238"/>
          <p14:tracePt t="15865" x="8785225" y="3433763"/>
          <p14:tracePt t="15870" x="8785225" y="3441700"/>
          <p14:tracePt t="15878" x="8785225" y="3449638"/>
          <p14:tracePt t="15884" x="8785225" y="3467100"/>
          <p14:tracePt t="15890" x="8785225" y="3484563"/>
          <p14:tracePt t="15899" x="8793163" y="3492500"/>
          <p14:tracePt t="15905" x="8793163" y="3509963"/>
          <p14:tracePt t="15913" x="8802688" y="3527425"/>
          <p14:tracePt t="15919" x="8810625" y="3543300"/>
          <p14:tracePt t="15925" x="8828088" y="3552825"/>
          <p14:tracePt t="15932" x="8836025" y="3568700"/>
          <p14:tracePt t="15939" x="8843963" y="3603625"/>
          <p14:tracePt t="15949" x="8861425" y="3646488"/>
          <p14:tracePt t="15953" x="8869363" y="3671888"/>
          <p14:tracePt t="15961" x="8878888" y="3687763"/>
          <p14:tracePt t="15968" x="8878888" y="3697288"/>
          <p14:tracePt t="15974" x="8886825" y="3697288"/>
          <p14:tracePt t="15982" x="8886825" y="3705225"/>
          <p14:tracePt t="15988" x="8894763" y="3713163"/>
          <p14:tracePt t="16002" x="8904288" y="3713163"/>
          <p14:tracePt t="16010" x="8912225" y="3722688"/>
          <p14:tracePt t="16016" x="8912225" y="3730625"/>
          <p14:tracePt t="16022" x="8921750" y="3738563"/>
          <p14:tracePt t="16036" x="8929688" y="3738563"/>
          <p14:tracePt t="16044" x="8937625" y="3738563"/>
          <p14:tracePt t="16058" x="8955088" y="3748088"/>
          <p14:tracePt t="16064" x="8963025" y="3748088"/>
          <p14:tracePt t="16071" x="8963025" y="3756025"/>
          <p14:tracePt t="16082" x="8972550" y="3756025"/>
          <p14:tracePt t="16085" x="8988425" y="3756025"/>
          <p14:tracePt t="16099" x="9005888" y="3756025"/>
          <p14:tracePt t="16106" x="9013825" y="3756025"/>
          <p14:tracePt t="16120" x="9031288" y="3756025"/>
          <p14:tracePt t="16134" x="9039225" y="3756025"/>
          <p14:tracePt t="16141" x="9048750" y="3756025"/>
          <p14:tracePt t="16148" x="9056688" y="3756025"/>
          <p14:tracePt t="16154" x="9064625" y="3756025"/>
          <p14:tracePt t="16164" x="9074150" y="3756025"/>
          <p14:tracePt t="16169" x="9082088" y="3756025"/>
          <p14:tracePt t="16190" x="9091613" y="3756025"/>
          <p14:tracePt t="16198" x="9099550" y="3756025"/>
          <p14:tracePt t="16211" x="9107488" y="3756025"/>
          <p14:tracePt t="16224" x="9117013" y="3756025"/>
          <p14:tracePt t="16231" x="9124950" y="3756025"/>
          <p14:tracePt t="16248" x="9132888" y="3756025"/>
          <p14:tracePt t="16252" x="9142413" y="3756025"/>
          <p14:tracePt t="16266" x="9158288" y="3756025"/>
          <p14:tracePt t="16272" x="9167813" y="3756025"/>
          <p14:tracePt t="16286" x="9183688" y="3756025"/>
          <p14:tracePt t="16294" x="9201150" y="3748088"/>
          <p14:tracePt t="16300" x="9209088" y="3748088"/>
          <p14:tracePt t="16307" x="9236075" y="3738563"/>
          <p14:tracePt t="16315" x="9244013" y="3738563"/>
          <p14:tracePt t="16321" x="9277350" y="3738563"/>
          <p14:tracePt t="16332" x="9312275" y="3730625"/>
          <p14:tracePt t="16336" x="9345613" y="3722688"/>
          <p14:tracePt t="16342" x="9371013" y="3722688"/>
          <p14:tracePt t="16350" x="9388475" y="3705225"/>
          <p14:tracePt t="16356" x="9421813" y="3697288"/>
          <p14:tracePt t="16364" x="9447213" y="3687763"/>
          <p14:tracePt t="16370" x="9472613" y="3679825"/>
          <p14:tracePt t="16379" x="9498013" y="3671888"/>
          <p14:tracePt t="16385" x="9515475" y="3662363"/>
          <p14:tracePt t="16390" x="9540875" y="3654425"/>
          <p14:tracePt t="16399" x="9566275" y="3646488"/>
          <p14:tracePt t="16404" x="9583738" y="3636963"/>
          <p14:tracePt t="16414" x="9601200" y="3636963"/>
          <p14:tracePt t="16418" x="9626600" y="3629025"/>
          <p14:tracePt t="16425" x="9659938" y="3619500"/>
          <p14:tracePt t="16433" x="9677400" y="3619500"/>
          <p14:tracePt t="16439" x="9710738" y="3611563"/>
          <p14:tracePt t="16448" x="9736138" y="3611563"/>
          <p14:tracePt t="16453" x="9761538" y="3611563"/>
          <p14:tracePt t="16461" x="9786938" y="3611563"/>
          <p14:tracePt t="16468" x="9812338" y="3611563"/>
          <p14:tracePt t="16474" x="9839325" y="3611563"/>
          <p14:tracePt t="16484" x="9855200" y="3611563"/>
          <p14:tracePt t="16488" x="9880600" y="3611563"/>
          <p14:tracePt t="16498" x="9898063" y="3611563"/>
          <p14:tracePt t="16502" x="9915525" y="3611563"/>
          <p14:tracePt t="16510" x="9940925" y="3611563"/>
          <p14:tracePt t="16516" x="9948863" y="3611563"/>
          <p14:tracePt t="16523" x="9966325" y="3611563"/>
          <p14:tracePt t="16531" x="9991725" y="3611563"/>
          <p14:tracePt t="16536" x="9999663" y="3611563"/>
          <p14:tracePt t="16544" x="10017125" y="3611563"/>
          <p14:tracePt t="16551" x="10042525" y="3611563"/>
          <p14:tracePt t="16557" x="10050463" y="3611563"/>
          <p14:tracePt t="16565" x="10067925" y="3611563"/>
          <p14:tracePt t="16571" x="10075863" y="3611563"/>
          <p14:tracePt t="16581" x="10093325" y="3611563"/>
          <p14:tracePt t="16585" x="10110788" y="3611563"/>
          <p14:tracePt t="16593" x="10118725" y="3611563"/>
          <p14:tracePt t="16600" x="10136188" y="3619500"/>
          <p14:tracePt t="16606" x="10144125" y="3619500"/>
          <p14:tracePt t="16615" x="10153650" y="3629025"/>
          <p14:tracePt t="16620" x="10169525" y="3629025"/>
          <p14:tracePt t="16630" x="10179050" y="3636963"/>
          <p14:tracePt t="16635" x="10186988" y="3636963"/>
          <p14:tracePt t="16640" x="10204450" y="3636963"/>
          <p14:tracePt t="16649" x="10212388" y="3636963"/>
          <p14:tracePt t="16664" x="10220325" y="3636963"/>
          <p14:tracePt t="16669" x="10237788" y="3646488"/>
          <p14:tracePt t="16683" x="10245725" y="3654425"/>
          <p14:tracePt t="16690" x="10263188" y="3662363"/>
          <p14:tracePt t="16699" x="10280650" y="3662363"/>
          <p14:tracePt t="16703" x="10306050" y="3671888"/>
          <p14:tracePt t="16713" x="10331450" y="3679825"/>
          <p14:tracePt t="16718" x="10348913" y="3679825"/>
          <p14:tracePt t="16725" x="10374313" y="3687763"/>
          <p14:tracePt t="16732" x="10399713" y="3687763"/>
          <p14:tracePt t="16739" x="10407650" y="3687763"/>
          <p14:tracePt t="16748" x="10433050" y="3687763"/>
          <p14:tracePt t="16753" x="10450513" y="3687763"/>
          <p14:tracePt t="16761" x="10458450" y="3687763"/>
          <p14:tracePt t="16768" x="10475913" y="3687763"/>
          <p14:tracePt t="16774" x="10501313" y="3687763"/>
          <p14:tracePt t="16782" x="10509250" y="3687763"/>
          <p14:tracePt t="16787" x="10518775" y="3687763"/>
          <p14:tracePt t="16797" x="10526713" y="3687763"/>
          <p14:tracePt t="16801" x="10534650" y="3687763"/>
          <p14:tracePt t="16810" x="10544175" y="3687763"/>
          <p14:tracePt t="16815" x="10552113" y="3687763"/>
          <p14:tracePt t="16836" x="10560050" y="3687763"/>
          <p14:tracePt t="16844" x="10569575" y="3687763"/>
          <p14:tracePt t="16871" x="10577513" y="3687763"/>
          <p14:tracePt t="16892" x="10585450" y="3687763"/>
          <p14:tracePt t="16906" x="10594975" y="3687763"/>
          <p14:tracePt t="16975" x="10594975" y="3679825"/>
          <p14:tracePt t="17003" x="10594975" y="3671888"/>
          <p14:tracePt t="17588" x="10577513" y="3671888"/>
          <p14:tracePt t="17596" x="10560050" y="3671888"/>
          <p14:tracePt t="17602" x="10552113" y="3671888"/>
          <p14:tracePt t="17608" x="10526713" y="3679825"/>
          <p14:tracePt t="17616" x="10501313" y="3679825"/>
          <p14:tracePt t="17622" x="10483850" y="3679825"/>
          <p14:tracePt t="17631" x="10458450" y="3687763"/>
          <p14:tracePt t="17636" x="10433050" y="3687763"/>
          <p14:tracePt t="17646" x="10407650" y="3697288"/>
          <p14:tracePt t="17651" x="10390188" y="3705225"/>
          <p14:tracePt t="17657" x="10374313" y="3705225"/>
          <p14:tracePt t="17664" x="10356850" y="3705225"/>
          <p14:tracePt t="17671" x="10339388" y="3713163"/>
          <p14:tracePt t="17681" x="10323513" y="3713163"/>
          <p14:tracePt t="17686" x="10313988" y="3713163"/>
          <p14:tracePt t="17692" x="10298113" y="3713163"/>
          <p14:tracePt t="17700" x="10288588" y="3713163"/>
          <p14:tracePt t="17714" x="10271125" y="3722688"/>
          <p14:tracePt t="17720" x="10255250" y="3722688"/>
          <p14:tracePt t="17734" x="10237788" y="3722688"/>
          <p14:tracePt t="17740" x="10229850" y="3722688"/>
          <p14:tracePt t="17748" x="10220325" y="3730625"/>
          <p14:tracePt t="17754" x="10204450" y="3730625"/>
          <p14:tracePt t="17764" x="10194925" y="3730625"/>
          <p14:tracePt t="17769" x="10179050" y="3730625"/>
          <p14:tracePt t="17776" x="10169525" y="3738563"/>
          <p14:tracePt t="17783" x="10161588" y="3738563"/>
          <p14:tracePt t="17790" x="10144125" y="3738563"/>
          <p14:tracePt t="17803" x="10126663" y="3738563"/>
          <p14:tracePt t="17813" x="10110788" y="3748088"/>
          <p14:tracePt t="17818" x="10101263" y="3748088"/>
          <p14:tracePt t="17824" x="10085388" y="3748088"/>
          <p14:tracePt t="17831" x="10067925" y="3748088"/>
          <p14:tracePt t="17838" x="10050463" y="3756025"/>
          <p14:tracePt t="17848" x="10034588" y="3756025"/>
          <p14:tracePt t="17852" x="10017125" y="3756025"/>
          <p14:tracePt t="17859" x="9999663" y="3763963"/>
          <p14:tracePt t="17866" x="9974263" y="3763963"/>
          <p14:tracePt t="17872" x="9948863" y="3773488"/>
          <p14:tracePt t="17881" x="9940925" y="3773488"/>
          <p14:tracePt t="17901" x="9880600" y="3781425"/>
          <p14:tracePt t="17907" x="9864725" y="3790950"/>
          <p14:tracePt t="17914" x="9839325" y="3790950"/>
          <p14:tracePt t="17921" x="9829800" y="3790950"/>
          <p14:tracePt t="17932" x="9821863" y="3790950"/>
          <p14:tracePt t="17936" x="9812338" y="3790950"/>
          <p14:tracePt t="17950" x="9804400" y="3790950"/>
          <p14:tracePt t="17964" x="9796463" y="3790950"/>
          <p14:tracePt t="17969" x="9786938" y="3790950"/>
          <p14:tracePt t="17984" x="9779000" y="3790950"/>
          <p14:tracePt t="17999" x="9771063" y="3798888"/>
          <p14:tracePt t="18033" x="9761538" y="3798888"/>
          <p14:tracePt t="18053" x="9753600" y="3798888"/>
          <p14:tracePt t="18063" x="9745663" y="3806825"/>
          <p14:tracePt t="18081" x="9736138" y="3806825"/>
          <p14:tracePt t="18088" x="9720263" y="3816350"/>
          <p14:tracePt t="18110" x="9710738" y="3816350"/>
          <p14:tracePt t="18116" x="9702800" y="3816350"/>
          <p14:tracePt t="18123" x="9702800" y="3824288"/>
          <p14:tracePt t="18131" x="9694863" y="3824288"/>
          <p14:tracePt t="18136" x="9694863" y="3832225"/>
          <p14:tracePt t="18146" x="9685338" y="3832225"/>
          <p14:tracePt t="18151" x="9677400" y="3832225"/>
          <p14:tracePt t="18164" x="9667875" y="3832225"/>
          <p14:tracePt t="18171" x="9659938" y="3841750"/>
          <p14:tracePt t="18193" x="9652000" y="3841750"/>
          <p14:tracePt t="18199" x="9642475" y="3841750"/>
          <p14:tracePt t="18230" x="9634538" y="3841750"/>
          <p14:tracePt t="18241" x="9626600" y="3841750"/>
          <p14:tracePt t="18915" x="9591675" y="3841750"/>
          <p14:tracePt t="18921" x="9558338" y="3841750"/>
          <p14:tracePt t="18931" x="9523413" y="3841750"/>
          <p14:tracePt t="18950" x="9456738" y="3841750"/>
          <p14:tracePt t="18957" x="9431338" y="3841750"/>
          <p14:tracePt t="18964" x="9421813" y="3841750"/>
          <p14:tracePt t="18970" x="9405938" y="3841750"/>
          <p14:tracePt t="18980" x="9396413" y="3841750"/>
          <p14:tracePt t="18984" x="9380538" y="3841750"/>
          <p14:tracePt t="18998" x="9371013" y="3841750"/>
          <p14:tracePt t="19014" x="9363075" y="3841750"/>
          <p14:tracePt t="19027" x="9353550" y="3841750"/>
          <p14:tracePt t="19040" x="9345613" y="3841750"/>
          <p14:tracePt t="19048" x="9345613" y="3849688"/>
          <p14:tracePt t="19068" x="9345613" y="3857625"/>
          <p14:tracePt t="19074" x="9337675" y="3867150"/>
          <p14:tracePt t="19082" x="9328150" y="3867150"/>
          <p14:tracePt t="19089" x="9320213" y="3892550"/>
          <p14:tracePt t="19098" x="9320213" y="3900488"/>
          <p14:tracePt t="19102" x="9302750" y="3935413"/>
          <p14:tracePt t="19110" x="9286875" y="3960813"/>
          <p14:tracePt t="19117" x="9269413" y="3994150"/>
          <p14:tracePt t="19123" x="9251950" y="4027488"/>
          <p14:tracePt t="19131" x="9226550" y="4052888"/>
          <p14:tracePt t="19137" x="9209088" y="4070350"/>
          <p14:tracePt t="19146" x="9193213" y="4087813"/>
          <p14:tracePt t="19158" x="9183688" y="4105275"/>
          <p14:tracePt t="19172" x="9175750" y="4121150"/>
          <p14:tracePt t="19200" x="9167813" y="4130675"/>
          <p14:tracePt t="19214" x="9167813" y="4138613"/>
          <p14:tracePt t="19230" x="9158288" y="4138613"/>
          <p14:tracePt t="19235" x="9158288" y="4146550"/>
          <p14:tracePt t="19241" x="9158288" y="4156075"/>
          <p14:tracePt t="19249" x="9158288" y="4164013"/>
          <p14:tracePt t="19254" x="9158288" y="4171950"/>
          <p14:tracePt t="19264" x="9158288" y="4181475"/>
          <p14:tracePt t="19277" x="9150350" y="4189413"/>
          <p14:tracePt t="19290" x="9150350" y="4197350"/>
          <p14:tracePt t="19298" x="9150350" y="4206875"/>
          <p14:tracePt t="19313" x="9150350" y="4214813"/>
          <p14:tracePt t="19324" x="9150350" y="4224338"/>
          <p14:tracePt t="19339" x="9150350" y="4232275"/>
          <p14:tracePt t="19367" x="9150350" y="4240213"/>
          <p14:tracePt t="19388" x="9150350" y="4249738"/>
          <p14:tracePt t="19422" x="9150350" y="4257675"/>
          <p14:tracePt t="19443" x="9150350" y="4265613"/>
          <p14:tracePt t="19456" x="9150350" y="4275138"/>
          <p14:tracePt t="19470" x="9150350" y="4283075"/>
          <p14:tracePt t="19477" x="9150350" y="4291013"/>
          <p14:tracePt t="19491" x="9158288" y="4291013"/>
          <p14:tracePt t="19498" x="9167813" y="4300538"/>
          <p14:tracePt t="19505" x="9175750" y="4308475"/>
          <p14:tracePt t="19514" x="9175750" y="4316413"/>
          <p14:tracePt t="19519" x="9183688" y="4316413"/>
          <p14:tracePt t="19527" x="9183688" y="4325938"/>
          <p14:tracePt t="19534" x="9193213" y="4325938"/>
          <p14:tracePt t="19547" x="9201150" y="4333875"/>
          <p14:tracePt t="19553" x="9209088" y="4333875"/>
          <p14:tracePt t="19563" x="9218613" y="4333875"/>
          <p14:tracePt t="19581" x="9226550" y="4333875"/>
          <p14:tracePt t="19589" x="9236075" y="4333875"/>
          <p14:tracePt t="19602" x="9244013" y="4333875"/>
          <p14:tracePt t="19611" x="9251950" y="4333875"/>
          <p14:tracePt t="19617" x="9261475" y="4333875"/>
          <p14:tracePt t="19623" x="9269413" y="4333875"/>
          <p14:tracePt t="19631" x="9277350" y="4333875"/>
          <p14:tracePt t="19646" x="9286875" y="4333875"/>
          <p14:tracePt t="19651" x="9302750" y="4333875"/>
          <p14:tracePt t="19659" x="9312275" y="4333875"/>
          <p14:tracePt t="19667" x="9320213" y="4333875"/>
          <p14:tracePt t="19672" x="9328150" y="4333875"/>
          <p14:tracePt t="19681" x="9345613" y="4333875"/>
          <p14:tracePt t="19685" x="9353550" y="4333875"/>
          <p14:tracePt t="19693" x="9363075" y="4333875"/>
          <p14:tracePt t="19700" x="9380538" y="4333875"/>
          <p14:tracePt t="19706" x="9405938" y="4333875"/>
          <p14:tracePt t="19714" x="9421813" y="4333875"/>
          <p14:tracePt t="19720" x="9439275" y="4333875"/>
          <p14:tracePt t="19731" x="9472613" y="4333875"/>
          <p14:tracePt t="19735" x="9498013" y="4333875"/>
          <p14:tracePt t="19741" x="9523413" y="4333875"/>
          <p14:tracePt t="19750" x="9550400" y="4333875"/>
          <p14:tracePt t="19755" x="9566275" y="4333875"/>
          <p14:tracePt t="19764" x="9591675" y="4333875"/>
          <p14:tracePt t="19769" x="9617075" y="4341813"/>
          <p14:tracePt t="19777" x="9634538" y="4341813"/>
          <p14:tracePt t="19785" x="9659938" y="4341813"/>
          <p14:tracePt t="19790" x="9685338" y="4341813"/>
          <p14:tracePt t="19798" x="9710738" y="4341813"/>
          <p14:tracePt t="19804" x="9745663" y="4341813"/>
          <p14:tracePt t="19813" x="9779000" y="4341813"/>
          <p14:tracePt t="19818" x="9812338" y="4341813"/>
          <p14:tracePt t="19826" x="9855200" y="4341813"/>
          <p14:tracePt t="19832" x="9880600" y="4341813"/>
          <p14:tracePt t="19839" x="9915525" y="4341813"/>
          <p14:tracePt t="19848" x="9948863" y="4341813"/>
          <p14:tracePt t="19853" x="9983788" y="4341813"/>
          <p14:tracePt t="19862" x="10009188" y="4341813"/>
          <p14:tracePt t="19867" x="10042525" y="4341813"/>
          <p14:tracePt t="19885" x="10101263" y="4341813"/>
          <p14:tracePt t="19888" x="10126663" y="4341813"/>
          <p14:tracePt t="19898" x="10153650" y="4341813"/>
          <p14:tracePt t="19902" x="10186988" y="4341813"/>
          <p14:tracePt t="19908" x="10204450" y="4341813"/>
          <p14:tracePt t="19917" x="10237788" y="4333875"/>
          <p14:tracePt t="19922" x="10263188" y="4333875"/>
          <p14:tracePt t="19932" x="10288588" y="4333875"/>
          <p14:tracePt t="19936" x="10313988" y="4333875"/>
          <p14:tracePt t="19946" x="10339388" y="4333875"/>
          <p14:tracePt t="19951" x="10374313" y="4333875"/>
          <p14:tracePt t="19956" x="10390188" y="4333875"/>
          <p14:tracePt t="19963" x="10415588" y="4333875"/>
          <p14:tracePt t="19970" x="10450513" y="4333875"/>
          <p14:tracePt t="19981" x="10475913" y="4333875"/>
          <p14:tracePt t="19985" x="10493375" y="4333875"/>
          <p14:tracePt t="19993" x="10526713" y="4333875"/>
          <p14:tracePt t="19999" x="10544175" y="4333875"/>
          <p14:tracePt t="20005" x="10560050" y="4333875"/>
          <p14:tracePt t="20013" x="10577513" y="4333875"/>
          <p14:tracePt t="20019" x="10585450" y="4333875"/>
          <p14:tracePt t="20030" x="10594975" y="4333875"/>
          <p14:tracePt t="20034" x="10612438" y="4333875"/>
          <p14:tracePt t="20048" x="10620375" y="4333875"/>
          <p14:tracePt t="20054" x="10637838" y="4333875"/>
          <p14:tracePt t="20068" x="10645775" y="4333875"/>
          <p14:tracePt t="20076" x="10653713" y="4333875"/>
          <p14:tracePt t="20082" x="10663238" y="4333875"/>
          <p14:tracePt t="20089" x="10671175" y="4333875"/>
          <p14:tracePt t="20097" x="10679113" y="4333875"/>
          <p14:tracePt t="20102" x="10696575" y="4333875"/>
          <p14:tracePt t="20110" x="10704513" y="4333875"/>
          <p14:tracePt t="20117" x="10714038" y="4333875"/>
          <p14:tracePt t="20124" x="10729913" y="4333875"/>
          <p14:tracePt t="20131" x="10739438" y="4333875"/>
          <p14:tracePt t="20138" x="10747375" y="4333875"/>
          <p14:tracePt t="20147" x="10756900" y="4333875"/>
          <p14:tracePt t="20160" x="10772775" y="4333875"/>
          <p14:tracePt t="20172" x="10782300" y="4333875"/>
          <p14:tracePt t="20186" x="10790238" y="4333875"/>
          <p14:tracePt t="20196" x="10798175" y="4333875"/>
          <p14:tracePt t="20200" x="10807700" y="4333875"/>
          <p14:tracePt t="20234" x="10815638" y="4333875"/>
          <p14:tracePt t="20950" x="10772775" y="4333875"/>
          <p14:tracePt t="20966" x="10688638" y="4316413"/>
          <p14:tracePt t="20971" x="10493375" y="4300538"/>
          <p14:tracePt t="20984" x="10245725" y="4249738"/>
          <p14:tracePt t="20990" x="10126663" y="4232275"/>
          <p14:tracePt t="20998" x="9999663" y="4214813"/>
          <p14:tracePt t="21004" x="9898063" y="4197350"/>
          <p14:tracePt t="21013" x="9786938" y="4171950"/>
          <p14:tracePt t="21019" x="9685338" y="4164013"/>
          <p14:tracePt t="21027" x="9575800" y="4146550"/>
          <p14:tracePt t="21032" x="9482138" y="4138613"/>
          <p14:tracePt t="21040" x="9396413" y="4130675"/>
          <p14:tracePt t="21048" x="9312275" y="4130675"/>
          <p14:tracePt t="21053" x="9244013" y="4113213"/>
          <p14:tracePt t="21062" x="9183688" y="4113213"/>
          <p14:tracePt t="21067" x="9142413" y="4113213"/>
          <p14:tracePt t="21074" x="9107488" y="4113213"/>
          <p14:tracePt t="21082" x="9064625" y="4113213"/>
          <p14:tracePt t="21088" x="9031288" y="4121150"/>
          <p14:tracePt t="21096" x="9005888" y="4121150"/>
          <p14:tracePt t="21103" x="8972550" y="4121150"/>
          <p14:tracePt t="21110" x="8955088" y="4121150"/>
          <p14:tracePt t="21116" x="8929688" y="4121150"/>
          <p14:tracePt t="21123" x="8904288" y="4121150"/>
          <p14:tracePt t="21130" x="8886825" y="4121150"/>
          <p14:tracePt t="21136" x="8861425" y="4130675"/>
          <p14:tracePt t="21147" x="8836025" y="4130675"/>
          <p14:tracePt t="21151" x="8828088" y="4138613"/>
          <p14:tracePt t="21159" x="8802688" y="4146550"/>
          <p14:tracePt t="21165" x="8777288" y="4156075"/>
          <p14:tracePt t="21171" x="8750300" y="4164013"/>
          <p14:tracePt t="21181" x="8742363" y="4171950"/>
          <p14:tracePt t="21185" x="8724900" y="4181475"/>
          <p14:tracePt t="21193" x="8709025" y="4189413"/>
          <p14:tracePt t="21200" x="8699500" y="4197350"/>
          <p14:tracePt t="21206" x="8691563" y="4206875"/>
          <p14:tracePt t="21213" x="8674100" y="4224338"/>
          <p14:tracePt t="21220" x="8658225" y="4232275"/>
          <p14:tracePt t="21230" x="8658225" y="4240213"/>
          <p14:tracePt t="21234" x="8640763" y="4257675"/>
          <p14:tracePt t="21242" x="8623300" y="4283075"/>
          <p14:tracePt t="21249" x="8605838" y="4316413"/>
          <p14:tracePt t="21254" x="8589963" y="4351338"/>
          <p14:tracePt t="21263" x="8572500" y="4384675"/>
          <p14:tracePt t="21268" x="8555038" y="4427538"/>
          <p14:tracePt t="21276" x="8529638" y="4495800"/>
          <p14:tracePt t="21283" x="8513763" y="4538663"/>
          <p14:tracePt t="21290" x="8504238" y="4589463"/>
          <p14:tracePt t="21297" x="8496300" y="4622800"/>
          <p14:tracePt t="21303" x="8496300" y="4648200"/>
          <p14:tracePt t="21313" x="8496300" y="4673600"/>
          <p14:tracePt t="21317" x="8496300" y="4691063"/>
          <p14:tracePt t="21324" x="8496300" y="4699000"/>
          <p14:tracePt t="21332" x="8496300" y="4716463"/>
          <p14:tracePt t="21338" x="8513763" y="4724400"/>
          <p14:tracePt t="21346" x="8513763" y="4733925"/>
          <p14:tracePt t="21351" x="8521700" y="4749800"/>
          <p14:tracePt t="21360" x="8539163" y="4759325"/>
          <p14:tracePt t="21366" x="8547100" y="4775200"/>
          <p14:tracePt t="21373" x="8572500" y="4792663"/>
          <p14:tracePt t="21380" x="8580438" y="4802188"/>
          <p14:tracePt t="21386" x="8597900" y="4810125"/>
          <p14:tracePt t="21396" x="8615363" y="4827588"/>
          <p14:tracePt t="21401" x="8632825" y="4843463"/>
          <p14:tracePt t="21409" x="8640763" y="4852988"/>
          <p14:tracePt t="21415" x="8658225" y="4860925"/>
          <p14:tracePt t="21421" x="8674100" y="4868863"/>
          <p14:tracePt t="21430" x="8691563" y="4878388"/>
          <p14:tracePt t="21435" x="8691563" y="4886325"/>
          <p14:tracePt t="21445" x="8709025" y="4886325"/>
          <p14:tracePt t="21450" x="8709025" y="4894263"/>
          <p14:tracePt t="21456" x="8724900" y="4894263"/>
          <p14:tracePt t="21463" x="8742363" y="4894263"/>
          <p14:tracePt t="21470" x="8750300" y="4894263"/>
          <p14:tracePt t="21479" x="8767763" y="4903788"/>
          <p14:tracePt t="21484" x="8785225" y="4903788"/>
          <p14:tracePt t="21499" x="8802688" y="4903788"/>
          <p14:tracePt t="21505" x="8810625" y="4903788"/>
          <p14:tracePt t="21513" x="8818563" y="4903788"/>
          <p14:tracePt t="21519" x="8836025" y="4903788"/>
          <p14:tracePt t="21530" x="8843963" y="4903788"/>
          <p14:tracePt t="21534" x="8853488" y="4903788"/>
          <p14:tracePt t="21539" x="8869363" y="4903788"/>
          <p14:tracePt t="21546" x="8878888" y="4903788"/>
          <p14:tracePt t="21553" x="8886825" y="4894263"/>
          <p14:tracePt t="21562" x="8894763" y="4894263"/>
          <p14:tracePt t="21568" x="8912225" y="4886325"/>
          <p14:tracePt t="21575" x="8921750" y="4886325"/>
          <p14:tracePt t="21581" x="8929688" y="4886325"/>
          <p14:tracePt t="21597" x="8937625" y="4886325"/>
          <p14:tracePt t="21602" x="8947150" y="4886325"/>
          <p14:tracePt t="21610" x="8955088" y="4886325"/>
          <p14:tracePt t="21623" x="8963025" y="4886325"/>
          <p14:tracePt t="21630" x="8972550" y="4886325"/>
          <p14:tracePt t="21646" x="8988425" y="4886325"/>
          <p14:tracePt t="21651" x="8997950" y="4886325"/>
          <p14:tracePt t="21665" x="9013825" y="4886325"/>
          <p14:tracePt t="21672" x="9023350" y="4886325"/>
          <p14:tracePt t="21685" x="9031288" y="4886325"/>
          <p14:tracePt t="21695" x="9039225" y="4886325"/>
          <p14:tracePt t="21700" x="9048750" y="4886325"/>
          <p14:tracePt t="21706" x="9056688" y="4886325"/>
          <p14:tracePt t="21713" x="9064625" y="4886325"/>
          <p14:tracePt t="21720" x="9074150" y="4886325"/>
          <p14:tracePt t="21731" x="9082088" y="4886325"/>
          <p14:tracePt t="21734" x="9091613" y="4886325"/>
          <p14:tracePt t="21740" x="9099550" y="4886325"/>
          <p14:tracePt t="21748" x="9117013" y="4886325"/>
          <p14:tracePt t="21764" x="9132888" y="4886325"/>
          <p14:tracePt t="21769" x="9150350" y="4886325"/>
          <p14:tracePt t="21779" x="9167813" y="4894263"/>
          <p14:tracePt t="21783" x="9183688" y="4894263"/>
          <p14:tracePt t="21790" x="9218613" y="4903788"/>
          <p14:tracePt t="21796" x="9236075" y="4903788"/>
          <p14:tracePt t="21803" x="9269413" y="4911725"/>
          <p14:tracePt t="21813" x="9294813" y="4911725"/>
          <p14:tracePt t="21818" x="9328150" y="4911725"/>
          <p14:tracePt t="21825" x="9345613" y="4911725"/>
          <p14:tracePt t="21832" x="9371013" y="4911725"/>
          <p14:tracePt t="21838" x="9396413" y="4911725"/>
          <p14:tracePt t="21846" x="9413875" y="4911725"/>
          <p14:tracePt t="21852" x="9439275" y="4911725"/>
          <p14:tracePt t="21862" x="9456738" y="4911725"/>
          <p14:tracePt t="21866" x="9464675" y="4911725"/>
          <p14:tracePt t="21873" x="9482138" y="4911725"/>
          <p14:tracePt t="21901" x="9523413" y="4911725"/>
          <p14:tracePt t="21908" x="9532938" y="4911725"/>
          <p14:tracePt t="21915" x="9540875" y="4911725"/>
          <p14:tracePt t="21921" x="9550400" y="4911725"/>
          <p14:tracePt t="21931" x="9558338" y="4911725"/>
          <p14:tracePt t="21936" x="9566275" y="4911725"/>
          <p14:tracePt t="21945" x="9583738" y="4911725"/>
          <p14:tracePt t="21951" x="9591675" y="4911725"/>
          <p14:tracePt t="21956" x="9601200" y="4911725"/>
          <p14:tracePt t="21965" x="9617075" y="4919663"/>
          <p14:tracePt t="21970" x="9626600" y="4919663"/>
          <p14:tracePt t="21981" x="9634538" y="4919663"/>
          <p14:tracePt t="21984" x="9652000" y="4919663"/>
          <p14:tracePt t="21992" x="9659938" y="4919663"/>
          <p14:tracePt t="21999" x="9677400" y="4919663"/>
          <p14:tracePt t="22005" x="9702800" y="4919663"/>
          <p14:tracePt t="22014" x="9710738" y="4919663"/>
          <p14:tracePt t="22019" x="9728200" y="4919663"/>
          <p14:tracePt t="22030" x="9736138" y="4919663"/>
          <p14:tracePt t="22033" x="9753600" y="4929188"/>
          <p14:tracePt t="22039" x="9771063" y="4929188"/>
          <p14:tracePt t="22046" x="9779000" y="4929188"/>
          <p14:tracePt t="22053" x="9796463" y="4937125"/>
          <p14:tracePt t="22063" x="9829800" y="4937125"/>
          <p14:tracePt t="22068" x="9855200" y="4946650"/>
          <p14:tracePt t="22076" x="9872663" y="4946650"/>
          <p14:tracePt t="22084" x="9898063" y="4946650"/>
          <p14:tracePt t="22089" x="9923463" y="4946650"/>
          <p14:tracePt t="22096" x="9948863" y="4946650"/>
          <p14:tracePt t="22102" x="9983788" y="4946650"/>
          <p14:tracePt t="22110" x="10009188" y="4946650"/>
          <p14:tracePt t="22116" x="10034588" y="4946650"/>
          <p14:tracePt t="22123" x="10067925" y="4946650"/>
          <p14:tracePt t="22131" x="10101263" y="4946650"/>
          <p14:tracePt t="22136" x="10136188" y="4946650"/>
          <p14:tracePt t="22146" x="10153650" y="4946650"/>
          <p14:tracePt t="22151" x="10194925" y="4946650"/>
          <p14:tracePt t="22159" x="10220325" y="4946650"/>
          <p14:tracePt t="22165" x="10255250" y="4946650"/>
          <p14:tracePt t="22172" x="10271125" y="4946650"/>
          <p14:tracePt t="22181" x="10298113" y="4946650"/>
          <p14:tracePt t="22185" x="10323513" y="4946650"/>
          <p14:tracePt t="22196" x="10339388" y="4937125"/>
          <p14:tracePt t="22200" x="10356850" y="4937125"/>
          <p14:tracePt t="22206" x="10374313" y="4937125"/>
          <p14:tracePt t="22213" x="10382250" y="4929188"/>
          <p14:tracePt t="22220" x="10399713" y="4929188"/>
          <p14:tracePt t="22230" x="10425113" y="4929188"/>
          <p14:tracePt t="22234" x="10442575" y="4929188"/>
          <p14:tracePt t="22242" x="10458450" y="4929188"/>
          <p14:tracePt t="22249" x="10483850" y="4929188"/>
          <p14:tracePt t="22255" x="10493375" y="4929188"/>
          <p14:tracePt t="22262" x="10518775" y="4929188"/>
          <p14:tracePt t="22269" x="10534650" y="4929188"/>
          <p14:tracePt t="22279" x="10552113" y="4929188"/>
          <p14:tracePt t="22283" x="10569575" y="4929188"/>
          <p14:tracePt t="22290" x="10594975" y="4919663"/>
          <p14:tracePt t="22296" x="10602913" y="4919663"/>
          <p14:tracePt t="22304" x="10628313" y="4919663"/>
          <p14:tracePt t="22313" x="10645775" y="4919663"/>
          <p14:tracePt t="22318" x="10663238" y="4919663"/>
          <p14:tracePt t="22326" x="10671175" y="4919663"/>
          <p14:tracePt t="22332" x="10679113" y="4919663"/>
          <p14:tracePt t="22338" x="10688638" y="4919663"/>
          <p14:tracePt t="22346" x="10704513" y="4919663"/>
          <p14:tracePt t="22352" x="10714038" y="4919663"/>
          <p14:tracePt t="22362" x="10721975" y="4911725"/>
          <p14:tracePt t="22366" x="10739438" y="4911725"/>
          <p14:tracePt t="22373" x="10747375" y="4911725"/>
          <p14:tracePt t="22380" x="10756900" y="4903788"/>
          <p14:tracePt t="22387" x="10764838" y="4903788"/>
          <p14:tracePt t="22396" x="10782300" y="4894263"/>
          <p14:tracePt t="22401" x="10798175" y="4894263"/>
          <p14:tracePt t="22410" x="10807700" y="4886325"/>
          <p14:tracePt t="22415" x="10823575" y="4886325"/>
          <p14:tracePt t="22422" x="10841038" y="4886325"/>
          <p14:tracePt t="22430" x="10848975" y="4886325"/>
          <p14:tracePt t="22436" x="10866438" y="4886325"/>
          <p14:tracePt t="22445" x="10874375" y="4886325"/>
          <p14:tracePt t="22451" x="10883900" y="4886325"/>
          <p14:tracePt t="22456" x="10901363" y="4886325"/>
          <p14:tracePt t="22465" x="10917238" y="4878388"/>
          <p14:tracePt t="22470" x="10934700" y="4878388"/>
          <p14:tracePt t="22481" x="10952163" y="4878388"/>
          <p14:tracePt t="22485" x="10960100" y="4868863"/>
          <p14:tracePt t="22492" x="10977563" y="4868863"/>
          <p14:tracePt t="22499" x="10993438" y="4868863"/>
          <p14:tracePt t="22514" x="11002963" y="4868863"/>
          <p14:tracePt t="22519" x="11010900" y="4868863"/>
          <p14:tracePt t="22530" x="11018838" y="4868863"/>
          <p14:tracePt t="22533" x="11028363" y="4868863"/>
          <p14:tracePt t="22549" x="11036300" y="4868863"/>
          <p14:tracePt t="22564" x="11044238" y="4868863"/>
          <p14:tracePt t="22568" x="11053763" y="4868863"/>
          <p14:tracePt t="22583" x="11061700" y="4868863"/>
          <p14:tracePt t="22596" x="11071225" y="4868863"/>
          <p14:tracePt t="22602" x="11079163" y="4868863"/>
          <p14:tracePt t="22623" x="11087100" y="4868863"/>
          <p14:tracePt t="22638" x="11096625" y="4868863"/>
          <p14:tracePt t="23270" x="11079163" y="4860925"/>
          <p14:tracePt t="23279" x="11061700" y="4860925"/>
          <p14:tracePt t="23284" x="11036300" y="4852988"/>
          <p14:tracePt t="23290" x="11002963" y="4852988"/>
          <p14:tracePt t="23298" x="10985500" y="4852988"/>
          <p14:tracePt t="23304" x="10942638" y="4852988"/>
          <p14:tracePt t="23313" x="10891838" y="4852988"/>
          <p14:tracePt t="23318" x="10848975" y="4843463"/>
          <p14:tracePt t="23329" x="10807700" y="4843463"/>
          <p14:tracePt t="23332" x="10764838" y="4843463"/>
          <p14:tracePt t="23339" x="10721975" y="4843463"/>
          <p14:tracePt t="23347" x="10671175" y="4843463"/>
          <p14:tracePt t="23352" x="10620375" y="4843463"/>
          <p14:tracePt t="23362" x="10569575" y="4835525"/>
          <p14:tracePt t="23367" x="10509250" y="4835525"/>
          <p14:tracePt t="23374" x="10450513" y="4827588"/>
          <p14:tracePt t="23381" x="10399713" y="4827588"/>
          <p14:tracePt t="23388" x="10323513" y="4827588"/>
          <p14:tracePt t="23396" x="10263188" y="4827588"/>
          <p14:tracePt t="23401" x="10194925" y="4818063"/>
          <p14:tracePt t="23412" x="10136188" y="4810125"/>
          <p14:tracePt t="23417" x="10075863" y="4810125"/>
          <p14:tracePt t="23422" x="10034588" y="4810125"/>
          <p14:tracePt t="23430" x="9983788" y="4792663"/>
          <p14:tracePt t="23436" x="9966325" y="4792663"/>
          <p14:tracePt t="23445" x="9940925" y="4792663"/>
          <p14:tracePt t="23450" x="9915525" y="4792663"/>
          <p14:tracePt t="23458" x="9906000" y="4792663"/>
          <p14:tracePt t="23465" x="9880600" y="4784725"/>
          <p14:tracePt t="23470" x="9855200" y="4784725"/>
          <p14:tracePt t="23481" x="9839325" y="4784725"/>
          <p14:tracePt t="23485" x="9812338" y="4775200"/>
          <p14:tracePt t="23495" x="9786938" y="4775200"/>
          <p14:tracePt t="23500" x="9771063" y="4775200"/>
          <p14:tracePt t="23505" x="9736138" y="4775200"/>
          <p14:tracePt t="23513" x="9710738" y="4775200"/>
          <p14:tracePt t="23520" x="9677400" y="4775200"/>
          <p14:tracePt t="23530" x="9659938" y="4775200"/>
          <p14:tracePt t="23534" x="9634538" y="4775200"/>
          <p14:tracePt t="23540" x="9601200" y="4775200"/>
          <p14:tracePt t="23549" x="9583738" y="4775200"/>
          <p14:tracePt t="23554" x="9550400" y="4775200"/>
          <p14:tracePt t="23563" x="9523413" y="4775200"/>
          <p14:tracePt t="23569" x="9507538" y="4775200"/>
          <p14:tracePt t="23579" x="9472613" y="4775200"/>
          <p14:tracePt t="23583" x="9456738" y="4775200"/>
          <p14:tracePt t="23589" x="9439275" y="4775200"/>
          <p14:tracePt t="23596" x="9421813" y="4775200"/>
          <p14:tracePt t="23602" x="9396413" y="4775200"/>
          <p14:tracePt t="23612" x="9388475" y="4784725"/>
          <p14:tracePt t="23617" x="9363075" y="4784725"/>
          <p14:tracePt t="23625" x="9337675" y="4784725"/>
          <p14:tracePt t="23631" x="9328150" y="4784725"/>
          <p14:tracePt t="23637" x="9302750" y="4792663"/>
          <p14:tracePt t="23646" x="9277350" y="4802188"/>
          <p14:tracePt t="23652" x="9251950" y="4810125"/>
          <p14:tracePt t="23662" x="9218613" y="4818063"/>
          <p14:tracePt t="23666" x="9201150" y="4835525"/>
          <p14:tracePt t="23672" x="9167813" y="4843463"/>
          <p14:tracePt t="23680" x="9132888" y="4852988"/>
          <p14:tracePt t="23686" x="9117013" y="4860925"/>
          <p14:tracePt t="23696" x="9099550" y="4868863"/>
          <p14:tracePt t="23700" x="9091613" y="4868863"/>
          <p14:tracePt t="23709" x="9074150" y="4868863"/>
          <p14:tracePt t="23721" x="9074150" y="4878388"/>
          <p14:tracePt t="23730" x="9064625" y="4878388"/>
          <p14:tracePt t="23745" x="9056688" y="4886325"/>
          <p14:tracePt t="23756" x="9048750" y="4886325"/>
          <p14:tracePt t="23763" x="9048750" y="4894263"/>
          <p14:tracePt t="23798" x="9048750" y="4903788"/>
          <p14:tracePt t="23813" x="9048750" y="4911725"/>
          <p14:tracePt t="23828" x="9048750" y="4919663"/>
          <p14:tracePt t="23833" x="9048750" y="4929188"/>
          <p14:tracePt t="23839" x="9039225" y="4937125"/>
          <p14:tracePt t="23846" x="9039225" y="4954588"/>
          <p14:tracePt t="23853" x="9031288" y="4972050"/>
          <p14:tracePt t="23862" x="9023350" y="4979988"/>
          <p14:tracePt t="23867" x="9013825" y="4997450"/>
          <p14:tracePt t="23875" x="9013825" y="5005388"/>
          <p14:tracePt t="23881" x="9013825" y="5013325"/>
          <p14:tracePt t="23895" x="9005888" y="5013325"/>
          <p14:tracePt t="23902" x="9005888" y="5022850"/>
          <p14:tracePt t="23917" x="8997950" y="5030788"/>
          <p14:tracePt t="23930" x="8997950" y="5038725"/>
          <p14:tracePt t="23951" x="8997950" y="5048250"/>
          <p14:tracePt t="23985" x="8997950" y="5056188"/>
          <p14:tracePt t="24000" x="8997950" y="5064125"/>
          <p14:tracePt t="24006" x="8997950" y="5073650"/>
          <p14:tracePt t="24020" x="8997950" y="5081588"/>
          <p14:tracePt t="24031" x="8997950" y="5091113"/>
          <p14:tracePt t="24034" x="8997950" y="5099050"/>
          <p14:tracePt t="24041" x="8997950" y="5106988"/>
          <p14:tracePt t="24048" x="8997950" y="5116513"/>
          <p14:tracePt t="24054" x="8997950" y="5124450"/>
          <p14:tracePt t="24064" x="8997950" y="5132388"/>
          <p14:tracePt t="24069" x="8997950" y="5141913"/>
          <p14:tracePt t="24079" x="8997950" y="5149850"/>
          <p14:tracePt t="24083" x="8997950" y="5157788"/>
          <p14:tracePt t="24089" x="8997950" y="5167313"/>
          <p14:tracePt t="24096" x="8997950" y="5175250"/>
          <p14:tracePt t="24103" x="8997950" y="5183188"/>
          <p14:tracePt t="24118" x="8997950" y="5192713"/>
          <p14:tracePt t="24125" x="9005888" y="5208588"/>
          <p14:tracePt t="24138" x="9005888" y="5218113"/>
          <p14:tracePt t="24145" x="9005888" y="5226050"/>
          <p14:tracePt t="24151" x="9005888" y="5235575"/>
          <p14:tracePt t="24162" x="9005888" y="5243513"/>
          <p14:tracePt t="24166" x="9005888" y="5251450"/>
          <p14:tracePt t="24173" x="9005888" y="5260975"/>
          <p14:tracePt t="24180" x="9005888" y="5268913"/>
          <p14:tracePt t="24186" x="9013825" y="5276850"/>
          <p14:tracePt t="24201" x="9013825" y="5286375"/>
          <p14:tracePt t="24209" x="9013825" y="5294313"/>
          <p14:tracePt t="24215" x="9023350" y="5302250"/>
          <p14:tracePt t="24221" x="9023350" y="5311775"/>
          <p14:tracePt t="24229" x="9031288" y="5319713"/>
          <p14:tracePt t="24235" x="9031288" y="5327650"/>
          <p14:tracePt t="24250" x="9031288" y="5337175"/>
          <p14:tracePt t="24256" x="9031288" y="5345113"/>
          <p14:tracePt t="24270" x="9031288" y="5353050"/>
          <p14:tracePt t="24280" x="9031288" y="5362575"/>
          <p14:tracePt t="24285" x="9039225" y="5362575"/>
          <p14:tracePt t="24292" x="9039225" y="5370513"/>
          <p14:tracePt t="24305" x="9039225" y="5380038"/>
          <p14:tracePt t="24313" x="9048750" y="5387975"/>
          <p14:tracePt t="24318" x="9048750" y="5395913"/>
          <p14:tracePt t="24329" x="9056688" y="5395913"/>
          <p14:tracePt t="24333" x="9056688" y="5405438"/>
          <p14:tracePt t="24339" x="9056688" y="5413375"/>
          <p14:tracePt t="24361" x="9064625" y="5421313"/>
          <p14:tracePt t="24368" x="9064625" y="5430838"/>
          <p14:tracePt t="24375" x="9074150" y="5430838"/>
          <p14:tracePt t="24381" x="9074150" y="5438775"/>
          <p14:tracePt t="24396" x="9074150" y="5446713"/>
          <p14:tracePt t="24402" x="9074150" y="5456238"/>
          <p14:tracePt t="24413" x="9082088" y="5456238"/>
          <p14:tracePt t="24417" x="9091613" y="5464175"/>
          <p14:tracePt t="24423" x="9091613" y="5472113"/>
          <p14:tracePt t="24430" x="9099550" y="5472113"/>
          <p14:tracePt t="24437" x="9107488" y="5472113"/>
          <p14:tracePt t="24446" x="9107488" y="5481638"/>
          <p14:tracePt t="24451" x="9117013" y="5481638"/>
          <p14:tracePt t="24458" x="9117013" y="5489575"/>
          <p14:tracePt t="24465" x="9124950" y="5489575"/>
          <p14:tracePt t="24472" x="9132888" y="5497513"/>
          <p14:tracePt t="24485" x="9142413" y="5497513"/>
          <p14:tracePt t="24495" x="9150350" y="5497513"/>
          <p14:tracePt t="24501" x="9158288" y="5507038"/>
          <p14:tracePt t="24506" x="9167813" y="5507038"/>
          <p14:tracePt t="24513" x="9175750" y="5507038"/>
          <p14:tracePt t="24520" x="9183688" y="5514975"/>
          <p14:tracePt t="24529" x="9193213" y="5514975"/>
          <p14:tracePt t="24533" x="9201150" y="5524500"/>
          <p14:tracePt t="24541" x="9209088" y="5524500"/>
          <p14:tracePt t="24548" x="9218613" y="5524500"/>
          <p14:tracePt t="24556" x="9226550" y="5524500"/>
          <p14:tracePt t="24561" x="9236075" y="5524500"/>
          <p14:tracePt t="24569" x="9251950" y="5532438"/>
          <p14:tracePt t="24575" x="9269413" y="5532438"/>
          <p14:tracePt t="24590" x="9294813" y="5532438"/>
          <p14:tracePt t="24596" x="9328150" y="5540375"/>
          <p14:tracePt t="24603" x="9353550" y="5540375"/>
          <p14:tracePt t="24613" x="9380538" y="5540375"/>
          <p14:tracePt t="24618" x="9405938" y="5549900"/>
          <p14:tracePt t="24625" x="9421813" y="5549900"/>
          <p14:tracePt t="24632" x="9447213" y="5549900"/>
          <p14:tracePt t="24639" x="9464675" y="5549900"/>
          <p14:tracePt t="24655" x="9498013" y="5549900"/>
          <p14:tracePt t="24664" x="9523413" y="5549900"/>
          <p14:tracePt t="24666" x="9532938" y="5549900"/>
          <p14:tracePt t="24674" x="9558338" y="5549900"/>
          <p14:tracePt t="24681" x="9566275" y="5549900"/>
          <p14:tracePt t="24689" x="9591675" y="5549900"/>
          <p14:tracePt t="24702" x="9652000" y="5549900"/>
          <p14:tracePt t="24710" x="9677400" y="5549900"/>
          <p14:tracePt t="24715" x="9710738" y="5540375"/>
          <p14:tracePt t="24721" x="9745663" y="5540375"/>
          <p14:tracePt t="24733" x="9779000" y="5532438"/>
          <p14:tracePt t="24735" x="9804400" y="5532438"/>
          <p14:tracePt t="24750" x="9839325" y="5532438"/>
          <p14:tracePt t="24756" x="9864725" y="5532438"/>
          <p14:tracePt t="24759" x="9898063" y="5532438"/>
          <p14:tracePt t="24766" x="9906000" y="5532438"/>
          <p14:tracePt t="24771" x="9931400" y="5532438"/>
          <p14:tracePt t="24781" x="9956800" y="5532438"/>
          <p14:tracePt t="24784" x="9974263" y="5532438"/>
          <p14:tracePt t="24792" x="9999663" y="5532438"/>
          <p14:tracePt t="24801" x="10025063" y="5532438"/>
          <p14:tracePt t="24805" x="10034588" y="5540375"/>
          <p14:tracePt t="24815" x="10050463" y="5540375"/>
          <p14:tracePt t="24819" x="10075863" y="5549900"/>
          <p14:tracePt t="24830" x="10085388" y="5549900"/>
          <p14:tracePt t="24835" x="10101263" y="5549900"/>
          <p14:tracePt t="24840" x="10126663" y="5557838"/>
          <p14:tracePt t="24847" x="10136188" y="5557838"/>
          <p14:tracePt t="24854" x="10153650" y="5557838"/>
          <p14:tracePt t="24863" x="10161588" y="5557838"/>
          <p14:tracePt t="24868" x="10169525" y="5557838"/>
          <p14:tracePt t="24876" x="10186988" y="5557838"/>
          <p14:tracePt t="24888" x="10204450" y="5565775"/>
          <p14:tracePt t="24897" x="10220325" y="5565775"/>
          <p14:tracePt t="24902" x="10229850" y="5565775"/>
          <p14:tracePt t="24913" x="10245725" y="5565775"/>
          <p14:tracePt t="24918" x="10263188" y="5565775"/>
          <p14:tracePt t="24923" x="10280650" y="5565775"/>
          <p14:tracePt t="24932" x="10298113" y="5565775"/>
          <p14:tracePt t="24937" x="10306050" y="5565775"/>
          <p14:tracePt t="24946" x="10331450" y="5565775"/>
          <p14:tracePt t="24951" x="10339388" y="5565775"/>
          <p14:tracePt t="24960" x="10348913" y="5565775"/>
          <p14:tracePt t="24966" x="10356850" y="5565775"/>
          <p14:tracePt t="24972" x="10364788" y="5565775"/>
          <p14:tracePt t="24979" x="10382250" y="5565775"/>
          <p14:tracePt t="24986" x="10390188" y="5565775"/>
          <p14:tracePt t="24996" x="10399713" y="5565775"/>
          <p14:tracePt t="25000" x="10415588" y="5565775"/>
          <p14:tracePt t="25006" x="10425113" y="5565775"/>
          <p14:tracePt t="25014" x="10433050" y="5575300"/>
          <p14:tracePt t="25020" x="10450513" y="5575300"/>
          <p14:tracePt t="25031" x="10458450" y="5575300"/>
          <p14:tracePt t="25034" x="10467975" y="5575300"/>
          <p14:tracePt t="25042" x="10483850" y="5575300"/>
          <p14:tracePt t="25050" x="10493375" y="5575300"/>
          <p14:tracePt t="25055" x="10501313" y="5575300"/>
          <p14:tracePt t="25065" x="10509250" y="5575300"/>
          <p14:tracePt t="25070" x="10518775" y="5575300"/>
          <p14:tracePt t="25079" x="10526713" y="5575300"/>
          <p14:tracePt t="25091" x="10534650" y="5575300"/>
          <p14:tracePt t="25097" x="10544175" y="5575300"/>
          <p14:tracePt t="25104" x="10552113" y="5575300"/>
          <p14:tracePt t="25119" x="10560050" y="5575300"/>
          <p14:tracePt t="25133" x="10569575" y="5575300"/>
          <p14:tracePt t="25167" x="10577513" y="5575300"/>
          <p14:tracePt t="26201" x="10560050" y="5575300"/>
          <p14:tracePt t="26210" x="10552113" y="5575300"/>
          <p14:tracePt t="26215" x="10534650" y="5565775"/>
          <p14:tracePt t="26221" x="10518775" y="5549900"/>
          <p14:tracePt t="26230" x="10501313" y="5549900"/>
          <p14:tracePt t="26235" x="10483850" y="5540375"/>
          <p14:tracePt t="26245" x="10450513" y="5532438"/>
          <p14:tracePt t="26250" x="10425113" y="5524500"/>
          <p14:tracePt t="26258" x="10390188" y="5514975"/>
          <p14:tracePt t="26264" x="10364788" y="5507038"/>
          <p14:tracePt t="26270" x="10331450" y="5507038"/>
          <p14:tracePt t="26279" x="10306050" y="5497513"/>
          <p14:tracePt t="26284" x="10280650" y="5497513"/>
          <p14:tracePt t="26294" x="10255250" y="5497513"/>
          <p14:tracePt t="26299" x="10229850" y="5497513"/>
          <p14:tracePt t="26305" x="10204450" y="5489575"/>
          <p14:tracePt t="26312" x="10186988" y="5489575"/>
          <p14:tracePt t="26319" x="10161588" y="5489575"/>
          <p14:tracePt t="26329" x="10136188" y="5489575"/>
          <p14:tracePt t="26333" x="10110788" y="5481638"/>
          <p14:tracePt t="26341" x="10093325" y="5481638"/>
          <p14:tracePt t="26348" x="10067925" y="5472113"/>
          <p14:tracePt t="26354" x="10042525" y="5472113"/>
          <p14:tracePt t="26363" x="10017125" y="5464175"/>
          <p14:tracePt t="26368" x="9983788" y="5456238"/>
          <p14:tracePt t="26378" x="9948863" y="5456238"/>
          <p14:tracePt t="26383" x="9915525" y="5446713"/>
          <p14:tracePt t="26389" x="9880600" y="5446713"/>
          <p14:tracePt t="26395" x="9855200" y="5446713"/>
          <p14:tracePt t="26402" x="9821863" y="5438775"/>
          <p14:tracePt t="26412" x="9786938" y="5438775"/>
          <p14:tracePt t="26416" x="9761538" y="5438775"/>
          <p14:tracePt t="26423" x="9736138" y="5430838"/>
          <p14:tracePt t="26431" x="9702800" y="5421313"/>
          <p14:tracePt t="26437" x="9667875" y="5413375"/>
          <p14:tracePt t="26445" x="9634538" y="5413375"/>
          <p14:tracePt t="26450" x="9591675" y="5405438"/>
          <p14:tracePt t="26463" x="9532938" y="5405438"/>
          <p14:tracePt t="26465" x="9472613" y="5405438"/>
          <p14:tracePt t="26472" x="9431338" y="5405438"/>
          <p14:tracePt t="26480" x="9388475" y="5405438"/>
          <p14:tracePt t="26485" x="9353550" y="5405438"/>
          <p14:tracePt t="26495" x="9312275" y="5405438"/>
          <p14:tracePt t="26500" x="9286875" y="5413375"/>
          <p14:tracePt t="26508" x="9261475" y="5413375"/>
          <p14:tracePt t="26513" x="9244013" y="5421313"/>
          <p14:tracePt t="26520" x="9226550" y="5421313"/>
          <p14:tracePt t="26529" x="9209088" y="5430838"/>
          <p14:tracePt t="26534" x="9193213" y="5430838"/>
          <p14:tracePt t="26544" x="9175750" y="5438775"/>
          <p14:tracePt t="26548" x="9150350" y="5438775"/>
          <p14:tracePt t="26555" x="9132888" y="5446713"/>
          <p14:tracePt t="26563" x="9099550" y="5464175"/>
          <p14:tracePt t="26569" x="9048750" y="5489575"/>
          <p14:tracePt t="26578" x="8988425" y="5514975"/>
          <p14:tracePt t="26583" x="8921750" y="5557838"/>
          <p14:tracePt t="26590" x="8861425" y="5591175"/>
          <p14:tracePt t="26598" x="8810625" y="5608638"/>
          <p14:tracePt t="26603" x="8777288" y="5626100"/>
          <p14:tracePt t="26612" x="8750300" y="5641975"/>
          <p14:tracePt t="26618" x="8734425" y="5659438"/>
          <p14:tracePt t="26632" x="8724900" y="5668963"/>
          <p14:tracePt t="26645" x="8716963" y="5668963"/>
          <p14:tracePt t="26667" x="8716963" y="5676900"/>
          <p14:tracePt t="26681" x="8716963" y="5684838"/>
          <p14:tracePt t="26687" x="8716963" y="5694363"/>
          <p14:tracePt t="26711" x="8716963" y="5710238"/>
          <p14:tracePt t="26722" x="8716963" y="5719763"/>
          <p14:tracePt t="26729" x="8716963" y="5727700"/>
          <p14:tracePt t="26735" x="8716963" y="5735638"/>
          <p14:tracePt t="26745" x="8716963" y="5753100"/>
          <p14:tracePt t="26750" x="8716963" y="5761038"/>
          <p14:tracePt t="26758" x="8716963" y="5778500"/>
          <p14:tracePt t="26764" x="8716963" y="5813425"/>
          <p14:tracePt t="26770" x="8724900" y="5846763"/>
          <p14:tracePt t="26779" x="8724900" y="5872163"/>
          <p14:tracePt t="26784" x="8734425" y="5889625"/>
          <p14:tracePt t="26794" x="8742363" y="5905500"/>
          <p14:tracePt t="26799" x="8750300" y="5932488"/>
          <p14:tracePt t="26805" x="8759825" y="5940425"/>
          <p14:tracePt t="26813" x="8767763" y="5957888"/>
          <p14:tracePt t="26818" x="8767763" y="5965825"/>
          <p14:tracePt t="26829" x="8767763" y="5973763"/>
          <p14:tracePt t="26834" x="8777288" y="5973763"/>
          <p14:tracePt t="26841" x="8777288" y="5983288"/>
          <p14:tracePt t="26848" x="8785225" y="5991225"/>
          <p14:tracePt t="26863" x="8785225" y="5999163"/>
          <p14:tracePt t="26867" x="8785225" y="6008688"/>
          <p14:tracePt t="26879" x="8793163" y="6016625"/>
          <p14:tracePt t="26893" x="8802688" y="6024563"/>
          <p14:tracePt t="26897" x="8810625" y="6034088"/>
          <p14:tracePt t="26903" x="8810625" y="6042025"/>
          <p14:tracePt t="26912" x="8818563" y="6042025"/>
          <p14:tracePt t="26917" x="8828088" y="6049963"/>
          <p14:tracePt t="26923" x="8836025" y="6049963"/>
          <p14:tracePt t="26931" x="8836025" y="6059488"/>
          <p14:tracePt t="26945" x="8836025" y="6067425"/>
          <p14:tracePt t="26951" x="8843963" y="6076950"/>
          <p14:tracePt t="26962" x="8853488" y="6076950"/>
          <p14:tracePt t="26972" x="8861425" y="6084888"/>
          <p14:tracePt t="26979" x="8869363" y="6092825"/>
          <p14:tracePt t="26985" x="8869363" y="6102350"/>
          <p14:tracePt t="26995" x="8878888" y="6102350"/>
          <p14:tracePt t="27000" x="8878888" y="6110288"/>
          <p14:tracePt t="27007" x="8886825" y="6118225"/>
          <p14:tracePt t="27015" x="8894763" y="6118225"/>
          <p14:tracePt t="27029" x="8904288" y="6127750"/>
          <p14:tracePt t="27044" x="8912225" y="6127750"/>
          <p14:tracePt t="27049" x="8912225" y="6135688"/>
          <p14:tracePt t="27055" x="8921750" y="6135688"/>
          <p14:tracePt t="27062" x="8929688" y="6143625"/>
          <p14:tracePt t="27069" x="8937625" y="6143625"/>
          <p14:tracePt t="27091" x="8947150" y="6153150"/>
          <p14:tracePt t="27097" x="8955088" y="6153150"/>
          <p14:tracePt t="27113" x="8963025" y="6161088"/>
          <p14:tracePt t="27128" x="8972550" y="6161088"/>
          <p14:tracePt t="27132" x="8980488" y="6161088"/>
          <p14:tracePt t="27145" x="8988425" y="6169025"/>
          <p14:tracePt t="27152" x="8997950" y="6169025"/>
          <p14:tracePt t="27161" x="8997950" y="6178550"/>
          <p14:tracePt t="27174" x="9005888" y="6186488"/>
          <p14:tracePt t="27182" x="9013825" y="6186488"/>
          <p14:tracePt t="27187" x="9023350" y="6186488"/>
          <p14:tracePt t="27195" x="9031288" y="6186488"/>
          <p14:tracePt t="27201" x="9039225" y="6186488"/>
          <p14:tracePt t="27212" x="9048750" y="6186488"/>
          <p14:tracePt t="27215" x="9048750" y="6194425"/>
          <p14:tracePt t="27222" x="9064625" y="6194425"/>
          <p14:tracePt t="27229" x="9074150" y="6194425"/>
          <p14:tracePt t="27245" x="9091613" y="6194425"/>
          <p14:tracePt t="27258" x="9099550" y="6194425"/>
          <p14:tracePt t="27264" x="9107488" y="6194425"/>
          <p14:tracePt t="27270" x="9117013" y="6194425"/>
          <p14:tracePt t="27278" x="9124950" y="6194425"/>
          <p14:tracePt t="27284" x="9132888" y="6194425"/>
          <p14:tracePt t="27295" x="9142413" y="6194425"/>
          <p14:tracePt t="27299" x="9150350" y="6194425"/>
          <p14:tracePt t="27305" x="9158288" y="6194425"/>
          <p14:tracePt t="27313" x="9167813" y="6194425"/>
          <p14:tracePt t="27319" x="9175750" y="6194425"/>
          <p14:tracePt t="27328" x="9183688" y="6194425"/>
          <p14:tracePt t="27333" x="9201150" y="6194425"/>
          <p14:tracePt t="27341" x="9209088" y="6194425"/>
          <p14:tracePt t="27348" x="9218613" y="6194425"/>
          <p14:tracePt t="27353" x="9226550" y="6194425"/>
          <p14:tracePt t="27363" x="9236075" y="6194425"/>
          <p14:tracePt t="27378" x="9251950" y="6194425"/>
          <p14:tracePt t="27382" x="9261475" y="6194425"/>
          <p14:tracePt t="27389" x="9261475" y="6203950"/>
          <p14:tracePt t="27396" x="9277350" y="6203950"/>
          <p14:tracePt t="27403" x="9286875" y="6203950"/>
          <p14:tracePt t="27416" x="9302750" y="6203950"/>
          <p14:tracePt t="27424" x="9312275" y="6203950"/>
          <p14:tracePt t="27430" x="9328150" y="6211888"/>
          <p14:tracePt t="27437" x="9337675" y="6211888"/>
          <p14:tracePt t="27444" x="9345613" y="6211888"/>
          <p14:tracePt t="27451" x="9363075" y="6211888"/>
          <p14:tracePt t="27461" x="9380538" y="6211888"/>
          <p14:tracePt t="27466" x="9388475" y="6211888"/>
          <p14:tracePt t="27472" x="9405938" y="6211888"/>
          <p14:tracePt t="27481" x="9421813" y="6211888"/>
          <p14:tracePt t="27486" x="9439275" y="6211888"/>
          <p14:tracePt t="27495" x="9456738" y="6211888"/>
          <p14:tracePt t="27500" x="9464675" y="6211888"/>
          <p14:tracePt t="27508" x="9482138" y="6211888"/>
          <p14:tracePt t="27514" x="9490075" y="6211888"/>
          <p14:tracePt t="27520" x="9498013" y="6211888"/>
          <p14:tracePt t="27528" x="9515475" y="6211888"/>
          <p14:tracePt t="27544" x="9532938" y="6211888"/>
          <p14:tracePt t="27549" x="9540875" y="6211888"/>
          <p14:tracePt t="27570" x="9550400" y="6211888"/>
          <p14:tracePt t="27579" x="9558338" y="6211888"/>
          <p14:tracePt t="27590" x="9566275" y="6211888"/>
          <p14:tracePt t="28001" x="9583738" y="6211888"/>
          <p14:tracePt t="28011" x="9601200" y="6211888"/>
          <p14:tracePt t="28016" x="9626600" y="6211888"/>
          <p14:tracePt t="28025" x="9652000" y="6211888"/>
          <p14:tracePt t="28031" x="9677400" y="6211888"/>
          <p14:tracePt t="28037" x="9702800" y="6211888"/>
          <p14:tracePt t="28044" x="9728200" y="6211888"/>
          <p14:tracePt t="28049" x="9745663" y="6221413"/>
          <p14:tracePt t="28057" x="9771063" y="6221413"/>
          <p14:tracePt t="28064" x="9796463" y="6229350"/>
          <p14:tracePt t="28069" x="9812338" y="6229350"/>
          <p14:tracePt t="28079" x="9829800" y="6229350"/>
          <p14:tracePt t="28083" x="9847263" y="6229350"/>
          <p14:tracePt t="28091" x="9872663" y="6237288"/>
          <p14:tracePt t="28098" x="9880600" y="6237288"/>
          <p14:tracePt t="28104" x="9898063" y="6237288"/>
          <p14:tracePt t="28118" x="9906000" y="6237288"/>
          <p14:tracePt t="28132" x="9923463" y="6237288"/>
          <p14:tracePt t="28140" x="9931400" y="6237288"/>
          <p14:tracePt t="28162" x="9940925" y="6237288"/>
          <p14:tracePt t="28167" x="9948863" y="6237288"/>
          <p14:tracePt t="28181" x="9956800" y="6237288"/>
          <p14:tracePt t="28188" x="9966325" y="6237288"/>
          <p14:tracePt t="28194" x="9974263" y="6237288"/>
          <p14:tracePt t="28201" x="9983788" y="6246813"/>
          <p14:tracePt t="28211" x="9991725" y="6246813"/>
          <p14:tracePt t="28216" x="9999663" y="6246813"/>
          <p14:tracePt t="28222" x="10009188" y="6246813"/>
          <p14:tracePt t="28230" x="10017125" y="6246813"/>
          <p14:tracePt t="28246" x="10034588" y="6246813"/>
          <p14:tracePt t="28251" x="10042525" y="6254750"/>
          <p14:tracePt t="28264" x="10059988" y="6254750"/>
          <p14:tracePt t="28270" x="10075863" y="6254750"/>
          <p14:tracePt t="28278" x="10085388" y="6254750"/>
          <p14:tracePt t="28285" x="10093325" y="6254750"/>
          <p14:tracePt t="28294" x="10101263" y="6254750"/>
          <p14:tracePt t="28299" x="10118725" y="6254750"/>
          <p14:tracePt t="28306" x="10126663" y="6254750"/>
          <p14:tracePt t="28313" x="10136188" y="6254750"/>
          <p14:tracePt t="28319" x="10153650" y="6254750"/>
          <p14:tracePt t="28329" x="10161588" y="6254750"/>
          <p14:tracePt t="28333" x="10179050" y="6254750"/>
          <p14:tracePt t="28341" x="10194925" y="6254750"/>
          <p14:tracePt t="28348" x="10204450" y="6254750"/>
          <p14:tracePt t="28354" x="10220325" y="6254750"/>
          <p14:tracePt t="28361" x="10229850" y="6254750"/>
          <p14:tracePt t="28368" x="10245725" y="6254750"/>
          <p14:tracePt t="28378" x="10271125" y="6254750"/>
          <p14:tracePt t="28382" x="10280650" y="6254750"/>
          <p14:tracePt t="28390" x="10298113" y="6254750"/>
          <p14:tracePt t="28396" x="10306050" y="6254750"/>
          <p14:tracePt t="28403" x="10323513" y="6254750"/>
          <p14:tracePt t="28411" x="10339388" y="6254750"/>
          <p14:tracePt t="28417" x="10348913" y="6254750"/>
          <p14:tracePt t="28424" x="10364788" y="6254750"/>
          <p14:tracePt t="28432" x="10374313" y="6254750"/>
          <p14:tracePt t="28438" x="10399713" y="6254750"/>
          <p14:tracePt t="28445" x="10415588" y="6254750"/>
          <p14:tracePt t="28451" x="10425113" y="6254750"/>
          <p14:tracePt t="28462" x="10442575" y="6254750"/>
          <p14:tracePt t="28465" x="10458450" y="6254750"/>
          <p14:tracePt t="28473" x="10475913" y="6254750"/>
          <p14:tracePt t="28480" x="10501313" y="6254750"/>
          <p14:tracePt t="28486" x="10526713" y="6254750"/>
          <p14:tracePt t="28494" x="10544175" y="6254750"/>
          <p14:tracePt t="28500" x="10569575" y="6254750"/>
          <p14:tracePt t="28514" x="10602913" y="6254750"/>
          <p14:tracePt t="28520" x="10620375" y="6254750"/>
          <p14:tracePt t="28529" x="10637838" y="6254750"/>
          <p14:tracePt t="28535" x="10653713" y="6254750"/>
          <p14:tracePt t="28544" x="10671175" y="6254750"/>
          <p14:tracePt t="28555" x="10679113" y="6254750"/>
          <p14:tracePt t="28562" x="10696575" y="6254750"/>
          <p14:tracePt t="28583" x="10704513" y="6254750"/>
          <p14:tracePt t="28591" x="10714038" y="6254750"/>
          <p14:tracePt t="28604" x="10721975" y="6254750"/>
          <p14:tracePt t="28618" x="10729913" y="6254750"/>
          <p14:tracePt t="28628" x="10739438" y="6254750"/>
          <p14:tracePt t="28641" x="10747375" y="6254750"/>
          <p14:tracePt t="28647" x="10756900" y="6254750"/>
          <p14:tracePt t="28667" x="10764838" y="6254750"/>
          <p14:tracePt t="28674" x="10772775" y="6254750"/>
          <p14:tracePt t="28695" x="10782300" y="6254750"/>
          <p14:tracePt t="28730" x="10790238" y="6254750"/>
          <p14:tracePt t="28813" x="10782300" y="6254750"/>
          <p14:tracePt t="28819" x="10764838" y="6254750"/>
          <p14:tracePt t="28827" x="10739438" y="6262688"/>
          <p14:tracePt t="28833" x="10721975" y="6262688"/>
          <p14:tracePt t="28844" x="10696575" y="6262688"/>
          <p14:tracePt t="28848" x="10663238" y="6262688"/>
          <p14:tracePt t="28854" x="10645775" y="6262688"/>
          <p14:tracePt t="28863" x="10612438" y="6262688"/>
          <p14:tracePt t="28868" x="10577513" y="6262688"/>
          <p14:tracePt t="28879" x="10544175" y="6262688"/>
          <p14:tracePt t="28884" x="10526713" y="6262688"/>
          <p14:tracePt t="28890" x="10493375" y="6262688"/>
          <p14:tracePt t="28897" x="10467975" y="6262688"/>
          <p14:tracePt t="28903" x="10450513" y="6262688"/>
          <p14:tracePt t="28912" x="10425113" y="6262688"/>
          <p14:tracePt t="28917" x="10399713" y="6262688"/>
          <p14:tracePt t="28929" x="10390188" y="6272213"/>
          <p14:tracePt t="28932" x="10364788" y="6272213"/>
          <p14:tracePt t="28938" x="10348913" y="6272213"/>
          <p14:tracePt t="28951" x="10331450" y="6272213"/>
          <p14:tracePt t="28963" x="10313988" y="6272213"/>
          <p14:tracePt t="28966" x="10306050" y="6272213"/>
          <p14:tracePt t="28973" x="10288588" y="6272213"/>
          <p14:tracePt t="28980" x="10271125" y="6272213"/>
          <p14:tracePt t="28986" x="10255250" y="6272213"/>
          <p14:tracePt t="28995" x="10229850" y="6272213"/>
          <p14:tracePt t="29000" x="10212388" y="6272213"/>
          <p14:tracePt t="29013" x="10194925" y="6272213"/>
          <p14:tracePt t="29015" x="10169525" y="6272213"/>
          <p14:tracePt t="29021" x="10153650" y="6272213"/>
          <p14:tracePt t="29028" x="10126663" y="6272213"/>
          <p14:tracePt t="29035" x="10093325" y="6272213"/>
          <p14:tracePt t="29044" x="10075863" y="6272213"/>
          <p14:tracePt t="29049" x="10050463" y="6272213"/>
          <p14:tracePt t="29056" x="10025063" y="6272213"/>
          <p14:tracePt t="29063" x="9991725" y="6262688"/>
          <p14:tracePt t="29070" x="9974263" y="6262688"/>
          <p14:tracePt t="29078" x="9940925" y="6262688"/>
          <p14:tracePt t="29083" x="9915525" y="6254750"/>
          <p14:tracePt t="29093" x="9880600" y="6254750"/>
          <p14:tracePt t="29098" x="9855200" y="6254750"/>
          <p14:tracePt t="29104" x="9829800" y="6246813"/>
          <p14:tracePt t="29111" x="9796463" y="6246813"/>
          <p14:tracePt t="29118" x="9771063" y="6246813"/>
          <p14:tracePt t="29128" x="9745663" y="6237288"/>
          <p14:tracePt t="29133" x="9720263" y="6237288"/>
          <p14:tracePt t="29140" x="9702800" y="6237288"/>
          <p14:tracePt t="29147" x="9685338" y="6237288"/>
          <p14:tracePt t="29153" x="9667875" y="6237288"/>
          <p14:tracePt t="29161" x="9642475" y="6237288"/>
          <p14:tracePt t="29167" x="9634538" y="6237288"/>
          <p14:tracePt t="29177" x="9617075" y="6237288"/>
          <p14:tracePt t="29181" x="9601200" y="6237288"/>
          <p14:tracePt t="29188" x="9583738" y="6237288"/>
          <p14:tracePt t="29195" x="9558338" y="6237288"/>
          <p14:tracePt t="29202" x="9540875" y="6237288"/>
          <p14:tracePt t="29212" x="9523413" y="6237288"/>
          <p14:tracePt t="29217" x="9498013" y="6237288"/>
          <p14:tracePt t="29224" x="9490075" y="6237288"/>
          <p14:tracePt t="29231" x="9482138" y="6237288"/>
          <p14:tracePt t="29236" x="9464675" y="6237288"/>
          <p14:tracePt t="29264" x="9456738" y="6237288"/>
          <p14:tracePt t="29265" x="9439275" y="6237288"/>
          <p14:tracePt t="29270" x="9431338" y="6237288"/>
          <p14:tracePt t="29279" x="9413875" y="6246813"/>
          <p14:tracePt t="29285" x="9405938" y="6246813"/>
          <p14:tracePt t="29294" x="9396413" y="6246813"/>
          <p14:tracePt t="29299" x="9371013" y="6254750"/>
          <p14:tracePt t="29307" x="9363075" y="6254750"/>
          <p14:tracePt t="29314" x="9345613" y="6254750"/>
          <p14:tracePt t="29320" x="9328150" y="6254750"/>
          <p14:tracePt t="29327" x="9320213" y="6254750"/>
          <p14:tracePt t="29333" x="9312275" y="6254750"/>
          <p14:tracePt t="29343" x="9302750" y="6254750"/>
          <p14:tracePt t="29348" x="9286875" y="6254750"/>
          <p14:tracePt t="29354" x="9277350" y="6246813"/>
          <p14:tracePt t="29363" x="9269413" y="6246813"/>
          <p14:tracePt t="29369" x="9251950" y="6246813"/>
          <p14:tracePt t="29378" x="9244013" y="6246813"/>
          <p14:tracePt t="29382" x="9236075" y="6246813"/>
          <p14:tracePt t="29391" x="9226550" y="6237288"/>
          <p14:tracePt t="29397" x="9218613" y="6237288"/>
          <p14:tracePt t="29417" x="9209088" y="6237288"/>
          <p14:tracePt t="29427" x="9201150" y="6237288"/>
          <p14:tracePt t="29452" x="9193213" y="6237288"/>
          <p14:tracePt t="29461" x="9193213" y="6229350"/>
          <p14:tracePt t="29466" x="9183688" y="6229350"/>
          <p14:tracePt t="29514" x="9193213" y="6229350"/>
          <p14:tracePt t="29521" x="9209088" y="6221413"/>
          <p14:tracePt t="29529" x="9236075" y="6221413"/>
          <p14:tracePt t="29535" x="9261475" y="6221413"/>
          <p14:tracePt t="29544" x="9294813" y="6221413"/>
          <p14:tracePt t="29549" x="9337675" y="6221413"/>
          <p14:tracePt t="29556" x="9371013" y="6211888"/>
          <p14:tracePt t="29564" x="9405938" y="6211888"/>
          <p14:tracePt t="29569" x="9431338" y="6211888"/>
          <p14:tracePt t="29578" x="9472613" y="6211888"/>
          <p14:tracePt t="29584" x="9523413" y="6211888"/>
          <p14:tracePt t="29595" x="9540875" y="6211888"/>
          <p14:tracePt t="29599" x="9575800" y="6211888"/>
          <p14:tracePt t="29604" x="9609138" y="6211888"/>
          <p14:tracePt t="29611" x="9652000" y="6221413"/>
          <p14:tracePt t="29619" x="9677400" y="6221413"/>
          <p14:tracePt t="29625" x="9702800" y="6221413"/>
          <p14:tracePt t="29632" x="9736138" y="6221413"/>
          <p14:tracePt t="29639" x="9761538" y="6221413"/>
          <p14:tracePt t="29646" x="9786938" y="6221413"/>
          <p14:tracePt t="29653" x="9812338" y="6221413"/>
          <p14:tracePt t="29662" x="9839325" y="6221413"/>
          <p14:tracePt t="29666" x="9864725" y="6221413"/>
          <p14:tracePt t="29677" x="9880600" y="6221413"/>
          <p14:tracePt t="29682" x="9906000" y="6229350"/>
          <p14:tracePt t="29688" x="9931400" y="6229350"/>
          <p14:tracePt t="29694" x="9940925" y="6229350"/>
          <p14:tracePt t="29701" x="9974263" y="6229350"/>
          <p14:tracePt t="29713" x="9999663" y="6237288"/>
          <p14:tracePt t="29716" x="10017125" y="6237288"/>
          <p14:tracePt t="29724" x="10050463" y="6237288"/>
          <p14:tracePt t="29730" x="10075863" y="6246813"/>
          <p14:tracePt t="29736" x="10101263" y="6254750"/>
          <p14:tracePt t="29744" x="10136188" y="6262688"/>
          <p14:tracePt t="29750" x="10153650" y="6262688"/>
          <p14:tracePt t="29762" x="10179050" y="6262688"/>
          <p14:tracePt t="29765" x="10212388" y="6272213"/>
          <p14:tracePt t="29771" x="10229850" y="6272213"/>
          <p14:tracePt t="29778" x="10255250" y="6272213"/>
          <p14:tracePt t="29785" x="10280650" y="6272213"/>
          <p14:tracePt t="29795" x="10298113" y="6272213"/>
          <p14:tracePt t="29799" x="10331450" y="6272213"/>
          <p14:tracePt t="29806" x="10348913" y="6272213"/>
          <p14:tracePt t="29813" x="10374313" y="6272213"/>
          <p14:tracePt t="29819" x="10399713" y="6272213"/>
          <p14:tracePt t="29828" x="10425113" y="6272213"/>
          <p14:tracePt t="29833" x="10458450" y="6272213"/>
          <p14:tracePt t="29843" x="10475913" y="6272213"/>
          <p14:tracePt t="29848" x="10501313" y="6272213"/>
          <p14:tracePt t="29854" x="10526713" y="6272213"/>
          <p14:tracePt t="29861" x="10544175" y="6272213"/>
          <p14:tracePt t="29868" x="10577513" y="6262688"/>
          <p14:tracePt t="29885" x="10645775" y="6254750"/>
          <p14:tracePt t="29891" x="10663238" y="6254750"/>
          <p14:tracePt t="29898" x="10688638" y="6246813"/>
          <p14:tracePt t="29903" x="10721975" y="6246813"/>
          <p14:tracePt t="29911" x="10747375" y="6246813"/>
          <p14:tracePt t="29917" x="10756900" y="6246813"/>
          <p14:tracePt t="29927" x="10782300" y="6246813"/>
          <p14:tracePt t="29933" x="10798175" y="6237288"/>
          <p14:tracePt t="29938" x="10807700" y="6237288"/>
          <p14:tracePt t="29945" x="10823575" y="6237288"/>
          <p14:tracePt t="29966" x="10833100" y="6237288"/>
          <p14:tracePt t="29974" x="10841038" y="6237288"/>
          <p14:tracePt t="29980" x="10848975" y="6237288"/>
          <p14:tracePt t="30014" x="10858500" y="6237288"/>
          <p14:tracePt t="32225" x="10848975" y="6211888"/>
          <p14:tracePt t="32231" x="10815638" y="6186488"/>
          <p14:tracePt t="32239" x="10739438" y="6135688"/>
          <p14:tracePt t="32246" x="10620375" y="6034088"/>
          <p14:tracePt t="32252" x="10356850" y="5864225"/>
          <p14:tracePt t="32264" x="10093325" y="5668963"/>
          <p14:tracePt t="32268" x="9821863" y="5456238"/>
          <p14:tracePt t="32271" x="9566275" y="5276850"/>
          <p14:tracePt t="32280" x="9302750" y="5106988"/>
          <p14:tracePt t="32285" x="9082088" y="4997450"/>
          <p14:tracePt t="32294" x="8869363" y="4886325"/>
          <p14:tracePt t="32300" x="8580438" y="4724400"/>
          <p14:tracePt t="32310" x="8301038" y="4572000"/>
          <p14:tracePt t="32315" x="7994650" y="4402138"/>
          <p14:tracePt t="32320" x="7773988" y="4275138"/>
          <p14:tracePt t="32328" x="7527925" y="4181475"/>
          <p14:tracePt t="32334" x="7264400" y="4079875"/>
          <p14:tracePt t="32343" x="7051675" y="4002088"/>
          <p14:tracePt t="32349" x="6873875" y="3951288"/>
          <p14:tracePt t="32356" x="6694488" y="3900488"/>
          <p14:tracePt t="32364" x="6550025" y="3849688"/>
          <p14:tracePt t="32370" x="6430963" y="3798888"/>
          <p14:tracePt t="32377" x="6329363" y="3763963"/>
          <p14:tracePt t="32383" x="6227763" y="3722688"/>
          <p14:tracePt t="32393" x="6151563" y="3679825"/>
          <p14:tracePt t="32398" x="6075363" y="3646488"/>
          <p14:tracePt t="32404" x="6024563" y="3611563"/>
          <p14:tracePt t="32411" x="5972175" y="3586163"/>
          <p14:tracePt t="32418" x="5938838" y="3552825"/>
          <p14:tracePt t="32427" x="5888038" y="3535363"/>
          <p14:tracePt t="32432" x="5853113" y="3517900"/>
          <p14:tracePt t="32440" x="5819775" y="3502025"/>
          <p14:tracePt t="32447" x="5794375" y="3492500"/>
          <p14:tracePt t="32452" x="5751513" y="3484563"/>
          <p14:tracePt t="32461" x="5718175" y="3475038"/>
          <p14:tracePt t="32466" x="5683250" y="3475038"/>
          <p14:tracePt t="32477" x="5657850" y="3475038"/>
          <p14:tracePt t="32482" x="5616575" y="3475038"/>
          <p14:tracePt t="32487" x="5581650" y="3475038"/>
          <p14:tracePt t="32495" x="5548313" y="3484563"/>
          <p14:tracePt t="32501" x="5513388" y="3492500"/>
          <p14:tracePt t="32512" x="5487988" y="3509963"/>
          <p14:tracePt t="32850" x="5403850" y="3484563"/>
          <p14:tracePt t="32859" x="5318125" y="3433763"/>
          <p14:tracePt t="32863" x="5241925" y="3390900"/>
          <p14:tracePt t="32873" x="5191125" y="3348038"/>
          <p14:tracePt t="32878" x="5157788" y="3322638"/>
          <p14:tracePt t="32888" x="5114925" y="3271838"/>
          <p14:tracePt t="32895" x="5064125" y="3211513"/>
          <p14:tracePt t="32899" x="5038725" y="3178175"/>
          <p14:tracePt t="32904" x="5013325" y="3152775"/>
          <p14:tracePt t="32911" x="4987925" y="3119438"/>
          <p14:tracePt t="32919" x="4970463" y="3094038"/>
          <p14:tracePt t="32927" x="4953000" y="3067050"/>
          <p14:tracePt t="32932" x="4935538" y="3051175"/>
          <p14:tracePt t="32940" x="4927600" y="3033713"/>
          <p14:tracePt t="32946" x="4919663" y="3008313"/>
          <p14:tracePt t="32952" x="4910138" y="2990850"/>
          <p14:tracePt t="32960" x="4910138" y="2974975"/>
          <p14:tracePt t="32966" x="4910138" y="2957513"/>
          <p14:tracePt t="32976" x="4910138" y="2932113"/>
          <p14:tracePt t="32981" x="4902200" y="2922588"/>
          <p14:tracePt t="32989" x="4902200" y="2897188"/>
          <p14:tracePt t="32995" x="4902200" y="2881313"/>
          <p14:tracePt t="33001" x="4902200" y="2863850"/>
          <p14:tracePt t="33012" x="4902200" y="2846388"/>
          <p14:tracePt t="33015" x="4902200" y="2820988"/>
          <p14:tracePt t="33023" x="4902200" y="2813050"/>
          <p14:tracePt t="33030" x="4902200" y="2787650"/>
          <p14:tracePt t="33036" x="4910138" y="2762250"/>
          <p14:tracePt t="33044" x="4910138" y="2736850"/>
          <p14:tracePt t="33050" x="4910138" y="2719388"/>
          <p14:tracePt t="33059" x="4919663" y="2693988"/>
          <p14:tracePt t="33064" x="4927600" y="2668588"/>
          <p14:tracePt t="33071" x="4935538" y="2651125"/>
          <p14:tracePt t="33078" x="4935538" y="2633663"/>
          <p14:tracePt t="33085" x="4945063" y="2608263"/>
          <p14:tracePt t="33093" x="4945063" y="2600325"/>
          <p14:tracePt t="33098" x="4953000" y="2582863"/>
          <p14:tracePt t="33106" x="4953000" y="2557463"/>
          <p14:tracePt t="33113" x="4962525" y="2532063"/>
          <p14:tracePt t="33120" x="4970463" y="2516188"/>
          <p14:tracePt t="33126" x="4970463" y="2481263"/>
          <p14:tracePt t="33133" x="4978400" y="2447925"/>
          <p14:tracePt t="33143" x="4978400" y="2413000"/>
          <p14:tracePt t="33147" x="4978400" y="2387600"/>
          <p14:tracePt t="33154" x="4978400" y="2328863"/>
          <p14:tracePt t="33162" x="4978400" y="2286000"/>
          <p14:tracePt t="33168" x="4978400" y="2243138"/>
          <p14:tracePt t="33177" x="4978400" y="2200275"/>
          <p14:tracePt t="33182" x="4978400" y="2166938"/>
          <p14:tracePt t="33190" x="4978400" y="2141538"/>
          <p14:tracePt t="33197" x="4978400" y="2133600"/>
          <p14:tracePt t="33203" x="4970463" y="2116138"/>
          <p14:tracePt t="33210" x="4970463" y="2108200"/>
          <p14:tracePt t="33216" x="4962525" y="2090738"/>
          <p14:tracePt t="33226" x="4953000" y="2082800"/>
          <p14:tracePt t="33231" x="4953000" y="2073275"/>
          <p14:tracePt t="33238" x="4945063" y="2055813"/>
          <p14:tracePt t="33245" x="4935538" y="2030413"/>
          <p14:tracePt t="33252" x="4919663" y="2014538"/>
          <p14:tracePt t="33260" x="4910138" y="1997075"/>
          <p14:tracePt t="33265" x="4894263" y="1979613"/>
          <p14:tracePt t="33273" x="4894263" y="1963738"/>
          <p14:tracePt t="33280" x="4876800" y="1938338"/>
          <p14:tracePt t="33286" x="4868863" y="1938338"/>
          <p14:tracePt t="33294" x="4859338" y="1920875"/>
          <p14:tracePt t="33299" x="4851400" y="1903413"/>
          <p14:tracePt t="33310" x="4843463" y="1895475"/>
          <p14:tracePt t="33315" x="4826000" y="1885950"/>
          <p14:tracePt t="33320" x="4808538" y="1870075"/>
          <p14:tracePt t="33329" x="4791075" y="1860550"/>
          <p14:tracePt t="33334" x="4757738" y="1844675"/>
          <p14:tracePt t="33343" x="4749800" y="1827213"/>
          <p14:tracePt t="33349" x="4714875" y="1809750"/>
          <p14:tracePt t="33357" x="4673600" y="1793875"/>
          <p14:tracePt t="33363" x="4656138" y="1784350"/>
          <p14:tracePt t="33369" x="4621213" y="1776413"/>
          <p14:tracePt t="33376" x="4587875" y="1766888"/>
          <p14:tracePt t="33383" x="4562475" y="1758950"/>
          <p14:tracePt t="33393" x="4529138" y="1751013"/>
          <p14:tracePt t="33398" x="4503738" y="1741488"/>
          <p14:tracePt t="33404" x="4468813" y="1741488"/>
          <p14:tracePt t="33411" x="4435475" y="1733550"/>
          <p14:tracePt t="33418" x="4410075" y="1733550"/>
          <p14:tracePt t="33426" x="4384675" y="1725613"/>
          <p14:tracePt t="33432" x="4359275" y="1716088"/>
          <p14:tracePt t="33440" x="4332288" y="1708150"/>
          <p14:tracePt t="33447" x="4316413" y="1708150"/>
          <p14:tracePt t="33453" x="4298950" y="1708150"/>
          <p14:tracePt t="33460" x="4281488" y="1700213"/>
          <p14:tracePt t="33467" x="4256088" y="1700213"/>
          <p14:tracePt t="33476" x="4240213" y="1690688"/>
          <p14:tracePt t="33481" x="4222750" y="1690688"/>
          <p14:tracePt t="33489" x="4205288" y="1682750"/>
          <p14:tracePt t="33495" x="4179888" y="1674813"/>
          <p14:tracePt t="33501" x="4162425" y="1674813"/>
          <p14:tracePt t="33510" x="4146550" y="1665288"/>
          <p14:tracePt t="33515" x="4121150" y="1665288"/>
          <p14:tracePt t="33523" x="4111625" y="1665288"/>
          <p14:tracePt t="33530" x="4086225" y="1657350"/>
          <p14:tracePt t="33536" x="4070350" y="1657350"/>
          <p14:tracePt t="33543" x="4060825" y="1657350"/>
          <p14:tracePt t="33550" x="4044950" y="1657350"/>
          <p14:tracePt t="33560" x="4017963" y="1657350"/>
          <p14:tracePt t="33564" x="4002088" y="1657350"/>
          <p14:tracePt t="33571" x="3984625" y="1657350"/>
          <p14:tracePt t="33579" x="3959225" y="1657350"/>
          <p14:tracePt t="33584" x="3951288" y="1665288"/>
          <p14:tracePt t="33593" x="3933825" y="1674813"/>
          <p14:tracePt t="33599" x="3916363" y="1682750"/>
          <p14:tracePt t="33606" x="3908425" y="1690688"/>
          <p14:tracePt t="33612" x="3900488" y="1690688"/>
          <p14:tracePt t="33619" x="3883025" y="1690688"/>
          <p14:tracePt t="33626" x="3883025" y="1700213"/>
          <p14:tracePt t="33633" x="3865563" y="1708150"/>
          <p14:tracePt t="33642" x="3857625" y="1716088"/>
          <p14:tracePt t="33648" x="3848100" y="1716088"/>
          <p14:tracePt t="33654" x="3840163" y="1725613"/>
          <p14:tracePt t="33661" x="3822700" y="1733550"/>
          <p14:tracePt t="33668" x="3814763" y="1733550"/>
          <p14:tracePt t="33677" x="3806825" y="1741488"/>
          <p14:tracePt t="33682" x="3797300" y="1741488"/>
          <p14:tracePt t="33690" x="3789363" y="1758950"/>
          <p14:tracePt t="33696" x="3781425" y="1766888"/>
          <p14:tracePt t="33702" x="3771900" y="1776413"/>
          <p14:tracePt t="33711" x="3763963" y="1784350"/>
          <p14:tracePt t="33717" x="3756025" y="1801813"/>
          <p14:tracePt t="33726" x="3738563" y="1819275"/>
          <p14:tracePt t="33731" x="3721100" y="1827213"/>
          <p14:tracePt t="33739" x="3713163" y="1844675"/>
          <p14:tracePt t="33745" x="3713163" y="1860550"/>
          <p14:tracePt t="33751" x="3695700" y="1878013"/>
          <p14:tracePt t="33765" x="3687763" y="1885950"/>
          <p14:tracePt t="33775" x="3678238" y="1903413"/>
          <p14:tracePt t="33786" x="3678238" y="1911350"/>
          <p14:tracePt t="33793" x="3670300" y="1920875"/>
          <p14:tracePt t="33811" x="3662363" y="1920875"/>
          <p14:tracePt t="33814" x="3662363" y="1928813"/>
          <p14:tracePt t="33822" x="3662363" y="1938338"/>
          <p14:tracePt t="33829" x="3652838" y="1946275"/>
          <p14:tracePt t="33835" x="3652838" y="1954213"/>
          <p14:tracePt t="33843" x="3652838" y="1963738"/>
          <p14:tracePt t="33849" x="3652838" y="1971675"/>
          <p14:tracePt t="33856" x="3644900" y="1979613"/>
          <p14:tracePt t="33863" x="3644900" y="1989138"/>
          <p14:tracePt t="33880" x="3636963" y="2005013"/>
          <p14:tracePt t="33884" x="3627438" y="2014538"/>
          <p14:tracePt t="33899" x="3627438" y="2030413"/>
          <p14:tracePt t="33904" x="3627438" y="2039938"/>
          <p14:tracePt t="33912" x="3627438" y="2047875"/>
          <p14:tracePt t="33919" x="3619500" y="2065338"/>
          <p14:tracePt t="33926" x="3619500" y="2082800"/>
          <p14:tracePt t="33932" x="3611563" y="2082800"/>
          <p14:tracePt t="33942" x="3611563" y="2098675"/>
          <p14:tracePt t="33953" x="3602038" y="2116138"/>
          <p14:tracePt t="33960" x="3602038" y="2124075"/>
          <p14:tracePt t="33976" x="3602038" y="2133600"/>
          <p14:tracePt t="33981" x="3602038" y="2149475"/>
          <p14:tracePt t="33995" x="3602038" y="2159000"/>
          <p14:tracePt t="34001" x="3602038" y="2166938"/>
          <p14:tracePt t="34011" x="3602038" y="2174875"/>
          <p14:tracePt t="34015" x="3602038" y="2184400"/>
          <p14:tracePt t="34025" x="3611563" y="2192338"/>
          <p14:tracePt t="34036" x="3619500" y="2209800"/>
          <p14:tracePt t="34043" x="3619500" y="2217738"/>
          <p14:tracePt t="34050" x="3627438" y="2217738"/>
          <p14:tracePt t="34060" x="3636963" y="2227263"/>
          <p14:tracePt t="34064" x="3636963" y="2243138"/>
          <p14:tracePt t="34072" x="3644900" y="2252663"/>
          <p14:tracePt t="34079" x="3652838" y="2252663"/>
          <p14:tracePt t="34085" x="3670300" y="2268538"/>
          <p14:tracePt t="34093" x="3687763" y="2286000"/>
          <p14:tracePt t="34099" x="3695700" y="2286000"/>
          <p14:tracePt t="34110" x="3713163" y="2303463"/>
          <p14:tracePt t="34114" x="3738563" y="2319338"/>
          <p14:tracePt t="34120" x="3746500" y="2328863"/>
          <p14:tracePt t="34134" x="3756025" y="2336800"/>
          <p14:tracePt t="34143" x="3771900" y="2336800"/>
          <p14:tracePt t="34148" x="3771900" y="2344738"/>
          <p14:tracePt t="34155" x="3781425" y="2354263"/>
          <p14:tracePt t="34162" x="3789363" y="2354263"/>
          <p14:tracePt t="34169" x="3797300" y="2362200"/>
          <p14:tracePt t="34176" x="3822700" y="2371725"/>
          <p14:tracePt t="34182" x="3840163" y="2379663"/>
          <p14:tracePt t="34191" x="3857625" y="2387600"/>
          <p14:tracePt t="34197" x="3873500" y="2405063"/>
          <p14:tracePt t="34204" x="3900488" y="2413000"/>
          <p14:tracePt t="34210" x="3916363" y="2413000"/>
          <p14:tracePt t="34226" x="3925888" y="2413000"/>
          <p14:tracePt t="34231" x="3941763" y="2422525"/>
          <p14:tracePt t="34246" x="3959225" y="2422525"/>
          <p14:tracePt t="34252" x="3976688" y="2430463"/>
          <p14:tracePt t="34259" x="3984625" y="2438400"/>
          <p14:tracePt t="34265" x="4017963" y="2447925"/>
          <p14:tracePt t="34275" x="4052888" y="2455863"/>
          <p14:tracePt t="34280" x="4086225" y="2473325"/>
          <p14:tracePt t="34286" x="4121150" y="2481263"/>
          <p14:tracePt t="34293" x="4154488" y="2489200"/>
          <p14:tracePt t="34300" x="4179888" y="2498725"/>
          <p14:tracePt t="34309" x="4197350" y="2506663"/>
          <p14:tracePt t="34314" x="4222750" y="2506663"/>
          <p14:tracePt t="34321" x="4230688" y="2506663"/>
          <p14:tracePt t="34329" x="4240213" y="2506663"/>
          <p14:tracePt t="34335" x="4256088" y="2506663"/>
          <p14:tracePt t="34342" x="4265613" y="2506663"/>
          <p14:tracePt t="34349" x="4281488" y="2506663"/>
          <p14:tracePt t="34359" x="4298950" y="2506663"/>
          <p14:tracePt t="34364" x="4316413" y="2516188"/>
          <p14:tracePt t="34370" x="4349750" y="2516188"/>
          <p14:tracePt t="34379" x="4384675" y="2516188"/>
          <p14:tracePt t="34384" x="4418013" y="2516188"/>
          <p14:tracePt t="34393" x="4460875" y="2516188"/>
          <p14:tracePt t="34398" x="4494213" y="2506663"/>
          <p14:tracePt t="34405" x="4537075" y="2498725"/>
          <p14:tracePt t="34411" x="4587875" y="2489200"/>
          <p14:tracePt t="34419" x="4630738" y="2481263"/>
          <p14:tracePt t="34426" x="4673600" y="2473325"/>
          <p14:tracePt t="34432" x="4724400" y="2455863"/>
          <p14:tracePt t="34442" x="4757738" y="2447925"/>
          <p14:tracePt t="34447" x="4791075" y="2447925"/>
          <p14:tracePt t="34453" x="4800600" y="2438400"/>
          <p14:tracePt t="34461" x="4826000" y="2430463"/>
          <p14:tracePt t="34467" x="4843463" y="2422525"/>
          <p14:tracePt t="34476" x="4851400" y="2422525"/>
          <p14:tracePt t="34481" x="4876800" y="2422525"/>
          <p14:tracePt t="34490" x="4894263" y="2413000"/>
          <p14:tracePt t="34495" x="4902200" y="2413000"/>
          <p14:tracePt t="34501" x="4919663" y="2413000"/>
          <p14:tracePt t="34510" x="4935538" y="2405063"/>
          <p14:tracePt t="34516" x="4945063" y="2397125"/>
          <p14:tracePt t="34525" x="4953000" y="2387600"/>
          <p14:tracePt t="34531" x="4970463" y="2379663"/>
          <p14:tracePt t="34537" x="4978400" y="2371725"/>
          <p14:tracePt t="34543" x="4987925" y="2362200"/>
          <p14:tracePt t="34550" x="5003800" y="2354263"/>
          <p14:tracePt t="34560" x="5013325" y="2344738"/>
          <p14:tracePt t="34572" x="5021263" y="2336800"/>
          <p14:tracePt t="34579" x="5021263" y="2328863"/>
          <p14:tracePt t="34585" x="5029200" y="2319338"/>
          <p14:tracePt t="34609" x="5038725" y="2311400"/>
          <p14:tracePt t="34614" x="5038725" y="2303463"/>
          <p14:tracePt t="34628" x="5046663" y="2286000"/>
          <p14:tracePt t="34634" x="5046663" y="2260600"/>
          <p14:tracePt t="34643" x="5054600" y="2227263"/>
          <p14:tracePt t="34648" x="5054600" y="2200275"/>
          <p14:tracePt t="34656" x="5054600" y="2166938"/>
          <p14:tracePt t="34661" x="5054600" y="2133600"/>
          <p14:tracePt t="34670" x="5054600" y="2098675"/>
          <p14:tracePt t="34675" x="5046663" y="2073275"/>
          <p14:tracePt t="34682" x="5038725" y="2039938"/>
          <p14:tracePt t="34690" x="5029200" y="2014538"/>
          <p14:tracePt t="34696" x="5021263" y="1989138"/>
          <p14:tracePt t="34703" x="5003800" y="1963738"/>
          <p14:tracePt t="34710" x="5003800" y="1946275"/>
          <p14:tracePt t="34717" x="4987925" y="1920875"/>
          <p14:tracePt t="34725" x="4970463" y="1895475"/>
          <p14:tracePt t="34732" x="4953000" y="1878013"/>
          <p14:tracePt t="34739" x="4935538" y="1852613"/>
          <p14:tracePt t="34746" x="4919663" y="1844675"/>
          <p14:tracePt t="34752" x="4919663" y="1827213"/>
          <p14:tracePt t="34759" x="4902200" y="1819275"/>
          <p14:tracePt t="34766" x="4884738" y="1801813"/>
          <p14:tracePt t="34775" x="4868863" y="1793875"/>
          <p14:tracePt t="34781" x="4859338" y="1784350"/>
          <p14:tracePt t="34786" x="4843463" y="1776413"/>
          <p14:tracePt t="34794" x="4826000" y="1758950"/>
          <p14:tracePt t="34800" x="4808538" y="1751013"/>
          <p14:tracePt t="34811" x="4800600" y="1741488"/>
          <p14:tracePt t="34815" x="4775200" y="1733550"/>
          <p14:tracePt t="34822" x="4757738" y="1733550"/>
          <p14:tracePt t="34830" x="4724400" y="1716088"/>
          <p14:tracePt t="34835" x="4699000" y="1708150"/>
          <p14:tracePt t="34843" x="4664075" y="1690688"/>
          <p14:tracePt t="34850" x="4638675" y="1682750"/>
          <p14:tracePt t="34860" x="4605338" y="1674813"/>
          <p14:tracePt t="34863" x="4579938" y="1657350"/>
          <p14:tracePt t="34870" x="4545013" y="1649413"/>
          <p14:tracePt t="34878" x="4511675" y="1631950"/>
          <p14:tracePt t="34884" x="4486275" y="1622425"/>
          <p14:tracePt t="34898" x="4425950" y="1606550"/>
          <p14:tracePt t="34906" x="4400550" y="1589088"/>
          <p14:tracePt t="34912" x="4367213" y="1581150"/>
          <p14:tracePt t="34919" x="4341813" y="1563688"/>
          <p14:tracePt t="34926" x="4306888" y="1555750"/>
          <p14:tracePt t="34933" x="4281488" y="1546225"/>
          <p14:tracePt t="34941" x="4265613" y="1520825"/>
          <p14:tracePt t="34948" x="4230688" y="1504950"/>
          <p14:tracePt t="34954" x="4205288" y="1495425"/>
          <p14:tracePt t="34960" x="4179888" y="1477963"/>
          <p14:tracePt t="34967" x="4154488" y="1470025"/>
          <p14:tracePt t="34976" x="4129088" y="1452563"/>
          <p14:tracePt t="34981" x="4121150" y="1452563"/>
          <p14:tracePt t="34990" x="4095750" y="1444625"/>
          <p14:tracePt t="34995" x="4070350" y="1436688"/>
          <p14:tracePt t="35002" x="4060825" y="1427163"/>
          <p14:tracePt t="35010" x="4035425" y="1427163"/>
          <p14:tracePt t="35016" x="4010025" y="1427163"/>
          <p14:tracePt t="35026" x="4002088" y="1427163"/>
          <p14:tracePt t="35030" x="3976688" y="1427163"/>
          <p14:tracePt t="35037" x="3959225" y="1427163"/>
          <p14:tracePt t="35043" x="3951288" y="1427163"/>
          <p14:tracePt t="35050" x="3933825" y="1427163"/>
          <p14:tracePt t="35060" x="3908425" y="1436688"/>
          <p14:tracePt t="35065" x="3900488" y="1444625"/>
          <p14:tracePt t="35073" x="3883025" y="1462088"/>
          <p14:tracePt t="35079" x="3865563" y="1470025"/>
          <p14:tracePt t="35086" x="3848100" y="1477963"/>
          <p14:tracePt t="35093" x="3840163" y="1495425"/>
          <p14:tracePt t="35099" x="3814763" y="1512888"/>
          <p14:tracePt t="35109" x="3797300" y="1530350"/>
          <p14:tracePt t="35114" x="3771900" y="1546225"/>
          <p14:tracePt t="35120" x="3756025" y="1555750"/>
          <p14:tracePt t="35129" x="3738563" y="1581150"/>
          <p14:tracePt t="35134" x="3721100" y="1597025"/>
          <p14:tracePt t="35143" x="3695700" y="1622425"/>
          <p14:tracePt t="35148" x="3678238" y="1639888"/>
          <p14:tracePt t="35156" x="3652838" y="1665288"/>
          <p14:tracePt t="35162" x="3636963" y="1674813"/>
          <p14:tracePt t="35170" x="3627438" y="1700213"/>
          <p14:tracePt t="35176" x="3611563" y="1716088"/>
          <p14:tracePt t="35182" x="3602038" y="1733550"/>
          <p14:tracePt t="35192" x="3586163" y="1751013"/>
          <p14:tracePt t="35197" x="3576638" y="1758950"/>
          <p14:tracePt t="35203" x="3568700" y="1784350"/>
          <p14:tracePt t="35211" x="3559175" y="1801813"/>
          <p14:tracePt t="35218" x="3551238" y="1809750"/>
          <p14:tracePt t="35226" x="3543300" y="1827213"/>
          <p14:tracePt t="35231" x="3543300" y="1844675"/>
          <p14:tracePt t="35240" x="3533775" y="1852613"/>
          <p14:tracePt t="35245" x="3525838" y="1870075"/>
          <p14:tracePt t="35252" x="3517900" y="1885950"/>
          <p14:tracePt t="35260" x="3508375" y="1903413"/>
          <p14:tracePt t="35280" x="3508375" y="1911350"/>
          <p14:tracePt t="35287" x="3508375" y="1920875"/>
          <p14:tracePt t="35301" x="3508375" y="1938338"/>
          <p14:tracePt t="35311" x="3508375" y="1946275"/>
          <p14:tracePt t="35325" x="3508375" y="1963738"/>
          <p14:tracePt t="35330" x="3508375" y="1971675"/>
          <p14:tracePt t="35336" x="3508375" y="1979613"/>
          <p14:tracePt t="35343" x="3508375" y="1997075"/>
          <p14:tracePt t="35361" x="3508375" y="2014538"/>
          <p14:tracePt t="35364" x="3508375" y="2030413"/>
          <p14:tracePt t="35370" x="3508375" y="2039938"/>
          <p14:tracePt t="35378" x="3508375" y="2047875"/>
          <p14:tracePt t="35384" x="3508375" y="2055813"/>
          <p14:tracePt t="35393" x="3508375" y="2073275"/>
          <p14:tracePt t="35398" x="3508375" y="2090738"/>
          <p14:tracePt t="35412" x="3508375" y="2108200"/>
          <p14:tracePt t="35419" x="3517900" y="2124075"/>
          <p14:tracePt t="35426" x="3517900" y="2133600"/>
          <p14:tracePt t="35433" x="3525838" y="2141538"/>
          <p14:tracePt t="35443" x="3525838" y="2149475"/>
          <p14:tracePt t="35447" x="3533775" y="2166938"/>
          <p14:tracePt t="35455" x="3533775" y="2174875"/>
          <p14:tracePt t="35461" x="3533775" y="2184400"/>
          <p14:tracePt t="35468" x="3543300" y="2200275"/>
          <p14:tracePt t="35476" x="3543300" y="2209800"/>
          <p14:tracePt t="35481" x="3551238" y="2217738"/>
          <p14:tracePt t="35490" x="3559175" y="2235200"/>
          <p14:tracePt t="35496" x="3568700" y="2243138"/>
          <p14:tracePt t="35509" x="3576638" y="2260600"/>
          <p14:tracePt t="35517" x="3586163" y="2268538"/>
          <p14:tracePt t="35531" x="3594100" y="2278063"/>
          <p14:tracePt t="35537" x="3602038" y="2293938"/>
          <p14:tracePt t="35545" x="3619500" y="2319338"/>
          <p14:tracePt t="35551" x="3627438" y="2319338"/>
          <p14:tracePt t="35561" x="3636963" y="2336800"/>
          <p14:tracePt t="35565" x="3652838" y="2354263"/>
          <p14:tracePt t="35573" x="3662363" y="2354263"/>
          <p14:tracePt t="35580" x="3670300" y="2371725"/>
          <p14:tracePt t="35586" x="3670300" y="2379663"/>
          <p14:tracePt t="35593" x="3678238" y="2387600"/>
          <p14:tracePt t="35600" x="3687763" y="2397125"/>
          <p14:tracePt t="35610" x="3695700" y="2405063"/>
          <p14:tracePt t="35620" x="3703638" y="2422525"/>
          <p14:tracePt t="35629" x="3721100" y="2430463"/>
          <p14:tracePt t="35634" x="3729038" y="2430463"/>
          <p14:tracePt t="35643" x="3729038" y="2438400"/>
          <p14:tracePt t="35648" x="3746500" y="2455863"/>
          <p14:tracePt t="35660" x="3756025" y="2463800"/>
          <p14:tracePt t="35669" x="3763963" y="2473325"/>
          <p14:tracePt t="35676" x="3781425" y="2481263"/>
          <p14:tracePt t="35693" x="3789363" y="2489200"/>
          <p14:tracePt t="35697" x="3797300" y="2498725"/>
          <p14:tracePt t="35705" x="3806825" y="2498725"/>
          <p14:tracePt t="35711" x="3814763" y="2506663"/>
          <p14:tracePt t="35718" x="3832225" y="2516188"/>
          <p14:tracePt t="35726" x="3865563" y="2532063"/>
          <p14:tracePt t="35732" x="3900488" y="2541588"/>
          <p14:tracePt t="35742" x="3925888" y="2557463"/>
          <p14:tracePt t="35747" x="3959225" y="2566988"/>
          <p14:tracePt t="35752" x="3984625" y="2574925"/>
          <p14:tracePt t="35760" x="4002088" y="2582863"/>
          <p14:tracePt t="35766" x="4010025" y="2582863"/>
          <p14:tracePt t="35775" x="4027488" y="2582863"/>
          <p14:tracePt t="35789" x="4035425" y="2582863"/>
          <p14:tracePt t="35794" x="4044950" y="2582863"/>
          <p14:tracePt t="35801" x="4052888" y="2582863"/>
          <p14:tracePt t="35811" x="4070350" y="2592388"/>
          <p14:tracePt t="35815" x="4103688" y="2592388"/>
          <p14:tracePt t="35825" x="4137025" y="2600325"/>
          <p14:tracePt t="35830" x="4162425" y="2600325"/>
          <p14:tracePt t="35836" x="4197350" y="2600325"/>
          <p14:tracePt t="35843" x="4240213" y="2600325"/>
          <p14:tracePt t="35850" x="4281488" y="2600325"/>
          <p14:tracePt t="35859" x="4316413" y="2600325"/>
          <p14:tracePt t="35864" x="4349750" y="2600325"/>
          <p14:tracePt t="35870" x="4367213" y="2600325"/>
          <p14:tracePt t="35879" x="4392613" y="2600325"/>
          <p14:tracePt t="35898" x="4418013" y="2592388"/>
          <p14:tracePt t="35910" x="4425950" y="2592388"/>
          <p14:tracePt t="35920" x="4435475" y="2592388"/>
          <p14:tracePt t="35926" x="4435475" y="2582863"/>
          <p14:tracePt t="35933" x="4443413" y="2582863"/>
          <p14:tracePt t="35943" x="4451350" y="2582863"/>
          <p14:tracePt t="35955" x="4460875" y="2582863"/>
          <p14:tracePt t="35968" x="4468813" y="2582863"/>
          <p14:tracePt t="35995" x="4476750" y="2582863"/>
          <p14:tracePt t="36010" x="4486275" y="2582863"/>
          <p14:tracePt t="36025" x="4494213" y="2582863"/>
          <p14:tracePt t="40755" x="4494213" y="2574925"/>
          <p14:tracePt t="40761" x="4494213" y="2566988"/>
          <p14:tracePt t="40769" x="4476750" y="2549525"/>
          <p14:tracePt t="40776" x="4460875" y="2532063"/>
          <p14:tracePt t="40782" x="4443413" y="2524125"/>
          <p14:tracePt t="40791" x="4418013" y="2506663"/>
          <p14:tracePt t="40796" x="4400550" y="2489200"/>
          <p14:tracePt t="40804" x="4384675" y="2473325"/>
          <p14:tracePt t="40812" x="4359275" y="2463800"/>
          <p14:tracePt t="40817" x="4341813" y="2447925"/>
          <p14:tracePt t="40825" x="4324350" y="2438400"/>
          <p14:tracePt t="40831" x="4306888" y="2422525"/>
          <p14:tracePt t="40841" x="4291013" y="2413000"/>
          <p14:tracePt t="40845" x="4273550" y="2405063"/>
          <p14:tracePt t="40852" x="4265613" y="2397125"/>
          <p14:tracePt t="40860" x="4256088" y="2379663"/>
          <p14:tracePt t="40865" x="4248150" y="2379663"/>
          <p14:tracePt t="40875" x="4240213" y="2379663"/>
          <p14:tracePt t="40879" x="4240213" y="2371725"/>
          <p14:tracePt t="40889" x="4240213" y="2362200"/>
          <p14:tracePt t="40895" x="4230688" y="2362200"/>
          <p14:tracePt t="40911" x="4222750" y="2354263"/>
          <p14:tracePt t="40915" x="4222750" y="2344738"/>
          <p14:tracePt t="40925" x="4222750" y="2336800"/>
          <p14:tracePt t="40935" x="4214813" y="2336800"/>
          <p14:tracePt t="40943" x="4214813" y="2328863"/>
          <p14:tracePt t="40949" x="4214813" y="2319338"/>
          <p14:tracePt t="40963" x="4214813" y="2311400"/>
          <p14:tracePt t="40971" x="4214813" y="2293938"/>
          <p14:tracePt t="40978" x="4214813" y="2286000"/>
          <p14:tracePt t="40984" x="4214813" y="2278063"/>
          <p14:tracePt t="40993" x="4214813" y="2268538"/>
          <p14:tracePt t="40997" x="4214813" y="2260600"/>
          <p14:tracePt t="41008" x="4222750" y="2243138"/>
          <p14:tracePt t="41013" x="4230688" y="2227263"/>
          <p14:tracePt t="41020" x="4240213" y="2217738"/>
          <p14:tracePt t="41026" x="4248150" y="2209800"/>
          <p14:tracePt t="41032" x="4256088" y="2192338"/>
          <p14:tracePt t="41042" x="4273550" y="2192338"/>
          <p14:tracePt t="41046" x="4281488" y="2184400"/>
          <p14:tracePt t="41054" x="4291013" y="2174875"/>
          <p14:tracePt t="41062" x="4306888" y="2166938"/>
          <p14:tracePt t="41068" x="4316413" y="2166938"/>
          <p14:tracePt t="41075" x="4316413" y="2159000"/>
          <p14:tracePt t="41081" x="4324350" y="2159000"/>
          <p14:tracePt t="41092" x="4332288" y="2159000"/>
          <p14:tracePt t="41096" x="4341813" y="2159000"/>
          <p14:tracePt t="41102" x="4349750" y="2149475"/>
          <p14:tracePt t="41110" x="4359275" y="2149475"/>
          <p14:tracePt t="41125" x="4367213" y="2149475"/>
          <p14:tracePt t="41130" x="4375150" y="2149475"/>
          <p14:tracePt t="41138" x="4384675" y="2149475"/>
          <p14:tracePt t="41150" x="4392613" y="2149475"/>
          <p14:tracePt t="41158" x="4400550" y="2149475"/>
          <p14:tracePt t="41179" x="4410075" y="2149475"/>
          <p14:tracePt t="41200" x="4418013" y="2149475"/>
          <p14:tracePt t="41228" x="4425950" y="2149475"/>
          <p14:tracePt t="41310" x="4425950" y="2159000"/>
          <p14:tracePt t="41360" x="4425950" y="2166938"/>
          <p14:tracePt t="41379" x="4425950" y="2174875"/>
          <p14:tracePt t="41415" x="4425950" y="2184400"/>
          <p14:tracePt t="41423" x="4425950" y="2192338"/>
          <p14:tracePt t="41442" x="4425950" y="2209800"/>
          <p14:tracePt t="41449" x="4418013" y="2227263"/>
          <p14:tracePt t="41458" x="4400550" y="2243138"/>
          <p14:tracePt t="41463" x="4392613" y="2252663"/>
          <p14:tracePt t="41471" x="4392613" y="2260600"/>
          <p14:tracePt t="41478" x="4375150" y="2278063"/>
          <p14:tracePt t="41484" x="4367213" y="2286000"/>
          <p14:tracePt t="41493" x="4349750" y="2293938"/>
          <p14:tracePt t="41498" x="4341813" y="2303463"/>
          <p14:tracePt t="41508" x="4332288" y="2311400"/>
          <p14:tracePt t="41512" x="4316413" y="2319338"/>
          <p14:tracePt t="41519" x="4306888" y="2328863"/>
          <p14:tracePt t="41527" x="4298950" y="2336800"/>
          <p14:tracePt t="41532" x="4281488" y="2336800"/>
          <p14:tracePt t="41541" x="4281488" y="2344738"/>
          <p14:tracePt t="41547" x="4273550" y="2344738"/>
          <p14:tracePt t="41554" x="4265613" y="2344738"/>
          <p14:tracePt t="41562" x="4256088" y="2344738"/>
          <p14:tracePt t="41568" x="4248150" y="2344738"/>
          <p14:tracePt t="41576" x="4240213" y="2354263"/>
          <p14:tracePt t="41582" x="4230688" y="2354263"/>
          <p14:tracePt t="41591" x="4222750" y="2362200"/>
          <p14:tracePt t="41596" x="4214813" y="2362200"/>
          <p14:tracePt t="41604" x="4197350" y="2362200"/>
          <p14:tracePt t="41612" x="4187825" y="2362200"/>
          <p14:tracePt t="41625" x="4179888" y="2371725"/>
          <p14:tracePt t="41630" x="4162425" y="2371725"/>
          <p14:tracePt t="41646" x="4154488" y="2371725"/>
          <p14:tracePt t="41652" x="4146550" y="2371725"/>
          <p14:tracePt t="41660" x="4137025" y="2371725"/>
          <p14:tracePt t="41666" x="4129088" y="2371725"/>
          <p14:tracePt t="41675" x="4121150" y="2371725"/>
          <p14:tracePt t="41688" x="4103688" y="2371725"/>
          <p14:tracePt t="41695" x="4095750" y="2371725"/>
          <p14:tracePt t="41709" x="4078288" y="2371725"/>
          <p14:tracePt t="41724" x="4070350" y="2371725"/>
          <p14:tracePt t="41735" x="4060825" y="2371725"/>
          <p14:tracePt t="41742" x="4052888" y="2371725"/>
          <p14:tracePt t="41749" x="4044950" y="2371725"/>
          <p14:tracePt t="41759" x="4035425" y="2371725"/>
          <p14:tracePt t="41763" x="4027488" y="2371725"/>
          <p14:tracePt t="41778" x="4010025" y="2371725"/>
          <p14:tracePt t="41784" x="4002088" y="2371725"/>
          <p14:tracePt t="41798" x="3992563" y="2371725"/>
          <p14:tracePt t="41808" x="3976688" y="2371725"/>
          <p14:tracePt t="41812" x="3967163" y="2371725"/>
          <p14:tracePt t="41820" x="3959225" y="2371725"/>
          <p14:tracePt t="41826" x="3951288" y="2371725"/>
          <p14:tracePt t="41832" x="3941763" y="2362200"/>
          <p14:tracePt t="41841" x="3925888" y="2362200"/>
          <p14:tracePt t="41854" x="3916363" y="2354263"/>
          <p14:tracePt t="41860" x="3908425" y="2354263"/>
          <p14:tracePt t="41867" x="3900488" y="2354263"/>
          <p14:tracePt t="41874" x="3890963" y="2344738"/>
          <p14:tracePt t="41897" x="3865563" y="2344738"/>
          <p14:tracePt t="41902" x="3857625" y="2344738"/>
          <p14:tracePt t="41910" x="3857625" y="2336800"/>
          <p14:tracePt t="41916" x="3840163" y="2336800"/>
          <p14:tracePt t="41924" x="3832225" y="2336800"/>
          <p14:tracePt t="41930" x="3832225" y="2328863"/>
          <p14:tracePt t="41940" x="3822700" y="2328863"/>
          <p14:tracePt t="41944" x="3806825" y="2328863"/>
          <p14:tracePt t="41950" x="3806825" y="2319338"/>
          <p14:tracePt t="41958" x="3797300" y="2319338"/>
          <p14:tracePt t="41964" x="3789363" y="2319338"/>
          <p14:tracePt t="41974" x="3781425" y="2319338"/>
          <p14:tracePt t="41979" x="3771900" y="2319338"/>
          <p14:tracePt t="41986" x="3771900" y="2311400"/>
          <p14:tracePt t="41993" x="3763963" y="2311400"/>
          <p14:tracePt t="42000" x="3763963" y="2303463"/>
          <p14:tracePt t="42008" x="3756025" y="2303463"/>
          <p14:tracePt t="42014" x="3746500" y="2303463"/>
          <p14:tracePt t="42028" x="3738563" y="2303463"/>
          <p14:tracePt t="42062" x="3729038" y="2303463"/>
          <p14:tracePt t="42341" x="3738563" y="2303463"/>
          <p14:tracePt t="42360" x="3746500" y="2303463"/>
          <p14:tracePt t="42369" x="3756025" y="2303463"/>
          <p14:tracePt t="42381" x="3763963" y="2303463"/>
          <p14:tracePt t="42392" x="3771900" y="2303463"/>
          <p14:tracePt t="42395" x="3771900" y="2311400"/>
          <p14:tracePt t="42403" x="3781425" y="2311400"/>
          <p14:tracePt t="42416" x="3789363" y="2311400"/>
          <p14:tracePt t="42425" x="3797300" y="2311400"/>
          <p14:tracePt t="42440" x="3806825" y="2311400"/>
          <p14:tracePt t="42444" x="3814763" y="2311400"/>
          <p14:tracePt t="42465" x="3822700" y="2311400"/>
          <p14:tracePt t="42479" x="3832225" y="2311400"/>
          <p14:tracePt t="42487" x="3840163" y="2319338"/>
          <p14:tracePt t="42508" x="3848100" y="2319338"/>
          <p14:tracePt t="42513" x="3857625" y="2319338"/>
          <p14:tracePt t="42528" x="3865563" y="2319338"/>
          <p14:tracePt t="42534" x="3873500" y="2319338"/>
          <p14:tracePt t="42541" x="3883025" y="2319338"/>
          <p14:tracePt t="42562" x="3890963" y="2319338"/>
          <p14:tracePt t="42571" x="3900488" y="2319338"/>
          <p14:tracePt t="42591" x="3908425" y="2319338"/>
          <p14:tracePt t="42607" x="3916363" y="2319338"/>
          <p14:tracePt t="42625" x="3925888" y="2319338"/>
          <p14:tracePt t="42653" x="3933825" y="2319338"/>
          <p14:tracePt t="42660" x="3941763" y="2319338"/>
          <p14:tracePt t="42674" x="3951288" y="2311400"/>
          <p14:tracePt t="42681" x="3959225" y="2311400"/>
          <p14:tracePt t="42692" x="3967163" y="2311400"/>
          <p14:tracePt t="42694" x="3967163" y="2303463"/>
          <p14:tracePt t="42708" x="3976688" y="2303463"/>
          <p14:tracePt t="42715" x="3984625" y="2303463"/>
          <p14:tracePt t="42743" x="3992563" y="2303463"/>
          <p14:tracePt t="42750" x="3992563" y="2293938"/>
          <p14:tracePt t="42763" x="4002088" y="2293938"/>
          <p14:tracePt t="42792" x="4010025" y="2293938"/>
          <p14:tracePt t="42876" x="4017963" y="2293938"/>
          <p14:tracePt t="42918" x="4017963" y="2286000"/>
          <p14:tracePt t="43188" x="4027488" y="2286000"/>
          <p14:tracePt t="43216" x="4035425" y="2293938"/>
          <p14:tracePt t="43223" x="4044950" y="2293938"/>
          <p14:tracePt t="43244" x="4052888" y="2293938"/>
          <p14:tracePt t="43258" x="4060825" y="2293938"/>
          <p14:tracePt t="43279" x="4070350" y="2293938"/>
          <p14:tracePt t="43307" x="4078288" y="2293938"/>
          <p14:tracePt t="43327" x="4086225" y="2293938"/>
          <p14:tracePt t="43342" x="4095750" y="2293938"/>
          <p14:tracePt t="43357" x="4103688" y="2293938"/>
          <p14:tracePt t="43362" x="4111625" y="2293938"/>
          <p14:tracePt t="43383" x="4121150" y="2293938"/>
          <p14:tracePt t="43391" x="4129088" y="2293938"/>
          <p14:tracePt t="43418" x="4137025" y="2293938"/>
          <p14:tracePt t="43440" x="4146550" y="2293938"/>
          <p14:tracePt t="43453" x="4154488" y="2293938"/>
          <p14:tracePt t="43474" x="4162425" y="2293938"/>
          <p14:tracePt t="43480" x="4171950" y="2293938"/>
          <p14:tracePt t="43515" x="4179888" y="2293938"/>
          <p14:tracePt t="43529" x="4187825" y="2293938"/>
          <p14:tracePt t="43550" x="4197350" y="2293938"/>
          <p14:tracePt t="43591" x="4205288" y="2293938"/>
          <p14:tracePt t="43703" x="4205288" y="2286000"/>
          <p14:tracePt t="44085" x="4214813" y="2286000"/>
          <p14:tracePt t="44098" x="4214813" y="2293938"/>
          <p14:tracePt t="44106" x="4222750" y="2293938"/>
          <p14:tracePt t="44120" x="4230688" y="2293938"/>
          <p14:tracePt t="44127" x="4240213" y="2293938"/>
          <p14:tracePt t="44142" x="4248150" y="2293938"/>
          <p14:tracePt t="44147" x="4256088" y="2303463"/>
          <p14:tracePt t="44170" x="4265613" y="2303463"/>
          <p14:tracePt t="44177" x="4273550" y="2303463"/>
          <p14:tracePt t="44191" x="4281488" y="2303463"/>
          <p14:tracePt t="44206" x="4291013" y="2311400"/>
          <p14:tracePt t="44212" x="4298950" y="2311400"/>
          <p14:tracePt t="44225" x="4306888" y="2311400"/>
          <p14:tracePt t="44231" x="4316413" y="2311400"/>
          <p14:tracePt t="44256" x="4324350" y="2311400"/>
          <p14:tracePt t="44261" x="4332288" y="2311400"/>
          <p14:tracePt t="44274" x="4341813" y="2311400"/>
          <p14:tracePt t="44296" x="4349750" y="2311400"/>
          <p14:tracePt t="44310" x="4359275" y="2311400"/>
          <p14:tracePt t="44324" x="4367213" y="2311400"/>
          <p14:tracePt t="44350" x="4375150" y="2311400"/>
          <p14:tracePt t="44358" x="4384675" y="2311400"/>
          <p14:tracePt t="44374" x="4392613" y="2311400"/>
          <p14:tracePt t="44379" x="4400550" y="2311400"/>
          <p14:tracePt t="44400" x="4410075" y="2311400"/>
          <p14:tracePt t="44408" x="4418013" y="2311400"/>
          <p14:tracePt t="44424" x="4425950" y="2311400"/>
          <p14:tracePt t="44436" x="4435475" y="2311400"/>
          <p14:tracePt t="44443" x="4443413" y="2311400"/>
          <p14:tracePt t="44472" x="4451350" y="2311400"/>
          <p14:tracePt t="44491" x="4460875" y="2311400"/>
          <p14:tracePt t="44506" x="4468813" y="2311400"/>
          <p14:tracePt t="44512" x="4468813" y="2303463"/>
          <p14:tracePt t="44543" x="4476750" y="2303463"/>
          <p14:tracePt t="44556" x="4486275" y="2303463"/>
          <p14:tracePt t="48355" x="4494213" y="2303463"/>
          <p14:tracePt t="48362" x="4519613" y="2303463"/>
          <p14:tracePt t="48371" x="4529138" y="2303463"/>
          <p14:tracePt t="48377" x="4554538" y="2303463"/>
          <p14:tracePt t="48381" x="4579938" y="2303463"/>
          <p14:tracePt t="48390" x="4613275" y="2303463"/>
          <p14:tracePt t="48395" x="4638675" y="2303463"/>
          <p14:tracePt t="48405" x="4673600" y="2303463"/>
          <p14:tracePt t="48410" x="4706938" y="2303463"/>
          <p14:tracePt t="48416" x="4732338" y="2303463"/>
          <p14:tracePt t="48423" x="4775200" y="2303463"/>
          <p14:tracePt t="48430" x="4808538" y="2303463"/>
          <p14:tracePt t="48439" x="4851400" y="2303463"/>
          <p14:tracePt t="48444" x="4910138" y="2303463"/>
          <p14:tracePt t="48452" x="4970463" y="2303463"/>
          <p14:tracePt t="48459" x="5029200" y="2286000"/>
          <p14:tracePt t="48465" x="5089525" y="2286000"/>
          <p14:tracePt t="48472" x="5140325" y="2286000"/>
          <p14:tracePt t="48479" x="5216525" y="2278063"/>
          <p14:tracePt t="48490" x="5276850" y="2278063"/>
          <p14:tracePt t="48494" x="5327650" y="2278063"/>
          <p14:tracePt t="48499" x="5394325" y="2268538"/>
          <p14:tracePt t="48508" x="5454650" y="2260600"/>
          <p14:tracePt t="48513" x="5497513" y="2252663"/>
          <p14:tracePt t="48522" x="5538788" y="2252663"/>
          <p14:tracePt t="48528" x="5581650" y="2252663"/>
          <p14:tracePt t="48535" x="5641975" y="2243138"/>
          <p14:tracePt t="48542" x="5700713" y="2243138"/>
          <p14:tracePt t="48548" x="5776913" y="2227263"/>
          <p14:tracePt t="48556" x="5837238" y="2217738"/>
          <p14:tracePt t="48562" x="5888038" y="2217738"/>
          <p14:tracePt t="48570" x="5946775" y="2217738"/>
          <p14:tracePt t="48577" x="6007100" y="2217738"/>
          <p14:tracePt t="48583" x="6065838" y="2209800"/>
          <p14:tracePt t="48590" x="6134100" y="2209800"/>
          <p14:tracePt t="48597" x="6194425" y="2209800"/>
          <p14:tracePt t="48606" x="6253163" y="2209800"/>
          <p14:tracePt t="48611" x="6311900" y="2209800"/>
          <p14:tracePt t="48619" x="6354763" y="2209800"/>
          <p14:tracePt t="48624" x="6415088" y="2217738"/>
          <p14:tracePt t="48631" x="6465888" y="2227263"/>
          <p14:tracePt t="48639" x="6516688" y="2227263"/>
          <p14:tracePt t="48645" x="6575425" y="2243138"/>
          <p14:tracePt t="48655" x="6626225" y="2252663"/>
          <p14:tracePt t="48660" x="6686550" y="2268538"/>
          <p14:tracePt t="48666" x="6729413" y="2268538"/>
          <p14:tracePt t="48674" x="6780213" y="2278063"/>
          <p14:tracePt t="48680" x="6823075" y="2286000"/>
          <p14:tracePt t="48690" x="6881813" y="2286000"/>
          <p14:tracePt t="48694" x="6924675" y="2286000"/>
          <p14:tracePt t="48702" x="6967538" y="2293938"/>
          <p14:tracePt t="48709" x="7018338" y="2293938"/>
          <p14:tracePt t="48715" x="7043738" y="2293938"/>
          <p14:tracePt t="48723" x="7085013" y="2293938"/>
          <p14:tracePt t="48729" x="7112000" y="2293938"/>
          <p14:tracePt t="48739" x="7137400" y="2293938"/>
          <p14:tracePt t="48743" x="7153275" y="2286000"/>
          <p14:tracePt t="48750" x="7170738" y="2286000"/>
          <p14:tracePt t="48758" x="7178675" y="2286000"/>
          <p14:tracePt t="49078" x="7297738" y="2278063"/>
          <p14:tracePt t="49083" x="7434263" y="2252663"/>
          <p14:tracePt t="49092" x="7578725" y="2227263"/>
          <p14:tracePt t="49097" x="7705725" y="2200275"/>
          <p14:tracePt t="49106" x="7807325" y="2192338"/>
          <p14:tracePt t="49111" x="7910513" y="2166938"/>
          <p14:tracePt t="49122" x="7994650" y="2159000"/>
          <p14:tracePt t="49128" x="8070850" y="2133600"/>
          <p14:tracePt t="49132" x="8147050" y="2124075"/>
          <p14:tracePt t="49139" x="8232775" y="2116138"/>
          <p14:tracePt t="49146" x="8291513" y="2108200"/>
          <p14:tracePt t="49155" x="8334375" y="2098675"/>
          <p14:tracePt t="49160" x="8369300" y="2090738"/>
          <p14:tracePt t="49167" x="8402638" y="2082800"/>
          <p14:tracePt t="49174" x="8435975" y="2082800"/>
          <p14:tracePt t="49180" x="8470900" y="2073275"/>
          <p14:tracePt t="49189" x="8488363" y="2073275"/>
          <p14:tracePt t="49194" x="8504238" y="2065338"/>
          <p14:tracePt t="49202" x="8529638" y="2055813"/>
          <p14:tracePt t="49210" x="8547100" y="2055813"/>
          <p14:tracePt t="49215" x="8564563" y="2047875"/>
          <p14:tracePt t="49222" x="8589963" y="2039938"/>
          <p14:tracePt t="49230" x="8597900" y="2039938"/>
          <p14:tracePt t="49239" x="8623300" y="2030413"/>
          <p14:tracePt t="49243" x="8648700" y="2022475"/>
          <p14:tracePt t="49250" x="8674100" y="2022475"/>
          <p14:tracePt t="49259" x="8709025" y="2005013"/>
          <p14:tracePt t="49264" x="8742363" y="1997075"/>
          <p14:tracePt t="49273" x="8759825" y="1989138"/>
          <p14:tracePt t="49278" x="8785225" y="1979613"/>
          <p14:tracePt t="49289" x="8810625" y="1971675"/>
          <p14:tracePt t="49293" x="8836025" y="1963738"/>
          <p14:tracePt t="49299" x="8843963" y="1954213"/>
          <p14:tracePt t="49306" x="8861425" y="1954213"/>
          <p14:tracePt t="49312" x="8878888" y="1946275"/>
          <p14:tracePt t="49322" x="8886825" y="1946275"/>
          <p14:tracePt t="49335" x="8894763" y="1946275"/>
          <p14:tracePt t="49341" x="8904288" y="1946275"/>
          <p14:tracePt t="49356" x="8912225" y="1946275"/>
          <p14:tracePt t="49361" x="8921750" y="1946275"/>
          <p14:tracePt t="49382" x="8929688" y="1946275"/>
          <p14:tracePt t="49390" x="8937625" y="1946275"/>
          <p14:tracePt t="49396" x="8947150" y="1946275"/>
          <p14:tracePt t="49419" x="8955088" y="1946275"/>
          <p14:tracePt t="49424" x="8963025" y="1946275"/>
          <p14:tracePt t="49440" x="8972550" y="1946275"/>
          <p14:tracePt t="49445" x="8980488" y="1946275"/>
          <p14:tracePt t="49452" x="8988425" y="1946275"/>
          <p14:tracePt t="49473" x="8997950" y="1946275"/>
          <p14:tracePt t="49479" x="9005888" y="1946275"/>
          <p14:tracePt t="49494" x="9013825" y="1946275"/>
          <p14:tracePt t="49500" x="9023350" y="1946275"/>
          <p14:tracePt t="49522" x="9031288" y="1946275"/>
          <p14:tracePt t="49528" x="9039225" y="1946275"/>
          <p14:tracePt t="49538" x="9048750" y="1946275"/>
          <p14:tracePt t="49549" x="9064625" y="1946275"/>
          <p14:tracePt t="49556" x="9074150" y="1946275"/>
          <p14:tracePt t="49572" x="9082088" y="1946275"/>
          <p14:tracePt t="49577" x="9091613" y="1946275"/>
          <p14:tracePt t="49584" x="9099550" y="1946275"/>
          <p14:tracePt t="49591" x="9117013" y="1946275"/>
          <p14:tracePt t="49597" x="9124950" y="1954213"/>
          <p14:tracePt t="49605" x="9132888" y="1954213"/>
          <p14:tracePt t="49612" x="9150350" y="1954213"/>
          <p14:tracePt t="49621" x="9158288" y="1954213"/>
          <p14:tracePt t="49626" x="9175750" y="1954213"/>
          <p14:tracePt t="49632" x="9183688" y="1954213"/>
          <p14:tracePt t="49639" x="9201150" y="1954213"/>
          <p14:tracePt t="49646" x="9218613" y="1954213"/>
          <p14:tracePt t="49655" x="9226550" y="1954213"/>
          <p14:tracePt t="49660" x="9244013" y="1954213"/>
          <p14:tracePt t="49668" x="9251950" y="1954213"/>
          <p14:tracePt t="49674" x="9269413" y="1954213"/>
          <p14:tracePt t="49680" x="9286875" y="1954213"/>
          <p14:tracePt t="49689" x="9294813" y="1963738"/>
          <p14:tracePt t="49694" x="9312275" y="1963738"/>
          <p14:tracePt t="49705" x="9345613" y="1963738"/>
          <p14:tracePt t="49709" x="9363075" y="1971675"/>
          <p14:tracePt t="49715" x="9388475" y="1971675"/>
          <p14:tracePt t="49724" x="9413875" y="1971675"/>
          <p14:tracePt t="49729" x="9439275" y="1971675"/>
          <p14:tracePt t="49740" x="9456738" y="1971675"/>
          <p14:tracePt t="49744" x="9482138" y="1971675"/>
          <p14:tracePt t="49751" x="9507538" y="1971675"/>
          <p14:tracePt t="49759" x="9515475" y="1979613"/>
          <p14:tracePt t="49764" x="9540875" y="1979613"/>
          <p14:tracePt t="49773" x="9550400" y="1979613"/>
          <p14:tracePt t="49778" x="9575800" y="1979613"/>
          <p14:tracePt t="49789" x="9601200" y="1979613"/>
          <p14:tracePt t="49792" x="9609138" y="1979613"/>
          <p14:tracePt t="49799" x="9634538" y="1989138"/>
          <p14:tracePt t="49806" x="9652000" y="1989138"/>
          <p14:tracePt t="49814" x="9659938" y="1989138"/>
          <p14:tracePt t="49822" x="9685338" y="1989138"/>
          <p14:tracePt t="49827" x="9702800" y="1989138"/>
          <p14:tracePt t="49834" x="9710738" y="1989138"/>
          <p14:tracePt t="49842" x="9728200" y="1989138"/>
          <p14:tracePt t="49848" x="9736138" y="1989138"/>
          <p14:tracePt t="49856" x="9745663" y="1989138"/>
          <p14:tracePt t="49861" x="9753600" y="1989138"/>
          <p14:tracePt t="49874" x="9761538" y="1989138"/>
          <p14:tracePt t="49875" x="9771063" y="1989138"/>
          <p14:tracePt t="49953" x="9890125" y="1989138"/>
          <p14:tracePt t="49955" x="9906000" y="1989138"/>
          <p14:tracePt t="49960" x="9915525" y="1989138"/>
          <p14:tracePt t="49966" x="9931400" y="1989138"/>
          <p14:tracePt t="49973" x="9948863" y="1989138"/>
          <p14:tracePt t="49980" x="9974263" y="1989138"/>
          <p14:tracePt t="49989" x="10017125" y="1989138"/>
          <p14:tracePt t="49994" x="10050463" y="1989138"/>
          <p14:tracePt t="50001" x="10085388" y="1989138"/>
          <p14:tracePt t="50009" x="10110788" y="1989138"/>
          <p14:tracePt t="50014" x="10144125" y="1979613"/>
          <p14:tracePt t="50022" x="10169525" y="1979613"/>
          <p14:tracePt t="50028" x="10194925" y="1971675"/>
          <p14:tracePt t="50039" x="10212388" y="1971675"/>
          <p14:tracePt t="50042" x="10237788" y="1971675"/>
          <p14:tracePt t="50050" x="10263188" y="1963738"/>
          <p14:tracePt t="50056" x="10271125" y="1963738"/>
          <p14:tracePt t="50063" x="10298113" y="1954213"/>
          <p14:tracePt t="50072" x="10313988" y="1954213"/>
          <p14:tracePt t="50077" x="10339388" y="1946275"/>
          <p14:tracePt t="50092" x="10374313" y="1946275"/>
          <p14:tracePt t="50098" x="10390188" y="1938338"/>
          <p14:tracePt t="50106" x="10399713" y="1938338"/>
          <p14:tracePt t="50111" x="10415588" y="1928813"/>
          <p14:tracePt t="50122" x="10425113" y="1928813"/>
          <p14:tracePt t="50126" x="10450513" y="1928813"/>
          <p14:tracePt t="50132" x="10467975" y="1920875"/>
          <p14:tracePt t="50140" x="10475913" y="1920875"/>
          <p14:tracePt t="50146" x="10493375" y="1911350"/>
          <p14:tracePt t="50156" x="10509250" y="1911350"/>
          <p14:tracePt t="50169" x="10526713" y="1911350"/>
          <p14:tracePt t="50175" x="10544175" y="1911350"/>
          <p14:tracePt t="50181" x="10544175" y="1903413"/>
          <p14:tracePt t="50189" x="10560050" y="1895475"/>
          <p14:tracePt t="50195" x="10577513" y="1885950"/>
          <p14:tracePt t="50210" x="10594975" y="1885950"/>
          <p14:tracePt t="50216" x="10602913" y="1878013"/>
          <p14:tracePt t="50223" x="10612438" y="1878013"/>
          <p14:tracePt t="50230" x="10620375" y="1870075"/>
          <p14:tracePt t="50240" x="10628313" y="1860550"/>
          <p14:tracePt t="50244" x="10637838" y="1860550"/>
          <p14:tracePt t="50252" x="10653713" y="1844675"/>
          <p14:tracePt t="50258" x="10653713" y="1835150"/>
          <p14:tracePt t="50264" x="10663238" y="1835150"/>
          <p14:tracePt t="50273" x="10679113" y="1827213"/>
          <p14:tracePt t="50278" x="10679113" y="1809750"/>
          <p14:tracePt t="50290" x="10696575" y="1793875"/>
          <p14:tracePt t="50293" x="10714038" y="1784350"/>
          <p14:tracePt t="50299" x="10729913" y="1766888"/>
          <p14:tracePt t="50306" x="10739438" y="1751013"/>
          <p14:tracePt t="50313" x="10747375" y="1733550"/>
          <p14:tracePt t="50323" x="10756900" y="1725613"/>
          <p14:tracePt t="50327" x="10772775" y="1700213"/>
          <p14:tracePt t="50335" x="10772775" y="1682750"/>
          <p14:tracePt t="50341" x="10782300" y="1665288"/>
          <p14:tracePt t="50348" x="10790238" y="1657350"/>
          <p14:tracePt t="50356" x="10790238" y="1639888"/>
          <p14:tracePt t="50361" x="10798175" y="1622425"/>
          <p14:tracePt t="50376" x="10798175" y="1597025"/>
          <p14:tracePt t="50383" x="10798175" y="1589088"/>
          <p14:tracePt t="50391" x="10798175" y="1571625"/>
          <p14:tracePt t="50397" x="10798175" y="1555750"/>
          <p14:tracePt t="50406" x="10798175" y="1546225"/>
          <p14:tracePt t="50410" x="10798175" y="1538288"/>
          <p14:tracePt t="50419" x="10790238" y="1530350"/>
          <p14:tracePt t="50431" x="10782300" y="1520825"/>
          <p14:tracePt t="50439" x="10782300" y="1512888"/>
          <p14:tracePt t="50445" x="10782300" y="1504950"/>
          <p14:tracePt t="50455" x="10772775" y="1495425"/>
          <p14:tracePt t="50460" x="10764838" y="1487488"/>
          <p14:tracePt t="50466" x="10764838" y="1477963"/>
          <p14:tracePt t="50474" x="10747375" y="1462088"/>
          <p14:tracePt t="50480" x="10747375" y="1452563"/>
          <p14:tracePt t="50490" x="10739438" y="1444625"/>
          <p14:tracePt t="50494" x="10721975" y="1427163"/>
          <p14:tracePt t="50502" x="10704513" y="1401763"/>
          <p14:tracePt t="50508" x="10688638" y="1385888"/>
          <p14:tracePt t="50516" x="10671175" y="1368425"/>
          <p14:tracePt t="50522" x="10653713" y="1360488"/>
          <p14:tracePt t="50528" x="10628313" y="1343025"/>
          <p14:tracePt t="50540" x="10602913" y="1325563"/>
          <p14:tracePt t="50543" x="10569575" y="1308100"/>
          <p14:tracePt t="50549" x="10544175" y="1292225"/>
          <p14:tracePt t="50558" x="10518775" y="1282700"/>
          <p14:tracePt t="50563" x="10483850" y="1266825"/>
          <p14:tracePt t="50572" x="10433050" y="1249363"/>
          <p14:tracePt t="50577" x="10399713" y="1241425"/>
          <p14:tracePt t="50585" x="10364788" y="1223963"/>
          <p14:tracePt t="50592" x="10313988" y="1216025"/>
          <p14:tracePt t="50597" x="10280650" y="1198563"/>
          <p14:tracePt t="50605" x="10245725" y="1189038"/>
          <p14:tracePt t="50612" x="10220325" y="1181100"/>
          <p14:tracePt t="50622" x="10194925" y="1173163"/>
          <p14:tracePt t="50626" x="10161588" y="1173163"/>
          <p14:tracePt t="50633" x="10126663" y="1163638"/>
          <p14:tracePt t="50640" x="10093325" y="1155700"/>
          <p14:tracePt t="50646" x="10067925" y="1147763"/>
          <p14:tracePt t="50655" x="10017125" y="1138238"/>
          <p14:tracePt t="50660" x="9983788" y="1130300"/>
          <p14:tracePt t="50670" x="9948863" y="1122363"/>
          <p14:tracePt t="50675" x="9923463" y="1122363"/>
          <p14:tracePt t="50682" x="9890125" y="1112838"/>
          <p14:tracePt t="50689" x="9864725" y="1104900"/>
          <p14:tracePt t="50695" x="9829800" y="1096963"/>
          <p14:tracePt t="50705" x="9804400" y="1096963"/>
          <p14:tracePt t="50709" x="9771063" y="1087438"/>
          <p14:tracePt t="50716" x="9745663" y="1087438"/>
          <p14:tracePt t="50723" x="9710738" y="1079500"/>
          <p14:tracePt t="50730" x="9677400" y="1079500"/>
          <p14:tracePt t="50739" x="9652000" y="1079500"/>
          <p14:tracePt t="50744" x="9617075" y="1079500"/>
          <p14:tracePt t="50752" x="9583738" y="1079500"/>
          <p14:tracePt t="50759" x="9558338" y="1079500"/>
          <p14:tracePt t="50765" x="9532938" y="1079500"/>
          <p14:tracePt t="50773" x="9498013" y="1079500"/>
          <p14:tracePt t="50779" x="9472613" y="1079500"/>
          <p14:tracePt t="50790" x="9456738" y="1079500"/>
          <p14:tracePt t="50793" x="9421813" y="1079500"/>
          <p14:tracePt t="50800" x="9388475" y="1087438"/>
          <p14:tracePt t="50808" x="9353550" y="1087438"/>
          <p14:tracePt t="50813" x="9337675" y="1096963"/>
          <p14:tracePt t="50823" x="9286875" y="1104900"/>
          <p14:tracePt t="50827" x="9261475" y="1112838"/>
          <p14:tracePt t="50835" x="9226550" y="1112838"/>
          <p14:tracePt t="50842" x="9193213" y="1122363"/>
          <p14:tracePt t="50848" x="9158288" y="1138238"/>
          <p14:tracePt t="50855" x="9132888" y="1138238"/>
          <p14:tracePt t="50862" x="9117013" y="1147763"/>
          <p14:tracePt t="50872" x="9091613" y="1155700"/>
          <p14:tracePt t="50877" x="9064625" y="1163638"/>
          <p14:tracePt t="50884" x="9031288" y="1181100"/>
          <p14:tracePt t="50891" x="9005888" y="1181100"/>
          <p14:tracePt t="50896" x="8988425" y="1189038"/>
          <p14:tracePt t="50905" x="8955088" y="1206500"/>
          <p14:tracePt t="50911" x="8912225" y="1223963"/>
          <p14:tracePt t="50919" x="8894763" y="1249363"/>
          <p14:tracePt t="50925" x="8853488" y="1282700"/>
          <p14:tracePt t="50931" x="8818563" y="1300163"/>
          <p14:tracePt t="50940" x="8793163" y="1317625"/>
          <p14:tracePt t="50945" x="8767763" y="1325563"/>
          <p14:tracePt t="50955" x="8759825" y="1343025"/>
          <p14:tracePt t="50960" x="8742363" y="1350963"/>
          <p14:tracePt t="50969" x="8734425" y="1360488"/>
          <p14:tracePt t="50989" x="8724900" y="1360488"/>
          <p14:tracePt t="50994" x="8716963" y="1368425"/>
          <p14:tracePt t="51004" x="8709025" y="1376363"/>
          <p14:tracePt t="51008" x="8709025" y="1385888"/>
          <p14:tracePt t="51015" x="8699500" y="1401763"/>
          <p14:tracePt t="51023" x="8691563" y="1427163"/>
          <p14:tracePt t="51029" x="8683625" y="1452563"/>
          <p14:tracePt t="51039" x="8666163" y="1470025"/>
          <p14:tracePt t="51043" x="8658225" y="1495425"/>
          <p14:tracePt t="51051" x="8648700" y="1520825"/>
          <p14:tracePt t="51058" x="8640763" y="1546225"/>
          <p14:tracePt t="51064" x="8632825" y="1555750"/>
          <p14:tracePt t="51075" x="8632825" y="1581150"/>
          <p14:tracePt t="51078" x="8632825" y="1597025"/>
          <p14:tracePt t="51085" x="8632825" y="1614488"/>
          <p14:tracePt t="51092" x="8632825" y="1639888"/>
          <p14:tracePt t="51099" x="8632825" y="1665288"/>
          <p14:tracePt t="51105" x="8632825" y="1690688"/>
          <p14:tracePt t="51112" x="8632825" y="1700213"/>
          <p14:tracePt t="51122" x="8640763" y="1725613"/>
          <p14:tracePt t="51126" x="8648700" y="1741488"/>
          <p14:tracePt t="51134" x="8666163" y="1758950"/>
          <p14:tracePt t="51141" x="8674100" y="1776413"/>
          <p14:tracePt t="51147" x="8691563" y="1801813"/>
          <p14:tracePt t="51155" x="8699500" y="1819275"/>
          <p14:tracePt t="51161" x="8709025" y="1827213"/>
          <p14:tracePt t="51172" x="8724900" y="1844675"/>
          <p14:tracePt t="51176" x="8734425" y="1860550"/>
          <p14:tracePt t="51182" x="8750300" y="1878013"/>
          <p14:tracePt t="51189" x="8759825" y="1885950"/>
          <p14:tracePt t="51195" x="8767763" y="1895475"/>
          <p14:tracePt t="51205" x="8785225" y="1903413"/>
          <p14:tracePt t="51210" x="8793163" y="1911350"/>
          <p14:tracePt t="51218" x="8802688" y="1920875"/>
          <p14:tracePt t="51224" x="8818563" y="1928813"/>
          <p14:tracePt t="51230" x="8836025" y="1928813"/>
          <p14:tracePt t="51240" x="8843963" y="1938338"/>
          <p14:tracePt t="51244" x="8869363" y="1946275"/>
          <p14:tracePt t="51252" x="8886825" y="1954213"/>
          <p14:tracePt t="51259" x="8894763" y="1954213"/>
          <p14:tracePt t="51265" x="8921750" y="1963738"/>
          <p14:tracePt t="51272" x="8937625" y="1963738"/>
          <p14:tracePt t="51279" x="8955088" y="1971675"/>
          <p14:tracePt t="51289" x="8972550" y="1971675"/>
          <p14:tracePt t="51293" x="8997950" y="1971675"/>
          <p14:tracePt t="51300" x="9013825" y="1971675"/>
          <p14:tracePt t="51307" x="9039225" y="1971675"/>
          <p14:tracePt t="51314" x="9064625" y="1971675"/>
          <p14:tracePt t="51322" x="9074150" y="1971675"/>
          <p14:tracePt t="51328" x="9099550" y="1971675"/>
          <p14:tracePt t="51339" x="9124950" y="1971675"/>
          <p14:tracePt t="51342" x="9142413" y="1971675"/>
          <p14:tracePt t="51349" x="9167813" y="1971675"/>
          <p14:tracePt t="51355" x="9193213" y="1971675"/>
          <p14:tracePt t="51362" x="9201150" y="1971675"/>
          <p14:tracePt t="51372" x="9226550" y="1971675"/>
          <p14:tracePt t="51376" x="9251950" y="1971675"/>
          <p14:tracePt t="51384" x="9269413" y="1971675"/>
          <p14:tracePt t="51393" x="9286875" y="1971675"/>
          <p14:tracePt t="51397" x="9312275" y="1971675"/>
          <p14:tracePt t="51405" x="9320213" y="1971675"/>
          <p14:tracePt t="51411" x="9345613" y="1971675"/>
          <p14:tracePt t="51422" x="9363075" y="1979613"/>
          <p14:tracePt t="51425" x="9380538" y="1979613"/>
          <p14:tracePt t="51432" x="9396413" y="1979613"/>
          <p14:tracePt t="51440" x="9421813" y="1979613"/>
          <p14:tracePt t="51445" x="9439275" y="1989138"/>
          <p14:tracePt t="51455" x="9447213" y="1989138"/>
          <p14:tracePt t="51460" x="9456738" y="1989138"/>
          <p14:tracePt t="51469" x="9472613" y="1989138"/>
          <p14:tracePt t="51475" x="9482138" y="1989138"/>
          <p14:tracePt t="51480" x="9490075" y="1989138"/>
          <p14:tracePt t="51489" x="9507538" y="1989138"/>
          <p14:tracePt t="51494" x="9532938" y="1989138"/>
          <p14:tracePt t="51504" x="9540875" y="1989138"/>
          <p14:tracePt t="51509" x="9558338" y="1997075"/>
          <p14:tracePt t="51516" x="9575800" y="1997075"/>
          <p14:tracePt t="51523" x="9583738" y="1997075"/>
          <p14:tracePt t="51529" x="9609138" y="1997075"/>
          <p14:tracePt t="51538" x="9617075" y="1997075"/>
          <p14:tracePt t="51543" x="9634538" y="1997075"/>
          <p14:tracePt t="51551" x="9652000" y="1997075"/>
          <p14:tracePt t="51558" x="9659938" y="1997075"/>
          <p14:tracePt t="51564" x="9685338" y="2005013"/>
          <p14:tracePt t="51572" x="9702800" y="2005013"/>
          <p14:tracePt t="51578" x="9710738" y="2005013"/>
          <p14:tracePt t="51588" x="9728200" y="2014538"/>
          <p14:tracePt t="51592" x="9753600" y="2014538"/>
          <p14:tracePt t="51599" x="9761538" y="2014538"/>
          <p14:tracePt t="51605" x="9779000" y="2014538"/>
          <p14:tracePt t="51612" x="9786938" y="2014538"/>
          <p14:tracePt t="51623" x="9804400" y="2014538"/>
          <p14:tracePt t="51626" x="9821863" y="2014538"/>
          <p14:tracePt t="51635" x="9839325" y="2014538"/>
          <p14:tracePt t="51640" x="9855200" y="2014538"/>
          <p14:tracePt t="51648" x="9880600" y="2014538"/>
          <p14:tracePt t="51655" x="9890125" y="2014538"/>
          <p14:tracePt t="51662" x="9915525" y="2014538"/>
          <p14:tracePt t="51671" x="9923463" y="2014538"/>
          <p14:tracePt t="51675" x="9948863" y="2014538"/>
          <p14:tracePt t="51682" x="9966325" y="2014538"/>
          <p14:tracePt t="51689" x="9983788" y="2014538"/>
          <p14:tracePt t="51696" x="9999663" y="2014538"/>
          <p14:tracePt t="51705" x="10025063" y="2014538"/>
          <p14:tracePt t="51710" x="10034588" y="2005013"/>
          <p14:tracePt t="51718" x="10059988" y="2005013"/>
          <p14:tracePt t="51724" x="10085388" y="2005013"/>
          <p14:tracePt t="51731" x="10093325" y="2005013"/>
          <p14:tracePt t="51740" x="10126663" y="1997075"/>
          <p14:tracePt t="51744" x="10153650" y="1997075"/>
          <p14:tracePt t="51754" x="10186988" y="1989138"/>
          <p14:tracePt t="51759" x="10204450" y="1979613"/>
          <p14:tracePt t="51765" x="10237788" y="1979613"/>
          <p14:tracePt t="51773" x="10271125" y="1979613"/>
          <p14:tracePt t="51779" x="10298113" y="1971675"/>
          <p14:tracePt t="51789" x="10331450" y="1963738"/>
          <p14:tracePt t="51793" x="10356850" y="1963738"/>
          <p14:tracePt t="51801" x="10382250" y="1954213"/>
          <p14:tracePt t="51808" x="10407650" y="1938338"/>
          <p14:tracePt t="51814" x="10433050" y="1928813"/>
          <p14:tracePt t="51823" x="10442575" y="1920875"/>
          <p14:tracePt t="51828" x="10467975" y="1911350"/>
          <p14:tracePt t="51839" x="10483850" y="1903413"/>
          <p14:tracePt t="51842" x="10493375" y="1895475"/>
          <p14:tracePt t="51849" x="10509250" y="1885950"/>
          <p14:tracePt t="51855" x="10526713" y="1870075"/>
          <p14:tracePt t="51862" x="10544175" y="1852613"/>
          <p14:tracePt t="51873" x="10560050" y="1835150"/>
          <p14:tracePt t="51876" x="10569575" y="1819275"/>
          <p14:tracePt t="51885" x="10585450" y="1801813"/>
          <p14:tracePt t="51891" x="10602913" y="1776413"/>
          <p14:tracePt t="51898" x="10620375" y="1758950"/>
          <p14:tracePt t="51905" x="10637838" y="1733550"/>
          <p14:tracePt t="51911" x="10653713" y="1725613"/>
          <p14:tracePt t="51922" x="10653713" y="1700213"/>
          <p14:tracePt t="51926" x="10671175" y="1682750"/>
          <p14:tracePt t="51932" x="10688638" y="1657350"/>
          <p14:tracePt t="51939" x="10696575" y="1649413"/>
          <p14:tracePt t="51945" x="10714038" y="1622425"/>
          <p14:tracePt t="51955" x="10721975" y="1606550"/>
          <p14:tracePt t="51960" x="10729913" y="1589088"/>
          <p14:tracePt t="51969" x="10729913" y="1581150"/>
          <p14:tracePt t="51974" x="10729913" y="1563688"/>
          <p14:tracePt t="51980" x="10729913" y="1546225"/>
          <p14:tracePt t="51990" x="10739438" y="1546225"/>
          <p14:tracePt t="51994" x="10739438" y="1530350"/>
          <p14:tracePt t="52004" x="10739438" y="1520825"/>
          <p14:tracePt t="52009" x="10739438" y="1512888"/>
          <p14:tracePt t="52015" x="10739438" y="1495425"/>
          <p14:tracePt t="52030" x="10729913" y="1477963"/>
          <p14:tracePt t="52039" x="10721975" y="1452563"/>
          <p14:tracePt t="52043" x="10704513" y="1444625"/>
          <p14:tracePt t="52051" x="10688638" y="1427163"/>
          <p14:tracePt t="52058" x="10679113" y="1411288"/>
          <p14:tracePt t="52064" x="10663238" y="1385888"/>
          <p14:tracePt t="52074" x="10637838" y="1360488"/>
          <p14:tracePt t="52078" x="10612438" y="1333500"/>
          <p14:tracePt t="52090" x="10585450" y="1325563"/>
          <p14:tracePt t="52092" x="10560050" y="1300163"/>
          <p14:tracePt t="52099" x="10534650" y="1282700"/>
          <p14:tracePt t="52107" x="10518775" y="1266825"/>
          <p14:tracePt t="52113" x="10493375" y="1249363"/>
          <p14:tracePt t="52122" x="10467975" y="1231900"/>
          <p14:tracePt t="52127" x="10425113" y="1216025"/>
          <p14:tracePt t="52134" x="10390188" y="1206500"/>
          <p14:tracePt t="52140" x="10356850" y="1189038"/>
          <p14:tracePt t="52147" x="10298113" y="1181100"/>
          <p14:tracePt t="52155" x="10237788" y="1155700"/>
          <p14:tracePt t="52161" x="10186988" y="1147763"/>
          <p14:tracePt t="52173" x="10144125" y="1138238"/>
          <p14:tracePt t="52176" x="10093325" y="1130300"/>
          <p14:tracePt t="52182" x="10059988" y="1122363"/>
          <p14:tracePt t="52190" x="10034588" y="1112838"/>
          <p14:tracePt t="52196" x="9999663" y="1112838"/>
          <p14:tracePt t="52205" x="9974263" y="1104900"/>
          <p14:tracePt t="52210" x="9956800" y="1104900"/>
          <p14:tracePt t="52218" x="9940925" y="1104900"/>
          <p14:tracePt t="52224" x="9906000" y="1096963"/>
          <p14:tracePt t="52231" x="9872663" y="1096963"/>
          <p14:tracePt t="52239" x="9847263" y="1096963"/>
          <p14:tracePt t="52245" x="9804400" y="1096963"/>
          <p14:tracePt t="52254" x="9753600" y="1096963"/>
          <p14:tracePt t="52259" x="9685338" y="1096963"/>
          <p14:tracePt t="52265" x="9626600" y="1112838"/>
          <p14:tracePt t="52273" x="9575800" y="1122363"/>
          <p14:tracePt t="52279" x="9540875" y="1130300"/>
          <p14:tracePt t="52289" x="9523413" y="1130300"/>
          <p14:tracePt t="52294" x="9498013" y="1138238"/>
          <p14:tracePt t="52301" x="9482138" y="1138238"/>
          <p14:tracePt t="52308" x="9464675" y="1147763"/>
          <p14:tracePt t="52314" x="9447213" y="1147763"/>
          <p14:tracePt t="52323" x="9421813" y="1147763"/>
          <p14:tracePt t="52328" x="9388475" y="1155700"/>
          <p14:tracePt t="52338" x="9363075" y="1163638"/>
          <p14:tracePt t="52342" x="9328150" y="1173163"/>
          <p14:tracePt t="52349" x="9294813" y="1189038"/>
          <p14:tracePt t="52357" x="9251950" y="1206500"/>
          <p14:tracePt t="52363" x="9209088" y="1223963"/>
          <p14:tracePt t="52372" x="9175750" y="1241425"/>
          <p14:tracePt t="52377" x="9142413" y="1266825"/>
          <p14:tracePt t="52384" x="9117013" y="1282700"/>
          <p14:tracePt t="52392" x="9099550" y="1300163"/>
          <p14:tracePt t="52398" x="9074150" y="1308100"/>
          <p14:tracePt t="52405" x="9056688" y="1325563"/>
          <p14:tracePt t="52411" x="9039225" y="1343025"/>
          <p14:tracePt t="52421" x="9023350" y="1368425"/>
          <p14:tracePt t="52425" x="8997950" y="1393825"/>
          <p14:tracePt t="52432" x="8963025" y="1419225"/>
          <p14:tracePt t="52440" x="8929688" y="1452563"/>
          <p14:tracePt t="52446" x="8904288" y="1477963"/>
          <p14:tracePt t="52455" x="8878888" y="1520825"/>
          <p14:tracePt t="52460" x="8853488" y="1538288"/>
          <p14:tracePt t="52469" x="8828088" y="1555750"/>
          <p14:tracePt t="52474" x="8818563" y="1581150"/>
          <p14:tracePt t="52481" x="8802688" y="1597025"/>
          <p14:tracePt t="52488" x="8793163" y="1606550"/>
          <p14:tracePt t="52495" x="8785225" y="1614488"/>
          <p14:tracePt t="52504" x="8785225" y="1622425"/>
          <p14:tracePt t="52509" x="8785225" y="1631950"/>
          <p14:tracePt t="52518" x="8777288" y="1639888"/>
          <p14:tracePt t="52523" x="8767763" y="1649413"/>
          <p14:tracePt t="52530" x="8759825" y="1657350"/>
          <p14:tracePt t="52539" x="8750300" y="1674813"/>
          <p14:tracePt t="52543" x="8750300" y="1700213"/>
          <p14:tracePt t="52551" x="8742363" y="1725613"/>
          <p14:tracePt t="52558" x="8742363" y="1741488"/>
          <p14:tracePt t="52564" x="8734425" y="1758950"/>
          <p14:tracePt t="52573" x="8724900" y="1776413"/>
          <p14:tracePt t="52588" x="8724900" y="1784350"/>
          <p14:tracePt t="52592" x="8716963" y="1793875"/>
          <p14:tracePt t="52599" x="8716963" y="1801813"/>
          <p14:tracePt t="52607" x="8709025" y="1809750"/>
          <p14:tracePt t="52613" x="8709025" y="1819275"/>
          <p14:tracePt t="52621" x="8709025" y="1827213"/>
          <p14:tracePt t="52627" x="8709025" y="1835150"/>
          <p14:tracePt t="52635" x="8709025" y="1844675"/>
          <p14:tracePt t="52648" x="8709025" y="1852613"/>
          <p14:tracePt t="52655" x="8709025" y="1870075"/>
          <p14:tracePt t="52673" x="8709025" y="1878013"/>
          <p14:tracePt t="52676" x="8709025" y="1885950"/>
          <p14:tracePt t="52683" x="8709025" y="1895475"/>
          <p14:tracePt t="52696" x="8709025" y="1903413"/>
          <p14:tracePt t="52705" x="8709025" y="1911350"/>
          <p14:tracePt t="52739" x="8709025" y="1920875"/>
          <p14:tracePt t="52754" x="8709025" y="1928813"/>
          <p14:tracePt t="53551" x="8699500" y="1928813"/>
          <p14:tracePt t="53565" x="8691563" y="1928813"/>
          <p14:tracePt t="53587" x="8674100" y="1928813"/>
          <p14:tracePt t="53593" x="8648700" y="1928813"/>
          <p14:tracePt t="53601" x="8632825" y="1938338"/>
          <p14:tracePt t="53608" x="8597900" y="1938338"/>
          <p14:tracePt t="53613" x="8555038" y="1946275"/>
          <p14:tracePt t="53621" x="8496300" y="1954213"/>
          <p14:tracePt t="53628" x="8402638" y="1979613"/>
          <p14:tracePt t="53638" x="8318500" y="1997075"/>
          <p14:tracePt t="53642" x="8215313" y="2022475"/>
          <p14:tracePt t="53648" x="8096250" y="2055813"/>
          <p14:tracePt t="53656" x="7969250" y="2098675"/>
          <p14:tracePt t="53662" x="7799388" y="2184400"/>
          <p14:tracePt t="53671" x="7637463" y="2252663"/>
          <p14:tracePt t="53676" x="7467600" y="2344738"/>
          <p14:tracePt t="53684" x="7315200" y="2413000"/>
          <p14:tracePt t="53691" x="7178675" y="2489200"/>
          <p14:tracePt t="53697" x="7043738" y="2549525"/>
          <p14:tracePt t="53704" x="6924675" y="2592388"/>
          <p14:tracePt t="53710" x="6797675" y="2625725"/>
          <p14:tracePt t="53721" x="6694488" y="2651125"/>
          <p14:tracePt t="53725" x="6592888" y="2686050"/>
          <p14:tracePt t="53731" x="6491288" y="2693988"/>
          <p14:tracePt t="53739" x="6380163" y="2719388"/>
          <p14:tracePt t="53745" x="6278563" y="2727325"/>
          <p14:tracePt t="53754" x="6159500" y="2752725"/>
          <p14:tracePt t="53760" x="6075363" y="2762250"/>
          <p14:tracePt t="53768" x="5972175" y="2778125"/>
          <p14:tracePt t="53774" x="5888038" y="2795588"/>
          <p14:tracePt t="53780" x="5802313" y="2820988"/>
          <p14:tracePt t="53788" x="5708650" y="2846388"/>
          <p14:tracePt t="53794" x="5649913" y="2871788"/>
          <p14:tracePt t="53804" x="5573713" y="2906713"/>
          <p14:tracePt t="53809" x="5497513" y="2940050"/>
          <p14:tracePt t="53815" x="5421313" y="2974975"/>
          <p14:tracePt t="53822" x="5343525" y="3008313"/>
          <p14:tracePt t="53829" x="5267325" y="3025775"/>
          <p14:tracePt t="53839" x="5216525" y="3067050"/>
          <p14:tracePt t="53843" x="5157788" y="3101975"/>
          <p14:tracePt t="53851" x="5106988" y="3135313"/>
          <p14:tracePt t="54234" x="4962525" y="3135313"/>
          <p14:tracePt t="54242" x="4749800" y="3135313"/>
          <p14:tracePt t="54248" x="4545013" y="3135313"/>
          <p14:tracePt t="54256" x="4341813" y="3135313"/>
          <p14:tracePt t="54269" x="4137025" y="3135313"/>
          <p14:tracePt t="54276" x="3814763" y="3144838"/>
          <p14:tracePt t="54281" x="3678238" y="3144838"/>
          <p14:tracePt t="54290" x="3533775" y="3144838"/>
          <p14:tracePt t="54295" x="3389313" y="3135313"/>
          <p14:tracePt t="54305" x="3236913" y="3127375"/>
          <p14:tracePt t="54309" x="3092450" y="3109913"/>
          <p14:tracePt t="54318" x="2955925" y="3101975"/>
          <p14:tracePt t="54324" x="2828925" y="3094038"/>
          <p14:tracePt t="54330" x="2701925" y="3094038"/>
          <p14:tracePt t="54338" x="2557463" y="3094038"/>
          <p14:tracePt t="54344" x="2430463" y="3094038"/>
          <p14:tracePt t="54354" x="2319338" y="3094038"/>
          <p14:tracePt t="54359" x="2217738" y="3101975"/>
          <p14:tracePt t="54365" x="2132013" y="3101975"/>
          <p14:tracePt t="54373" x="2065338" y="3101975"/>
          <p14:tracePt t="54379" x="2005013" y="3101975"/>
          <p14:tracePt t="54388" x="1962150" y="3101975"/>
          <p14:tracePt t="54393" x="1928813" y="3094038"/>
          <p14:tracePt t="54401" x="1893888" y="3084513"/>
          <p14:tracePt t="54408" x="1860550" y="3076575"/>
          <p14:tracePt t="54414" x="1835150" y="3067050"/>
          <p14:tracePt t="54422" x="1817688" y="3067050"/>
          <p14:tracePt t="54428" x="1801813" y="3059113"/>
          <p14:tracePt t="54438" x="1784350" y="3059113"/>
          <p14:tracePt t="54450" x="1766888" y="3059113"/>
          <p14:tracePt t="54456" x="1758950" y="3059113"/>
          <p14:tracePt t="54472" x="1749425" y="3059113"/>
          <p14:tracePt t="54476" x="1741488" y="3059113"/>
          <p14:tracePt t="54491" x="1733550" y="3059113"/>
          <p14:tracePt t="57403" x="1749425" y="3059113"/>
          <p14:tracePt t="57409" x="1792288" y="3076575"/>
          <p14:tracePt t="57417" x="1843088" y="3084513"/>
          <p14:tracePt t="57423" x="1885950" y="3094038"/>
          <p14:tracePt t="57429" x="1962150" y="3101975"/>
          <p14:tracePt t="57437" x="2030413" y="3109913"/>
          <p14:tracePt t="57443" x="2106613" y="3119438"/>
          <p14:tracePt t="57453" x="2174875" y="3135313"/>
          <p14:tracePt t="57457" x="2251075" y="3152775"/>
          <p14:tracePt t="57464" x="2336800" y="3160713"/>
          <p14:tracePt t="57471" x="2413000" y="3186113"/>
          <p14:tracePt t="57478" x="2497138" y="3195638"/>
          <p14:tracePt t="57487" x="2590800" y="3203575"/>
          <p14:tracePt t="57492" x="2676525" y="3203575"/>
          <p14:tracePt t="57500" x="2744788" y="3221038"/>
          <p14:tracePt t="57506" x="2820988" y="3221038"/>
          <p14:tracePt t="57513" x="2905125" y="3228975"/>
          <p14:tracePt t="57520" x="2990850" y="3238500"/>
          <p14:tracePt t="57526" x="3059113" y="3238500"/>
          <p14:tracePt t="57536" x="3135313" y="3238500"/>
          <p14:tracePt t="57541" x="3219450" y="3238500"/>
          <p14:tracePt t="57547" x="3279775" y="3246438"/>
          <p14:tracePt t="57555" x="3338513" y="3246438"/>
          <p14:tracePt t="57561" x="3398838" y="3271838"/>
          <p14:tracePt t="57570" x="3457575" y="3279775"/>
          <p14:tracePt t="57575" x="3517900" y="3279775"/>
          <p14:tracePt t="57583" x="3586163" y="3289300"/>
          <p14:tracePt t="57590" x="3662363" y="3297238"/>
          <p14:tracePt t="57596" x="3721100" y="3297238"/>
          <p14:tracePt t="57604" x="3781425" y="3322638"/>
          <p14:tracePt t="57610" x="3840163" y="3330575"/>
          <p14:tracePt t="57620" x="3900488" y="3330575"/>
          <p14:tracePt t="57624" x="3941763" y="3330575"/>
          <p14:tracePt t="57631" x="3984625" y="3340100"/>
          <p14:tracePt t="57639" x="4035425" y="3348038"/>
          <p14:tracePt t="57645" x="4078288" y="3355975"/>
          <p14:tracePt t="57653" x="4121150" y="3355975"/>
          <p14:tracePt t="57659" x="4154488" y="3355975"/>
          <p14:tracePt t="57666" x="4197350" y="3365500"/>
          <p14:tracePt t="57673" x="4240213" y="3365500"/>
          <p14:tracePt t="57680" x="4273550" y="3365500"/>
          <p14:tracePt t="57686" x="4316413" y="3365500"/>
          <p14:tracePt t="57694" x="4349750" y="3365500"/>
          <p14:tracePt t="57701" x="4392613" y="3365500"/>
          <p14:tracePt t="57708" x="4435475" y="3365500"/>
          <p14:tracePt t="57714" x="4494213" y="3355975"/>
          <p14:tracePt t="57722" x="4537075" y="3348038"/>
          <p14:tracePt t="57728" x="4595813" y="3340100"/>
          <p14:tracePt t="57737" x="4656138" y="3330575"/>
          <p14:tracePt t="57742" x="4724400" y="3322638"/>
          <p14:tracePt t="57750" x="4765675" y="3305175"/>
          <p14:tracePt t="57758" x="4826000" y="3297238"/>
          <p14:tracePt t="57763" x="4884738" y="3289300"/>
          <p14:tracePt t="57771" x="4945063" y="3279775"/>
          <p14:tracePt t="57777" x="4995863" y="3263900"/>
          <p14:tracePt t="57786" x="5038725" y="3263900"/>
          <p14:tracePt t="57791" x="5064125" y="3246438"/>
          <p14:tracePt t="57798" x="5089525" y="3238500"/>
          <p14:tracePt t="57806" x="5114925" y="3238500"/>
          <p14:tracePt t="57811" x="5140325" y="3228975"/>
          <p14:tracePt t="57821" x="5148263" y="3228975"/>
          <p14:tracePt t="57826" x="5173663" y="3221038"/>
          <p14:tracePt t="57833" x="5199063" y="3221038"/>
          <p14:tracePt t="57841" x="5224463" y="3203575"/>
          <p14:tracePt t="57847" x="5249863" y="3195638"/>
          <p14:tracePt t="57853" x="5276850" y="3186113"/>
          <p14:tracePt t="57860" x="5302250" y="3178175"/>
          <p14:tracePt t="57870" x="5327650" y="3170238"/>
          <p14:tracePt t="57874" x="5335588" y="3170238"/>
          <p14:tracePt t="57890" x="5353050" y="3170238"/>
          <p14:tracePt t="72489" x="5335588" y="3170238"/>
          <p14:tracePt t="72495" x="5276850" y="3186113"/>
          <p14:tracePt t="72502" x="5173663" y="3203575"/>
          <p14:tracePt t="72509" x="5013325" y="3228975"/>
          <p14:tracePt t="72517" x="4843463" y="3271838"/>
          <p14:tracePt t="72522" x="4681538" y="3297238"/>
          <p14:tracePt t="72529" x="4511675" y="3330575"/>
          <p14:tracePt t="72536" x="4291013" y="3365500"/>
          <p14:tracePt t="72542" x="4095750" y="3408363"/>
          <p14:tracePt t="72549" x="3925888" y="3441700"/>
          <p14:tracePt t="72556" x="3756025" y="3484563"/>
          <p14:tracePt t="72565" x="3594100" y="3509963"/>
          <p14:tracePt t="72570" x="3373438" y="3535363"/>
          <p14:tracePt t="72576" x="3186113" y="3568700"/>
          <p14:tracePt t="72584" x="3016250" y="3603625"/>
          <p14:tracePt t="72590" x="2846388" y="3646488"/>
          <p14:tracePt t="72600" x="2684463" y="3671888"/>
          <p14:tracePt t="72605" x="2557463" y="3687763"/>
          <p14:tracePt t="72612" x="2455863" y="3705225"/>
          <p14:tracePt t="72620" x="2379663" y="3722688"/>
          <p14:tracePt t="72625" x="2311400" y="3738563"/>
          <p14:tracePt t="72633" x="2251075" y="3748088"/>
          <p14:tracePt t="72640" x="2200275" y="3756025"/>
          <p14:tracePt t="72649" x="2157413" y="3763963"/>
          <p14:tracePt t="72654" x="2116138" y="3763963"/>
          <p14:tracePt t="72660" x="2081213" y="3763963"/>
          <p14:tracePt t="72669" x="2038350" y="3773488"/>
          <p14:tracePt t="72674" x="2005013" y="3781425"/>
          <p14:tracePt t="72683" x="1971675" y="3790950"/>
          <p14:tracePt t="72688" x="1928813" y="3798888"/>
          <p14:tracePt t="72696" x="1903413" y="3806825"/>
          <p14:tracePt t="72702" x="1878013" y="3816350"/>
          <p14:tracePt t="72708" x="1852613" y="3824288"/>
          <p14:tracePt t="72716" x="1843088" y="3832225"/>
          <p14:tracePt t="72722" x="1817688" y="3832225"/>
          <p14:tracePt t="72731" x="1801813" y="3849688"/>
          <p14:tracePt t="72737" x="1784350" y="3849688"/>
          <p14:tracePt t="72743" x="1784350" y="3867150"/>
          <p14:tracePt t="72751" x="1758950" y="3875088"/>
          <p14:tracePt t="72757" x="1741488" y="3883025"/>
          <p14:tracePt t="72767" x="1724025" y="3892550"/>
          <p14:tracePt t="72771" x="1716088" y="3900488"/>
          <p14:tracePt t="72780" x="1698625" y="3917950"/>
          <p14:tracePt t="72785" x="1673225" y="3943350"/>
          <p14:tracePt t="72792" x="1647825" y="3968750"/>
          <p14:tracePt t="72800" x="1631950" y="3994150"/>
          <p14:tracePt t="72806" x="1597025" y="4027488"/>
          <p14:tracePt t="72815" x="1554163" y="4079875"/>
          <p14:tracePt t="72820" x="1512888" y="4138613"/>
          <p14:tracePt t="72827" x="1462088" y="4197350"/>
          <p14:tracePt t="72834" x="1401763" y="4275138"/>
          <p14:tracePt t="72841" x="1350963" y="4351338"/>
          <p14:tracePt t="72851" x="1308100" y="4410075"/>
          <p14:tracePt t="72854" x="1257300" y="4470400"/>
          <p14:tracePt t="72862" x="1214438" y="4521200"/>
          <p14:tracePt t="72870" x="1173163" y="4572000"/>
          <p14:tracePt t="72875" x="1147763" y="4605338"/>
          <p14:tracePt t="72883" x="1130300" y="4630738"/>
          <p14:tracePt t="72898" x="1112838" y="4657725"/>
          <p14:tracePt t="72900" x="1104900" y="4665663"/>
          <p14:tracePt t="72910" x="1104900" y="4673600"/>
          <p14:tracePt t="72924" x="1095375" y="4683125"/>
          <p14:tracePt t="72966" x="1095375" y="4691063"/>
          <p14:tracePt t="72983" x="1095375" y="4699000"/>
          <p14:tracePt t="72993" x="1095375" y="4708525"/>
          <p14:tracePt t="73021" x="1095375" y="4716463"/>
          <p14:tracePt t="73042" x="1095375" y="4724400"/>
          <p14:tracePt t="73070" x="1095375" y="4733925"/>
          <p14:tracePt t="73091" x="1095375" y="4741863"/>
          <p14:tracePt t="73104" x="1095375" y="4749800"/>
          <p14:tracePt t="73174" x="1104900" y="4749800"/>
          <p14:tracePt t="73202" x="1112838" y="4749800"/>
          <p14:tracePt t="90501" x="1112838" y="4733925"/>
          <p14:tracePt t="90510" x="1112838" y="4691063"/>
          <p14:tracePt t="90516" x="1104900" y="4622800"/>
          <p14:tracePt t="90532" x="968375" y="4419600"/>
          <p14:tracePt t="90535" x="849313" y="4325938"/>
          <p14:tracePt t="90544" x="679450" y="4164013"/>
          <p14:tracePt t="90548" x="492125" y="3986213"/>
          <p14:tracePt t="90560" x="271463" y="3763963"/>
          <p14:tracePt t="90563" x="101600" y="3578225"/>
          <p14:tracePt t="92320" x="2565400" y="161925"/>
          <p14:tracePt t="92320" x="2863850" y="280988"/>
          <p14:tracePt t="92320" x="3160713" y="407988"/>
          <p14:tracePt t="92320" x="3432175" y="527050"/>
          <p14:tracePt t="92320" x="3652838" y="611188"/>
          <p14:tracePt t="92320" x="3848100" y="722313"/>
          <p14:tracePt t="92320" x="4010025" y="798513"/>
          <p14:tracePt t="92320" x="4129088" y="874713"/>
          <p14:tracePt t="92320" x="4230688" y="952500"/>
          <p14:tracePt t="92320" x="4306888" y="1019175"/>
          <p14:tracePt t="92320" x="4375150" y="1087438"/>
          <p14:tracePt t="92320" x="4425950" y="1138238"/>
          <p14:tracePt t="92320" x="4486275" y="1189038"/>
          <p14:tracePt t="92320" x="4511675" y="1241425"/>
          <p14:tracePt t="92320" x="4545013" y="1308100"/>
          <p14:tracePt t="92320" x="4562475" y="1350963"/>
          <p14:tracePt t="92320" x="4570413" y="1385888"/>
          <p14:tracePt t="92320" x="4570413" y="1427163"/>
          <p14:tracePt t="92320" x="4570413" y="1470025"/>
          <p14:tracePt t="92320" x="4570413" y="1504950"/>
          <p14:tracePt t="92320" x="4562475" y="1538288"/>
          <p14:tracePt t="92320" x="4833938" y="1538288"/>
          <p14:tracePt t="92320" x="5233988" y="1538288"/>
          <p14:tracePt t="92320" x="5581650" y="1538288"/>
          <p14:tracePt t="92320" x="5964238" y="1555750"/>
          <p14:tracePt t="92320" x="6286500" y="1589088"/>
          <p14:tracePt t="92320" x="6643688" y="1631950"/>
          <p14:tracePt t="92320" x="7008813" y="1682750"/>
          <p14:tracePt t="92320" x="7400925" y="1741488"/>
          <p14:tracePt t="92320" x="7791450" y="1793875"/>
          <p14:tracePt t="92320" x="8215313" y="1895475"/>
          <p14:tracePt t="92320" x="8615363" y="1989138"/>
          <p14:tracePt t="92320" x="9064625" y="2082800"/>
          <p14:tracePt t="92320" x="9464675" y="2184400"/>
          <p14:tracePt t="92320" x="9898063" y="2278063"/>
          <p14:tracePt t="92320" x="10263188" y="2371725"/>
          <p14:tracePt t="92320" x="10585450" y="2455863"/>
          <p14:tracePt t="92320" x="10874375" y="2541588"/>
          <p14:tracePt t="92320" x="11137900" y="2625725"/>
          <p14:tracePt t="92320" x="11368088" y="2701925"/>
          <p14:tracePt t="92320" x="11545888" y="2762250"/>
          <p14:tracePt t="92320" x="11699875" y="2805113"/>
          <p14:tracePt t="92320" x="11809413" y="2846388"/>
          <p14:tracePt t="92320" x="11903075" y="2871788"/>
          <p14:tracePt t="92320" x="11936413" y="2906713"/>
          <p14:tracePt t="92320" x="11961813" y="2922588"/>
          <p14:tracePt t="92320" x="11979275" y="2940050"/>
          <p14:tracePt t="92320" x="11988800" y="2965450"/>
          <p14:tracePt t="92320" x="11996738" y="2982913"/>
          <p14:tracePt t="92320" x="11996738" y="2990850"/>
          <p14:tracePt t="92320" x="11996738" y="3016250"/>
          <p14:tracePt t="92320" x="11996738" y="3033713"/>
          <p14:tracePt t="92320" x="11988800" y="3051175"/>
          <p14:tracePt t="92320" x="12022138" y="3059113"/>
          <p14:tracePt t="92320" x="12090400" y="3084513"/>
          <p14:tracePt t="92320" x="12166600" y="3119438"/>
          <p14:tracePt t="92320" x="11360150" y="2932113"/>
          <p14:tracePt t="92320" x="10926763" y="2795588"/>
          <p14:tracePt t="92320" x="10442575" y="2651125"/>
          <p14:tracePt t="92320" x="9974263" y="2516188"/>
          <p14:tracePt t="92320" x="9482138" y="2344738"/>
          <p14:tracePt t="92320" x="9031288" y="2227263"/>
          <p14:tracePt t="92320" x="8597900" y="2108200"/>
          <p14:tracePt t="92320" x="8232775" y="2039938"/>
          <p14:tracePt t="92320" x="7867650" y="1979613"/>
          <p14:tracePt t="92320" x="7570788" y="1963738"/>
          <p14:tracePt t="92320" x="7323138" y="1938338"/>
          <p14:tracePt t="92320" x="7188200" y="1920875"/>
          <p14:tracePt t="92320" x="7059613" y="1911350"/>
          <p14:tracePt t="92320" x="6958013" y="1903413"/>
          <p14:tracePt t="92320" x="6881813" y="1895475"/>
          <p14:tracePt t="92320" x="6838950" y="1878013"/>
          <p14:tracePt t="92320" x="6805613" y="1878013"/>
          <p14:tracePt t="92320" x="6788150" y="1870075"/>
          <p14:tracePt t="92320" x="6788150" y="1860550"/>
          <p14:tracePt t="92320" x="6780213" y="1860550"/>
          <p14:tracePt t="92320" x="6780213" y="1852613"/>
          <p14:tracePt t="92320" x="6678613" y="1827213"/>
          <p14:tracePt t="92320" x="6473825" y="1776413"/>
          <p14:tracePt t="92320" x="6159500" y="1708150"/>
          <p14:tracePt t="92320" x="5862638" y="1606550"/>
          <p14:tracePt t="92320" x="5538788" y="1477963"/>
          <p14:tracePt t="92320" x="5183188" y="1343025"/>
          <p14:tracePt t="92320" x="4775200" y="1189038"/>
          <p14:tracePt t="92320" x="4306888" y="1003300"/>
          <p14:tracePt t="92320" x="3832225" y="798513"/>
          <p14:tracePt t="92320" x="3389313" y="620713"/>
          <p14:tracePt t="92320" x="2947988" y="415925"/>
          <p14:tracePt t="92320" x="2565400" y="263525"/>
          <p14:tracePt t="92320" x="2208213" y="136525"/>
          <p14:tracePt t="92637" x="7358063" y="466725"/>
          <p14:tracePt t="92642" x="8088313" y="739775"/>
          <p14:tracePt t="92650" x="8785225" y="1011238"/>
          <p14:tracePt t="92656" x="9447213" y="1274763"/>
          <p14:tracePt t="92663" x="10009188" y="1538288"/>
          <p14:tracePt t="92667" x="10544175" y="1793875"/>
          <p14:tracePt t="92675" x="10960100" y="1971675"/>
          <p14:tracePt t="92685" x="11307763" y="2098675"/>
          <p14:tracePt t="92689" x="11606213" y="2217738"/>
          <p14:tracePt t="92695" x="11895138" y="2379663"/>
          <p14:tracePt t="92704" x="12098338" y="2524125"/>
          <p14:tracePt t="94107" x="11725275" y="2838450"/>
          <p14:tracePt t="94114" x="11256963" y="2633663"/>
          <p14:tracePt t="94121" x="10696575" y="2379663"/>
          <p14:tracePt t="94126" x="10085388" y="2116138"/>
          <p14:tracePt t="94135" x="9498013" y="1878013"/>
          <p14:tracePt t="94141" x="8912225" y="1639888"/>
          <p14:tracePt t="94150" x="8275638" y="1419225"/>
          <p14:tracePt t="94155" x="7612063" y="1216025"/>
          <p14:tracePt t="94162" x="6958013" y="1019175"/>
          <p14:tracePt t="94170" x="6329363" y="866775"/>
          <p14:tracePt t="94175" x="5751513" y="722313"/>
          <p14:tracePt t="94185" x="5216525" y="595313"/>
          <p14:tracePt t="94189" x="4740275" y="519113"/>
          <p14:tracePt t="94197" x="4316413" y="441325"/>
          <p14:tracePt t="94206" x="3984625" y="407988"/>
          <p14:tracePt t="94210" x="3738563" y="374650"/>
          <p14:tracePt t="94218" x="3559175" y="357188"/>
          <p14:tracePt t="94224" x="3398838" y="347663"/>
          <p14:tracePt t="94235" x="3287713" y="339725"/>
          <p14:tracePt t="94240" x="3203575" y="339725"/>
          <p14:tracePt t="94245" x="3143250" y="339725"/>
          <p14:tracePt t="94253" x="3109913" y="339725"/>
          <p14:tracePt t="94259" x="3092450" y="339725"/>
          <p14:tracePt t="94268" x="3074988" y="339725"/>
          <p14:tracePt t="94273" x="3067050" y="339725"/>
          <p14:tracePt t="94285" x="3067050" y="347663"/>
          <p14:tracePt t="94572" x="2914650" y="339725"/>
          <p14:tracePt t="94579" x="2701925" y="263525"/>
          <p14:tracePt t="94586" x="2446338" y="195263"/>
          <p14:tracePt t="94592" x="2174875" y="58738"/>
        </p14:tracePtLst>
      </p14:laserTraceLst>
    </p:ext>
    <p:ext uri="{E180D4A7-C9FB-4DFB-919C-405C955672EB}">
      <p14:showEvtLst xmlns:p14="http://schemas.microsoft.com/office/powerpoint/2010/main">
        <p14:playEvt time="93867" objId="6"/>
        <p14:stopEvt time="102050" objId="6"/>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1B555-9AE0-4E80-A7D1-5514DD745E6C}"/>
              </a:ext>
            </a:extLst>
          </p:cNvPr>
          <p:cNvSpPr>
            <a:spLocks noGrp="1"/>
          </p:cNvSpPr>
          <p:nvPr>
            <p:ph type="title"/>
          </p:nvPr>
        </p:nvSpPr>
        <p:spPr>
          <a:xfrm>
            <a:off x="838200" y="9475"/>
            <a:ext cx="10515600" cy="1325563"/>
          </a:xfrm>
        </p:spPr>
        <p:txBody>
          <a:bodyPr/>
          <a:lstStyle/>
          <a:p>
            <a:pPr algn="ctr"/>
            <a:r>
              <a:rPr lang="en-GB" dirty="0">
                <a:solidFill>
                  <a:srgbClr val="FF0000"/>
                </a:solidFill>
                <a:latin typeface="Comic Sans MS" panose="030F0702030302020204" pitchFamily="66" charset="0"/>
              </a:rPr>
              <a:t>sunny</a:t>
            </a:r>
            <a:r>
              <a:rPr lang="en-GB" dirty="0">
                <a:latin typeface="Comic Sans MS" panose="030F0702030302020204" pitchFamily="66" charset="0"/>
              </a:rPr>
              <a:t>		</a:t>
            </a:r>
            <a:r>
              <a:rPr lang="en-GB" dirty="0">
                <a:solidFill>
                  <a:srgbClr val="0000FF"/>
                </a:solidFill>
                <a:latin typeface="Comic Sans MS" panose="030F0702030302020204" pitchFamily="66" charset="0"/>
              </a:rPr>
              <a:t>those</a:t>
            </a:r>
            <a:r>
              <a:rPr lang="en-GB" dirty="0">
                <a:latin typeface="Comic Sans MS" panose="030F0702030302020204" pitchFamily="66" charset="0"/>
              </a:rPr>
              <a:t>		</a:t>
            </a:r>
            <a:r>
              <a:rPr lang="en-GB" dirty="0">
                <a:solidFill>
                  <a:srgbClr val="00B050"/>
                </a:solidFill>
                <a:latin typeface="Comic Sans MS" panose="030F0702030302020204" pitchFamily="66" charset="0"/>
              </a:rPr>
              <a:t>home</a:t>
            </a:r>
          </a:p>
        </p:txBody>
      </p:sp>
      <p:sp>
        <p:nvSpPr>
          <p:cNvPr id="3" name="Content Placeholder 2">
            <a:extLst>
              <a:ext uri="{FF2B5EF4-FFF2-40B4-BE49-F238E27FC236}">
                <a16:creationId xmlns:a16="http://schemas.microsoft.com/office/drawing/2014/main" id="{321D5BD3-5168-42EC-B05A-887F71A5F939}"/>
              </a:ext>
            </a:extLst>
          </p:cNvPr>
          <p:cNvSpPr>
            <a:spLocks noGrp="1"/>
          </p:cNvSpPr>
          <p:nvPr>
            <p:ph idx="1"/>
          </p:nvPr>
        </p:nvSpPr>
        <p:spPr>
          <a:xfrm>
            <a:off x="838200" y="1178560"/>
            <a:ext cx="10515600" cy="5984240"/>
          </a:xfrm>
        </p:spPr>
        <p:txBody>
          <a:bodyPr>
            <a:normAutofit fontScale="62500" lnSpcReduction="20000"/>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2800" dirty="0">
                <a:effectLst/>
                <a:latin typeface="Comic Sans MS" panose="030F0702030302020204" pitchFamily="66" charset="0"/>
                <a:ea typeface="Times New Roman" panose="02020603050405020304" pitchFamily="18" charset="0"/>
                <a:cs typeface="Times New Roman" panose="02020603050405020304" pitchFamily="18" charset="0"/>
              </a:rPr>
              <a:t>repeat the process with each of the common words above, choosing an appropriate spelling strategy for each word.</a:t>
            </a:r>
          </a:p>
          <a:p>
            <a:pPr marL="0" lvl="0" indent="0">
              <a:lnSpc>
                <a:spcPct val="107000"/>
              </a:lnSpc>
              <a:spcAft>
                <a:spcPts val="800"/>
              </a:spcAft>
              <a:buSzPts val="1000"/>
              <a:buNone/>
              <a:tabLst>
                <a:tab pos="457200" algn="l"/>
              </a:tabLst>
            </a:pPr>
            <a:endParaRPr lang="en-GB" sz="1400" b="1" u="sng" dirty="0">
              <a:latin typeface="Comic Sans MS" panose="030F0702030302020204" pitchFamily="66" charset="0"/>
              <a:ea typeface="Calibri" panose="020F0502020204030204" pitchFamily="34" charset="0"/>
              <a:cs typeface="Times New Roman" panose="02020603050405020304" pitchFamily="18" charset="0"/>
            </a:endParaRPr>
          </a:p>
          <a:p>
            <a:pPr marL="0" lvl="0" indent="0">
              <a:lnSpc>
                <a:spcPct val="107000"/>
              </a:lnSpc>
              <a:spcAft>
                <a:spcPts val="800"/>
              </a:spcAft>
              <a:buSzPts val="1000"/>
              <a:buNone/>
              <a:tabLst>
                <a:tab pos="457200" algn="l"/>
              </a:tabLst>
            </a:pPr>
            <a:r>
              <a:rPr lang="en-GB" b="1" u="sng" dirty="0">
                <a:latin typeface="Comic Sans MS" panose="030F0702030302020204" pitchFamily="66" charset="0"/>
                <a:ea typeface="Calibri" panose="020F0502020204030204" pitchFamily="34" charset="0"/>
                <a:cs typeface="Times New Roman" panose="02020603050405020304" pitchFamily="18" charset="0"/>
              </a:rPr>
              <a:t>Core Task</a:t>
            </a:r>
            <a:endParaRPr lang="en-GB" sz="2800" b="1" u="sng"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70000"/>
              </a:lnSpc>
              <a:spcAft>
                <a:spcPts val="800"/>
              </a:spcAft>
              <a:buSzPts val="1000"/>
              <a:buFont typeface="Symbol" panose="05050102010706020507" pitchFamily="18" charset="2"/>
              <a:buChar char=""/>
              <a:tabLst>
                <a:tab pos="457200" algn="l"/>
              </a:tabLst>
            </a:pPr>
            <a:r>
              <a:rPr lang="en-GB" sz="2800" dirty="0">
                <a:solidFill>
                  <a:srgbClr val="0070C0"/>
                </a:solidFill>
                <a:effectLst/>
                <a:latin typeface="Comic Sans MS" panose="030F0702030302020204" pitchFamily="66" charset="0"/>
                <a:ea typeface="Calibri" panose="020F0502020204030204" pitchFamily="34" charset="0"/>
                <a:cs typeface="Times New Roman" panose="02020603050405020304" pitchFamily="18" charset="0"/>
              </a:rPr>
              <a:t>Worksheet - Practise writing each word three times, using correct letter formation, c</a:t>
            </a:r>
            <a:r>
              <a:rPr lang="en-GB" sz="2800" dirty="0">
                <a:solidFill>
                  <a:srgbClr val="0070C0"/>
                </a:solidFill>
                <a:effectLst/>
                <a:latin typeface="Comic Sans MS" panose="030F0702030302020204" pitchFamily="66" charset="0"/>
                <a:ea typeface="Times New Roman" panose="02020603050405020304" pitchFamily="18" charset="0"/>
                <a:cs typeface="Times New Roman" panose="02020603050405020304" pitchFamily="18" charset="0"/>
              </a:rPr>
              <a:t>omplete spelling strategies grid and fill the gaps to complete the sentences.</a:t>
            </a:r>
          </a:p>
          <a:p>
            <a:pPr marL="0" lvl="0" indent="0">
              <a:lnSpc>
                <a:spcPct val="107000"/>
              </a:lnSpc>
              <a:spcAft>
                <a:spcPts val="800"/>
              </a:spcAft>
              <a:buSzPts val="1000"/>
              <a:buNone/>
              <a:tabLst>
                <a:tab pos="457200" algn="l"/>
              </a:tabLst>
            </a:pPr>
            <a:endParaRPr lang="en-GB" sz="28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lvl="0" indent="0">
              <a:lnSpc>
                <a:spcPct val="107000"/>
              </a:lnSpc>
              <a:spcAft>
                <a:spcPts val="800"/>
              </a:spcAft>
              <a:buSzPts val="1000"/>
              <a:buNone/>
              <a:tabLst>
                <a:tab pos="457200" algn="l"/>
              </a:tabLst>
            </a:pPr>
            <a:r>
              <a:rPr lang="en-GB" b="1" u="sng" dirty="0">
                <a:latin typeface="Comic Sans MS" panose="030F0702030302020204" pitchFamily="66" charset="0"/>
                <a:ea typeface="Calibri" panose="020F0502020204030204" pitchFamily="34" charset="0"/>
                <a:cs typeface="Times New Roman" panose="02020603050405020304" pitchFamily="18" charset="0"/>
              </a:rPr>
              <a:t>Extension Task </a:t>
            </a:r>
            <a:r>
              <a:rPr lang="en-GB" dirty="0">
                <a:latin typeface="Comic Sans MS" panose="030F0702030302020204" pitchFamily="66" charset="0"/>
                <a:ea typeface="Calibri" panose="020F0502020204030204" pitchFamily="34" charset="0"/>
                <a:cs typeface="Times New Roman" panose="02020603050405020304" pitchFamily="18" charset="0"/>
              </a:rPr>
              <a:t>(optional)</a:t>
            </a:r>
          </a:p>
          <a:p>
            <a:pPr>
              <a:lnSpc>
                <a:spcPct val="107000"/>
              </a:lnSpc>
              <a:spcAft>
                <a:spcPts val="800"/>
              </a:spcAft>
              <a:buSzPts val="1000"/>
              <a:tabLst>
                <a:tab pos="457200" algn="l"/>
              </a:tabLst>
            </a:pPr>
            <a:r>
              <a:rPr lang="en-GB" b="1" dirty="0">
                <a:latin typeface="Comic Sans MS" panose="030F0702030302020204" pitchFamily="66" charset="0"/>
                <a:ea typeface="Calibri" panose="020F0502020204030204" pitchFamily="34" charset="0"/>
                <a:cs typeface="Times New Roman" panose="02020603050405020304" pitchFamily="18" charset="0"/>
              </a:rPr>
              <a:t>Past common words </a:t>
            </a:r>
            <a:r>
              <a:rPr lang="en-GB" dirty="0">
                <a:latin typeface="Comic Sans MS" panose="030F0702030302020204" pitchFamily="66" charset="0"/>
                <a:ea typeface="Calibri" panose="020F0502020204030204" pitchFamily="34" charset="0"/>
                <a:cs typeface="Times New Roman" panose="02020603050405020304" pitchFamily="18" charset="0"/>
              </a:rPr>
              <a:t>– ask a parent to test you on your previous learning. How many words can you remember how to spell? A list of common words can be found in Files.</a:t>
            </a:r>
          </a:p>
          <a:p>
            <a:pPr>
              <a:lnSpc>
                <a:spcPct val="107000"/>
              </a:lnSpc>
              <a:spcAft>
                <a:spcPts val="800"/>
              </a:spcAft>
              <a:buSzPts val="1000"/>
              <a:tabLst>
                <a:tab pos="457200" algn="l"/>
              </a:tabLst>
            </a:pPr>
            <a:r>
              <a:rPr lang="en-GB" b="1" dirty="0">
                <a:solidFill>
                  <a:srgbClr val="FF0000"/>
                </a:solidFill>
                <a:latin typeface="Comic Sans MS" panose="030F0702030302020204" pitchFamily="66" charset="0"/>
                <a:ea typeface="Calibri" panose="020F0502020204030204" pitchFamily="34" charset="0"/>
                <a:cs typeface="Times New Roman" panose="02020603050405020304" pitchFamily="18" charset="0"/>
              </a:rPr>
              <a:t>Forest Phonics Spelling Game - </a:t>
            </a:r>
            <a:r>
              <a:rPr lang="en-GB" dirty="0">
                <a:latin typeface="Comic Sans MS" panose="030F0702030302020204" pitchFamily="66" charset="0"/>
                <a:ea typeface="Calibri" panose="020F0502020204030204" pitchFamily="34" charset="0"/>
                <a:cs typeface="Times New Roman" panose="02020603050405020304" pitchFamily="18" charset="0"/>
                <a:hlinkClick r:id="rId4"/>
              </a:rPr>
              <a:t>http://www.ictgames.com/mobilePage/forestPhonics/index.html</a:t>
            </a:r>
            <a:endParaRPr lang="en-GB" dirty="0">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buSzPts val="1000"/>
              <a:tabLst>
                <a:tab pos="457200" algn="l"/>
              </a:tabLst>
            </a:pPr>
            <a:r>
              <a:rPr lang="en-GB" b="1" dirty="0">
                <a:solidFill>
                  <a:srgbClr val="C632BB"/>
                </a:solidFill>
                <a:latin typeface="Comic Sans MS" panose="030F0702030302020204" pitchFamily="66" charset="0"/>
                <a:ea typeface="Calibri" panose="020F0502020204030204" pitchFamily="34" charset="0"/>
                <a:cs typeface="Times New Roman" panose="02020603050405020304" pitchFamily="18" charset="0"/>
              </a:rPr>
              <a:t>Funky Phonics PowerPoint</a:t>
            </a:r>
            <a:r>
              <a:rPr lang="en-GB" dirty="0">
                <a:solidFill>
                  <a:srgbClr val="C632BB"/>
                </a:solidFill>
                <a:latin typeface="Comic Sans MS" panose="030F0702030302020204" pitchFamily="66" charset="0"/>
                <a:ea typeface="Calibri" panose="020F0502020204030204" pitchFamily="34" charset="0"/>
                <a:cs typeface="Times New Roman" panose="02020603050405020304" pitchFamily="18" charset="0"/>
              </a:rPr>
              <a:t> </a:t>
            </a:r>
            <a:r>
              <a:rPr lang="en-GB" dirty="0">
                <a:latin typeface="Comic Sans MS" panose="030F0702030302020204" pitchFamily="66" charset="0"/>
                <a:ea typeface="Calibri" panose="020F0502020204030204" pitchFamily="34" charset="0"/>
                <a:cs typeface="Times New Roman" panose="02020603050405020304" pitchFamily="18" charset="0"/>
              </a:rPr>
              <a:t>– Practise your joined phonemes and common words to a disco beat. Add your own disco moves. You could post clips of your dance moves on Teams for your classmates to see.</a:t>
            </a:r>
          </a:p>
          <a:p>
            <a:pPr>
              <a:lnSpc>
                <a:spcPct val="107000"/>
              </a:lnSpc>
              <a:spcAft>
                <a:spcPts val="800"/>
              </a:spcAft>
              <a:buSzPts val="1000"/>
              <a:tabLst>
                <a:tab pos="457200" algn="l"/>
              </a:tabLst>
            </a:pPr>
            <a:endParaRPr lang="en-GB" dirty="0">
              <a:latin typeface="Comic Sans MS" panose="030F0702030302020204" pitchFamily="66" charset="0"/>
              <a:ea typeface="Calibri" panose="020F0502020204030204" pitchFamily="34" charset="0"/>
              <a:cs typeface="Times New Roman" panose="02020603050405020304" pitchFamily="18" charset="0"/>
            </a:endParaRPr>
          </a:p>
          <a:p>
            <a:pPr marL="0" lvl="0" indent="0">
              <a:lnSpc>
                <a:spcPct val="107000"/>
              </a:lnSpc>
              <a:spcAft>
                <a:spcPts val="800"/>
              </a:spcAft>
              <a:buSzPts val="1000"/>
              <a:buNone/>
              <a:tabLst>
                <a:tab pos="457200" algn="l"/>
              </a:tabLst>
            </a:pPr>
            <a:endParaRPr lang="en-GB" dirty="0">
              <a:latin typeface="Comic Sans MS" panose="030F0702030302020204" pitchFamily="66" charset="0"/>
              <a:ea typeface="Calibri" panose="020F0502020204030204" pitchFamily="34" charset="0"/>
              <a:cs typeface="Times New Roman" panose="02020603050405020304" pitchFamily="18" charset="0"/>
            </a:endParaRPr>
          </a:p>
          <a:p>
            <a:endParaRPr lang="en-GB" dirty="0"/>
          </a:p>
        </p:txBody>
      </p:sp>
      <p:pic>
        <p:nvPicPr>
          <p:cNvPr id="5" name="Recorded Sound">
            <a:hlinkClick r:id="" action="ppaction://media"/>
            <a:extLst>
              <a:ext uri="{FF2B5EF4-FFF2-40B4-BE49-F238E27FC236}">
                <a16:creationId xmlns:a16="http://schemas.microsoft.com/office/drawing/2014/main" id="{8FD8FA0C-5E7E-4DE2-98C0-6EC940B520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0837" y="428574"/>
            <a:ext cx="487363" cy="487363"/>
          </a:xfrm>
          <a:prstGeom prst="rect">
            <a:avLst/>
          </a:prstGeom>
          <a:solidFill>
            <a:srgbClr val="0000FF"/>
          </a:solidFill>
        </p:spPr>
      </p:pic>
    </p:spTree>
    <p:extLst>
      <p:ext uri="{BB962C8B-B14F-4D97-AF65-F5344CB8AC3E}">
        <p14:creationId xmlns:p14="http://schemas.microsoft.com/office/powerpoint/2010/main" val="85031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732E6-794F-487F-AF8C-D54FD0226158}"/>
              </a:ext>
            </a:extLst>
          </p:cNvPr>
          <p:cNvSpPr>
            <a:spLocks noGrp="1"/>
          </p:cNvSpPr>
          <p:nvPr>
            <p:ph type="title"/>
          </p:nvPr>
        </p:nvSpPr>
        <p:spPr>
          <a:xfrm>
            <a:off x="838200" y="365125"/>
            <a:ext cx="10515600" cy="815975"/>
          </a:xfrm>
        </p:spPr>
        <p:txBody>
          <a:bodyPr/>
          <a:lstStyle/>
          <a:p>
            <a:r>
              <a:rPr lang="en-GB" dirty="0">
                <a:latin typeface="Comic Sans MS" panose="030F0702030302020204" pitchFamily="66" charset="0"/>
              </a:rPr>
              <a:t>Task 3 - Dictation</a:t>
            </a:r>
          </a:p>
        </p:txBody>
      </p:sp>
      <p:sp>
        <p:nvSpPr>
          <p:cNvPr id="3" name="Content Placeholder 2">
            <a:extLst>
              <a:ext uri="{FF2B5EF4-FFF2-40B4-BE49-F238E27FC236}">
                <a16:creationId xmlns:a16="http://schemas.microsoft.com/office/drawing/2014/main" id="{05D61C03-D056-4513-B30C-0A5A043299B4}"/>
              </a:ext>
            </a:extLst>
          </p:cNvPr>
          <p:cNvSpPr>
            <a:spLocks noGrp="1"/>
          </p:cNvSpPr>
          <p:nvPr>
            <p:ph idx="1"/>
          </p:nvPr>
        </p:nvSpPr>
        <p:spPr>
          <a:xfrm>
            <a:off x="838200" y="1597025"/>
            <a:ext cx="10515600" cy="1327150"/>
          </a:xfrm>
        </p:spPr>
        <p:txBody>
          <a:bodyPr>
            <a:normAutofit/>
          </a:bodyPr>
          <a:lstStyle/>
          <a:p>
            <a:pPr marL="0" indent="0">
              <a:lnSpc>
                <a:spcPct val="107000"/>
              </a:lnSpc>
              <a:spcAft>
                <a:spcPts val="800"/>
              </a:spcAft>
              <a:buNone/>
            </a:pPr>
            <a:r>
              <a:rPr lang="en-GB" sz="2000" dirty="0">
                <a:latin typeface="Comic Sans MS" panose="030F0702030302020204" pitchFamily="66" charset="0"/>
                <a:ea typeface="Times New Roman" panose="02020603050405020304" pitchFamily="18" charset="0"/>
                <a:cs typeface="Times New Roman" panose="02020603050405020304" pitchFamily="18" charset="0"/>
              </a:rPr>
              <a:t>Listen to the sentences. I will say each sentence twice. Write them down on your whiteboard, a piece of paper or print off a copy of the worksheet provided. You can pause the recording at any point if you need more time to complete the sentence.</a:t>
            </a:r>
            <a:r>
              <a:rPr lang="en-GB" sz="20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8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en-GB" dirty="0"/>
          </a:p>
        </p:txBody>
      </p:sp>
      <p:sp>
        <p:nvSpPr>
          <p:cNvPr id="4" name="TextBox 3">
            <a:extLst>
              <a:ext uri="{FF2B5EF4-FFF2-40B4-BE49-F238E27FC236}">
                <a16:creationId xmlns:a16="http://schemas.microsoft.com/office/drawing/2014/main" id="{F82FE07B-C154-4121-9870-FB0B330E6586}"/>
              </a:ext>
            </a:extLst>
          </p:cNvPr>
          <p:cNvSpPr txBox="1"/>
          <p:nvPr/>
        </p:nvSpPr>
        <p:spPr>
          <a:xfrm>
            <a:off x="971549" y="2924175"/>
            <a:ext cx="10382251" cy="3754874"/>
          </a:xfrm>
          <a:prstGeom prst="rect">
            <a:avLst/>
          </a:prstGeom>
          <a:noFill/>
        </p:spPr>
        <p:txBody>
          <a:bodyPr wrap="square" rtlCol="0">
            <a:spAutoFit/>
          </a:bodyPr>
          <a:lstStyle/>
          <a:p>
            <a:r>
              <a:rPr lang="en-GB" sz="2000" dirty="0">
                <a:solidFill>
                  <a:srgbClr val="FF0000"/>
                </a:solidFill>
              </a:rPr>
              <a:t>Remember your Core Targets</a:t>
            </a:r>
          </a:p>
          <a:p>
            <a:endParaRPr lang="en-GB" sz="2000" dirty="0">
              <a:solidFill>
                <a:srgbClr val="FF0000"/>
              </a:solidFill>
            </a:endParaRPr>
          </a:p>
          <a:p>
            <a:pPr marL="285750" indent="-285750">
              <a:buFont typeface="Arial" panose="020B0604020202020204" pitchFamily="34" charset="0"/>
              <a:buChar char="•"/>
            </a:pPr>
            <a:r>
              <a:rPr lang="en-GB" sz="2000" dirty="0">
                <a:solidFill>
                  <a:srgbClr val="FF0000"/>
                </a:solidFill>
              </a:rPr>
              <a:t>Capital letters</a:t>
            </a:r>
          </a:p>
          <a:p>
            <a:pPr marL="285750" indent="-285750">
              <a:buFont typeface="Arial" panose="020B0604020202020204" pitchFamily="34" charset="0"/>
              <a:buChar char="•"/>
            </a:pPr>
            <a:r>
              <a:rPr lang="en-GB" sz="2000" dirty="0">
                <a:solidFill>
                  <a:srgbClr val="FF0000"/>
                </a:solidFill>
              </a:rPr>
              <a:t>Full stops</a:t>
            </a:r>
          </a:p>
          <a:p>
            <a:pPr marL="285750" indent="-285750">
              <a:buFont typeface="Arial" panose="020B0604020202020204" pitchFamily="34" charset="0"/>
              <a:buChar char="•"/>
            </a:pPr>
            <a:r>
              <a:rPr lang="en-GB" sz="2000" dirty="0">
                <a:solidFill>
                  <a:srgbClr val="FF0000"/>
                </a:solidFill>
              </a:rPr>
              <a:t>Finger spaces</a:t>
            </a:r>
          </a:p>
          <a:p>
            <a:pPr marL="285750" indent="-285750">
              <a:buFont typeface="Arial" panose="020B0604020202020204" pitchFamily="34" charset="0"/>
              <a:buChar char="•"/>
            </a:pPr>
            <a:endParaRPr lang="en-GB" sz="2000" dirty="0">
              <a:solidFill>
                <a:srgbClr val="FF0000"/>
              </a:solidFill>
            </a:endParaRPr>
          </a:p>
          <a:p>
            <a:endParaRPr lang="en-GB" sz="2000" dirty="0">
              <a:solidFill>
                <a:srgbClr val="FF0000"/>
              </a:solidFill>
            </a:endParaRPr>
          </a:p>
          <a:p>
            <a:pPr marL="285750" indent="-285750">
              <a:buFont typeface="Arial" panose="020B0604020202020204" pitchFamily="34" charset="0"/>
              <a:buChar char="•"/>
            </a:pPr>
            <a:r>
              <a:rPr lang="en-GB" sz="2000" dirty="0"/>
              <a:t>Easy -  </a:t>
            </a:r>
            <a:r>
              <a:rPr lang="en-GB" sz="2000" dirty="0">
                <a:solidFill>
                  <a:srgbClr val="FF0000"/>
                </a:solidFill>
              </a:rPr>
              <a:t>					</a:t>
            </a:r>
            <a:r>
              <a:rPr lang="en-GB" sz="2000" dirty="0"/>
              <a:t>harder - </a:t>
            </a:r>
          </a:p>
          <a:p>
            <a:pPr marL="285750" indent="-285750">
              <a:buFont typeface="Arial" panose="020B0604020202020204" pitchFamily="34" charset="0"/>
              <a:buChar char="•"/>
            </a:pPr>
            <a:endParaRPr lang="en-GB" sz="2000" dirty="0">
              <a:solidFill>
                <a:srgbClr val="FF0000"/>
              </a:solidFill>
            </a:endParaRPr>
          </a:p>
          <a:p>
            <a:endParaRPr lang="en-GB" sz="2000" dirty="0">
              <a:solidFill>
                <a:srgbClr val="FF0000"/>
              </a:solidFill>
            </a:endParaRPr>
          </a:p>
          <a:p>
            <a:r>
              <a:rPr lang="en-GB" sz="2000" b="1" dirty="0"/>
              <a:t>Read over your work when you have finished to ensure it makes sense.</a:t>
            </a:r>
          </a:p>
          <a:p>
            <a:pPr marL="285750" indent="-285750">
              <a:buFont typeface="Arial" panose="020B0604020202020204" pitchFamily="34" charset="0"/>
              <a:buChar char="•"/>
            </a:pPr>
            <a:endParaRPr lang="en-GB" dirty="0"/>
          </a:p>
        </p:txBody>
      </p:sp>
      <p:pic>
        <p:nvPicPr>
          <p:cNvPr id="6" name="Recorded Sound">
            <a:hlinkClick r:id="" action="ppaction://media"/>
            <a:extLst>
              <a:ext uri="{FF2B5EF4-FFF2-40B4-BE49-F238E27FC236}">
                <a16:creationId xmlns:a16="http://schemas.microsoft.com/office/drawing/2014/main" id="{A153A5AF-3A4E-4532-B22B-032624B130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2488" y="441325"/>
            <a:ext cx="487363" cy="487363"/>
          </a:xfrm>
          <a:prstGeom prst="rect">
            <a:avLst/>
          </a:prstGeom>
          <a:solidFill>
            <a:srgbClr val="0000FF"/>
          </a:solidFill>
        </p:spPr>
      </p:pic>
      <p:pic>
        <p:nvPicPr>
          <p:cNvPr id="5" name="Recorded Sound">
            <a:hlinkClick r:id="" action="ppaction://media"/>
            <a:extLst>
              <a:ext uri="{FF2B5EF4-FFF2-40B4-BE49-F238E27FC236}">
                <a16:creationId xmlns:a16="http://schemas.microsoft.com/office/drawing/2014/main" id="{8FC53741-FF30-4BE7-9CB8-8D5950CF276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63445" y="5017293"/>
            <a:ext cx="487363" cy="487363"/>
          </a:xfrm>
          <a:prstGeom prst="rect">
            <a:avLst/>
          </a:prstGeom>
          <a:solidFill>
            <a:srgbClr val="FFFF00"/>
          </a:solidFill>
        </p:spPr>
      </p:pic>
      <p:pic>
        <p:nvPicPr>
          <p:cNvPr id="7" name="Recorded Sound">
            <a:hlinkClick r:id="" action="ppaction://media"/>
            <a:extLst>
              <a:ext uri="{FF2B5EF4-FFF2-40B4-BE49-F238E27FC236}">
                <a16:creationId xmlns:a16="http://schemas.microsoft.com/office/drawing/2014/main" id="{9FC573D9-C29E-4971-BBA3-118DD9DA69E7}"/>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7538085" y="5031739"/>
            <a:ext cx="487363" cy="487363"/>
          </a:xfrm>
          <a:prstGeom prst="rect">
            <a:avLst/>
          </a:prstGeom>
          <a:solidFill>
            <a:srgbClr val="FF0000"/>
          </a:solidFill>
        </p:spPr>
      </p:pic>
    </p:spTree>
    <p:extLst>
      <p:ext uri="{BB962C8B-B14F-4D97-AF65-F5344CB8AC3E}">
        <p14:creationId xmlns:p14="http://schemas.microsoft.com/office/powerpoint/2010/main" val="367567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9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5542"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02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E7B03-82EC-413A-A0BC-978A968D9C76}"/>
              </a:ext>
            </a:extLst>
          </p:cNvPr>
          <p:cNvSpPr>
            <a:spLocks noGrp="1"/>
          </p:cNvSpPr>
          <p:nvPr>
            <p:ph type="title"/>
          </p:nvPr>
        </p:nvSpPr>
        <p:spPr>
          <a:xfrm>
            <a:off x="838200" y="365125"/>
            <a:ext cx="10515600" cy="587375"/>
          </a:xfrm>
        </p:spPr>
        <p:txBody>
          <a:bodyPr>
            <a:normAutofit fontScale="90000"/>
          </a:bodyPr>
          <a:lstStyle/>
          <a:p>
            <a:r>
              <a:rPr lang="en-GB" dirty="0">
                <a:latin typeface="Comic Sans MS" panose="030F0702030302020204" pitchFamily="66" charset="0"/>
              </a:rPr>
              <a:t>Task 4 – Elkonin Boxes and Common Words</a:t>
            </a:r>
          </a:p>
        </p:txBody>
      </p:sp>
      <p:sp>
        <p:nvSpPr>
          <p:cNvPr id="3" name="Content Placeholder 2">
            <a:extLst>
              <a:ext uri="{FF2B5EF4-FFF2-40B4-BE49-F238E27FC236}">
                <a16:creationId xmlns:a16="http://schemas.microsoft.com/office/drawing/2014/main" id="{8A8E395B-1D38-44C7-B384-C582D7ECFB81}"/>
              </a:ext>
            </a:extLst>
          </p:cNvPr>
          <p:cNvSpPr>
            <a:spLocks noGrp="1"/>
          </p:cNvSpPr>
          <p:nvPr>
            <p:ph idx="1"/>
          </p:nvPr>
        </p:nvSpPr>
        <p:spPr>
          <a:xfrm>
            <a:off x="942975" y="1139825"/>
            <a:ext cx="10515600" cy="4822436"/>
          </a:xfrm>
          <a:solidFill>
            <a:srgbClr val="FFFF66"/>
          </a:solidFill>
        </p:spPr>
        <p:txBody>
          <a:bodyPr>
            <a:normAutofit/>
          </a:bodyPr>
          <a:lstStyle/>
          <a:p>
            <a:pPr marL="0" indent="0">
              <a:lnSpc>
                <a:spcPct val="107000"/>
              </a:lnSpc>
              <a:spcAft>
                <a:spcPts val="800"/>
              </a:spcAft>
              <a:buNone/>
            </a:pPr>
            <a:r>
              <a:rPr lang="en-GB"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Phoneme words – Elkonin boxes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Comic Sans MS" panose="030F0702030302020204" pitchFamily="66" charset="0"/>
                <a:ea typeface="Times New Roman" panose="02020603050405020304" pitchFamily="18" charset="0"/>
                <a:cs typeface="Times New Roman" panose="02020603050405020304" pitchFamily="18" charset="0"/>
              </a:rPr>
              <a:t>Choose either the easy word list or harder word list. Listen to the words. Make and break each word </a:t>
            </a:r>
            <a:r>
              <a:rPr lang="en-GB" sz="2000" dirty="0">
                <a:latin typeface="Comic Sans MS" panose="030F0702030302020204" pitchFamily="66" charset="0"/>
                <a:ea typeface="Times New Roman" panose="02020603050405020304" pitchFamily="18" charset="0"/>
                <a:cs typeface="Times New Roman" panose="02020603050405020304" pitchFamily="18" charset="0"/>
              </a:rPr>
              <a:t>using your Elkonin boxes to record your answers. You can pause the recording at any time.</a:t>
            </a:r>
          </a:p>
          <a:p>
            <a:pPr marL="0" indent="0" algn="ctr">
              <a:lnSpc>
                <a:spcPct val="107000"/>
              </a:lnSpc>
              <a:spcAft>
                <a:spcPts val="800"/>
              </a:spcAft>
              <a:buNone/>
            </a:pPr>
            <a:r>
              <a:rPr lang="en-GB" sz="2000" dirty="0">
                <a:effectLst/>
                <a:latin typeface="Calibri" panose="020F0502020204030204" pitchFamily="34" charset="0"/>
                <a:ea typeface="Calibri" panose="020F0502020204030204" pitchFamily="34" charset="0"/>
                <a:cs typeface="Times New Roman" panose="02020603050405020304" pitchFamily="18" charset="0"/>
              </a:rPr>
              <a:t>Easy words- 			Harder words - </a:t>
            </a:r>
          </a:p>
          <a:p>
            <a:pPr>
              <a:lnSpc>
                <a:spcPct val="107000"/>
              </a:lnSpc>
              <a:spcAft>
                <a:spcPts val="80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1" dirty="0">
                <a:solidFill>
                  <a:srgbClr val="FF3300"/>
                </a:solidFill>
                <a:effectLst/>
                <a:latin typeface="Times New Roman" panose="02020603050405020304" pitchFamily="18" charset="0"/>
                <a:ea typeface="Times New Roman" panose="02020603050405020304" pitchFamily="18" charset="0"/>
                <a:cs typeface="Times New Roman" panose="02020603050405020304" pitchFamily="18" charset="0"/>
              </a:rPr>
              <a:t>Common words </a:t>
            </a:r>
            <a:r>
              <a:rPr lang="en-GB" sz="2000" b="1" dirty="0">
                <a:effectLst/>
                <a:latin typeface="Times New Roman" panose="02020603050405020304" pitchFamily="18" charset="0"/>
                <a:ea typeface="Times New Roman" panose="02020603050405020304" pitchFamily="18" charset="0"/>
                <a:cs typeface="Times New Roman" panose="02020603050405020304" pitchFamily="18" charset="0"/>
              </a:rPr>
              <a:t>– Whiteboard/Paper/Word document/Worksheet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dirty="0">
                <a:latin typeface="Comic Sans MS" panose="030F0702030302020204" pitchFamily="66" charset="0"/>
              </a:rPr>
              <a:t>Now we are going to practise the common words. You can record these on a whiteboard, piece of paper or the worksheet provided. Think about what strategy you can apply to each word to help you spell it. Remember you can pause the recording at any time.</a:t>
            </a:r>
          </a:p>
        </p:txBody>
      </p:sp>
      <p:pic>
        <p:nvPicPr>
          <p:cNvPr id="4" name="Recorded Sound">
            <a:hlinkClick r:id="" action="ppaction://media"/>
            <a:extLst>
              <a:ext uri="{FF2B5EF4-FFF2-40B4-BE49-F238E27FC236}">
                <a16:creationId xmlns:a16="http://schemas.microsoft.com/office/drawing/2014/main" id="{9B56BB24-86E3-42FF-85F5-B2C5A77FEE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4497" y="415130"/>
            <a:ext cx="487363" cy="487363"/>
          </a:xfrm>
          <a:prstGeom prst="rect">
            <a:avLst/>
          </a:prstGeom>
          <a:solidFill>
            <a:srgbClr val="0000FF"/>
          </a:solidFill>
        </p:spPr>
      </p:pic>
      <p:pic>
        <p:nvPicPr>
          <p:cNvPr id="5" name="Recorded Sound">
            <a:hlinkClick r:id="" action="ppaction://media"/>
            <a:extLst>
              <a:ext uri="{FF2B5EF4-FFF2-40B4-BE49-F238E27FC236}">
                <a16:creationId xmlns:a16="http://schemas.microsoft.com/office/drawing/2014/main" id="{C31FE06E-F841-4C2A-9780-0C7450EEBFC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926965" y="2849245"/>
            <a:ext cx="487363" cy="487363"/>
          </a:xfrm>
          <a:prstGeom prst="rect">
            <a:avLst/>
          </a:prstGeom>
          <a:solidFill>
            <a:srgbClr val="6DE13F"/>
          </a:solidFill>
        </p:spPr>
      </p:pic>
      <p:pic>
        <p:nvPicPr>
          <p:cNvPr id="6" name="Recorded Sound">
            <a:hlinkClick r:id="" action="ppaction://media"/>
            <a:extLst>
              <a:ext uri="{FF2B5EF4-FFF2-40B4-BE49-F238E27FC236}">
                <a16:creationId xmlns:a16="http://schemas.microsoft.com/office/drawing/2014/main" id="{B9FCFFD3-89D8-45D2-B1BD-91C527EAA5D2}"/>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910955" y="2849245"/>
            <a:ext cx="487363" cy="487363"/>
          </a:xfrm>
          <a:prstGeom prst="rect">
            <a:avLst/>
          </a:prstGeom>
          <a:solidFill>
            <a:srgbClr val="FFC000"/>
          </a:solidFill>
        </p:spPr>
      </p:pic>
    </p:spTree>
    <p:extLst>
      <p:ext uri="{BB962C8B-B14F-4D97-AF65-F5344CB8AC3E}">
        <p14:creationId xmlns:p14="http://schemas.microsoft.com/office/powerpoint/2010/main" val="139648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669"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39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75610">
                <p:cTn id="1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79D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1E67-0946-4592-B7DD-00EF167292EC}"/>
              </a:ext>
            </a:extLst>
          </p:cNvPr>
          <p:cNvSpPr>
            <a:spLocks noGrp="1"/>
          </p:cNvSpPr>
          <p:nvPr>
            <p:ph type="title"/>
          </p:nvPr>
        </p:nvSpPr>
        <p:spPr/>
        <p:txBody>
          <a:bodyPr/>
          <a:lstStyle/>
          <a:p>
            <a:r>
              <a:rPr lang="en-GB" b="1" dirty="0"/>
              <a:t>We are learning to </a:t>
            </a:r>
            <a:r>
              <a:rPr lang="en-GB" dirty="0"/>
              <a:t>-</a:t>
            </a:r>
          </a:p>
        </p:txBody>
      </p:sp>
      <p:sp>
        <p:nvSpPr>
          <p:cNvPr id="3" name="Content Placeholder 2">
            <a:extLst>
              <a:ext uri="{FF2B5EF4-FFF2-40B4-BE49-F238E27FC236}">
                <a16:creationId xmlns:a16="http://schemas.microsoft.com/office/drawing/2014/main" id="{9C600C87-3F25-45C3-A82E-0E6C763EA47C}"/>
              </a:ext>
            </a:extLst>
          </p:cNvPr>
          <p:cNvSpPr>
            <a:spLocks noGrp="1"/>
          </p:cNvSpPr>
          <p:nvPr>
            <p:ph idx="1"/>
          </p:nvPr>
        </p:nvSpPr>
        <p:spPr/>
        <p:txBody>
          <a:bodyPr/>
          <a:lstStyle/>
          <a:p>
            <a:r>
              <a:rPr lang="en-GB" dirty="0"/>
              <a:t>Recognise and use single and joined phonemes</a:t>
            </a:r>
          </a:p>
          <a:p>
            <a:endParaRPr lang="en-GB" dirty="0"/>
          </a:p>
          <a:p>
            <a:r>
              <a:rPr lang="en-GB" dirty="0"/>
              <a:t>Say, make, break, read and write words which contain the ‘</a:t>
            </a:r>
            <a:r>
              <a:rPr lang="en-GB" dirty="0" err="1"/>
              <a:t>th</a:t>
            </a:r>
            <a:r>
              <a:rPr lang="en-GB" dirty="0"/>
              <a:t>’ phoneme</a:t>
            </a:r>
          </a:p>
          <a:p>
            <a:endParaRPr lang="en-GB" dirty="0"/>
          </a:p>
          <a:p>
            <a:r>
              <a:rPr lang="en-GB" dirty="0"/>
              <a:t>Use a variety of spelling strategies to spell common words</a:t>
            </a:r>
          </a:p>
        </p:txBody>
      </p:sp>
      <p:pic>
        <p:nvPicPr>
          <p:cNvPr id="5" name="Picture 4">
            <a:extLst>
              <a:ext uri="{FF2B5EF4-FFF2-40B4-BE49-F238E27FC236}">
                <a16:creationId xmlns:a16="http://schemas.microsoft.com/office/drawing/2014/main" id="{9FFE31ED-BFD9-433D-83CA-4637531D20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7026" y="5276850"/>
            <a:ext cx="1571624" cy="1462087"/>
          </a:xfrm>
          <a:prstGeom prst="rect">
            <a:avLst/>
          </a:prstGeom>
        </p:spPr>
      </p:pic>
      <p:pic>
        <p:nvPicPr>
          <p:cNvPr id="4" name="Recorded Sound">
            <a:hlinkClick r:id="" action="ppaction://media"/>
            <a:extLst>
              <a:ext uri="{FF2B5EF4-FFF2-40B4-BE49-F238E27FC236}">
                <a16:creationId xmlns:a16="http://schemas.microsoft.com/office/drawing/2014/main" id="{510BDDCD-4224-460A-AFEC-4CA03B21B2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1150" y="784224"/>
            <a:ext cx="487363" cy="487363"/>
          </a:xfrm>
          <a:prstGeom prst="rect">
            <a:avLst/>
          </a:prstGeom>
          <a:solidFill>
            <a:srgbClr val="0000FF"/>
          </a:solidFill>
        </p:spPr>
      </p:pic>
    </p:spTree>
    <p:extLst>
      <p:ext uri="{BB962C8B-B14F-4D97-AF65-F5344CB8AC3E}">
        <p14:creationId xmlns:p14="http://schemas.microsoft.com/office/powerpoint/2010/main" val="372521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08894-FC6F-4679-843D-B9EC30F9BD84}"/>
              </a:ext>
            </a:extLst>
          </p:cNvPr>
          <p:cNvSpPr>
            <a:spLocks noGrp="1"/>
          </p:cNvSpPr>
          <p:nvPr>
            <p:ph type="title"/>
          </p:nvPr>
        </p:nvSpPr>
        <p:spPr>
          <a:xfrm>
            <a:off x="1038225" y="401416"/>
            <a:ext cx="10515600" cy="673100"/>
          </a:xfrm>
        </p:spPr>
        <p:txBody>
          <a:bodyPr>
            <a:normAutofit fontScale="90000"/>
          </a:bodyPr>
          <a:lstStyle/>
          <a:p>
            <a:pPr>
              <a:lnSpc>
                <a:spcPct val="100000"/>
              </a:lnSpc>
            </a:pPr>
            <a:br>
              <a:rPr lang="en-GB" sz="2000" dirty="0">
                <a:latin typeface="Comic Sans MS" panose="030F0702030302020204" pitchFamily="66" charset="0"/>
              </a:rPr>
            </a:br>
            <a:br>
              <a:rPr lang="en-GB" sz="2000" dirty="0">
                <a:latin typeface="Comic Sans MS" panose="030F0702030302020204" pitchFamily="66" charset="0"/>
              </a:rPr>
            </a:br>
            <a:r>
              <a:rPr lang="en-GB" sz="2200" dirty="0">
                <a:latin typeface="Comic Sans MS" panose="030F0702030302020204" pitchFamily="66" charset="0"/>
              </a:rPr>
              <a:t>Say the alphabet. When we say the alphabet we use the letter names. </a:t>
            </a:r>
            <a:br>
              <a:rPr lang="en-GB" sz="2200" dirty="0">
                <a:latin typeface="Comic Sans MS" panose="030F0702030302020204" pitchFamily="66" charset="0"/>
              </a:rPr>
            </a:br>
            <a:r>
              <a:rPr lang="en-GB" sz="2200" dirty="0">
                <a:latin typeface="Comic Sans MS" panose="030F0702030302020204" pitchFamily="66" charset="0"/>
              </a:rPr>
              <a:t>What sound does each of these letters make? These are single phonemes. One letter = one sound.</a:t>
            </a:r>
          </a:p>
        </p:txBody>
      </p:sp>
      <p:pic>
        <p:nvPicPr>
          <p:cNvPr id="5" name="Content Placeholder 4">
            <a:extLst>
              <a:ext uri="{FF2B5EF4-FFF2-40B4-BE49-F238E27FC236}">
                <a16:creationId xmlns:a16="http://schemas.microsoft.com/office/drawing/2014/main" id="{B6E99B1C-040A-4374-8A97-B8B1DBF30102}"/>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2591190" y="1404078"/>
            <a:ext cx="6747668" cy="3466501"/>
          </a:xfrm>
        </p:spPr>
      </p:pic>
      <p:sp>
        <p:nvSpPr>
          <p:cNvPr id="6" name="TextBox 5">
            <a:extLst>
              <a:ext uri="{FF2B5EF4-FFF2-40B4-BE49-F238E27FC236}">
                <a16:creationId xmlns:a16="http://schemas.microsoft.com/office/drawing/2014/main" id="{E8FCA47C-9B8C-47BB-A4F3-2FF560B36FBB}"/>
              </a:ext>
            </a:extLst>
          </p:cNvPr>
          <p:cNvSpPr txBox="1"/>
          <p:nvPr/>
        </p:nvSpPr>
        <p:spPr>
          <a:xfrm>
            <a:off x="1038224" y="4870579"/>
            <a:ext cx="11007596" cy="2185214"/>
          </a:xfrm>
          <a:prstGeom prst="rect">
            <a:avLst/>
          </a:prstGeom>
          <a:noFill/>
        </p:spPr>
        <p:txBody>
          <a:bodyPr wrap="square" rtlCol="0">
            <a:spAutoFit/>
          </a:bodyPr>
          <a:lstStyle/>
          <a:p>
            <a:r>
              <a:rPr lang="en-GB" sz="2000" dirty="0">
                <a:latin typeface="Comic Sans MS" panose="030F0702030302020204" pitchFamily="66" charset="0"/>
              </a:rPr>
              <a:t>There are 26 letters in the alphabet split into two groups, consonants and vowels.</a:t>
            </a:r>
          </a:p>
          <a:p>
            <a:r>
              <a:rPr lang="en-GB" sz="2000" dirty="0">
                <a:latin typeface="Comic Sans MS" panose="030F0702030302020204" pitchFamily="66" charset="0"/>
              </a:rPr>
              <a:t>How many vowels are there in the alphabet? What are the vowels?</a:t>
            </a:r>
          </a:p>
          <a:p>
            <a:r>
              <a:rPr lang="en-GB" sz="2000" dirty="0">
                <a:latin typeface="Comic Sans MS" panose="030F0702030302020204" pitchFamily="66" charset="0"/>
              </a:rPr>
              <a:t>Every word in the English language contains a vowel or a vowel sound.</a:t>
            </a:r>
          </a:p>
          <a:p>
            <a:endParaRPr lang="en-GB" sz="2000" dirty="0">
              <a:latin typeface="Comic Sans MS" panose="030F0702030302020204" pitchFamily="66" charset="0"/>
            </a:endParaRPr>
          </a:p>
          <a:p>
            <a:r>
              <a:rPr lang="en-GB" sz="2000" dirty="0"/>
              <a:t>Click on the link below and </a:t>
            </a:r>
            <a:r>
              <a:rPr lang="en-GB" sz="2000" i="0" dirty="0">
                <a:effectLst/>
              </a:rPr>
              <a:t>bring the alphabet to life with this memorable song and movement routine.</a:t>
            </a:r>
            <a:endParaRPr lang="en-GB" sz="2000" dirty="0"/>
          </a:p>
          <a:p>
            <a:r>
              <a:rPr lang="en-GB" sz="1600" dirty="0">
                <a:latin typeface="Comic Sans MS" panose="030F0702030302020204" pitchFamily="66" charset="0"/>
                <a:hlinkClick r:id="rId9"/>
              </a:rPr>
              <a:t>https://www.bbc.co.uk/teach/supermovers/ks1-english-alphabet-with-naomi-wilkinson/zjjy2sg</a:t>
            </a:r>
            <a:endParaRPr lang="en-GB" sz="1600" dirty="0">
              <a:latin typeface="Comic Sans MS" panose="030F0702030302020204" pitchFamily="66" charset="0"/>
            </a:endParaRPr>
          </a:p>
          <a:p>
            <a:endParaRPr lang="en-GB" sz="2000" dirty="0">
              <a:latin typeface="Comic Sans MS" panose="030F0702030302020204" pitchFamily="66" charset="0"/>
            </a:endParaRPr>
          </a:p>
        </p:txBody>
      </p:sp>
      <p:sp>
        <p:nvSpPr>
          <p:cNvPr id="7" name="TextBox 6">
            <a:extLst>
              <a:ext uri="{FF2B5EF4-FFF2-40B4-BE49-F238E27FC236}">
                <a16:creationId xmlns:a16="http://schemas.microsoft.com/office/drawing/2014/main" id="{C30DD23D-B39F-41BE-A657-23C631BFCA7D}"/>
              </a:ext>
            </a:extLst>
          </p:cNvPr>
          <p:cNvSpPr txBox="1"/>
          <p:nvPr/>
        </p:nvSpPr>
        <p:spPr>
          <a:xfrm>
            <a:off x="1038224" y="1306"/>
            <a:ext cx="1343025" cy="523220"/>
          </a:xfrm>
          <a:prstGeom prst="rect">
            <a:avLst/>
          </a:prstGeom>
          <a:noFill/>
        </p:spPr>
        <p:txBody>
          <a:bodyPr wrap="square" rtlCol="0">
            <a:spAutoFit/>
          </a:bodyPr>
          <a:lstStyle/>
          <a:p>
            <a:r>
              <a:rPr lang="en-GB" sz="2800" b="1" dirty="0"/>
              <a:t>Task 1</a:t>
            </a:r>
          </a:p>
        </p:txBody>
      </p:sp>
      <p:pic>
        <p:nvPicPr>
          <p:cNvPr id="8" name="Recorded Sound">
            <a:hlinkClick r:id="" action="ppaction://media"/>
            <a:extLst>
              <a:ext uri="{FF2B5EF4-FFF2-40B4-BE49-F238E27FC236}">
                <a16:creationId xmlns:a16="http://schemas.microsoft.com/office/drawing/2014/main" id="{903366D4-8124-45E0-A9DC-A51BEE98FA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50861" y="4933206"/>
            <a:ext cx="487363" cy="487363"/>
          </a:xfrm>
          <a:prstGeom prst="rect">
            <a:avLst/>
          </a:prstGeom>
          <a:solidFill>
            <a:srgbClr val="6DE13F"/>
          </a:solidFill>
        </p:spPr>
      </p:pic>
      <p:pic>
        <p:nvPicPr>
          <p:cNvPr id="9" name="Recorded Sound">
            <a:hlinkClick r:id="" action="ppaction://media"/>
            <a:extLst>
              <a:ext uri="{FF2B5EF4-FFF2-40B4-BE49-F238E27FC236}">
                <a16:creationId xmlns:a16="http://schemas.microsoft.com/office/drawing/2014/main" id="{F2173060-B428-402A-AB4A-AE2959D19B0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94493" y="494284"/>
            <a:ext cx="487363" cy="487363"/>
          </a:xfrm>
          <a:prstGeom prst="rect">
            <a:avLst/>
          </a:prstGeom>
          <a:solidFill>
            <a:srgbClr val="C632BB"/>
          </a:solidFill>
        </p:spPr>
      </p:pic>
      <p:pic>
        <p:nvPicPr>
          <p:cNvPr id="10" name="Recorded Sound">
            <a:hlinkClick r:id="" action="ppaction://media"/>
            <a:extLst>
              <a:ext uri="{FF2B5EF4-FFF2-40B4-BE49-F238E27FC236}">
                <a16:creationId xmlns:a16="http://schemas.microsoft.com/office/drawing/2014/main" id="{F2695880-9256-40D0-8ED3-F13B162032D7}"/>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50861" y="6212902"/>
            <a:ext cx="487363" cy="487363"/>
          </a:xfrm>
          <a:prstGeom prst="rect">
            <a:avLst/>
          </a:prstGeom>
          <a:solidFill>
            <a:srgbClr val="0000FF"/>
          </a:solidFill>
        </p:spPr>
      </p:pic>
    </p:spTree>
    <p:extLst>
      <p:ext uri="{BB962C8B-B14F-4D97-AF65-F5344CB8AC3E}">
        <p14:creationId xmlns:p14="http://schemas.microsoft.com/office/powerpoint/2010/main" val="415947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43"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245"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audio>
              <p:cMediaNode vol="80000">
                <p:cTn id="16" fill="hold" display="0">
                  <p:stCondLst>
                    <p:cond delay="indefinite"/>
                  </p:stCondLst>
                  <p:endCondLst>
                    <p:cond evt="onStopAudio" delay="0">
                      <p:tgtEl>
                        <p:sldTgt/>
                      </p:tgtEl>
                    </p:cond>
                  </p:endCondLst>
                </p:cTn>
                <p:tgtEl>
                  <p:spTgt spid="9"/>
                </p:tgtEl>
              </p:cMediaNode>
            </p:audio>
            <p:audio>
              <p:cMediaNode vol="80000">
                <p:cTn id="1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3FE85-3AD4-4531-BE82-64EE6F37D889}"/>
              </a:ext>
            </a:extLst>
          </p:cNvPr>
          <p:cNvSpPr>
            <a:spLocks noGrp="1"/>
          </p:cNvSpPr>
          <p:nvPr>
            <p:ph type="title"/>
          </p:nvPr>
        </p:nvSpPr>
        <p:spPr>
          <a:xfrm>
            <a:off x="838200" y="143185"/>
            <a:ext cx="10515600" cy="726828"/>
          </a:xfrm>
        </p:spPr>
        <p:txBody>
          <a:bodyPr>
            <a:normAutofit/>
          </a:bodyPr>
          <a:lstStyle/>
          <a:p>
            <a:r>
              <a:rPr lang="en-GB" sz="2000" dirty="0">
                <a:latin typeface="Comic Sans MS" panose="030F0702030302020204" pitchFamily="66" charset="0"/>
              </a:rPr>
              <a:t>Do you know what sounds these phonemes make?</a:t>
            </a:r>
          </a:p>
        </p:txBody>
      </p:sp>
      <p:sp>
        <p:nvSpPr>
          <p:cNvPr id="6" name="TextBox 5">
            <a:extLst>
              <a:ext uri="{FF2B5EF4-FFF2-40B4-BE49-F238E27FC236}">
                <a16:creationId xmlns:a16="http://schemas.microsoft.com/office/drawing/2014/main" id="{D6A58757-6D49-4C86-8844-86F65093D3FA}"/>
              </a:ext>
            </a:extLst>
          </p:cNvPr>
          <p:cNvSpPr txBox="1"/>
          <p:nvPr/>
        </p:nvSpPr>
        <p:spPr>
          <a:xfrm>
            <a:off x="838199" y="1000125"/>
            <a:ext cx="10410825" cy="2886075"/>
          </a:xfrm>
          <a:prstGeom prst="rect">
            <a:avLst/>
          </a:prstGeom>
          <a:noFill/>
        </p:spPr>
        <p:txBody>
          <a:bodyPr wrap="square" rtlCol="0">
            <a:spAutoFit/>
          </a:bodyPr>
          <a:lstStyle/>
          <a:p>
            <a:endParaRPr lang="en-GB" dirty="0"/>
          </a:p>
        </p:txBody>
      </p:sp>
      <p:sp>
        <p:nvSpPr>
          <p:cNvPr id="9" name="Content Placeholder 8">
            <a:extLst>
              <a:ext uri="{FF2B5EF4-FFF2-40B4-BE49-F238E27FC236}">
                <a16:creationId xmlns:a16="http://schemas.microsoft.com/office/drawing/2014/main" id="{F322ADC4-0668-43D5-992C-C621FA402ED9}"/>
              </a:ext>
            </a:extLst>
          </p:cNvPr>
          <p:cNvSpPr>
            <a:spLocks noGrp="1"/>
          </p:cNvSpPr>
          <p:nvPr>
            <p:ph idx="1"/>
          </p:nvPr>
        </p:nvSpPr>
        <p:spPr>
          <a:xfrm>
            <a:off x="733424" y="1000125"/>
            <a:ext cx="10515600" cy="5149787"/>
          </a:xfrm>
        </p:spPr>
        <p:txBody>
          <a:bodyPr>
            <a:normAutofit fontScale="70000" lnSpcReduction="20000"/>
          </a:bodyPr>
          <a:lstStyle/>
          <a:p>
            <a:pPr marL="0" indent="0">
              <a:buNone/>
            </a:pPr>
            <a:r>
              <a:rPr lang="en-GB" sz="5400" dirty="0" err="1">
                <a:solidFill>
                  <a:srgbClr val="FF0000"/>
                </a:solidFill>
              </a:rPr>
              <a:t>sh</a:t>
            </a:r>
            <a:r>
              <a:rPr lang="en-GB" sz="5400" dirty="0">
                <a:solidFill>
                  <a:srgbClr val="FF0000"/>
                </a:solidFill>
              </a:rPr>
              <a:t>		ck		aw		</a:t>
            </a:r>
            <a:r>
              <a:rPr lang="en-GB" sz="5400" dirty="0" err="1">
                <a:solidFill>
                  <a:srgbClr val="FF0000"/>
                </a:solidFill>
              </a:rPr>
              <a:t>wh</a:t>
            </a:r>
            <a:r>
              <a:rPr lang="en-GB" sz="5400" dirty="0">
                <a:solidFill>
                  <a:srgbClr val="FF0000"/>
                </a:solidFill>
              </a:rPr>
              <a:t>		ai		</a:t>
            </a:r>
            <a:r>
              <a:rPr lang="en-GB" sz="5400" dirty="0" err="1">
                <a:solidFill>
                  <a:srgbClr val="FF0000"/>
                </a:solidFill>
              </a:rPr>
              <a:t>ue</a:t>
            </a:r>
            <a:endParaRPr lang="en-GB" sz="5400" dirty="0">
              <a:solidFill>
                <a:srgbClr val="FF0000"/>
              </a:solidFill>
            </a:endParaRPr>
          </a:p>
          <a:p>
            <a:pPr marL="0" indent="0">
              <a:buNone/>
            </a:pPr>
            <a:endParaRPr lang="en-GB" dirty="0">
              <a:solidFill>
                <a:srgbClr val="FF0000"/>
              </a:solidFill>
            </a:endParaRPr>
          </a:p>
          <a:p>
            <a:pPr marL="0" indent="0">
              <a:buNone/>
            </a:pPr>
            <a:r>
              <a:rPr lang="en-GB" sz="5400" dirty="0" err="1">
                <a:solidFill>
                  <a:srgbClr val="FF0000"/>
                </a:solidFill>
              </a:rPr>
              <a:t>ph</a:t>
            </a:r>
            <a:r>
              <a:rPr lang="en-GB" sz="5400" dirty="0">
                <a:solidFill>
                  <a:srgbClr val="FF0000"/>
                </a:solidFill>
              </a:rPr>
              <a:t>		</a:t>
            </a:r>
            <a:r>
              <a:rPr lang="en-GB" sz="5400" dirty="0" err="1">
                <a:solidFill>
                  <a:srgbClr val="FF0000"/>
                </a:solidFill>
              </a:rPr>
              <a:t>qu</a:t>
            </a:r>
            <a:r>
              <a:rPr lang="en-GB" sz="5400" dirty="0">
                <a:solidFill>
                  <a:srgbClr val="FF0000"/>
                </a:solidFill>
              </a:rPr>
              <a:t>		ay		</a:t>
            </a:r>
            <a:r>
              <a:rPr lang="en-GB" sz="5400" dirty="0" err="1">
                <a:solidFill>
                  <a:srgbClr val="FF0000"/>
                </a:solidFill>
              </a:rPr>
              <a:t>th</a:t>
            </a:r>
            <a:r>
              <a:rPr lang="en-GB" sz="5400" dirty="0">
                <a:solidFill>
                  <a:srgbClr val="FF0000"/>
                </a:solidFill>
              </a:rPr>
              <a:t>		ow		oy</a:t>
            </a:r>
          </a:p>
          <a:p>
            <a:pPr marL="0" indent="0">
              <a:buNone/>
            </a:pPr>
            <a:endParaRPr lang="en-GB" dirty="0">
              <a:solidFill>
                <a:srgbClr val="FF0000"/>
              </a:solidFill>
            </a:endParaRPr>
          </a:p>
          <a:p>
            <a:pPr marL="0" indent="0">
              <a:buNone/>
            </a:pPr>
            <a:r>
              <a:rPr lang="en-GB" sz="5400" dirty="0">
                <a:solidFill>
                  <a:srgbClr val="FF0000"/>
                </a:solidFill>
              </a:rPr>
              <a:t>ng		</a:t>
            </a:r>
            <a:r>
              <a:rPr lang="en-GB" sz="5400" dirty="0" err="1">
                <a:solidFill>
                  <a:srgbClr val="FF0000"/>
                </a:solidFill>
              </a:rPr>
              <a:t>oa</a:t>
            </a:r>
            <a:r>
              <a:rPr lang="en-GB" sz="5400" dirty="0">
                <a:solidFill>
                  <a:srgbClr val="FF0000"/>
                </a:solidFill>
              </a:rPr>
              <a:t>		</a:t>
            </a:r>
            <a:r>
              <a:rPr lang="en-GB" sz="5400" dirty="0" err="1">
                <a:solidFill>
                  <a:srgbClr val="FF0000"/>
                </a:solidFill>
              </a:rPr>
              <a:t>ch</a:t>
            </a:r>
            <a:r>
              <a:rPr lang="en-GB" sz="5400" dirty="0">
                <a:solidFill>
                  <a:srgbClr val="FF0000"/>
                </a:solidFill>
              </a:rPr>
              <a:t>		</a:t>
            </a:r>
            <a:r>
              <a:rPr lang="en-GB" sz="5400" dirty="0" err="1">
                <a:solidFill>
                  <a:srgbClr val="FF0000"/>
                </a:solidFill>
              </a:rPr>
              <a:t>oo</a:t>
            </a:r>
            <a:r>
              <a:rPr lang="en-GB" sz="5400" dirty="0">
                <a:solidFill>
                  <a:srgbClr val="FF0000"/>
                </a:solidFill>
              </a:rPr>
              <a:t>		</a:t>
            </a:r>
            <a:r>
              <a:rPr lang="en-GB" sz="5400" dirty="0" err="1">
                <a:solidFill>
                  <a:srgbClr val="FF0000"/>
                </a:solidFill>
              </a:rPr>
              <a:t>ee</a:t>
            </a:r>
            <a:r>
              <a:rPr lang="en-GB" sz="5400" dirty="0">
                <a:solidFill>
                  <a:srgbClr val="FF0000"/>
                </a:solidFill>
              </a:rPr>
              <a:t>		</a:t>
            </a:r>
            <a:r>
              <a:rPr lang="en-GB" sz="5400" dirty="0" err="1">
                <a:solidFill>
                  <a:srgbClr val="FF0000"/>
                </a:solidFill>
              </a:rPr>
              <a:t>ea</a:t>
            </a:r>
            <a:endParaRPr lang="en-GB" sz="5400" dirty="0">
              <a:solidFill>
                <a:srgbClr val="FF0000"/>
              </a:solidFill>
            </a:endParaRPr>
          </a:p>
          <a:p>
            <a:pPr marL="0" indent="0">
              <a:buNone/>
            </a:pPr>
            <a:endParaRPr lang="en-GB" dirty="0">
              <a:solidFill>
                <a:srgbClr val="FF0000"/>
              </a:solidFill>
            </a:endParaRPr>
          </a:p>
          <a:p>
            <a:pPr marL="0" indent="0">
              <a:buNone/>
            </a:pPr>
            <a:r>
              <a:rPr lang="en-GB" sz="5400" dirty="0">
                <a:solidFill>
                  <a:srgbClr val="FF0000"/>
                </a:solidFill>
              </a:rPr>
              <a:t>oi		au		a-e		o-e		u-e		ss</a:t>
            </a:r>
          </a:p>
          <a:p>
            <a:pPr marL="0" indent="0">
              <a:buNone/>
            </a:pPr>
            <a:endParaRPr lang="en-GB" dirty="0"/>
          </a:p>
          <a:p>
            <a:pPr marL="0" indent="0">
              <a:buNone/>
            </a:pPr>
            <a:r>
              <a:rPr lang="en-GB" sz="5000" dirty="0" err="1">
                <a:solidFill>
                  <a:srgbClr val="FF0000"/>
                </a:solidFill>
              </a:rPr>
              <a:t>ll</a:t>
            </a:r>
            <a:r>
              <a:rPr lang="en-GB" sz="5000" dirty="0">
                <a:solidFill>
                  <a:srgbClr val="FF0000"/>
                </a:solidFill>
              </a:rPr>
              <a:t>		</a:t>
            </a:r>
            <a:r>
              <a:rPr lang="en-GB" sz="5000" dirty="0" err="1">
                <a:solidFill>
                  <a:srgbClr val="FF0000"/>
                </a:solidFill>
              </a:rPr>
              <a:t>ew</a:t>
            </a:r>
            <a:r>
              <a:rPr lang="en-GB" sz="5000" dirty="0">
                <a:solidFill>
                  <a:srgbClr val="FF0000"/>
                </a:solidFill>
              </a:rPr>
              <a:t>		</a:t>
            </a:r>
            <a:r>
              <a:rPr lang="en-GB" sz="5000" dirty="0" err="1">
                <a:solidFill>
                  <a:srgbClr val="FF0000"/>
                </a:solidFill>
              </a:rPr>
              <a:t>ou</a:t>
            </a:r>
            <a:r>
              <a:rPr lang="en-GB" sz="5000" dirty="0">
                <a:solidFill>
                  <a:srgbClr val="FF0000"/>
                </a:solidFill>
              </a:rPr>
              <a:t>		</a:t>
            </a:r>
            <a:r>
              <a:rPr lang="en-GB" sz="5000" dirty="0" err="1">
                <a:solidFill>
                  <a:srgbClr val="FF0000"/>
                </a:solidFill>
              </a:rPr>
              <a:t>igh</a:t>
            </a:r>
            <a:r>
              <a:rPr lang="en-GB" sz="5000" dirty="0">
                <a:solidFill>
                  <a:srgbClr val="FF0000"/>
                </a:solidFill>
              </a:rPr>
              <a:t>		</a:t>
            </a:r>
            <a:r>
              <a:rPr lang="en-GB" sz="5000" dirty="0" err="1">
                <a:solidFill>
                  <a:srgbClr val="FF0000"/>
                </a:solidFill>
              </a:rPr>
              <a:t>i</a:t>
            </a:r>
            <a:r>
              <a:rPr lang="en-GB" sz="5000" dirty="0">
                <a:solidFill>
                  <a:srgbClr val="FF0000"/>
                </a:solidFill>
              </a:rPr>
              <a:t>-e		ff</a:t>
            </a:r>
          </a:p>
          <a:p>
            <a:pPr marL="0" indent="0">
              <a:buNone/>
            </a:pPr>
            <a:endParaRPr lang="en-GB" dirty="0"/>
          </a:p>
          <a:p>
            <a:pPr marL="0" indent="0">
              <a:buNone/>
            </a:pPr>
            <a:r>
              <a:rPr lang="en-GB" sz="5400" dirty="0">
                <a:solidFill>
                  <a:srgbClr val="FF0000"/>
                </a:solidFill>
              </a:rPr>
              <a:t>e-e		</a:t>
            </a:r>
            <a:r>
              <a:rPr lang="en-GB" sz="5400" dirty="0" err="1">
                <a:solidFill>
                  <a:srgbClr val="FF0000"/>
                </a:solidFill>
              </a:rPr>
              <a:t>kn</a:t>
            </a:r>
            <a:r>
              <a:rPr lang="en-GB" sz="5400" dirty="0">
                <a:solidFill>
                  <a:srgbClr val="FF0000"/>
                </a:solidFill>
              </a:rPr>
              <a:t>		mb		tch		</a:t>
            </a:r>
            <a:r>
              <a:rPr lang="en-GB" sz="5400" dirty="0" err="1">
                <a:solidFill>
                  <a:srgbClr val="FF0000"/>
                </a:solidFill>
              </a:rPr>
              <a:t>wr</a:t>
            </a:r>
            <a:r>
              <a:rPr lang="en-GB" sz="5400" dirty="0">
                <a:solidFill>
                  <a:srgbClr val="FF0000"/>
                </a:solidFill>
              </a:rPr>
              <a:t>           </a:t>
            </a:r>
            <a:r>
              <a:rPr lang="en-GB" sz="5400" dirty="0" err="1">
                <a:solidFill>
                  <a:srgbClr val="FF0000"/>
                </a:solidFill>
              </a:rPr>
              <a:t>wa</a:t>
            </a:r>
            <a:endParaRPr lang="en-GB" dirty="0"/>
          </a:p>
        </p:txBody>
      </p:sp>
      <p:pic>
        <p:nvPicPr>
          <p:cNvPr id="11" name="Picture 10">
            <a:extLst>
              <a:ext uri="{FF2B5EF4-FFF2-40B4-BE49-F238E27FC236}">
                <a16:creationId xmlns:a16="http://schemas.microsoft.com/office/drawing/2014/main" id="{E8DA34D7-6885-494C-AF33-38D6ABECB2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34629" y="5734718"/>
            <a:ext cx="1638342" cy="1090612"/>
          </a:xfrm>
          <a:prstGeom prst="rect">
            <a:avLst/>
          </a:prstGeom>
        </p:spPr>
      </p:pic>
      <p:sp>
        <p:nvSpPr>
          <p:cNvPr id="12" name="TextBox 11">
            <a:extLst>
              <a:ext uri="{FF2B5EF4-FFF2-40B4-BE49-F238E27FC236}">
                <a16:creationId xmlns:a16="http://schemas.microsoft.com/office/drawing/2014/main" id="{1115B5F9-3B19-43C7-9E05-5CC7032D0DE4}"/>
              </a:ext>
            </a:extLst>
          </p:cNvPr>
          <p:cNvSpPr txBox="1"/>
          <p:nvPr/>
        </p:nvSpPr>
        <p:spPr>
          <a:xfrm>
            <a:off x="733424" y="6068484"/>
            <a:ext cx="9458326" cy="646331"/>
          </a:xfrm>
          <a:prstGeom prst="rect">
            <a:avLst/>
          </a:prstGeom>
          <a:noFill/>
        </p:spPr>
        <p:txBody>
          <a:bodyPr wrap="square" rtlCol="0">
            <a:spAutoFit/>
          </a:bodyPr>
          <a:lstStyle/>
          <a:p>
            <a:r>
              <a:rPr lang="en-GB" dirty="0"/>
              <a:t>These are joined phonemes. Joined phonemes are two or more letters which together make only one sound.</a:t>
            </a:r>
          </a:p>
        </p:txBody>
      </p:sp>
      <p:pic>
        <p:nvPicPr>
          <p:cNvPr id="3" name="Recorded Sound">
            <a:hlinkClick r:id="" action="ppaction://media"/>
            <a:extLst>
              <a:ext uri="{FF2B5EF4-FFF2-40B4-BE49-F238E27FC236}">
                <a16:creationId xmlns:a16="http://schemas.microsoft.com/office/drawing/2014/main" id="{AC7B04AB-1252-485A-AE84-A0923975683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6061" y="262917"/>
            <a:ext cx="487363" cy="487363"/>
          </a:xfrm>
          <a:prstGeom prst="rect">
            <a:avLst/>
          </a:prstGeom>
          <a:solidFill>
            <a:srgbClr val="0000FF"/>
          </a:solidFill>
        </p:spPr>
      </p:pic>
      <p:pic>
        <p:nvPicPr>
          <p:cNvPr id="5" name="Recorded Sound">
            <a:hlinkClick r:id="" action="ppaction://media"/>
            <a:extLst>
              <a:ext uri="{FF2B5EF4-FFF2-40B4-BE49-F238E27FC236}">
                <a16:creationId xmlns:a16="http://schemas.microsoft.com/office/drawing/2014/main" id="{39C77267-5C01-4FA6-B53F-5E538B5F0CE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46060" y="1000125"/>
            <a:ext cx="487363" cy="487363"/>
          </a:xfrm>
          <a:prstGeom prst="rect">
            <a:avLst/>
          </a:prstGeom>
          <a:solidFill>
            <a:srgbClr val="6DE13F"/>
          </a:solidFill>
        </p:spPr>
      </p:pic>
      <p:pic>
        <p:nvPicPr>
          <p:cNvPr id="7" name="Recorded Sound">
            <a:hlinkClick r:id="" action="ppaction://media"/>
            <a:extLst>
              <a:ext uri="{FF2B5EF4-FFF2-40B4-BE49-F238E27FC236}">
                <a16:creationId xmlns:a16="http://schemas.microsoft.com/office/drawing/2014/main" id="{33BD6220-EC2C-4414-B524-A5B2B5D130B2}"/>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243434" y="6156075"/>
            <a:ext cx="487363" cy="487363"/>
          </a:xfrm>
          <a:prstGeom prst="rect">
            <a:avLst/>
          </a:prstGeom>
          <a:solidFill>
            <a:srgbClr val="C632BB"/>
          </a:solidFill>
        </p:spPr>
      </p:pic>
    </p:spTree>
    <p:extLst>
      <p:ext uri="{BB962C8B-B14F-4D97-AF65-F5344CB8AC3E}">
        <p14:creationId xmlns:p14="http://schemas.microsoft.com/office/powerpoint/2010/main" val="323943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690"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8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A165-EF37-458E-8B3A-BE5471D2782E}"/>
              </a:ext>
            </a:extLst>
          </p:cNvPr>
          <p:cNvSpPr>
            <a:spLocks noGrp="1"/>
          </p:cNvSpPr>
          <p:nvPr>
            <p:ph type="title"/>
          </p:nvPr>
        </p:nvSpPr>
        <p:spPr/>
        <p:txBody>
          <a:bodyPr/>
          <a:lstStyle/>
          <a:p>
            <a:br>
              <a:rPr lang="en-GB" b="1" dirty="0">
                <a:latin typeface="Comic Sans MS" panose="030F0702030302020204" pitchFamily="66" charset="0"/>
              </a:rPr>
            </a:br>
            <a:r>
              <a:rPr lang="en-GB" b="1" dirty="0">
                <a:latin typeface="Comic Sans MS" panose="030F0702030302020204" pitchFamily="66" charset="0"/>
              </a:rPr>
              <a:t>‘</a:t>
            </a:r>
            <a:r>
              <a:rPr lang="en-GB" b="1" dirty="0" err="1">
                <a:latin typeface="Comic Sans MS" panose="030F0702030302020204" pitchFamily="66" charset="0"/>
              </a:rPr>
              <a:t>th</a:t>
            </a:r>
            <a:r>
              <a:rPr lang="en-GB" b="1" dirty="0">
                <a:latin typeface="Comic Sans MS" panose="030F0702030302020204" pitchFamily="66" charset="0"/>
              </a:rPr>
              <a:t>’ </a:t>
            </a:r>
          </a:p>
        </p:txBody>
      </p:sp>
      <p:sp>
        <p:nvSpPr>
          <p:cNvPr id="3" name="Content Placeholder 2">
            <a:extLst>
              <a:ext uri="{FF2B5EF4-FFF2-40B4-BE49-F238E27FC236}">
                <a16:creationId xmlns:a16="http://schemas.microsoft.com/office/drawing/2014/main" id="{97D1D647-262F-4B9D-975A-60DF7ABA3AB3}"/>
              </a:ext>
            </a:extLst>
          </p:cNvPr>
          <p:cNvSpPr>
            <a:spLocks noGrp="1"/>
          </p:cNvSpPr>
          <p:nvPr>
            <p:ph idx="1"/>
          </p:nvPr>
        </p:nvSpPr>
        <p:spPr>
          <a:xfrm>
            <a:off x="844947" y="2043953"/>
            <a:ext cx="10515600" cy="4351338"/>
          </a:xfrm>
        </p:spPr>
        <p:txBody>
          <a:bodyPr/>
          <a:lstStyle/>
          <a:p>
            <a:pPr>
              <a:lnSpc>
                <a:spcPct val="107000"/>
              </a:lnSpc>
            </a:pP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Do you know what sound this phoneme makes?</a:t>
            </a:r>
          </a:p>
          <a:p>
            <a:pPr>
              <a:lnSpc>
                <a:spcPct val="107000"/>
              </a:lnSpc>
            </a:pPr>
            <a:endParaRPr lang="en-GB" sz="1800" b="1" dirty="0">
              <a:latin typeface="Comic Sans MS" panose="030F0702030302020204" pitchFamily="66" charset="0"/>
              <a:ea typeface="Times New Roman" panose="02020603050405020304" pitchFamily="18" charset="0"/>
              <a:cs typeface="Times New Roman" panose="02020603050405020304" pitchFamily="18" charset="0"/>
            </a:endParaRPr>
          </a:p>
          <a:p>
            <a:pPr>
              <a:lnSpc>
                <a:spcPct val="107000"/>
              </a:lnSpc>
            </a:pPr>
            <a:r>
              <a:rPr lang="en-GB" sz="1800" b="1" dirty="0">
                <a:latin typeface="Comic Sans MS" panose="030F0702030302020204" pitchFamily="66" charset="0"/>
                <a:ea typeface="Times New Roman" panose="02020603050405020304" pitchFamily="18" charset="0"/>
                <a:cs typeface="Times New Roman" panose="02020603050405020304" pitchFamily="18" charset="0"/>
              </a:rPr>
              <a:t>S</a:t>
            </a: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ay the phoneme aloud and think about what your mouth is doing.</a:t>
            </a:r>
          </a:p>
          <a:p>
            <a:pPr marL="0" indent="0">
              <a:lnSpc>
                <a:spcPct val="107000"/>
              </a:lnSpc>
              <a:buNone/>
            </a:pPr>
            <a:endParaRPr lang="en-GB" sz="1800" b="1"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Write the phoneme in the air then on the table or carpet in front of you whilst </a:t>
            </a:r>
            <a:r>
              <a:rPr lang="en-GB" sz="1800" b="1" dirty="0">
                <a:latin typeface="Comic Sans MS" panose="030F0702030302020204" pitchFamily="66" charset="0"/>
                <a:ea typeface="Times New Roman" panose="02020603050405020304" pitchFamily="18" charset="0"/>
                <a:cs typeface="Times New Roman" panose="02020603050405020304" pitchFamily="18" charset="0"/>
              </a:rPr>
              <a:t>making</a:t>
            </a: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 the sound.</a:t>
            </a:r>
            <a:endParaRPr lang="en-GB" sz="1800" b="1" dirty="0">
              <a:effectLst/>
              <a:latin typeface="Comic Sans MS" panose="030F0702030302020204" pitchFamily="66" charset="0"/>
              <a:ea typeface="Calibri" panose="020F0502020204030204" pitchFamily="34" charset="0"/>
              <a:cs typeface="Times New Roman" panose="02020603050405020304" pitchFamily="18" charset="0"/>
            </a:endParaRPr>
          </a:p>
          <a:p>
            <a:endParaRPr lang="en-GB" dirty="0"/>
          </a:p>
          <a:p>
            <a:endParaRPr lang="en-GB" dirty="0"/>
          </a:p>
          <a:p>
            <a:pPr marL="0" indent="0">
              <a:buNone/>
            </a:pPr>
            <a:endParaRPr lang="en-GB" dirty="0"/>
          </a:p>
        </p:txBody>
      </p:sp>
      <p:pic>
        <p:nvPicPr>
          <p:cNvPr id="5" name="Picture 4">
            <a:extLst>
              <a:ext uri="{FF2B5EF4-FFF2-40B4-BE49-F238E27FC236}">
                <a16:creationId xmlns:a16="http://schemas.microsoft.com/office/drawing/2014/main" id="{5A816DD2-1129-416A-A37A-9AFF441D9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0141" y="4814047"/>
            <a:ext cx="2150409" cy="1891553"/>
          </a:xfrm>
          <a:prstGeom prst="rect">
            <a:avLst/>
          </a:prstGeom>
        </p:spPr>
      </p:pic>
      <p:pic>
        <p:nvPicPr>
          <p:cNvPr id="4" name="Recorded Sound">
            <a:hlinkClick r:id="" action="ppaction://media"/>
            <a:extLst>
              <a:ext uri="{FF2B5EF4-FFF2-40B4-BE49-F238E27FC236}">
                <a16:creationId xmlns:a16="http://schemas.microsoft.com/office/drawing/2014/main" id="{C8F0010F-37CB-47F0-84E0-6E80A46753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078" y="121443"/>
            <a:ext cx="727869" cy="727869"/>
          </a:xfrm>
          <a:prstGeom prst="rect">
            <a:avLst/>
          </a:prstGeom>
          <a:solidFill>
            <a:srgbClr val="D763CF"/>
          </a:solidFill>
        </p:spPr>
      </p:pic>
    </p:spTree>
    <p:extLst>
      <p:ext uri="{BB962C8B-B14F-4D97-AF65-F5344CB8AC3E}">
        <p14:creationId xmlns:p14="http://schemas.microsoft.com/office/powerpoint/2010/main" val="236547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29893-7642-477B-8073-92A1FCFB825E}"/>
              </a:ext>
            </a:extLst>
          </p:cNvPr>
          <p:cNvSpPr>
            <a:spLocks noGrp="1"/>
          </p:cNvSpPr>
          <p:nvPr>
            <p:ph type="title"/>
          </p:nvPr>
        </p:nvSpPr>
        <p:spPr>
          <a:xfrm>
            <a:off x="838200" y="209551"/>
            <a:ext cx="10515600" cy="1481138"/>
          </a:xfrm>
        </p:spPr>
        <p:txBody>
          <a:bodyPr>
            <a:normAutofit fontScale="90000"/>
          </a:bodyPr>
          <a:lstStyle/>
          <a:p>
            <a:br>
              <a:rPr lang="en-GB" dirty="0">
                <a:latin typeface="Comic Sans MS" panose="030F0702030302020204" pitchFamily="66" charset="0"/>
              </a:rPr>
            </a:br>
            <a:r>
              <a:rPr lang="en-GB" dirty="0">
                <a:latin typeface="Comic Sans MS" panose="030F0702030302020204" pitchFamily="66" charset="0"/>
              </a:rPr>
              <a:t>The story of ‘</a:t>
            </a:r>
            <a:r>
              <a:rPr lang="en-GB" dirty="0" err="1">
                <a:latin typeface="Comic Sans MS" panose="030F0702030302020204" pitchFamily="66" charset="0"/>
              </a:rPr>
              <a:t>th</a:t>
            </a:r>
            <a:r>
              <a:rPr lang="en-GB" dirty="0">
                <a:latin typeface="Comic Sans MS" panose="030F0702030302020204" pitchFamily="66" charset="0"/>
              </a:rPr>
              <a:t>’</a:t>
            </a:r>
            <a:br>
              <a:rPr lang="en-GB" dirty="0">
                <a:latin typeface="Comic Sans MS" panose="030F0702030302020204" pitchFamily="66" charset="0"/>
              </a:rPr>
            </a:b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latin typeface="Times New Roman" panose="02020603050405020304" pitchFamily="18" charset="0"/>
                <a:ea typeface="Calibri" panose="020F0502020204030204" pitchFamily="34" charset="0"/>
                <a:cs typeface="Times New Roman" panose="02020603050405020304" pitchFamily="18" charset="0"/>
              </a:rPr>
              <a:t>Listen to </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phoneme story for ‘</a:t>
            </a:r>
            <a:r>
              <a:rPr lang="en-GB" sz="1800" dirty="0" err="1">
                <a:latin typeface="Times New Roman" panose="02020603050405020304" pitchFamily="18" charset="0"/>
                <a:ea typeface="Times New Roman" panose="02020603050405020304" pitchFamily="18" charset="0"/>
                <a:cs typeface="Times New Roman" panose="02020603050405020304" pitchFamily="18" charset="0"/>
              </a:rPr>
              <a:t>th</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a:latin typeface="Times New Roman" panose="02020603050405020304" pitchFamily="18" charset="0"/>
                <a:ea typeface="Times New Roman" panose="02020603050405020304" pitchFamily="18" charset="0"/>
                <a:cs typeface="Times New Roman" panose="02020603050405020304" pitchFamily="18" charset="0"/>
              </a:rPr>
              <a:t>Which words do you hear the ‘</a:t>
            </a:r>
            <a:r>
              <a:rPr lang="en-GB" sz="1800" dirty="0" err="1">
                <a:latin typeface="Times New Roman" panose="02020603050405020304" pitchFamily="18" charset="0"/>
                <a:ea typeface="Times New Roman" panose="02020603050405020304" pitchFamily="18" charset="0"/>
                <a:cs typeface="Times New Roman" panose="02020603050405020304" pitchFamily="18" charset="0"/>
              </a:rPr>
              <a:t>th</a:t>
            </a:r>
            <a:r>
              <a:rPr lang="en-GB" sz="1800" dirty="0">
                <a:latin typeface="Times New Roman" panose="02020603050405020304" pitchFamily="18" charset="0"/>
                <a:ea typeface="Times New Roman" panose="02020603050405020304" pitchFamily="18" charset="0"/>
                <a:cs typeface="Times New Roman" panose="02020603050405020304" pitchFamily="18" charset="0"/>
              </a:rPr>
              <a:t>’ phoneme in?</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latin typeface="Comic Sans MS" panose="030F0702030302020204" pitchFamily="66" charset="0"/>
            </a:endParaRPr>
          </a:p>
        </p:txBody>
      </p:sp>
      <p:sp>
        <p:nvSpPr>
          <p:cNvPr id="5" name="TextBox 4">
            <a:extLst>
              <a:ext uri="{FF2B5EF4-FFF2-40B4-BE49-F238E27FC236}">
                <a16:creationId xmlns:a16="http://schemas.microsoft.com/office/drawing/2014/main" id="{36D06033-936B-48FD-96E1-BCF73FBD7F3D}"/>
              </a:ext>
            </a:extLst>
          </p:cNvPr>
          <p:cNvSpPr txBox="1"/>
          <p:nvPr/>
        </p:nvSpPr>
        <p:spPr>
          <a:xfrm>
            <a:off x="838200" y="6413160"/>
            <a:ext cx="10515599" cy="374077"/>
          </a:xfrm>
          <a:prstGeom prst="rect">
            <a:avLst/>
          </a:prstGeom>
          <a:noFill/>
        </p:spPr>
        <p:txBody>
          <a:bodyPr wrap="square" rtlCol="0">
            <a:spAutoFit/>
          </a:bodyPr>
          <a:lstStyle/>
          <a:p>
            <a:pPr lvl="0">
              <a:lnSpc>
                <a:spcPct val="107000"/>
              </a:lnSpc>
            </a:pPr>
            <a:r>
              <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rPr>
              <a:t>Task</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 Can you think of any other words which contain the phoneme? - Make a list.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ontent Placeholder 8">
            <a:extLst>
              <a:ext uri="{FF2B5EF4-FFF2-40B4-BE49-F238E27FC236}">
                <a16:creationId xmlns:a16="http://schemas.microsoft.com/office/drawing/2014/main" id="{B5B0B27D-4F9E-46A7-B175-B36A83E7A55F}"/>
              </a:ext>
            </a:extLst>
          </p:cNvPr>
          <p:cNvSpPr>
            <a:spLocks noGrp="1"/>
          </p:cNvSpPr>
          <p:nvPr>
            <p:ph idx="1"/>
          </p:nvPr>
        </p:nvSpPr>
        <p:spPr>
          <a:xfrm>
            <a:off x="838200" y="1690689"/>
            <a:ext cx="10515600" cy="4351338"/>
          </a:xfrm>
          <a:ln w="28575">
            <a:solidFill>
              <a:srgbClr val="C632BB"/>
            </a:solidFill>
          </a:ln>
        </p:spPr>
        <p:txBody>
          <a:bodyPr>
            <a:normAutofit fontScale="85000" lnSpcReduction="20000"/>
          </a:bodyPr>
          <a:lstStyle/>
          <a:p>
            <a:pPr marL="0" indent="0" algn="just">
              <a:lnSpc>
                <a:spcPct val="150000"/>
              </a:lnSpc>
              <a:buNone/>
            </a:pPr>
            <a:r>
              <a:rPr lang="en-GB" sz="3200" dirty="0">
                <a:effectLst/>
                <a:latin typeface="Sassoon Infant Rg"/>
                <a:ea typeface="Calibri" panose="020F0502020204030204" pitchFamily="34" charset="0"/>
                <a:cs typeface="Cordia New" panose="020B0304020202020204" pitchFamily="34" charset="-34"/>
              </a:rPr>
              <a:t>The children had decided to help their grandfather to tidy up his backyard. There were lots of piles of leaves and paper. The twins gathered the leaves and Mother carefully put them in the garden waste bin. </a:t>
            </a:r>
            <a:endParaRPr lang="en-GB" sz="3200" dirty="0">
              <a:effectLst/>
              <a:latin typeface="Calibri" panose="020F0502020204030204" pitchFamily="34" charset="0"/>
              <a:ea typeface="Calibri" panose="020F0502020204030204" pitchFamily="34" charset="0"/>
              <a:cs typeface="Cordia New" panose="020B0304020202020204" pitchFamily="34" charset="-34"/>
            </a:endParaRPr>
          </a:p>
          <a:p>
            <a:pPr marL="0" indent="0" algn="just">
              <a:lnSpc>
                <a:spcPct val="150000"/>
              </a:lnSpc>
              <a:buNone/>
            </a:pPr>
            <a:r>
              <a:rPr lang="en-GB" sz="3200" dirty="0">
                <a:effectLst/>
                <a:latin typeface="Sassoon Infant Rg"/>
                <a:ea typeface="Calibri" panose="020F0502020204030204" pitchFamily="34" charset="0"/>
                <a:cs typeface="Cordia New" panose="020B0304020202020204" pitchFamily="34" charset="-34"/>
              </a:rPr>
              <a:t>“We could save those papers rather than burning them,” said Ben.</a:t>
            </a:r>
            <a:endParaRPr lang="en-GB" sz="3200" dirty="0">
              <a:effectLst/>
              <a:latin typeface="Calibri" panose="020F0502020204030204" pitchFamily="34" charset="0"/>
              <a:ea typeface="Calibri" panose="020F0502020204030204" pitchFamily="34" charset="0"/>
              <a:cs typeface="Cordia New" panose="020B0304020202020204" pitchFamily="34" charset="-34"/>
            </a:endParaRPr>
          </a:p>
          <a:p>
            <a:pPr marL="0" indent="0" algn="just">
              <a:lnSpc>
                <a:spcPct val="150000"/>
              </a:lnSpc>
              <a:buNone/>
            </a:pPr>
            <a:r>
              <a:rPr lang="en-GB" sz="3200" dirty="0">
                <a:effectLst/>
                <a:latin typeface="Sassoon Infant Rg"/>
                <a:ea typeface="Calibri" panose="020F0502020204030204" pitchFamily="34" charset="0"/>
                <a:cs typeface="Cordia New" panose="020B0304020202020204" pitchFamily="34" charset="-34"/>
              </a:rPr>
              <a:t>“That’s a good idea,” said Mother. When the children had finished gathering the papers, Mother drove the children to their local paper recycling bins.</a:t>
            </a:r>
            <a:endParaRPr lang="en-GB" sz="3200" dirty="0">
              <a:effectLst/>
              <a:latin typeface="Calibri" panose="020F0502020204030204" pitchFamily="34" charset="0"/>
              <a:ea typeface="Calibri" panose="020F0502020204030204" pitchFamily="34" charset="0"/>
              <a:cs typeface="Cordia New" panose="020B0304020202020204" pitchFamily="34" charset="-34"/>
            </a:endParaRPr>
          </a:p>
          <a:p>
            <a:endParaRPr lang="en-GB" dirty="0"/>
          </a:p>
        </p:txBody>
      </p:sp>
      <p:pic>
        <p:nvPicPr>
          <p:cNvPr id="10" name="Recorded Sound">
            <a:hlinkClick r:id="" action="ppaction://media"/>
            <a:extLst>
              <a:ext uri="{FF2B5EF4-FFF2-40B4-BE49-F238E27FC236}">
                <a16:creationId xmlns:a16="http://schemas.microsoft.com/office/drawing/2014/main" id="{BF8868A2-B45D-434F-968D-AD0D7BD0E01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7293" y="462757"/>
            <a:ext cx="487363" cy="487363"/>
          </a:xfrm>
          <a:prstGeom prst="rect">
            <a:avLst/>
          </a:prstGeom>
          <a:solidFill>
            <a:srgbClr val="0000FF"/>
          </a:solidFill>
        </p:spPr>
      </p:pic>
      <p:pic>
        <p:nvPicPr>
          <p:cNvPr id="13" name="Picture 12">
            <a:extLst>
              <a:ext uri="{FF2B5EF4-FFF2-40B4-BE49-F238E27FC236}">
                <a16:creationId xmlns:a16="http://schemas.microsoft.com/office/drawing/2014/main" id="{3F08889A-1E7D-489D-88BF-B7B2D24B1136}"/>
              </a:ext>
            </a:extLst>
          </p:cNvPr>
          <p:cNvPicPr/>
          <p:nvPr/>
        </p:nvPicPr>
        <p:blipFill>
          <a:blip r:embed="rId9"/>
          <a:stretch>
            <a:fillRect/>
          </a:stretch>
        </p:blipFill>
        <p:spPr>
          <a:xfrm>
            <a:off x="9871788" y="209552"/>
            <a:ext cx="2124885" cy="1637910"/>
          </a:xfrm>
          <a:prstGeom prst="rect">
            <a:avLst/>
          </a:prstGeom>
        </p:spPr>
      </p:pic>
      <p:pic>
        <p:nvPicPr>
          <p:cNvPr id="11" name="Recorded Sound">
            <a:hlinkClick r:id="" action="ppaction://media"/>
            <a:extLst>
              <a:ext uri="{FF2B5EF4-FFF2-40B4-BE49-F238E27FC236}">
                <a16:creationId xmlns:a16="http://schemas.microsoft.com/office/drawing/2014/main" id="{A44C7B48-0E79-46D0-A8BA-947314211A6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07292" y="1723346"/>
            <a:ext cx="487363" cy="487363"/>
          </a:xfrm>
          <a:prstGeom prst="rect">
            <a:avLst/>
          </a:prstGeom>
          <a:solidFill>
            <a:srgbClr val="6DE13F"/>
          </a:solidFill>
        </p:spPr>
      </p:pic>
      <p:pic>
        <p:nvPicPr>
          <p:cNvPr id="14" name="Recorded Sound">
            <a:hlinkClick r:id="" action="ppaction://media"/>
            <a:extLst>
              <a:ext uri="{FF2B5EF4-FFF2-40B4-BE49-F238E27FC236}">
                <a16:creationId xmlns:a16="http://schemas.microsoft.com/office/drawing/2014/main" id="{A475324E-DA58-4F43-A1C6-15417241A676}"/>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307291" y="6299874"/>
            <a:ext cx="487363" cy="487363"/>
          </a:xfrm>
          <a:prstGeom prst="rect">
            <a:avLst/>
          </a:prstGeom>
          <a:solidFill>
            <a:srgbClr val="FF0000"/>
          </a:solidFill>
        </p:spPr>
      </p:pic>
    </p:spTree>
    <p:extLst>
      <p:ext uri="{BB962C8B-B14F-4D97-AF65-F5344CB8AC3E}">
        <p14:creationId xmlns:p14="http://schemas.microsoft.com/office/powerpoint/2010/main" val="415226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6"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058"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97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0"/>
                </p:tgtEl>
              </p:cMediaNode>
            </p:audio>
            <p:audio>
              <p:cMediaNode vol="80000">
                <p:cTn id="16" fill="hold" display="0">
                  <p:stCondLst>
                    <p:cond delay="indefinite"/>
                  </p:stCondLst>
                  <p:endCondLst>
                    <p:cond evt="onStopAudio" delay="0">
                      <p:tgtEl>
                        <p:sldTgt/>
                      </p:tgtEl>
                    </p:cond>
                  </p:endCondLst>
                </p:cTn>
                <p:tgtEl>
                  <p:spTgt spid="11"/>
                </p:tgtEl>
              </p:cMediaNode>
            </p:audio>
            <p:audio>
              <p:cMediaNode vol="80000">
                <p:cTn id="1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13F0C-A0AE-403C-BF63-A8ADB8B2E6DC}"/>
              </a:ext>
            </a:extLst>
          </p:cNvPr>
          <p:cNvSpPr>
            <a:spLocks noGrp="1"/>
          </p:cNvSpPr>
          <p:nvPr>
            <p:ph type="title"/>
          </p:nvPr>
        </p:nvSpPr>
        <p:spPr>
          <a:xfrm>
            <a:off x="847531" y="729398"/>
            <a:ext cx="10515600" cy="1318208"/>
          </a:xfrm>
        </p:spPr>
        <p:txBody>
          <a:bodyPr>
            <a:normAutofit fontScale="90000"/>
          </a:bodyPr>
          <a:lstStyle/>
          <a:p>
            <a:pPr>
              <a:lnSpc>
                <a:spcPct val="150000"/>
              </a:lnSpc>
            </a:pPr>
            <a:r>
              <a:rPr lang="en-GB" sz="2200" b="1" u="sng" dirty="0">
                <a:solidFill>
                  <a:schemeClr val="accent1">
                    <a:lumMod val="75000"/>
                  </a:schemeClr>
                </a:solidFill>
                <a:effectLst/>
                <a:latin typeface="Comic Sans MS" panose="030F0702030302020204" pitchFamily="66" charset="0"/>
                <a:ea typeface="Times New Roman" panose="02020603050405020304" pitchFamily="18" charset="0"/>
                <a:cs typeface="Times New Roman" panose="02020603050405020304" pitchFamily="18" charset="0"/>
              </a:rPr>
              <a:t>Phoneme Words</a:t>
            </a:r>
            <a:br>
              <a:rPr lang="en-GB" sz="2200" dirty="0">
                <a:effectLst/>
                <a:latin typeface="Comic Sans MS" panose="030F0702030302020204" pitchFamily="66" charset="0"/>
                <a:ea typeface="Times New Roman" panose="02020603050405020304" pitchFamily="18" charset="0"/>
                <a:cs typeface="Times New Roman" panose="02020603050405020304" pitchFamily="18" charset="0"/>
              </a:rPr>
            </a:br>
            <a:br>
              <a:rPr lang="en-GB" sz="1300" dirty="0">
                <a:effectLst/>
                <a:latin typeface="Comic Sans MS" panose="030F0702030302020204" pitchFamily="66" charset="0"/>
                <a:ea typeface="Times New Roman" panose="02020603050405020304" pitchFamily="18" charset="0"/>
                <a:cs typeface="Times New Roman" panose="02020603050405020304" pitchFamily="18" charset="0"/>
              </a:rPr>
            </a:br>
            <a:r>
              <a:rPr lang="en-GB" sz="2200" dirty="0">
                <a:effectLst/>
                <a:latin typeface="Comic Sans MS" panose="030F0702030302020204" pitchFamily="66" charset="0"/>
                <a:ea typeface="Times New Roman" panose="02020603050405020304" pitchFamily="18" charset="0"/>
                <a:cs typeface="Times New Roman" panose="02020603050405020304" pitchFamily="18" charset="0"/>
              </a:rPr>
              <a:t>Use the activities in </a:t>
            </a:r>
            <a:r>
              <a:rPr lang="en-GB" sz="2200" dirty="0">
                <a:latin typeface="Comic Sans MS" panose="030F0702030302020204" pitchFamily="66" charset="0"/>
                <a:ea typeface="Times New Roman" panose="02020603050405020304" pitchFamily="18" charset="0"/>
                <a:cs typeface="Times New Roman" panose="02020603050405020304" pitchFamily="18" charset="0"/>
              </a:rPr>
              <a:t>the </a:t>
            </a:r>
            <a:r>
              <a:rPr lang="en-GB" sz="2200" dirty="0">
                <a:effectLst/>
                <a:latin typeface="Comic Sans MS" panose="030F0702030302020204" pitchFamily="66" charset="0"/>
                <a:ea typeface="Times New Roman" panose="02020603050405020304" pitchFamily="18" charset="0"/>
                <a:cs typeface="Times New Roman" panose="02020603050405020304" pitchFamily="18" charset="0"/>
              </a:rPr>
              <a:t>spelling grid</a:t>
            </a:r>
            <a:r>
              <a:rPr lang="en-GB" sz="2200" dirty="0">
                <a:latin typeface="Comic Sans MS" panose="030F0702030302020204" pitchFamily="66" charset="0"/>
                <a:ea typeface="Times New Roman" panose="02020603050405020304" pitchFamily="18" charset="0"/>
                <a:cs typeface="Times New Roman" panose="02020603050405020304" pitchFamily="18" charset="0"/>
              </a:rPr>
              <a:t> on the next slide </a:t>
            </a:r>
            <a:r>
              <a:rPr lang="en-GB" sz="2200" dirty="0">
                <a:effectLst/>
                <a:latin typeface="Comic Sans MS" panose="030F0702030302020204" pitchFamily="66" charset="0"/>
                <a:ea typeface="Times New Roman" panose="02020603050405020304" pitchFamily="18" charset="0"/>
                <a:cs typeface="Times New Roman" panose="02020603050405020304" pitchFamily="18" charset="0"/>
              </a:rPr>
              <a:t>or activities of your own choice to revise </a:t>
            </a:r>
            <a:r>
              <a:rPr lang="en-GB" sz="2200" dirty="0">
                <a:latin typeface="Comic Sans MS" panose="030F0702030302020204" pitchFamily="66" charset="0"/>
                <a:ea typeface="Times New Roman" panose="02020603050405020304" pitchFamily="18" charset="0"/>
                <a:cs typeface="Times New Roman" panose="02020603050405020304" pitchFamily="18" charset="0"/>
              </a:rPr>
              <a:t>‘</a:t>
            </a:r>
            <a:r>
              <a:rPr lang="en-GB" sz="2200" dirty="0" err="1">
                <a:latin typeface="Comic Sans MS" panose="030F0702030302020204" pitchFamily="66" charset="0"/>
                <a:ea typeface="Times New Roman" panose="02020603050405020304" pitchFamily="18" charset="0"/>
                <a:cs typeface="Times New Roman" panose="02020603050405020304" pitchFamily="18" charset="0"/>
              </a:rPr>
              <a:t>th</a:t>
            </a:r>
            <a:r>
              <a:rPr lang="en-GB" sz="2200" dirty="0">
                <a:latin typeface="Comic Sans MS" panose="030F0702030302020204" pitchFamily="66" charset="0"/>
                <a:ea typeface="Times New Roman" panose="02020603050405020304" pitchFamily="18" charset="0"/>
                <a:cs typeface="Times New Roman" panose="02020603050405020304" pitchFamily="18" charset="0"/>
              </a:rPr>
              <a:t>’</a:t>
            </a:r>
            <a:r>
              <a:rPr lang="en-GB" sz="2200" dirty="0">
                <a:effectLst/>
                <a:latin typeface="Comic Sans MS" panose="030F0702030302020204" pitchFamily="66" charset="0"/>
                <a:ea typeface="Times New Roman" panose="02020603050405020304" pitchFamily="18" charset="0"/>
                <a:cs typeface="Times New Roman" panose="02020603050405020304" pitchFamily="18" charset="0"/>
              </a:rPr>
              <a:t> phoneme words.</a:t>
            </a:r>
            <a:br>
              <a:rPr lang="en-GB" sz="44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8" name="TextBox 7">
            <a:extLst>
              <a:ext uri="{FF2B5EF4-FFF2-40B4-BE49-F238E27FC236}">
                <a16:creationId xmlns:a16="http://schemas.microsoft.com/office/drawing/2014/main" id="{3A88020E-B0FD-4D03-9C61-DC4A4CA7391A}"/>
              </a:ext>
            </a:extLst>
          </p:cNvPr>
          <p:cNvSpPr txBox="1"/>
          <p:nvPr/>
        </p:nvSpPr>
        <p:spPr>
          <a:xfrm>
            <a:off x="847531" y="1940029"/>
            <a:ext cx="2136711" cy="4794005"/>
          </a:xfrm>
          <a:prstGeom prst="rect">
            <a:avLst/>
          </a:prstGeom>
          <a:noFill/>
          <a:ln w="57150">
            <a:solidFill>
              <a:schemeClr val="accent1"/>
            </a:solidFill>
          </a:ln>
        </p:spPr>
        <p:txBody>
          <a:bodyPr wrap="square" rtlCol="0">
            <a:spAutoFit/>
          </a:bodyPr>
          <a:lstStyle/>
          <a:p>
            <a:pPr algn="ctr">
              <a:lnSpc>
                <a:spcPct val="107000"/>
              </a:lnSpc>
              <a:spcAft>
                <a:spcPts val="800"/>
              </a:spcAft>
            </a:pPr>
            <a:r>
              <a:rPr lang="en-GB" sz="2000" dirty="0">
                <a:solidFill>
                  <a:srgbClr val="C632BB"/>
                </a:solidFill>
                <a:effectLst/>
                <a:latin typeface="Comic Sans MS" panose="030F0702030302020204" pitchFamily="66" charset="0"/>
                <a:ea typeface="Times New Roman" panose="02020603050405020304" pitchFamily="18" charset="0"/>
                <a:cs typeface="Times New Roman" panose="02020603050405020304" pitchFamily="18" charset="0"/>
              </a:rPr>
              <a:t>Phoneme words</a:t>
            </a:r>
          </a:p>
          <a:p>
            <a:pPr algn="ctr">
              <a:lnSpc>
                <a:spcPct val="107000"/>
              </a:lnSpc>
              <a:spcAft>
                <a:spcPts val="800"/>
              </a:spcAft>
            </a:pPr>
            <a:r>
              <a:rPr lang="en-GB"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then</a:t>
            </a:r>
          </a:p>
          <a:p>
            <a:pPr algn="ctr">
              <a:lnSpc>
                <a:spcPct val="107000"/>
              </a:lnSpc>
              <a:spcAft>
                <a:spcPts val="800"/>
              </a:spcAft>
            </a:pPr>
            <a:r>
              <a:rPr lang="en-GB" dirty="0">
                <a:solidFill>
                  <a:srgbClr val="0070C0"/>
                </a:solidFill>
                <a:latin typeface="Comic Sans MS" panose="030F0702030302020204" pitchFamily="66" charset="0"/>
                <a:ea typeface="Times New Roman" panose="02020603050405020304" pitchFamily="18" charset="0"/>
                <a:cs typeface="Times New Roman" panose="02020603050405020304" pitchFamily="18" charset="0"/>
              </a:rPr>
              <a:t>this</a:t>
            </a:r>
          </a:p>
          <a:p>
            <a:pPr algn="ctr">
              <a:lnSpc>
                <a:spcPct val="107000"/>
              </a:lnSpc>
              <a:spcAft>
                <a:spcPts val="800"/>
              </a:spcAft>
            </a:pPr>
            <a:r>
              <a:rPr lang="en-GB" dirty="0">
                <a:solidFill>
                  <a:srgbClr val="00B050"/>
                </a:solidFill>
                <a:latin typeface="Comic Sans MS" panose="030F0702030302020204" pitchFamily="66" charset="0"/>
                <a:ea typeface="Times New Roman" panose="02020603050405020304" pitchFamily="18" charset="0"/>
                <a:cs typeface="Times New Roman" panose="02020603050405020304" pitchFamily="18" charset="0"/>
              </a:rPr>
              <a:t>them</a:t>
            </a:r>
            <a:endParaRPr lang="en-GB" dirty="0">
              <a:solidFill>
                <a:srgbClr val="00B05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algn="ctr">
              <a:lnSpc>
                <a:spcPct val="107000"/>
              </a:lnSpc>
              <a:spcAft>
                <a:spcPts val="800"/>
              </a:spcAft>
            </a:pPr>
            <a:r>
              <a:rPr lang="en-GB"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there </a:t>
            </a:r>
          </a:p>
          <a:p>
            <a:pPr algn="ctr">
              <a:lnSpc>
                <a:spcPct val="107000"/>
              </a:lnSpc>
              <a:spcAft>
                <a:spcPts val="800"/>
              </a:spcAft>
            </a:pPr>
            <a:r>
              <a:rPr lang="en-GB" dirty="0">
                <a:solidFill>
                  <a:srgbClr val="0070C0"/>
                </a:solidFill>
                <a:effectLst/>
                <a:latin typeface="Comic Sans MS" panose="030F0702030302020204" pitchFamily="66" charset="0"/>
                <a:ea typeface="Times New Roman" panose="02020603050405020304" pitchFamily="18" charset="0"/>
                <a:cs typeface="Times New Roman" panose="02020603050405020304" pitchFamily="18" charset="0"/>
              </a:rPr>
              <a:t>these</a:t>
            </a:r>
            <a:r>
              <a:rPr lang="en-GB"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 </a:t>
            </a:r>
          </a:p>
          <a:p>
            <a:pPr algn="ctr">
              <a:lnSpc>
                <a:spcPct val="107000"/>
              </a:lnSpc>
              <a:spcAft>
                <a:spcPts val="800"/>
              </a:spcAft>
            </a:pPr>
            <a:r>
              <a:rPr lang="en-GB" dirty="0">
                <a:solidFill>
                  <a:srgbClr val="00B050"/>
                </a:solidFill>
                <a:effectLst/>
                <a:latin typeface="Comic Sans MS" panose="030F0702030302020204" pitchFamily="66" charset="0"/>
                <a:ea typeface="Times New Roman" panose="02020603050405020304" pitchFamily="18" charset="0"/>
                <a:cs typeface="Times New Roman" panose="02020603050405020304" pitchFamily="18" charset="0"/>
              </a:rPr>
              <a:t>father</a:t>
            </a:r>
            <a:r>
              <a:rPr lang="en-GB"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 </a:t>
            </a:r>
          </a:p>
          <a:p>
            <a:pPr algn="ctr">
              <a:lnSpc>
                <a:spcPct val="107000"/>
              </a:lnSpc>
              <a:spcAft>
                <a:spcPts val="800"/>
              </a:spcAft>
            </a:pPr>
            <a:r>
              <a:rPr lang="en-GB"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mother </a:t>
            </a:r>
          </a:p>
          <a:p>
            <a:pPr algn="ctr">
              <a:lnSpc>
                <a:spcPct val="107000"/>
              </a:lnSpc>
              <a:spcAft>
                <a:spcPts val="800"/>
              </a:spcAft>
            </a:pPr>
            <a:r>
              <a:rPr lang="en-GB" dirty="0">
                <a:solidFill>
                  <a:srgbClr val="0070C0"/>
                </a:solidFill>
                <a:effectLst/>
                <a:latin typeface="Comic Sans MS" panose="030F0702030302020204" pitchFamily="66" charset="0"/>
                <a:ea typeface="Times New Roman" panose="02020603050405020304" pitchFamily="18" charset="0"/>
                <a:cs typeface="Times New Roman" panose="02020603050405020304" pitchFamily="18" charset="0"/>
              </a:rPr>
              <a:t>that </a:t>
            </a:r>
          </a:p>
          <a:p>
            <a:pPr algn="ctr">
              <a:lnSpc>
                <a:spcPct val="107000"/>
              </a:lnSpc>
              <a:spcAft>
                <a:spcPts val="800"/>
              </a:spcAft>
            </a:pPr>
            <a:r>
              <a:rPr lang="en-GB" dirty="0">
                <a:solidFill>
                  <a:srgbClr val="00B050"/>
                </a:solidFill>
                <a:latin typeface="Comic Sans MS" panose="030F0702030302020204" pitchFamily="66" charset="0"/>
                <a:ea typeface="Times New Roman" panose="02020603050405020304" pitchFamily="18" charset="0"/>
                <a:cs typeface="Times New Roman" panose="02020603050405020304" pitchFamily="18" charset="0"/>
              </a:rPr>
              <a:t>rather</a:t>
            </a:r>
            <a:endParaRPr lang="en-GB" dirty="0">
              <a:solidFill>
                <a:srgbClr val="00B05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algn="ctr">
              <a:lnSpc>
                <a:spcPct val="107000"/>
              </a:lnSpc>
              <a:spcAft>
                <a:spcPts val="800"/>
              </a:spcAft>
            </a:pPr>
            <a:r>
              <a:rPr lang="en-GB"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gather</a:t>
            </a:r>
          </a:p>
          <a:p>
            <a:pPr algn="ctr">
              <a:lnSpc>
                <a:spcPct val="107000"/>
              </a:lnSpc>
              <a:spcAft>
                <a:spcPts val="800"/>
              </a:spcAft>
            </a:pPr>
            <a:r>
              <a:rPr lang="en-GB" dirty="0">
                <a:solidFill>
                  <a:srgbClr val="0070C0"/>
                </a:solidFill>
                <a:effectLst/>
                <a:latin typeface="Comic Sans MS" panose="030F0702030302020204" pitchFamily="66" charset="0"/>
                <a:ea typeface="Times New Roman" panose="02020603050405020304" pitchFamily="18" charset="0"/>
                <a:cs typeface="Times New Roman" panose="02020603050405020304" pitchFamily="18" charset="0"/>
              </a:rPr>
              <a:t>their </a:t>
            </a:r>
          </a:p>
        </p:txBody>
      </p:sp>
      <p:sp>
        <p:nvSpPr>
          <p:cNvPr id="9" name="TextBox 8">
            <a:extLst>
              <a:ext uri="{FF2B5EF4-FFF2-40B4-BE49-F238E27FC236}">
                <a16:creationId xmlns:a16="http://schemas.microsoft.com/office/drawing/2014/main" id="{08D06DFA-EF64-451A-B14B-6D622AFD7154}"/>
              </a:ext>
            </a:extLst>
          </p:cNvPr>
          <p:cNvSpPr txBox="1"/>
          <p:nvPr/>
        </p:nvSpPr>
        <p:spPr>
          <a:xfrm>
            <a:off x="4416109" y="1940029"/>
            <a:ext cx="6419461" cy="3786165"/>
          </a:xfrm>
          <a:prstGeom prst="rect">
            <a:avLst/>
          </a:prstGeom>
          <a:noFill/>
        </p:spPr>
        <p:txBody>
          <a:bodyPr wrap="square" rtlCol="0">
            <a:spAutoFit/>
          </a:bodyPr>
          <a:lstStyle/>
          <a:p>
            <a:pPr fontAlgn="base">
              <a:lnSpc>
                <a:spcPct val="107000"/>
              </a:lnSpc>
              <a:spcAft>
                <a:spcPts val="2020"/>
              </a:spcAft>
            </a:pPr>
            <a:r>
              <a:rPr lang="en-GB" sz="2000"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Sentences</a:t>
            </a:r>
            <a:r>
              <a:rPr lang="en-GB" sz="2000" dirty="0">
                <a:solidFill>
                  <a:srgbClr val="333333"/>
                </a:solidFill>
                <a:effectLst/>
                <a:latin typeface="Comic Sans MS" panose="030F0702030302020204" pitchFamily="66" charset="0"/>
                <a:ea typeface="Times New Roman" panose="02020603050405020304" pitchFamily="18" charset="0"/>
                <a:cs typeface="Times New Roman" panose="02020603050405020304" pitchFamily="18" charset="0"/>
              </a:rPr>
              <a:t>  </a:t>
            </a:r>
          </a:p>
          <a:p>
            <a:pPr fontAlgn="base">
              <a:lnSpc>
                <a:spcPct val="107000"/>
              </a:lnSpc>
              <a:spcAft>
                <a:spcPts val="2020"/>
              </a:spcAft>
            </a:pPr>
            <a:r>
              <a:rPr lang="en-GB" sz="2000" dirty="0">
                <a:solidFill>
                  <a:srgbClr val="333333"/>
                </a:solidFill>
                <a:effectLst/>
                <a:latin typeface="Comic Sans MS" panose="030F0702030302020204" pitchFamily="66" charset="0"/>
                <a:ea typeface="Times New Roman" panose="02020603050405020304" pitchFamily="18" charset="0"/>
                <a:cs typeface="Times New Roman" panose="02020603050405020304" pitchFamily="18" charset="0"/>
              </a:rPr>
              <a:t>Choose three words from the list or three of your own words and write a sentence for each.</a:t>
            </a:r>
            <a:endParaRPr lang="en-GB" sz="2000" dirty="0">
              <a:effectLst/>
              <a:latin typeface="Comic Sans MS" panose="030F0702030302020204" pitchFamily="66" charset="0"/>
              <a:ea typeface="Calibri" panose="020F0502020204030204" pitchFamily="34" charset="0"/>
              <a:cs typeface="Times New Roman" panose="02020603050405020304" pitchFamily="18" charset="0"/>
            </a:endParaRPr>
          </a:p>
          <a:p>
            <a:pPr fontAlgn="base">
              <a:lnSpc>
                <a:spcPct val="107000"/>
              </a:lnSpc>
              <a:spcAft>
                <a:spcPts val="2020"/>
              </a:spcAft>
            </a:pPr>
            <a:r>
              <a:rPr lang="en-GB" sz="2000" dirty="0">
                <a:solidFill>
                  <a:srgbClr val="333333"/>
                </a:solidFill>
                <a:effectLst/>
                <a:latin typeface="Comic Sans MS" panose="030F0702030302020204" pitchFamily="66" charset="0"/>
                <a:ea typeface="Times New Roman" panose="02020603050405020304" pitchFamily="18" charset="0"/>
                <a:cs typeface="Times New Roman" panose="02020603050405020304" pitchFamily="18" charset="0"/>
              </a:rPr>
              <a:t>Remember your core targets –</a:t>
            </a:r>
            <a:endParaRPr lang="en-GB" sz="20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GB" sz="2000" dirty="0">
                <a:solidFill>
                  <a:srgbClr val="333333"/>
                </a:solidFill>
                <a:effectLst/>
                <a:latin typeface="Comic Sans MS" panose="030F0702030302020204" pitchFamily="66" charset="0"/>
                <a:ea typeface="Times New Roman" panose="02020603050405020304" pitchFamily="18" charset="0"/>
                <a:cs typeface="Times New Roman" panose="02020603050405020304" pitchFamily="18" charset="0"/>
              </a:rPr>
              <a:t>capital letters</a:t>
            </a:r>
            <a:endParaRPr lang="en-GB" sz="2000" dirty="0">
              <a:solidFill>
                <a:srgbClr val="333333"/>
              </a:solidFill>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GB" sz="2000" dirty="0">
                <a:solidFill>
                  <a:srgbClr val="333333"/>
                </a:solidFill>
                <a:effectLst/>
                <a:latin typeface="Comic Sans MS" panose="030F0702030302020204" pitchFamily="66" charset="0"/>
                <a:ea typeface="Times New Roman" panose="02020603050405020304" pitchFamily="18" charset="0"/>
                <a:cs typeface="Times New Roman" panose="02020603050405020304" pitchFamily="18" charset="0"/>
              </a:rPr>
              <a:t>full stops</a:t>
            </a:r>
            <a:endParaRPr lang="en-GB" sz="2000" dirty="0">
              <a:solidFill>
                <a:srgbClr val="333333"/>
              </a:solidFill>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GB" sz="2000" dirty="0">
                <a:solidFill>
                  <a:srgbClr val="333333"/>
                </a:solidFill>
                <a:effectLst/>
                <a:latin typeface="Comic Sans MS" panose="030F0702030302020204" pitchFamily="66" charset="0"/>
                <a:ea typeface="Times New Roman" panose="02020603050405020304" pitchFamily="18" charset="0"/>
                <a:cs typeface="Times New Roman" panose="02020603050405020304" pitchFamily="18" charset="0"/>
              </a:rPr>
              <a:t>finger spaces</a:t>
            </a:r>
            <a:endParaRPr lang="en-GB" sz="2000" dirty="0">
              <a:solidFill>
                <a:srgbClr val="333333"/>
              </a:solidFill>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GB" sz="2000" dirty="0">
                <a:solidFill>
                  <a:srgbClr val="333333"/>
                </a:solidFill>
                <a:effectLst/>
                <a:latin typeface="Comic Sans MS" panose="030F0702030302020204" pitchFamily="66" charset="0"/>
                <a:ea typeface="Times New Roman" panose="02020603050405020304" pitchFamily="18" charset="0"/>
                <a:cs typeface="Times New Roman" panose="02020603050405020304" pitchFamily="18" charset="0"/>
              </a:rPr>
              <a:t>use a connective – and, but, because, so</a:t>
            </a:r>
            <a:endParaRPr lang="en-GB" sz="2000" dirty="0">
              <a:solidFill>
                <a:srgbClr val="333333"/>
              </a:solidFill>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6E868959-69A4-4D41-B729-0A42C60C15C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70325" y="2103962"/>
            <a:ext cx="487363" cy="487363"/>
          </a:xfrm>
          <a:prstGeom prst="rect">
            <a:avLst/>
          </a:prstGeom>
          <a:solidFill>
            <a:srgbClr val="6DE13F"/>
          </a:solidFill>
        </p:spPr>
      </p:pic>
      <p:pic>
        <p:nvPicPr>
          <p:cNvPr id="6" name="Picture 5">
            <a:extLst>
              <a:ext uri="{FF2B5EF4-FFF2-40B4-BE49-F238E27FC236}">
                <a16:creationId xmlns:a16="http://schemas.microsoft.com/office/drawing/2014/main" id="{F61FC1AD-A5CE-4B29-A167-A4469C6B4C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09053" y="5452229"/>
            <a:ext cx="1734176" cy="1318208"/>
          </a:xfrm>
          <a:prstGeom prst="rect">
            <a:avLst/>
          </a:prstGeom>
        </p:spPr>
      </p:pic>
      <p:sp>
        <p:nvSpPr>
          <p:cNvPr id="5" name="TextBox 4">
            <a:extLst>
              <a:ext uri="{FF2B5EF4-FFF2-40B4-BE49-F238E27FC236}">
                <a16:creationId xmlns:a16="http://schemas.microsoft.com/office/drawing/2014/main" id="{C6A2E165-2618-45E8-8BDF-89FC4FA7C891}"/>
              </a:ext>
            </a:extLst>
          </p:cNvPr>
          <p:cNvSpPr txBox="1"/>
          <p:nvPr/>
        </p:nvSpPr>
        <p:spPr>
          <a:xfrm>
            <a:off x="4416109" y="5925150"/>
            <a:ext cx="6680719" cy="646331"/>
          </a:xfrm>
          <a:prstGeom prst="rect">
            <a:avLst/>
          </a:prstGeom>
          <a:noFill/>
        </p:spPr>
        <p:txBody>
          <a:bodyPr wrap="square" rtlCol="0">
            <a:spAutoFit/>
          </a:bodyPr>
          <a:lstStyle/>
          <a:p>
            <a:r>
              <a:rPr lang="en-GB" b="1" u="sng" dirty="0"/>
              <a:t>Extension Task </a:t>
            </a:r>
            <a:r>
              <a:rPr lang="en-GB" u="sng" dirty="0"/>
              <a:t>(optional)</a:t>
            </a:r>
          </a:p>
          <a:p>
            <a:r>
              <a:rPr lang="en-GB" dirty="0" err="1"/>
              <a:t>Sumdog</a:t>
            </a:r>
            <a:r>
              <a:rPr lang="en-GB" dirty="0"/>
              <a:t> Challenge  - Phoneme and common words</a:t>
            </a:r>
          </a:p>
        </p:txBody>
      </p:sp>
      <p:pic>
        <p:nvPicPr>
          <p:cNvPr id="7" name="Recorded Sound">
            <a:hlinkClick r:id="" action="ppaction://media"/>
            <a:extLst>
              <a:ext uri="{FF2B5EF4-FFF2-40B4-BE49-F238E27FC236}">
                <a16:creationId xmlns:a16="http://schemas.microsoft.com/office/drawing/2014/main" id="{0782C5D8-5F23-4B18-9CBD-2B2D7BFF666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04857" y="901139"/>
            <a:ext cx="487363" cy="487363"/>
          </a:xfrm>
          <a:prstGeom prst="rect">
            <a:avLst/>
          </a:prstGeom>
          <a:solidFill>
            <a:srgbClr val="FF0000"/>
          </a:solidFill>
        </p:spPr>
      </p:pic>
      <p:pic>
        <p:nvPicPr>
          <p:cNvPr id="3" name="Recorded Sound">
            <a:hlinkClick r:id="" action="ppaction://media"/>
            <a:extLst>
              <a:ext uri="{FF2B5EF4-FFF2-40B4-BE49-F238E27FC236}">
                <a16:creationId xmlns:a16="http://schemas.microsoft.com/office/drawing/2014/main" id="{2683D87A-7D52-48CD-82E9-577EA93B625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213844" y="2047606"/>
            <a:ext cx="487363" cy="487363"/>
          </a:xfrm>
          <a:prstGeom prst="rect">
            <a:avLst/>
          </a:prstGeom>
          <a:solidFill>
            <a:srgbClr val="0000FF"/>
          </a:solidFill>
        </p:spPr>
      </p:pic>
      <p:pic>
        <p:nvPicPr>
          <p:cNvPr id="11" name="Recorded Sound">
            <a:hlinkClick r:id="" action="ppaction://media"/>
            <a:extLst>
              <a:ext uri="{FF2B5EF4-FFF2-40B4-BE49-F238E27FC236}">
                <a16:creationId xmlns:a16="http://schemas.microsoft.com/office/drawing/2014/main" id="{BB98F367-D5CC-4C5C-913B-2E32CE45ABF4}"/>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3870324" y="6084118"/>
            <a:ext cx="487363" cy="487363"/>
          </a:xfrm>
          <a:prstGeom prst="rect">
            <a:avLst/>
          </a:prstGeom>
          <a:solidFill>
            <a:srgbClr val="C632BB"/>
          </a:solidFill>
        </p:spPr>
      </p:pic>
    </p:spTree>
    <p:extLst>
      <p:ext uri="{BB962C8B-B14F-4D97-AF65-F5344CB8AC3E}">
        <p14:creationId xmlns:p14="http://schemas.microsoft.com/office/powerpoint/2010/main" val="21722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99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499"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88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7"/>
                </p:tgtEl>
              </p:cMediaNode>
            </p:audio>
            <p:audio>
              <p:cMediaNode vol="80000">
                <p:cTn id="21" fill="hold" display="0">
                  <p:stCondLst>
                    <p:cond delay="indefinite"/>
                  </p:stCondLst>
                  <p:endCondLst>
                    <p:cond evt="onStopAudio" delay="0">
                      <p:tgtEl>
                        <p:sldTgt/>
                      </p:tgtEl>
                    </p:cond>
                  </p:endCondLst>
                </p:cTn>
                <p:tgtEl>
                  <p:spTgt spid="3"/>
                </p:tgtEl>
              </p:cMediaNode>
            </p:audio>
            <p:audio>
              <p:cMediaNode vol="80000">
                <p:cTn id="22"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B64D1-F518-4A5E-A077-008F1EE6AF98}"/>
              </a:ext>
            </a:extLst>
          </p:cNvPr>
          <p:cNvSpPr>
            <a:spLocks noGrp="1"/>
          </p:cNvSpPr>
          <p:nvPr>
            <p:ph type="title"/>
          </p:nvPr>
        </p:nvSpPr>
        <p:spPr/>
        <p:txBody>
          <a:bodyPr/>
          <a:lstStyle/>
          <a:p>
            <a:endParaRPr lang="en-GB"/>
          </a:p>
        </p:txBody>
      </p:sp>
      <p:graphicFrame>
        <p:nvGraphicFramePr>
          <p:cNvPr id="4" name="Content Placeholder 3">
            <a:extLst>
              <a:ext uri="{FF2B5EF4-FFF2-40B4-BE49-F238E27FC236}">
                <a16:creationId xmlns:a16="http://schemas.microsoft.com/office/drawing/2014/main" id="{D22B2723-D3F1-4939-B77E-F2E1E6A6C3AF}"/>
              </a:ext>
            </a:extLst>
          </p:cNvPr>
          <p:cNvGraphicFramePr>
            <a:graphicFrameLocks noGrp="1"/>
          </p:cNvGraphicFramePr>
          <p:nvPr>
            <p:ph idx="1"/>
            <p:extLst>
              <p:ext uri="{D42A27DB-BD31-4B8C-83A1-F6EECF244321}">
                <p14:modId xmlns:p14="http://schemas.microsoft.com/office/powerpoint/2010/main" val="262463819"/>
              </p:ext>
            </p:extLst>
          </p:nvPr>
        </p:nvGraphicFramePr>
        <p:xfrm>
          <a:off x="65313" y="0"/>
          <a:ext cx="12055151" cy="7289014"/>
        </p:xfrm>
        <a:graphic>
          <a:graphicData uri="http://schemas.openxmlformats.org/drawingml/2006/table">
            <a:tbl>
              <a:tblPr firstRow="1" firstCol="1" bandRow="1">
                <a:tableStyleId>{5C22544A-7EE6-4342-B048-85BDC9FD1C3A}</a:tableStyleId>
              </a:tblPr>
              <a:tblGrid>
                <a:gridCol w="4017537">
                  <a:extLst>
                    <a:ext uri="{9D8B030D-6E8A-4147-A177-3AD203B41FA5}">
                      <a16:colId xmlns:a16="http://schemas.microsoft.com/office/drawing/2014/main" val="4158027192"/>
                    </a:ext>
                  </a:extLst>
                </a:gridCol>
                <a:gridCol w="4017537">
                  <a:extLst>
                    <a:ext uri="{9D8B030D-6E8A-4147-A177-3AD203B41FA5}">
                      <a16:colId xmlns:a16="http://schemas.microsoft.com/office/drawing/2014/main" val="3180984381"/>
                    </a:ext>
                  </a:extLst>
                </a:gridCol>
                <a:gridCol w="4020077">
                  <a:extLst>
                    <a:ext uri="{9D8B030D-6E8A-4147-A177-3AD203B41FA5}">
                      <a16:colId xmlns:a16="http://schemas.microsoft.com/office/drawing/2014/main" val="1253132649"/>
                    </a:ext>
                  </a:extLst>
                </a:gridCol>
              </a:tblGrid>
              <a:tr h="1326660">
                <a:tc>
                  <a:txBody>
                    <a:bodyPr/>
                    <a:lstStyle/>
                    <a:p>
                      <a:pPr algn="ctr">
                        <a:lnSpc>
                          <a:spcPct val="115000"/>
                        </a:lnSpc>
                        <a:spcAft>
                          <a:spcPts val="1000"/>
                        </a:spcAft>
                      </a:pPr>
                      <a:r>
                        <a:rPr lang="en-GB" sz="1400" u="sng" dirty="0">
                          <a:solidFill>
                            <a:schemeClr val="tx1"/>
                          </a:solidFill>
                          <a:effectLst/>
                        </a:rPr>
                        <a:t>Playdough</a:t>
                      </a:r>
                      <a:r>
                        <a:rPr lang="en-GB" sz="1400" u="none" strike="noStrike" dirty="0">
                          <a:solidFill>
                            <a:schemeClr val="tx1"/>
                          </a:solidFill>
                          <a:effectLst/>
                        </a:rPr>
                        <a:t> </a:t>
                      </a:r>
                      <a:endParaRPr lang="en-GB" sz="1400" dirty="0">
                        <a:solidFill>
                          <a:schemeClr val="tx1"/>
                        </a:solidFill>
                        <a:effectLst/>
                      </a:endParaRPr>
                    </a:p>
                    <a:p>
                      <a:pPr algn="ctr">
                        <a:lnSpc>
                          <a:spcPct val="115000"/>
                        </a:lnSpc>
                        <a:spcAft>
                          <a:spcPts val="1000"/>
                        </a:spcAft>
                      </a:pPr>
                      <a:r>
                        <a:rPr lang="en-GB" sz="1400" b="0" dirty="0">
                          <a:solidFill>
                            <a:schemeClr val="tx1"/>
                          </a:solidFill>
                          <a:effectLst/>
                        </a:rPr>
                        <a:t>Write your words using playdough.</a:t>
                      </a:r>
                      <a:endParaRPr lang="en-GB"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rgbClr val="FFFF66"/>
                    </a:solidFill>
                  </a:tcPr>
                </a:tc>
                <a:tc>
                  <a:txBody>
                    <a:bodyPr/>
                    <a:lstStyle/>
                    <a:p>
                      <a:pPr algn="ctr">
                        <a:lnSpc>
                          <a:spcPct val="115000"/>
                        </a:lnSpc>
                        <a:spcAft>
                          <a:spcPts val="1000"/>
                        </a:spcAft>
                      </a:pPr>
                      <a:r>
                        <a:rPr lang="en-GB" sz="1400" u="sng" dirty="0">
                          <a:solidFill>
                            <a:schemeClr val="tx1"/>
                          </a:solidFill>
                          <a:effectLst/>
                        </a:rPr>
                        <a:t>Magnetic letters</a:t>
                      </a:r>
                      <a:endParaRPr lang="en-GB" sz="1400" dirty="0">
                        <a:solidFill>
                          <a:schemeClr val="tx1"/>
                        </a:solidFill>
                        <a:effectLst/>
                      </a:endParaRPr>
                    </a:p>
                    <a:p>
                      <a:pPr algn="ctr">
                        <a:lnSpc>
                          <a:spcPct val="115000"/>
                        </a:lnSpc>
                        <a:spcAft>
                          <a:spcPts val="1000"/>
                        </a:spcAft>
                      </a:pPr>
                      <a:r>
                        <a:rPr lang="en-GB" sz="1400" b="0" dirty="0">
                          <a:solidFill>
                            <a:schemeClr val="tx1"/>
                          </a:solidFill>
                          <a:effectLst/>
                        </a:rPr>
                        <a:t>Use your magnetic letters to spell out your words. Jumble them up then spell them again without looking at the word.</a:t>
                      </a:r>
                      <a:endParaRPr lang="en-GB"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rgbClr val="6DE13F"/>
                    </a:solidFill>
                  </a:tcPr>
                </a:tc>
                <a:tc>
                  <a:txBody>
                    <a:bodyPr/>
                    <a:lstStyle/>
                    <a:p>
                      <a:pPr algn="ctr">
                        <a:lnSpc>
                          <a:spcPct val="115000"/>
                        </a:lnSpc>
                        <a:spcAft>
                          <a:spcPts val="1000"/>
                        </a:spcAft>
                      </a:pPr>
                      <a:r>
                        <a:rPr lang="en-GB" sz="1400" u="sng" dirty="0">
                          <a:solidFill>
                            <a:schemeClr val="tx1"/>
                          </a:solidFill>
                          <a:effectLst/>
                        </a:rPr>
                        <a:t>Lego</a:t>
                      </a:r>
                      <a:r>
                        <a:rPr lang="en-GB" sz="1400" u="none" strike="noStrike" dirty="0">
                          <a:solidFill>
                            <a:schemeClr val="tx1"/>
                          </a:solidFill>
                          <a:effectLst/>
                        </a:rPr>
                        <a:t> </a:t>
                      </a:r>
                      <a:endParaRPr lang="en-GB" sz="1400" dirty="0">
                        <a:solidFill>
                          <a:schemeClr val="tx1"/>
                        </a:solidFill>
                        <a:effectLst/>
                      </a:endParaRPr>
                    </a:p>
                    <a:p>
                      <a:pPr algn="ctr">
                        <a:lnSpc>
                          <a:spcPct val="115000"/>
                        </a:lnSpc>
                        <a:spcAft>
                          <a:spcPts val="1000"/>
                        </a:spcAft>
                      </a:pPr>
                      <a:r>
                        <a:rPr lang="en-GB" sz="1400" b="0" dirty="0">
                          <a:solidFill>
                            <a:schemeClr val="tx1"/>
                          </a:solidFill>
                          <a:effectLst/>
                        </a:rPr>
                        <a:t>Spell your words out using Lego bricks. You could take a photo and post it on Teams.</a:t>
                      </a:r>
                      <a:endParaRPr lang="en-GB"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chemeClr val="accent2"/>
                    </a:solidFill>
                  </a:tcPr>
                </a:tc>
                <a:extLst>
                  <a:ext uri="{0D108BD9-81ED-4DB2-BD59-A6C34878D82A}">
                    <a16:rowId xmlns:a16="http://schemas.microsoft.com/office/drawing/2014/main" val="644116465"/>
                  </a:ext>
                </a:extLst>
              </a:tr>
              <a:tr h="1363754">
                <a:tc>
                  <a:txBody>
                    <a:bodyPr/>
                    <a:lstStyle/>
                    <a:p>
                      <a:pPr algn="ctr">
                        <a:lnSpc>
                          <a:spcPct val="115000"/>
                        </a:lnSpc>
                        <a:spcAft>
                          <a:spcPts val="1000"/>
                        </a:spcAft>
                      </a:pPr>
                      <a:r>
                        <a:rPr lang="en-GB" sz="1400" u="sng" dirty="0" err="1">
                          <a:solidFill>
                            <a:schemeClr val="tx1"/>
                          </a:solidFill>
                          <a:effectLst/>
                        </a:rPr>
                        <a:t>LaSaCaWaC</a:t>
                      </a:r>
                      <a:r>
                        <a:rPr lang="en-GB" sz="1400" u="none" strike="noStrike" dirty="0">
                          <a:solidFill>
                            <a:schemeClr val="tx1"/>
                          </a:solidFill>
                          <a:effectLst/>
                        </a:rPr>
                        <a:t> </a:t>
                      </a:r>
                      <a:endParaRPr lang="en-GB" sz="1400" dirty="0">
                        <a:solidFill>
                          <a:schemeClr val="tx1"/>
                        </a:solidFill>
                        <a:effectLst/>
                      </a:endParaRPr>
                    </a:p>
                    <a:p>
                      <a:pPr algn="ctr">
                        <a:lnSpc>
                          <a:spcPct val="115000"/>
                        </a:lnSpc>
                        <a:spcAft>
                          <a:spcPts val="1000"/>
                        </a:spcAft>
                      </a:pPr>
                      <a:r>
                        <a:rPr lang="en-GB" sz="1400" b="0" dirty="0">
                          <a:solidFill>
                            <a:schemeClr val="tx1"/>
                          </a:solidFill>
                          <a:effectLst/>
                        </a:rPr>
                        <a:t>Look, say, cover, write and check.</a:t>
                      </a:r>
                    </a:p>
                    <a:p>
                      <a:pPr algn="ctr">
                        <a:lnSpc>
                          <a:spcPct val="115000"/>
                        </a:lnSpc>
                        <a:spcAft>
                          <a:spcPts val="1000"/>
                        </a:spcAft>
                      </a:pPr>
                      <a:r>
                        <a:rPr lang="en-GB" sz="1400" b="0" dirty="0">
                          <a:solidFill>
                            <a:schemeClr val="tx1"/>
                          </a:solidFill>
                          <a:effectLst/>
                        </a:rPr>
                        <a:t>Write each word 3 times.</a:t>
                      </a:r>
                      <a:endParaRPr lang="en-GB"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rgbClr val="FFFF66"/>
                    </a:solidFill>
                  </a:tcPr>
                </a:tc>
                <a:tc>
                  <a:txBody>
                    <a:bodyPr/>
                    <a:lstStyle/>
                    <a:p>
                      <a:pPr algn="ctr">
                        <a:lnSpc>
                          <a:spcPct val="115000"/>
                        </a:lnSpc>
                        <a:spcAft>
                          <a:spcPts val="1000"/>
                        </a:spcAft>
                      </a:pPr>
                      <a:r>
                        <a:rPr lang="en-GB" sz="1400" b="1" u="sng" dirty="0">
                          <a:solidFill>
                            <a:schemeClr val="tx1"/>
                          </a:solidFill>
                          <a:effectLst/>
                        </a:rPr>
                        <a:t>Chalk</a:t>
                      </a:r>
                      <a:endParaRPr lang="en-GB" sz="1400" b="1" dirty="0">
                        <a:solidFill>
                          <a:schemeClr val="tx1"/>
                        </a:solidFill>
                        <a:effectLst/>
                      </a:endParaRPr>
                    </a:p>
                    <a:p>
                      <a:pPr algn="ctr">
                        <a:lnSpc>
                          <a:spcPct val="115000"/>
                        </a:lnSpc>
                        <a:spcAft>
                          <a:spcPts val="1000"/>
                        </a:spcAft>
                      </a:pPr>
                      <a:r>
                        <a:rPr lang="en-GB" sz="1400" dirty="0">
                          <a:solidFill>
                            <a:schemeClr val="tx1"/>
                          </a:solidFill>
                          <a:effectLst/>
                        </a:rPr>
                        <a:t>Go outside and write your words on your path or pavement.</a:t>
                      </a:r>
                      <a:endParaRPr lang="en-GB"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rgbClr val="6DE13F"/>
                    </a:solidFill>
                  </a:tcPr>
                </a:tc>
                <a:tc>
                  <a:txBody>
                    <a:bodyPr/>
                    <a:lstStyle/>
                    <a:p>
                      <a:pPr algn="ctr">
                        <a:lnSpc>
                          <a:spcPct val="115000"/>
                        </a:lnSpc>
                        <a:spcAft>
                          <a:spcPts val="1000"/>
                        </a:spcAft>
                      </a:pPr>
                      <a:r>
                        <a:rPr lang="en-GB" sz="1400" b="1" u="sng" dirty="0">
                          <a:solidFill>
                            <a:schemeClr val="tx1"/>
                          </a:solidFill>
                          <a:effectLst/>
                        </a:rPr>
                        <a:t>Ransom Words</a:t>
                      </a:r>
                      <a:endParaRPr lang="en-GB" sz="1400" b="1" dirty="0">
                        <a:solidFill>
                          <a:schemeClr val="tx1"/>
                        </a:solidFill>
                        <a:effectLst/>
                      </a:endParaRPr>
                    </a:p>
                    <a:p>
                      <a:pPr algn="ctr">
                        <a:lnSpc>
                          <a:spcPct val="115000"/>
                        </a:lnSpc>
                        <a:spcAft>
                          <a:spcPts val="1000"/>
                        </a:spcAft>
                      </a:pPr>
                      <a:r>
                        <a:rPr lang="en-GB" sz="1400" dirty="0">
                          <a:solidFill>
                            <a:schemeClr val="tx1"/>
                          </a:solidFill>
                          <a:effectLst/>
                        </a:rPr>
                        <a:t>‘Write’ your words by cutting letters out of a magazine/newspaper and gluing the letters onto paper to spell your words.</a:t>
                      </a:r>
                      <a:endParaRPr lang="en-GB"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chemeClr val="accent2"/>
                    </a:solidFill>
                  </a:tcPr>
                </a:tc>
                <a:extLst>
                  <a:ext uri="{0D108BD9-81ED-4DB2-BD59-A6C34878D82A}">
                    <a16:rowId xmlns:a16="http://schemas.microsoft.com/office/drawing/2014/main" val="1569081483"/>
                  </a:ext>
                </a:extLst>
              </a:tr>
              <a:tr h="2742089">
                <a:tc>
                  <a:txBody>
                    <a:bodyPr/>
                    <a:lstStyle/>
                    <a:p>
                      <a:pPr algn="ctr">
                        <a:lnSpc>
                          <a:spcPct val="115000"/>
                        </a:lnSpc>
                        <a:spcAft>
                          <a:spcPts val="1000"/>
                        </a:spcAft>
                      </a:pPr>
                      <a:r>
                        <a:rPr lang="en-GB" sz="1400" u="sng" dirty="0">
                          <a:solidFill>
                            <a:schemeClr val="tx1"/>
                          </a:solidFill>
                          <a:effectLst/>
                        </a:rPr>
                        <a:t>UPPER and lower</a:t>
                      </a:r>
                      <a:endParaRPr lang="en-GB" sz="1400" dirty="0">
                        <a:solidFill>
                          <a:schemeClr val="tx1"/>
                        </a:solidFill>
                        <a:effectLst/>
                      </a:endParaRPr>
                    </a:p>
                    <a:p>
                      <a:pPr algn="ctr">
                        <a:lnSpc>
                          <a:spcPct val="115000"/>
                        </a:lnSpc>
                        <a:spcAft>
                          <a:spcPts val="1000"/>
                        </a:spcAft>
                      </a:pPr>
                      <a:r>
                        <a:rPr lang="en-GB" sz="1400" b="0" dirty="0">
                          <a:solidFill>
                            <a:schemeClr val="tx1"/>
                          </a:solidFill>
                          <a:effectLst/>
                        </a:rPr>
                        <a:t>Write your words in capitals and then in lowercase letters.</a:t>
                      </a:r>
                    </a:p>
                    <a:p>
                      <a:pPr algn="ctr">
                        <a:lnSpc>
                          <a:spcPct val="115000"/>
                        </a:lnSpc>
                        <a:spcAft>
                          <a:spcPts val="1000"/>
                        </a:spcAft>
                      </a:pPr>
                      <a:r>
                        <a:rPr lang="en-GB" sz="1400" b="0" dirty="0">
                          <a:solidFill>
                            <a:schemeClr val="tx1"/>
                          </a:solidFill>
                          <a:effectLst/>
                        </a:rPr>
                        <a:t>e.g. PHONE </a:t>
                      </a:r>
                      <a:r>
                        <a:rPr lang="en-GB" sz="1400" b="0" dirty="0" err="1">
                          <a:solidFill>
                            <a:schemeClr val="tx1"/>
                          </a:solidFill>
                          <a:effectLst/>
                        </a:rPr>
                        <a:t>phone</a:t>
                      </a:r>
                      <a:endParaRPr lang="en-GB" sz="1400" b="0" dirty="0">
                        <a:solidFill>
                          <a:schemeClr val="tx1"/>
                        </a:solidFill>
                        <a:effectLst/>
                      </a:endParaRPr>
                    </a:p>
                    <a:p>
                      <a:pPr algn="ctr">
                        <a:lnSpc>
                          <a:spcPct val="115000"/>
                        </a:lnSpc>
                        <a:spcAft>
                          <a:spcPts val="1000"/>
                        </a:spcAft>
                      </a:pPr>
                      <a:r>
                        <a:rPr lang="en-GB" sz="1400" dirty="0">
                          <a:solidFill>
                            <a:schemeClr val="tx1"/>
                          </a:solidFill>
                          <a:effectLst/>
                        </a:rPr>
                        <a:t> </a:t>
                      </a:r>
                      <a:endParaRPr lang="en-GB"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rgbClr val="FFFF66"/>
                    </a:solidFill>
                  </a:tcPr>
                </a:tc>
                <a:tc>
                  <a:txBody>
                    <a:bodyPr/>
                    <a:lstStyle/>
                    <a:p>
                      <a:pPr algn="ctr">
                        <a:lnSpc>
                          <a:spcPct val="115000"/>
                        </a:lnSpc>
                        <a:spcAft>
                          <a:spcPts val="1000"/>
                        </a:spcAft>
                      </a:pPr>
                      <a:r>
                        <a:rPr lang="en-GB" sz="1400" b="1" u="sng" dirty="0">
                          <a:solidFill>
                            <a:schemeClr val="tx1"/>
                          </a:solidFill>
                          <a:effectLst/>
                        </a:rPr>
                        <a:t>Art Attack </a:t>
                      </a:r>
                      <a:endParaRPr lang="en-GB" sz="1400" b="1" dirty="0">
                        <a:solidFill>
                          <a:schemeClr val="tx1"/>
                        </a:solidFill>
                        <a:effectLst/>
                      </a:endParaRPr>
                    </a:p>
                    <a:p>
                      <a:pPr algn="ctr">
                        <a:lnSpc>
                          <a:spcPct val="115000"/>
                        </a:lnSpc>
                        <a:spcAft>
                          <a:spcPts val="1000"/>
                        </a:spcAft>
                      </a:pPr>
                      <a:r>
                        <a:rPr lang="en-GB" sz="1400" dirty="0">
                          <a:solidFill>
                            <a:schemeClr val="tx1"/>
                          </a:solidFill>
                          <a:effectLst/>
                        </a:rPr>
                        <a:t>Draw a picture to go with each of your words.</a:t>
                      </a:r>
                      <a:endParaRPr lang="en-GB"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rgbClr val="6DE13F"/>
                    </a:solidFill>
                  </a:tcPr>
                </a:tc>
                <a:tc>
                  <a:txBody>
                    <a:bodyPr/>
                    <a:lstStyle/>
                    <a:p>
                      <a:pPr algn="ctr">
                        <a:lnSpc>
                          <a:spcPct val="115000"/>
                        </a:lnSpc>
                        <a:spcAft>
                          <a:spcPts val="1000"/>
                        </a:spcAft>
                      </a:pPr>
                      <a:r>
                        <a:rPr lang="en-GB" sz="1400" u="none" strike="noStrike" dirty="0">
                          <a:solidFill>
                            <a:schemeClr val="tx1"/>
                          </a:solidFill>
                          <a:effectLst/>
                        </a:rPr>
                        <a:t> </a:t>
                      </a:r>
                      <a:endParaRPr lang="en-GB" sz="1400" dirty="0">
                        <a:solidFill>
                          <a:schemeClr val="tx1"/>
                        </a:solidFill>
                        <a:effectLst/>
                      </a:endParaRPr>
                    </a:p>
                    <a:p>
                      <a:pPr algn="ctr">
                        <a:lnSpc>
                          <a:spcPct val="115000"/>
                        </a:lnSpc>
                        <a:spcAft>
                          <a:spcPts val="1000"/>
                        </a:spcAft>
                      </a:pPr>
                      <a:r>
                        <a:rPr lang="en-GB" sz="1400" b="1" u="sng" dirty="0">
                          <a:solidFill>
                            <a:schemeClr val="tx1"/>
                          </a:solidFill>
                          <a:effectLst/>
                        </a:rPr>
                        <a:t>Online Activity</a:t>
                      </a:r>
                      <a:endParaRPr lang="en-GB" sz="1400" b="1" dirty="0">
                        <a:solidFill>
                          <a:schemeClr val="tx1"/>
                        </a:solidFill>
                        <a:effectLst/>
                      </a:endParaRPr>
                    </a:p>
                    <a:p>
                      <a:pPr algn="ctr">
                        <a:lnSpc>
                          <a:spcPct val="115000"/>
                        </a:lnSpc>
                        <a:spcAft>
                          <a:spcPts val="1000"/>
                        </a:spcAft>
                      </a:pPr>
                      <a:r>
                        <a:rPr lang="en-GB" sz="1400" dirty="0">
                          <a:solidFill>
                            <a:schemeClr val="tx1"/>
                          </a:solidFill>
                          <a:effectLst/>
                        </a:rPr>
                        <a:t>Go to this website and type in your words to play the games.</a:t>
                      </a:r>
                    </a:p>
                    <a:p>
                      <a:pPr algn="ctr">
                        <a:lnSpc>
                          <a:spcPct val="115000"/>
                        </a:lnSpc>
                        <a:spcAft>
                          <a:spcPts val="1000"/>
                        </a:spcAft>
                      </a:pPr>
                      <a:r>
                        <a:rPr lang="en-GB" sz="1400" u="sng" dirty="0">
                          <a:solidFill>
                            <a:schemeClr val="tx1"/>
                          </a:solidFill>
                          <a:effectLst/>
                          <a:hlinkClick r:id="rId2">
                            <a:extLst>
                              <a:ext uri="{A12FA001-AC4F-418D-AE19-62706E023703}">
                                <ahyp:hlinkClr xmlns:ahyp="http://schemas.microsoft.com/office/drawing/2018/hyperlinkcolor" val="tx"/>
                              </a:ext>
                            </a:extLst>
                          </a:hlinkClick>
                        </a:rPr>
                        <a:t>http://www.ictgames.com/lcwc.html</a:t>
                      </a:r>
                      <a:endParaRPr lang="en-GB" sz="1400" dirty="0">
                        <a:solidFill>
                          <a:schemeClr val="tx1"/>
                        </a:solidFill>
                        <a:effectLst/>
                      </a:endParaRPr>
                    </a:p>
                    <a:p>
                      <a:pPr algn="ctr">
                        <a:lnSpc>
                          <a:spcPct val="115000"/>
                        </a:lnSpc>
                        <a:spcAft>
                          <a:spcPts val="1000"/>
                        </a:spcAft>
                      </a:pPr>
                      <a:r>
                        <a:rPr lang="en-GB" sz="1400" dirty="0">
                          <a:solidFill>
                            <a:schemeClr val="tx1"/>
                          </a:solidFill>
                          <a:effectLst/>
                        </a:rPr>
                        <a:t> </a:t>
                      </a:r>
                    </a:p>
                    <a:p>
                      <a:pPr algn="ctr">
                        <a:lnSpc>
                          <a:spcPct val="115000"/>
                        </a:lnSpc>
                        <a:spcAft>
                          <a:spcPts val="1000"/>
                        </a:spcAft>
                      </a:pPr>
                      <a:r>
                        <a:rPr lang="en-GB" sz="1400" dirty="0">
                          <a:solidFill>
                            <a:schemeClr val="tx1"/>
                          </a:solidFill>
                          <a:effectLst/>
                        </a:rPr>
                        <a:t> </a:t>
                      </a:r>
                    </a:p>
                    <a:p>
                      <a:pPr algn="l">
                        <a:lnSpc>
                          <a:spcPct val="115000"/>
                        </a:lnSpc>
                        <a:spcAft>
                          <a:spcPts val="1000"/>
                        </a:spcAft>
                      </a:pPr>
                      <a:r>
                        <a:rPr lang="en-GB" sz="1400" dirty="0">
                          <a:solidFill>
                            <a:schemeClr val="tx1"/>
                          </a:solidFill>
                          <a:effectLst/>
                        </a:rPr>
                        <a:t> </a:t>
                      </a:r>
                      <a:endParaRPr lang="en-GB"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chemeClr val="accent2"/>
                    </a:solidFill>
                  </a:tcPr>
                </a:tc>
                <a:extLst>
                  <a:ext uri="{0D108BD9-81ED-4DB2-BD59-A6C34878D82A}">
                    <a16:rowId xmlns:a16="http://schemas.microsoft.com/office/drawing/2014/main" val="922100017"/>
                  </a:ext>
                </a:extLst>
              </a:tr>
              <a:tr h="1856511">
                <a:tc>
                  <a:txBody>
                    <a:bodyPr/>
                    <a:lstStyle/>
                    <a:p>
                      <a:pPr algn="ctr">
                        <a:lnSpc>
                          <a:spcPct val="115000"/>
                        </a:lnSpc>
                        <a:spcAft>
                          <a:spcPts val="1000"/>
                        </a:spcAft>
                      </a:pPr>
                      <a:r>
                        <a:rPr lang="en-GB" sz="1400" u="sng" dirty="0">
                          <a:solidFill>
                            <a:schemeClr val="tx1"/>
                          </a:solidFill>
                          <a:effectLst/>
                        </a:rPr>
                        <a:t>Rainbow Writing</a:t>
                      </a:r>
                      <a:endParaRPr lang="en-GB" sz="1400" dirty="0">
                        <a:solidFill>
                          <a:schemeClr val="tx1"/>
                        </a:solidFill>
                        <a:effectLst/>
                      </a:endParaRPr>
                    </a:p>
                    <a:p>
                      <a:pPr algn="ctr">
                        <a:lnSpc>
                          <a:spcPct val="115000"/>
                        </a:lnSpc>
                        <a:spcAft>
                          <a:spcPts val="1000"/>
                        </a:spcAft>
                      </a:pPr>
                      <a:r>
                        <a:rPr lang="en-GB" sz="1400" dirty="0">
                          <a:solidFill>
                            <a:schemeClr val="tx1"/>
                          </a:solidFill>
                          <a:effectLst/>
                        </a:rPr>
                        <a:t> </a:t>
                      </a:r>
                    </a:p>
                    <a:p>
                      <a:pPr algn="ctr">
                        <a:lnSpc>
                          <a:spcPct val="115000"/>
                        </a:lnSpc>
                        <a:spcAft>
                          <a:spcPts val="1000"/>
                        </a:spcAft>
                      </a:pPr>
                      <a:r>
                        <a:rPr lang="en-GB" sz="1400" b="0" dirty="0">
                          <a:solidFill>
                            <a:schemeClr val="tx1"/>
                          </a:solidFill>
                          <a:effectLst/>
                        </a:rPr>
                        <a:t>First write your spelling words in pencil. Trace over the words 3 times using a different colour each time.</a:t>
                      </a:r>
                    </a:p>
                    <a:p>
                      <a:pPr algn="ctr">
                        <a:lnSpc>
                          <a:spcPct val="115000"/>
                        </a:lnSpc>
                        <a:spcAft>
                          <a:spcPts val="1000"/>
                        </a:spcAft>
                      </a:pPr>
                      <a:r>
                        <a:rPr lang="en-GB" sz="1400" dirty="0">
                          <a:solidFill>
                            <a:schemeClr val="tx1"/>
                          </a:solidFill>
                          <a:effectLst/>
                        </a:rPr>
                        <a:t> </a:t>
                      </a:r>
                      <a:endParaRPr lang="en-GB"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rgbClr val="FFFF66"/>
                    </a:solidFill>
                  </a:tcPr>
                </a:tc>
                <a:tc>
                  <a:txBody>
                    <a:bodyPr/>
                    <a:lstStyle/>
                    <a:p>
                      <a:pPr algn="ctr">
                        <a:lnSpc>
                          <a:spcPct val="115000"/>
                        </a:lnSpc>
                        <a:spcAft>
                          <a:spcPts val="1000"/>
                        </a:spcAft>
                      </a:pPr>
                      <a:r>
                        <a:rPr lang="en-GB" sz="1400" b="1" u="sng" dirty="0">
                          <a:solidFill>
                            <a:schemeClr val="tx1"/>
                          </a:solidFill>
                          <a:effectLst/>
                        </a:rPr>
                        <a:t>Hidden Words</a:t>
                      </a:r>
                      <a:r>
                        <a:rPr lang="en-GB" sz="1400" b="1" dirty="0">
                          <a:solidFill>
                            <a:schemeClr val="tx1"/>
                          </a:solidFill>
                          <a:effectLst/>
                        </a:rPr>
                        <a:t> </a:t>
                      </a:r>
                    </a:p>
                    <a:p>
                      <a:pPr algn="ctr">
                        <a:lnSpc>
                          <a:spcPct val="115000"/>
                        </a:lnSpc>
                        <a:spcAft>
                          <a:spcPts val="1000"/>
                        </a:spcAft>
                      </a:pPr>
                      <a:r>
                        <a:rPr lang="en-GB" sz="1400" dirty="0">
                          <a:solidFill>
                            <a:schemeClr val="tx1"/>
                          </a:solidFill>
                          <a:effectLst/>
                        </a:rPr>
                        <a:t>Draw and colour a picture. Hide your spelling words inside your picture.</a:t>
                      </a:r>
                      <a:endParaRPr lang="en-GB"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rgbClr val="6DE13F"/>
                    </a:solidFill>
                  </a:tcPr>
                </a:tc>
                <a:tc>
                  <a:txBody>
                    <a:bodyPr/>
                    <a:lstStyle/>
                    <a:p>
                      <a:pPr algn="ctr">
                        <a:lnSpc>
                          <a:spcPct val="115000"/>
                        </a:lnSpc>
                        <a:spcAft>
                          <a:spcPts val="1000"/>
                        </a:spcAft>
                      </a:pPr>
                      <a:r>
                        <a:rPr lang="en-GB" sz="1400" b="1" u="sng" dirty="0">
                          <a:solidFill>
                            <a:schemeClr val="tx1"/>
                          </a:solidFill>
                          <a:effectLst/>
                        </a:rPr>
                        <a:t>Word Art</a:t>
                      </a:r>
                      <a:r>
                        <a:rPr lang="en-GB" sz="1400" b="1" u="none" strike="noStrike" dirty="0">
                          <a:solidFill>
                            <a:schemeClr val="tx1"/>
                          </a:solidFill>
                          <a:effectLst/>
                        </a:rPr>
                        <a:t> </a:t>
                      </a:r>
                      <a:endParaRPr lang="en-GB" sz="1400" b="1" dirty="0">
                        <a:solidFill>
                          <a:schemeClr val="tx1"/>
                        </a:solidFill>
                        <a:effectLst/>
                      </a:endParaRPr>
                    </a:p>
                    <a:p>
                      <a:pPr algn="ctr">
                        <a:lnSpc>
                          <a:spcPct val="115000"/>
                        </a:lnSpc>
                        <a:spcAft>
                          <a:spcPts val="1000"/>
                        </a:spcAft>
                      </a:pPr>
                      <a:r>
                        <a:rPr lang="en-GB" sz="1400" dirty="0">
                          <a:solidFill>
                            <a:schemeClr val="tx1"/>
                          </a:solidFill>
                          <a:effectLst/>
                        </a:rPr>
                        <a:t>Use any materials – pasta, buttons, beads, lollipop sticks, leaves etc. to spell out your words.</a:t>
                      </a:r>
                      <a:endParaRPr lang="en-GB"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chemeClr val="accent2"/>
                    </a:solidFill>
                  </a:tcPr>
                </a:tc>
                <a:extLst>
                  <a:ext uri="{0D108BD9-81ED-4DB2-BD59-A6C34878D82A}">
                    <a16:rowId xmlns:a16="http://schemas.microsoft.com/office/drawing/2014/main" val="296237406"/>
                  </a:ext>
                </a:extLst>
              </a:tr>
            </a:tbl>
          </a:graphicData>
        </a:graphic>
      </p:graphicFrame>
    </p:spTree>
    <p:extLst>
      <p:ext uri="{BB962C8B-B14F-4D97-AF65-F5344CB8AC3E}">
        <p14:creationId xmlns:p14="http://schemas.microsoft.com/office/powerpoint/2010/main" val="4266570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4878D-9EA5-451B-A658-987BF0E8D3B4}"/>
              </a:ext>
            </a:extLst>
          </p:cNvPr>
          <p:cNvSpPr>
            <a:spLocks noGrp="1"/>
          </p:cNvSpPr>
          <p:nvPr>
            <p:ph type="title"/>
          </p:nvPr>
        </p:nvSpPr>
        <p:spPr>
          <a:xfrm>
            <a:off x="838200" y="365125"/>
            <a:ext cx="10515600" cy="587375"/>
          </a:xfrm>
        </p:spPr>
        <p:txBody>
          <a:bodyPr>
            <a:normAutofit fontScale="90000"/>
          </a:bodyPr>
          <a:lstStyle/>
          <a:p>
            <a:r>
              <a:rPr lang="en-GB" dirty="0">
                <a:latin typeface="Comic Sans MS" panose="030F0702030302020204" pitchFamily="66" charset="0"/>
              </a:rPr>
              <a:t>Task 2 – Common Words</a:t>
            </a:r>
          </a:p>
        </p:txBody>
      </p:sp>
      <p:sp>
        <p:nvSpPr>
          <p:cNvPr id="3" name="Content Placeholder 2">
            <a:extLst>
              <a:ext uri="{FF2B5EF4-FFF2-40B4-BE49-F238E27FC236}">
                <a16:creationId xmlns:a16="http://schemas.microsoft.com/office/drawing/2014/main" id="{D1C1EA44-1713-4E7F-A84D-F42D72C4E19F}"/>
              </a:ext>
            </a:extLst>
          </p:cNvPr>
          <p:cNvSpPr>
            <a:spLocks noGrp="1"/>
          </p:cNvSpPr>
          <p:nvPr>
            <p:ph idx="1"/>
          </p:nvPr>
        </p:nvSpPr>
        <p:spPr>
          <a:xfrm>
            <a:off x="838200" y="952499"/>
            <a:ext cx="10515600" cy="5308342"/>
          </a:xfrm>
        </p:spPr>
        <p:txBody>
          <a:bodyPr>
            <a:normAutofit fontScale="32500" lnSpcReduction="20000"/>
          </a:bodyPr>
          <a:lstStyle/>
          <a:p>
            <a:pPr marL="0" indent="0">
              <a:lnSpc>
                <a:spcPct val="107000"/>
              </a:lnSpc>
              <a:spcAft>
                <a:spcPts val="80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7200" dirty="0">
                <a:latin typeface="Comic Sans MS" panose="030F0702030302020204" pitchFamily="66" charset="0"/>
                <a:ea typeface="Times New Roman" panose="02020603050405020304" pitchFamily="18" charset="0"/>
                <a:cs typeface="Times New Roman" panose="02020603050405020304" pitchFamily="18" charset="0"/>
              </a:rPr>
              <a:t>Look at</a:t>
            </a:r>
            <a:r>
              <a:rPr lang="en-GB" sz="7200" dirty="0">
                <a:effectLst/>
                <a:latin typeface="Comic Sans MS" panose="030F0702030302020204" pitchFamily="66" charset="0"/>
                <a:ea typeface="Times New Roman" panose="02020603050405020304" pitchFamily="18" charset="0"/>
                <a:cs typeface="Times New Roman" panose="02020603050405020304" pitchFamily="18" charset="0"/>
              </a:rPr>
              <a:t> the common word below.</a:t>
            </a:r>
          </a:p>
          <a:p>
            <a:pPr marL="0" lvl="0" indent="0">
              <a:lnSpc>
                <a:spcPct val="107000"/>
              </a:lnSpc>
              <a:spcAft>
                <a:spcPts val="800"/>
              </a:spcAft>
              <a:buSzPts val="1000"/>
              <a:buNone/>
              <a:tabLst>
                <a:tab pos="457200" algn="l"/>
              </a:tabLst>
            </a:pPr>
            <a:endParaRPr lang="en-GB" sz="7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lvl="0" indent="0">
              <a:lnSpc>
                <a:spcPct val="107000"/>
              </a:lnSpc>
              <a:spcAft>
                <a:spcPts val="800"/>
              </a:spcAft>
              <a:buSzPts val="1000"/>
              <a:buNone/>
              <a:tabLst>
                <a:tab pos="457200" algn="l"/>
              </a:tabLst>
            </a:pPr>
            <a:r>
              <a:rPr lang="en-GB" sz="12300" b="1"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				  spring</a:t>
            </a:r>
            <a:endParaRPr lang="en-GB" sz="12300" b="1" dirty="0">
              <a:solidFill>
                <a:srgbClr val="0000FF"/>
              </a:solidFill>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endParaRPr lang="en-GB" sz="7200" dirty="0">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7200" dirty="0">
                <a:latin typeface="Comic Sans MS" panose="030F0702030302020204" pitchFamily="66" charset="0"/>
                <a:ea typeface="Times New Roman" panose="02020603050405020304" pitchFamily="18" charset="0"/>
                <a:cs typeface="Times New Roman" panose="02020603050405020304" pitchFamily="18" charset="0"/>
              </a:rPr>
              <a:t>R</a:t>
            </a:r>
            <a:r>
              <a:rPr lang="en-GB" sz="7200" dirty="0">
                <a:effectLst/>
                <a:latin typeface="Comic Sans MS" panose="030F0702030302020204" pitchFamily="66" charset="0"/>
                <a:ea typeface="Times New Roman" panose="02020603050405020304" pitchFamily="18" charset="0"/>
                <a:cs typeface="Times New Roman" panose="02020603050405020304" pitchFamily="18" charset="0"/>
              </a:rPr>
              <a:t>ead the word and say it aloud</a:t>
            </a:r>
            <a:r>
              <a:rPr lang="en-GB" sz="7200" dirty="0">
                <a:latin typeface="Comic Sans MS" panose="030F0702030302020204" pitchFamily="66" charset="0"/>
                <a:ea typeface="Times New Roman" panose="02020603050405020304" pitchFamily="18" charset="0"/>
                <a:cs typeface="Times New Roman" panose="02020603050405020304" pitchFamily="18" charset="0"/>
              </a:rPr>
              <a:t>.</a:t>
            </a:r>
          </a:p>
          <a:p>
            <a:pPr marL="342900" lvl="0" indent="-342900">
              <a:lnSpc>
                <a:spcPct val="107000"/>
              </a:lnSpc>
              <a:spcAft>
                <a:spcPts val="800"/>
              </a:spcAft>
              <a:buSzPts val="1000"/>
              <a:buFont typeface="Symbol" panose="05050102010706020507" pitchFamily="18" charset="2"/>
              <a:buChar char=""/>
              <a:tabLst>
                <a:tab pos="457200" algn="l"/>
              </a:tabLst>
            </a:pPr>
            <a:endParaRPr lang="en-GB" sz="72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7200" dirty="0">
                <a:latin typeface="Comic Sans MS" panose="030F0702030302020204" pitchFamily="66" charset="0"/>
                <a:ea typeface="Times New Roman" panose="02020603050405020304" pitchFamily="18" charset="0"/>
                <a:cs typeface="Times New Roman" panose="02020603050405020304" pitchFamily="18" charset="0"/>
              </a:rPr>
              <a:t>H</a:t>
            </a:r>
            <a:r>
              <a:rPr lang="en-GB" sz="7200" dirty="0">
                <a:effectLst/>
                <a:latin typeface="Comic Sans MS" panose="030F0702030302020204" pitchFamily="66" charset="0"/>
                <a:ea typeface="Times New Roman" panose="02020603050405020304" pitchFamily="18" charset="0"/>
                <a:cs typeface="Times New Roman" panose="02020603050405020304" pitchFamily="18" charset="0"/>
              </a:rPr>
              <a:t>ow many letters are in the word? </a:t>
            </a:r>
            <a:r>
              <a:rPr lang="en-GB" sz="7200" dirty="0">
                <a:latin typeface="Comic Sans MS" panose="030F0702030302020204" pitchFamily="66" charset="0"/>
                <a:ea typeface="Times New Roman" panose="02020603050405020304" pitchFamily="18" charset="0"/>
                <a:cs typeface="Times New Roman" panose="02020603050405020304" pitchFamily="18" charset="0"/>
              </a:rPr>
              <a:t>Count</a:t>
            </a:r>
            <a:r>
              <a:rPr lang="en-GB" sz="7200" dirty="0">
                <a:effectLst/>
                <a:latin typeface="Comic Sans MS" panose="030F0702030302020204" pitchFamily="66" charset="0"/>
                <a:ea typeface="Times New Roman" panose="02020603050405020304" pitchFamily="18" charset="0"/>
                <a:cs typeface="Times New Roman" panose="02020603050405020304" pitchFamily="18" charset="0"/>
              </a:rPr>
              <a:t> them.</a:t>
            </a:r>
          </a:p>
          <a:p>
            <a:pPr marL="342900" lvl="0" indent="-342900">
              <a:lnSpc>
                <a:spcPct val="107000"/>
              </a:lnSpc>
              <a:spcAft>
                <a:spcPts val="800"/>
              </a:spcAft>
              <a:buSzPts val="1000"/>
              <a:buFont typeface="Symbol" panose="05050102010706020507" pitchFamily="18" charset="2"/>
              <a:buChar char=""/>
              <a:tabLst>
                <a:tab pos="457200" algn="l"/>
              </a:tabLst>
            </a:pPr>
            <a:endParaRPr lang="en-GB" sz="72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7200" dirty="0">
                <a:latin typeface="Comic Sans MS" panose="030F0702030302020204" pitchFamily="66" charset="0"/>
                <a:ea typeface="Times New Roman" panose="02020603050405020304" pitchFamily="18" charset="0"/>
                <a:cs typeface="Times New Roman" panose="02020603050405020304" pitchFamily="18" charset="0"/>
              </a:rPr>
              <a:t>H</a:t>
            </a:r>
            <a:r>
              <a:rPr lang="en-GB" sz="7200" dirty="0">
                <a:effectLst/>
                <a:latin typeface="Comic Sans MS" panose="030F0702030302020204" pitchFamily="66" charset="0"/>
                <a:ea typeface="Times New Roman" panose="02020603050405020304" pitchFamily="18" charset="0"/>
                <a:cs typeface="Times New Roman" panose="02020603050405020304" pitchFamily="18" charset="0"/>
              </a:rPr>
              <a:t>ow many sounds/phonemes are in the word?</a:t>
            </a:r>
            <a:endParaRPr lang="en-GB" sz="7200" dirty="0">
              <a:effectLst/>
              <a:latin typeface="Comic Sans MS" panose="030F0702030302020204" pitchFamily="66" charset="0"/>
              <a:ea typeface="Calibri" panose="020F0502020204030204" pitchFamily="34" charset="0"/>
              <a:cs typeface="Times New Roman" panose="02020603050405020304" pitchFamily="18" charset="0"/>
            </a:endParaRPr>
          </a:p>
          <a:p>
            <a:endParaRPr lang="en-GB" dirty="0"/>
          </a:p>
          <a:p>
            <a:endParaRPr lang="en-GB" dirty="0"/>
          </a:p>
        </p:txBody>
      </p:sp>
      <p:pic>
        <p:nvPicPr>
          <p:cNvPr id="6" name="Picture 5">
            <a:extLst>
              <a:ext uri="{FF2B5EF4-FFF2-40B4-BE49-F238E27FC236}">
                <a16:creationId xmlns:a16="http://schemas.microsoft.com/office/drawing/2014/main" id="{14068930-644C-4B32-8E2A-0605D14EF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3787" y="178500"/>
            <a:ext cx="3219819" cy="2578147"/>
          </a:xfrm>
          <a:prstGeom prst="rect">
            <a:avLst/>
          </a:prstGeom>
        </p:spPr>
      </p:pic>
      <p:pic>
        <p:nvPicPr>
          <p:cNvPr id="7" name="Audio 6">
            <a:hlinkClick r:id="" action="ppaction://media"/>
            <a:extLst>
              <a:ext uri="{FF2B5EF4-FFF2-40B4-BE49-F238E27FC236}">
                <a16:creationId xmlns:a16="http://schemas.microsoft.com/office/drawing/2014/main" id="{E6F3A764-FF62-4FDC-B260-FF802DCF46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04081931"/>
      </p:ext>
    </p:extLst>
  </p:cSld>
  <p:clrMapOvr>
    <a:masterClrMapping/>
  </p:clrMapOvr>
  <mc:AlternateContent xmlns:mc="http://schemas.openxmlformats.org/markup-compatibility/2006" xmlns:p14="http://schemas.microsoft.com/office/powerpoint/2010/main">
    <mc:Choice Requires="p14">
      <p:transition spd="slow" p14:dur="2000" advTm="46194"/>
    </mc:Choice>
    <mc:Fallback xmlns="">
      <p:transition spd="slow" advTm="46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3950" x="3355975" y="6781800"/>
          <p14:tracePt t="3954" x="3432175" y="6731000"/>
          <p14:tracePt t="3961" x="3482975" y="6688138"/>
          <p14:tracePt t="3969" x="3551238" y="6637338"/>
          <p14:tracePt t="3974" x="3586163" y="6594475"/>
          <p14:tracePt t="3982" x="3627438" y="6551613"/>
          <p14:tracePt t="3989" x="3678238" y="6526213"/>
          <p14:tracePt t="3998" x="3713163" y="6483350"/>
          <p14:tracePt t="4003" x="3763963" y="6457950"/>
          <p14:tracePt t="4009" x="3814763" y="6424613"/>
          <p14:tracePt t="4017" x="3865563" y="6399213"/>
          <p14:tracePt t="4023" x="3925888" y="6356350"/>
          <p14:tracePt t="4032" x="3992563" y="6323013"/>
          <p14:tracePt t="4037" x="4044950" y="6297613"/>
          <p14:tracePt t="4045" x="4078288" y="6262688"/>
          <p14:tracePt t="4052" x="4111625" y="6237288"/>
          <p14:tracePt t="4058" x="4146550" y="6221413"/>
          <p14:tracePt t="4066" x="4187825" y="6194425"/>
          <p14:tracePt t="4072" x="4222750" y="6169025"/>
          <p14:tracePt t="4082" x="4256088" y="6135688"/>
          <p14:tracePt t="4086" x="4298950" y="6110288"/>
          <p14:tracePt t="4093" x="4332288" y="6084888"/>
          <p14:tracePt t="4099" x="4367213" y="6059488"/>
          <p14:tracePt t="4106" x="4410075" y="6024563"/>
          <p14:tracePt t="4115" x="4443413" y="5999163"/>
          <p14:tracePt t="4121" x="4494213" y="5973763"/>
          <p14:tracePt t="4128" x="4529138" y="5940425"/>
          <p14:tracePt t="4135" x="4570413" y="5915025"/>
          <p14:tracePt t="4141" x="4605338" y="5889625"/>
          <p14:tracePt t="4149" x="4638675" y="5846763"/>
          <p14:tracePt t="4155" x="4681538" y="5821363"/>
          <p14:tracePt t="4165" x="4714875" y="5788025"/>
          <p14:tracePt t="4170" x="4757738" y="5753100"/>
          <p14:tracePt t="4176" x="4791075" y="5719763"/>
          <p14:tracePt t="4183" x="4833938" y="5668963"/>
          <p14:tracePt t="4189" x="4876800" y="5616575"/>
          <p14:tracePt t="4199" x="4919663" y="5540375"/>
          <p14:tracePt t="4205" x="4962525" y="5472113"/>
          <p14:tracePt t="4212" x="5003800" y="5413375"/>
          <p14:tracePt t="4219" x="5038725" y="5362575"/>
          <p14:tracePt t="4224" x="5072063" y="5311775"/>
          <p14:tracePt t="4233" x="5114925" y="5260975"/>
          <p14:tracePt t="4238" x="5157788" y="5208588"/>
          <p14:tracePt t="4248" x="5199063" y="5157788"/>
          <p14:tracePt t="4253" x="5224463" y="5106988"/>
          <p14:tracePt t="4259" x="5267325" y="5056188"/>
          <p14:tracePt t="4267" x="5302250" y="5005388"/>
          <p14:tracePt t="4273" x="5327650" y="4954588"/>
          <p14:tracePt t="4283" x="5360988" y="4903788"/>
          <p14:tracePt t="4288" x="5386388" y="4860925"/>
          <p14:tracePt t="4296" x="5421313" y="4810125"/>
          <p14:tracePt t="4303" x="5446713" y="4759325"/>
          <p14:tracePt t="4308" x="5462588" y="4724400"/>
          <p14:tracePt t="4316" x="5480050" y="4691063"/>
          <p14:tracePt t="4322" x="5497513" y="4657725"/>
          <p14:tracePt t="4332" x="5513388" y="4630738"/>
          <p14:tracePt t="4337" x="5530850" y="4605338"/>
          <p14:tracePt t="4343" x="5538788" y="4579938"/>
          <p14:tracePt t="4350" x="5556250" y="4554538"/>
          <p14:tracePt t="4356" x="5565775" y="4538663"/>
          <p14:tracePt t="4365" x="5573713" y="4521200"/>
          <p14:tracePt t="4373" x="5581650" y="4495800"/>
          <p14:tracePt t="4378" x="5591175" y="4478338"/>
          <p14:tracePt t="4386" x="5607050" y="4460875"/>
          <p14:tracePt t="4391" x="5616575" y="4435475"/>
          <p14:tracePt t="4399" x="5624513" y="4419600"/>
          <p14:tracePt t="4405" x="5641975" y="4410075"/>
          <p14:tracePt t="4416" x="5641975" y="4402138"/>
          <p14:tracePt t="4420" x="5641975" y="4394200"/>
          <p14:tracePt t="4426" x="5649913" y="4384675"/>
          <p14:tracePt t="4440" x="5657850" y="4376738"/>
          <p14:tracePt t="4449" x="5657850" y="4368800"/>
          <p14:tracePt t="4462" x="5657850" y="4359275"/>
          <p14:tracePt t="4803" x="5700713" y="4300538"/>
          <p14:tracePt t="4810" x="5776913" y="4206875"/>
          <p14:tracePt t="4817" x="5827713" y="4095750"/>
          <p14:tracePt t="4825" x="5888038" y="3968750"/>
          <p14:tracePt t="4831" x="5938838" y="3867150"/>
          <p14:tracePt t="4836" x="5972175" y="3773488"/>
          <p14:tracePt t="4843" x="5989638" y="3705225"/>
          <p14:tracePt t="4851" x="6024563" y="3654425"/>
          <p14:tracePt t="4857" x="6032500" y="3619500"/>
          <p14:tracePt t="4866" x="6049963" y="3594100"/>
          <p14:tracePt t="4871" x="6065838" y="3560763"/>
          <p14:tracePt t="4878" x="6075363" y="3535363"/>
          <p14:tracePt t="4885" x="6083300" y="3517900"/>
          <p14:tracePt t="4891" x="6091238" y="3492500"/>
          <p14:tracePt t="4899" x="6100763" y="3467100"/>
          <p14:tracePt t="4905" x="6116638" y="3441700"/>
          <p14:tracePt t="4915" x="6126163" y="3398838"/>
          <p14:tracePt t="4920" x="6142038" y="3365500"/>
          <p14:tracePt t="4926" x="6151563" y="3330575"/>
          <p14:tracePt t="4934" x="6159500" y="3305175"/>
          <p14:tracePt t="4951" x="6176963" y="3263900"/>
          <p14:tracePt t="4956" x="6176963" y="3238500"/>
          <p14:tracePt t="4962" x="6176963" y="3211513"/>
          <p14:tracePt t="4969" x="6176963" y="3203575"/>
          <p14:tracePt t="4975" x="6176963" y="3186113"/>
          <p14:tracePt t="4983" x="6176963" y="3178175"/>
          <p14:tracePt t="4989" x="6176963" y="3160713"/>
          <p14:tracePt t="4998" x="6176963" y="3144838"/>
          <p14:tracePt t="5003" x="6176963" y="3135313"/>
          <p14:tracePt t="5009" x="6176963" y="3119438"/>
          <p14:tracePt t="5017" x="6176963" y="3101975"/>
          <p14:tracePt t="5024" x="6176963" y="3084513"/>
          <p14:tracePt t="5032" x="6167438" y="3059113"/>
          <p14:tracePt t="5037" x="6159500" y="3025775"/>
          <p14:tracePt t="5045" x="6142038" y="2990850"/>
          <p14:tracePt t="5053" x="6134100" y="2949575"/>
          <p14:tracePt t="5058" x="6116638" y="2897188"/>
          <p14:tracePt t="5066" x="6083300" y="2838450"/>
          <p14:tracePt t="5072" x="6057900" y="2787650"/>
          <p14:tracePt t="5081" x="6024563" y="2736850"/>
          <p14:tracePt t="5087" x="5989638" y="2701925"/>
          <p14:tracePt t="5094" x="5956300" y="2651125"/>
          <p14:tracePt t="5101" x="5930900" y="2608263"/>
          <p14:tracePt t="5107" x="5895975" y="2566988"/>
          <p14:tracePt t="5116" x="5870575" y="2524125"/>
          <p14:tracePt t="5121" x="5845175" y="2489200"/>
          <p14:tracePt t="5129" x="5802313" y="2438400"/>
          <p14:tracePt t="5137" x="5761038" y="2397125"/>
          <p14:tracePt t="5142" x="5726113" y="2362200"/>
          <p14:tracePt t="5149" x="5692775" y="2336800"/>
          <p14:tracePt t="5155" x="5641975" y="2293938"/>
          <p14:tracePt t="5166" x="5591175" y="2252663"/>
          <p14:tracePt t="5170" x="5538788" y="2217738"/>
          <p14:tracePt t="5177" x="5472113" y="2192338"/>
          <p14:tracePt t="5185" x="5429250" y="2159000"/>
          <p14:tracePt t="5190" x="5378450" y="2133600"/>
          <p14:tracePt t="5199" x="5310188" y="2098675"/>
          <p14:tracePt t="5204" x="5259388" y="2073275"/>
          <p14:tracePt t="5216" x="5199063" y="2047875"/>
          <p14:tracePt t="5219" x="5157788" y="2030413"/>
          <p14:tracePt t="5225" x="5114925" y="2005013"/>
          <p14:tracePt t="5233" x="5072063" y="1997075"/>
          <p14:tracePt t="5239" x="5021263" y="1971675"/>
          <p14:tracePt t="5248" x="4987925" y="1963738"/>
          <p14:tracePt t="5253" x="4945063" y="1954213"/>
          <p14:tracePt t="5260" x="4910138" y="1954213"/>
          <p14:tracePt t="5268" x="4876800" y="1954213"/>
          <p14:tracePt t="5274" x="4851400" y="1954213"/>
          <p14:tracePt t="5283" x="4818063" y="1954213"/>
          <p14:tracePt t="5288" x="4775200" y="1954213"/>
          <p14:tracePt t="5296" x="4740275" y="1954213"/>
          <p14:tracePt t="5302" x="4706938" y="1963738"/>
          <p14:tracePt t="5309" x="4664075" y="1963738"/>
          <p14:tracePt t="5316" x="4630738" y="1979613"/>
          <p14:tracePt t="5322" x="4587875" y="1989138"/>
          <p14:tracePt t="5332" x="4537075" y="2014538"/>
          <p14:tracePt t="5337" x="4503738" y="2039938"/>
          <p14:tracePt t="5343" x="4451350" y="2055813"/>
          <p14:tracePt t="5353" x="4418013" y="2082800"/>
          <p14:tracePt t="5358" x="4367213" y="2116138"/>
          <p14:tracePt t="5368" x="4324350" y="2149475"/>
          <p14:tracePt t="5373" x="4291013" y="2184400"/>
          <p14:tracePt t="5378" x="4240213" y="2209800"/>
          <p14:tracePt t="5386" x="4214813" y="2243138"/>
          <p14:tracePt t="5392" x="4171950" y="2286000"/>
          <p14:tracePt t="5399" x="4137025" y="2328863"/>
          <p14:tracePt t="5406" x="4111625" y="2344738"/>
          <p14:tracePt t="5415" x="4095750" y="2371725"/>
          <p14:tracePt t="5420" x="4078288" y="2397125"/>
          <p14:tracePt t="5427" x="4070350" y="2413000"/>
          <p14:tracePt t="5435" x="4052888" y="2430463"/>
          <p14:tracePt t="5440" x="4052888" y="2438400"/>
          <p14:tracePt t="5449" x="4035425" y="2455863"/>
          <p14:tracePt t="5454" x="4027488" y="2473325"/>
          <p14:tracePt t="5462" x="4017963" y="2473325"/>
          <p14:tracePt t="5475" x="4017963" y="2481263"/>
          <p14:tracePt t="5483" x="4017963" y="2489200"/>
          <p14:tracePt t="5498" x="4010025" y="2498725"/>
          <p14:tracePt t="5503" x="4002088" y="2498725"/>
          <p14:tracePt t="5511" x="3992563" y="2516188"/>
          <p14:tracePt t="5518" x="3992563" y="2524125"/>
          <p14:tracePt t="5533" x="3984625" y="2532063"/>
          <p14:tracePt t="5538" x="3976688" y="2549525"/>
          <p14:tracePt t="5551" x="3967163" y="2566988"/>
          <p14:tracePt t="5559" x="3967163" y="2574925"/>
          <p14:tracePt t="5565" x="3967163" y="2582863"/>
          <p14:tracePt t="5573" x="3967163" y="2600325"/>
          <p14:tracePt t="5579" x="3959225" y="2608263"/>
          <p14:tracePt t="5586" x="3959225" y="2617788"/>
          <p14:tracePt t="5594" x="3959225" y="2633663"/>
          <p14:tracePt t="5600" x="3959225" y="2643188"/>
          <p14:tracePt t="5607" x="3959225" y="2660650"/>
          <p14:tracePt t="5616" x="3959225" y="2686050"/>
          <p14:tracePt t="5624" x="3967163" y="2693988"/>
          <p14:tracePt t="5631" x="3967163" y="2719388"/>
          <p14:tracePt t="5636" x="3976688" y="2736850"/>
          <p14:tracePt t="5642" x="3984625" y="2752725"/>
          <p14:tracePt t="5649" x="4002088" y="2778125"/>
          <p14:tracePt t="5656" x="4027488" y="2813050"/>
          <p14:tracePt t="5666" x="4052888" y="2838450"/>
          <p14:tracePt t="5670" x="4095750" y="2881313"/>
          <p14:tracePt t="5678" x="4129088" y="2906713"/>
          <p14:tracePt t="5686" x="4179888" y="2940050"/>
          <p14:tracePt t="5691" x="4222750" y="2957513"/>
          <p14:tracePt t="5699" x="4298950" y="2990850"/>
          <p14:tracePt t="5704" x="4367213" y="3008313"/>
          <p14:tracePt t="5716" x="4410075" y="3025775"/>
          <p14:tracePt t="5719" x="4468813" y="3033713"/>
          <p14:tracePt t="5725" x="4529138" y="3059113"/>
          <p14:tracePt t="5733" x="4562475" y="3067050"/>
          <p14:tracePt t="5739" x="4595813" y="3076575"/>
          <p14:tracePt t="5748" x="4646613" y="3084513"/>
          <p14:tracePt t="5754" x="4673600" y="3094038"/>
          <p14:tracePt t="5761" x="4699000" y="3101975"/>
          <p14:tracePt t="5769" x="4724400" y="3109913"/>
          <p14:tracePt t="5775" x="4749800" y="3119438"/>
          <p14:tracePt t="5782" x="4765675" y="3119438"/>
          <p14:tracePt t="5788" x="4791075" y="3119438"/>
          <p14:tracePt t="5799" x="4818063" y="3127375"/>
          <p14:tracePt t="5803" x="4843463" y="3135313"/>
          <p14:tracePt t="5809" x="4868863" y="3144838"/>
          <p14:tracePt t="5817" x="4894263" y="3152775"/>
          <p14:tracePt t="5822" x="4927600" y="3152775"/>
          <p14:tracePt t="5832" x="4962525" y="3160713"/>
          <p14:tracePt t="5837" x="4987925" y="3160713"/>
          <p14:tracePt t="5845" x="5013325" y="3160713"/>
          <p14:tracePt t="5851" x="5046663" y="3160713"/>
          <p14:tracePt t="5858" x="5080000" y="3160713"/>
          <p14:tracePt t="5865" x="5097463" y="3160713"/>
          <p14:tracePt t="5871" x="5132388" y="3160713"/>
          <p14:tracePt t="5882" x="5157788" y="3160713"/>
          <p14:tracePt t="5886" x="5199063" y="3160713"/>
          <p14:tracePt t="5893" x="5233988" y="3160713"/>
          <p14:tracePt t="5899" x="5259388" y="3152775"/>
          <p14:tracePt t="5906" x="5292725" y="3152775"/>
          <p14:tracePt t="5916" x="5335588" y="3144838"/>
          <p14:tracePt t="5920" x="5378450" y="3144838"/>
          <p14:tracePt t="5928" x="5411788" y="3135313"/>
          <p14:tracePt t="5935" x="5446713" y="3135313"/>
          <p14:tracePt t="5953" x="5522913" y="3135313"/>
          <p14:tracePt t="5955" x="5556250" y="3127375"/>
          <p14:tracePt t="5966" x="5581650" y="3119438"/>
          <p14:tracePt t="5970" x="5641975" y="3119438"/>
          <p14:tracePt t="5975" x="5700713" y="3109913"/>
          <p14:tracePt t="5983" x="5751513" y="3094038"/>
          <p14:tracePt t="5989" x="5794375" y="3084513"/>
          <p14:tracePt t="5998" x="5862638" y="3059113"/>
          <p14:tracePt t="6004" x="5905500" y="3051175"/>
          <p14:tracePt t="6011" x="5956300" y="3033713"/>
          <p14:tracePt t="6018" x="5997575" y="3000375"/>
          <p14:tracePt t="6024" x="6040438" y="2982913"/>
          <p14:tracePt t="6032" x="6083300" y="2965450"/>
          <p14:tracePt t="6038" x="6126163" y="2940050"/>
          <p14:tracePt t="6048" x="6159500" y="2922588"/>
          <p14:tracePt t="6053" x="6194425" y="2897188"/>
          <p14:tracePt t="6059" x="6219825" y="2881313"/>
          <p14:tracePt t="6066" x="6235700" y="2863850"/>
          <p14:tracePt t="6073" x="6245225" y="2846388"/>
          <p14:tracePt t="6082" x="6261100" y="2838450"/>
          <p14:tracePt t="6087" x="6270625" y="2838450"/>
          <p14:tracePt t="6096" x="6278563" y="2820988"/>
          <p14:tracePt t="6103" x="6278563" y="2813050"/>
          <p14:tracePt t="6115" x="6286500" y="2787650"/>
          <p14:tracePt t="6122" x="6286500" y="2778125"/>
          <p14:tracePt t="6131" x="6296025" y="2752725"/>
          <p14:tracePt t="6136" x="6296025" y="2727325"/>
          <p14:tracePt t="6142" x="6296025" y="2693988"/>
          <p14:tracePt t="6150" x="6296025" y="2651125"/>
          <p14:tracePt t="6156" x="6296025" y="2625725"/>
          <p14:tracePt t="6165" x="6286500" y="2592388"/>
          <p14:tracePt t="6171" x="6278563" y="2532063"/>
          <p14:tracePt t="6178" x="6261100" y="2463800"/>
          <p14:tracePt t="6186" x="6227763" y="2422525"/>
          <p14:tracePt t="6191" x="6210300" y="2371725"/>
          <p14:tracePt t="6198" x="6184900" y="2344738"/>
          <p14:tracePt t="6205" x="6159500" y="2311400"/>
          <p14:tracePt t="6215" x="6116638" y="2278063"/>
          <p14:tracePt t="6220" x="6083300" y="2243138"/>
          <p14:tracePt t="6226" x="6049963" y="2227263"/>
          <p14:tracePt t="6233" x="5997575" y="2192338"/>
          <p14:tracePt t="6240" x="5956300" y="2166938"/>
          <p14:tracePt t="6249" x="5913438" y="2149475"/>
          <p14:tracePt t="6254" x="5862638" y="2133600"/>
          <p14:tracePt t="6261" x="5827713" y="2124075"/>
          <p14:tracePt t="6269" x="5786438" y="2098675"/>
          <p14:tracePt t="6274" x="5726113" y="2090738"/>
          <p14:tracePt t="6282" x="5675313" y="2082800"/>
          <p14:tracePt t="6288" x="5632450" y="2073275"/>
          <p14:tracePt t="6298" x="5573713" y="2073275"/>
          <p14:tracePt t="6302" x="5538788" y="2073275"/>
          <p14:tracePt t="6309" x="5487988" y="2073275"/>
          <p14:tracePt t="6316" x="5446713" y="2073275"/>
          <p14:tracePt t="6323" x="5386388" y="2073275"/>
          <p14:tracePt t="6332" x="5343525" y="2073275"/>
          <p14:tracePt t="6337" x="5284788" y="2073275"/>
          <p14:tracePt t="6345" x="5241925" y="2073275"/>
          <p14:tracePt t="6351" x="5183188" y="2073275"/>
          <p14:tracePt t="6358" x="5140325" y="2073275"/>
          <p14:tracePt t="6368" x="5080000" y="2082800"/>
          <p14:tracePt t="6372" x="5038725" y="2082800"/>
          <p14:tracePt t="6382" x="4987925" y="2082800"/>
          <p14:tracePt t="6386" x="4945063" y="2090738"/>
          <p14:tracePt t="6393" x="4902200" y="2090738"/>
          <p14:tracePt t="6400" x="4868863" y="2098675"/>
          <p14:tracePt t="6406" x="4826000" y="2098675"/>
          <p14:tracePt t="6416" x="4791075" y="2108200"/>
          <p14:tracePt t="6421" x="4757738" y="2108200"/>
          <p14:tracePt t="6429" x="4724400" y="2108200"/>
          <p14:tracePt t="6435" x="4706938" y="2108200"/>
          <p14:tracePt t="6441" x="4681538" y="2108200"/>
          <p14:tracePt t="6449" x="4656138" y="2108200"/>
          <p14:tracePt t="6455" x="4638675" y="2116138"/>
          <p14:tracePt t="6465" x="4613275" y="2116138"/>
          <p14:tracePt t="6469" x="4587875" y="2124075"/>
          <p14:tracePt t="6476" x="4570413" y="2124075"/>
          <p14:tracePt t="6483" x="4545013" y="2133600"/>
          <p14:tracePt t="6490" x="4519613" y="2141538"/>
          <p14:tracePt t="6498" x="4494213" y="2149475"/>
          <p14:tracePt t="6504" x="4486275" y="2159000"/>
          <p14:tracePt t="6512" x="4460875" y="2174875"/>
          <p14:tracePt t="6519" x="4443413" y="2184400"/>
          <p14:tracePt t="6525" x="4418013" y="2192338"/>
          <p14:tracePt t="6532" x="4400550" y="2217738"/>
          <p14:tracePt t="6538" x="4384675" y="2243138"/>
          <p14:tracePt t="6548" x="4359275" y="2268538"/>
          <p14:tracePt t="6553" x="4332288" y="2293938"/>
          <p14:tracePt t="6559" x="4316413" y="2328863"/>
          <p14:tracePt t="6567" x="4298950" y="2362200"/>
          <p14:tracePt t="6574" x="4281488" y="2397125"/>
          <p14:tracePt t="6582" x="4248150" y="2438400"/>
          <p14:tracePt t="6587" x="4230688" y="2455863"/>
          <p14:tracePt t="6594" x="4214813" y="2489200"/>
          <p14:tracePt t="6602" x="4205288" y="2516188"/>
          <p14:tracePt t="6608" x="4187825" y="2549525"/>
          <p14:tracePt t="6616" x="4171950" y="2574925"/>
          <p14:tracePt t="6622" x="4154488" y="2608263"/>
          <p14:tracePt t="6631" x="4146550" y="2643188"/>
          <p14:tracePt t="6636" x="4137025" y="2668588"/>
          <p14:tracePt t="6643" x="4129088" y="2693988"/>
          <p14:tracePt t="6650" x="4121150" y="2719388"/>
          <p14:tracePt t="6657" x="4111625" y="2744788"/>
          <p14:tracePt t="6665" x="4111625" y="2770188"/>
          <p14:tracePt t="6671" x="4111625" y="2787650"/>
          <p14:tracePt t="6679" x="4111625" y="2813050"/>
          <p14:tracePt t="6685" x="4111625" y="2838450"/>
          <p14:tracePt t="6691" x="4111625" y="2855913"/>
          <p14:tracePt t="6699" x="4111625" y="2881313"/>
          <p14:tracePt t="6705" x="4111625" y="2906713"/>
          <p14:tracePt t="6716" x="4111625" y="2914650"/>
          <p14:tracePt t="6719" x="4111625" y="2940050"/>
          <p14:tracePt t="6726" x="4111625" y="2949575"/>
          <p14:tracePt t="6734" x="4111625" y="2974975"/>
          <p14:tracePt t="6740" x="4111625" y="2990850"/>
          <p14:tracePt t="6748" x="4111625" y="3016250"/>
          <p14:tracePt t="6754" x="4111625" y="3025775"/>
          <p14:tracePt t="6762" x="4121150" y="3051175"/>
          <p14:tracePt t="6769" x="4129088" y="3067050"/>
          <p14:tracePt t="6775" x="4137025" y="3084513"/>
          <p14:tracePt t="6784" x="4146550" y="3101975"/>
          <p14:tracePt t="6788" x="4146550" y="3119438"/>
          <p14:tracePt t="6798" x="4146550" y="3127375"/>
          <p14:tracePt t="6802" x="4154488" y="3144838"/>
          <p14:tracePt t="6809" x="4162425" y="3160713"/>
          <p14:tracePt t="6816" x="4171950" y="3170238"/>
          <p14:tracePt t="6823" x="4179888" y="3178175"/>
          <p14:tracePt t="6832" x="4187825" y="3195638"/>
          <p14:tracePt t="6837" x="4197350" y="3203575"/>
          <p14:tracePt t="6846" x="4214813" y="3211513"/>
          <p14:tracePt t="6852" x="4230688" y="3228975"/>
          <p14:tracePt t="6858" x="4265613" y="3246438"/>
          <p14:tracePt t="6865" x="4298950" y="3263900"/>
          <p14:tracePt t="6872" x="4332288" y="3279775"/>
          <p14:tracePt t="6881" x="4392613" y="3305175"/>
          <p14:tracePt t="6886" x="4451350" y="3314700"/>
          <p14:tracePt t="6893" x="4511675" y="3322638"/>
          <p14:tracePt t="6901" x="4587875" y="3330575"/>
          <p14:tracePt t="6906" x="4630738" y="3330575"/>
          <p14:tracePt t="6915" x="4664075" y="3340100"/>
          <p14:tracePt t="6920" x="4706938" y="3340100"/>
          <p14:tracePt t="6928" x="4740275" y="3340100"/>
          <p14:tracePt t="6936" x="4765675" y="3340100"/>
          <p14:tracePt t="6951" x="4833938" y="3340100"/>
          <p14:tracePt t="6955" x="4859338" y="3330575"/>
          <p14:tracePt t="6965" x="4876800" y="3330575"/>
          <p14:tracePt t="6970" x="4910138" y="3330575"/>
          <p14:tracePt t="6976" x="4935538" y="3322638"/>
          <p14:tracePt t="6984" x="4953000" y="3322638"/>
          <p14:tracePt t="6990" x="4978400" y="3314700"/>
          <p14:tracePt t="6999" x="4995863" y="3314700"/>
          <p14:tracePt t="7004" x="5003800" y="3314700"/>
          <p14:tracePt t="7012" x="5029200" y="3314700"/>
          <p14:tracePt t="7018" x="5046663" y="3314700"/>
          <p14:tracePt t="7024" x="5046663" y="3305175"/>
          <p14:tracePt t="7032" x="5054600" y="3305175"/>
          <p14:tracePt t="7038" x="5064125" y="3297238"/>
          <p14:tracePt t="7048" x="5072063" y="3297238"/>
          <p14:tracePt t="7061" x="5080000" y="3297238"/>
          <p14:tracePt t="7082" x="5089525" y="3297238"/>
          <p14:tracePt t="7116" x="5097463" y="3297238"/>
          <p14:tracePt t="8653" x="5080000" y="3289300"/>
          <p14:tracePt t="8660" x="5064125" y="3289300"/>
          <p14:tracePt t="8667" x="5054600" y="3279775"/>
          <p14:tracePt t="8672" x="5029200" y="3271838"/>
          <p14:tracePt t="8681" x="5003800" y="3271838"/>
          <p14:tracePt t="8686" x="4978400" y="3263900"/>
          <p14:tracePt t="8694" x="4953000" y="3254375"/>
          <p14:tracePt t="8701" x="4927600" y="3254375"/>
          <p14:tracePt t="8706" x="4902200" y="3246438"/>
          <p14:tracePt t="8715" x="4884738" y="3238500"/>
          <p14:tracePt t="8720" x="4868863" y="3228975"/>
          <p14:tracePt t="8728" x="4851400" y="3221038"/>
          <p14:tracePt t="8736" x="4833938" y="3211513"/>
          <p14:tracePt t="8741" x="4826000" y="3211513"/>
          <p14:tracePt t="8748" x="4800600" y="3203575"/>
          <p14:tracePt t="8755" x="4783138" y="3203575"/>
          <p14:tracePt t="8765" x="4775200" y="3195638"/>
          <p14:tracePt t="8769" x="4757738" y="3186113"/>
          <p14:tracePt t="8777" x="4740275" y="3178175"/>
          <p14:tracePt t="8784" x="4732338" y="3178175"/>
          <p14:tracePt t="8790" x="4724400" y="3178175"/>
          <p14:tracePt t="8798" x="4714875" y="3170238"/>
          <p14:tracePt t="8804" x="4706938" y="3170238"/>
          <p14:tracePt t="8815" x="4699000" y="3160713"/>
          <p14:tracePt t="8819" x="4681538" y="3160713"/>
          <p14:tracePt t="8832" x="4673600" y="3160713"/>
          <p14:tracePt t="8838" x="4656138" y="3152775"/>
          <p14:tracePt t="8848" x="4646613" y="3152775"/>
          <p14:tracePt t="8853" x="4630738" y="3144838"/>
          <p14:tracePt t="8861" x="4621213" y="3144838"/>
          <p14:tracePt t="8867" x="4613275" y="3135313"/>
          <p14:tracePt t="8874" x="4595813" y="3135313"/>
          <p14:tracePt t="8881" x="4587875" y="3135313"/>
          <p14:tracePt t="8896" x="4579938" y="3135313"/>
          <p14:tracePt t="8903" x="4570413" y="3127375"/>
          <p14:tracePt t="8915" x="4554538" y="3127375"/>
          <p14:tracePt t="8922" x="4545013" y="3127375"/>
          <p14:tracePt t="8932" x="4545013" y="3119438"/>
          <p14:tracePt t="8937" x="4529138" y="3119438"/>
          <p14:tracePt t="8944" x="4519613" y="3119438"/>
          <p14:tracePt t="8951" x="4511675" y="3109913"/>
          <p14:tracePt t="8956" x="4503738" y="3109913"/>
          <p14:tracePt t="8965" x="4494213" y="3109913"/>
          <p14:tracePt t="8972" x="4486275" y="3109913"/>
          <p14:tracePt t="8978" x="4468813" y="3109913"/>
          <p14:tracePt t="8985" x="4468813" y="3101975"/>
          <p14:tracePt t="8991" x="4460875" y="3101975"/>
          <p14:tracePt t="8999" x="4443413" y="3101975"/>
          <p14:tracePt t="9005" x="4443413" y="3094038"/>
          <p14:tracePt t="9015" x="4435475" y="3094038"/>
          <p14:tracePt t="9019" x="4425950" y="3094038"/>
          <p14:tracePt t="9027" x="4418013" y="3094038"/>
          <p14:tracePt t="9034" x="4410075" y="3094038"/>
          <p14:tracePt t="9040" x="4400550" y="3094038"/>
          <p14:tracePt t="9055" x="4392613" y="3094038"/>
          <p14:tracePt t="9065" x="4384675" y="3094038"/>
          <p14:tracePt t="9075" x="4384675" y="3084513"/>
          <p14:tracePt t="9082" x="4375150" y="3084513"/>
          <p14:tracePt t="9089" x="4367213" y="3076575"/>
          <p14:tracePt t="9098" x="4359275" y="3076575"/>
          <p14:tracePt t="9103" x="4349750" y="3067050"/>
          <p14:tracePt t="9111" x="4341813" y="3067050"/>
          <p14:tracePt t="9118" x="4332288" y="3067050"/>
          <p14:tracePt t="9131" x="4324350" y="3067050"/>
          <p14:tracePt t="9146" x="4316413" y="3059113"/>
          <p14:tracePt t="9158" x="4306888" y="3059113"/>
          <p14:tracePt t="9166" x="4298950" y="3059113"/>
          <p14:tracePt t="9172" x="4291013" y="3059113"/>
          <p14:tracePt t="9195" x="4281488" y="3059113"/>
          <p14:tracePt t="9201" x="4273550" y="3059113"/>
          <p14:tracePt t="9230" x="4265613" y="3059113"/>
          <p14:tracePt t="9242" x="4256088" y="3059113"/>
          <p14:tracePt t="10298" x="4265613" y="3059113"/>
          <p14:tracePt t="10306" x="4291013" y="3059113"/>
          <p14:tracePt t="10317" x="4306888" y="3059113"/>
          <p14:tracePt t="10323" x="4332288" y="3059113"/>
          <p14:tracePt t="10331" x="4341813" y="3059113"/>
          <p14:tracePt t="10337" x="4359275" y="3059113"/>
          <p14:tracePt t="10347" x="4375150" y="3059113"/>
          <p14:tracePt t="10353" x="4384675" y="3059113"/>
          <p14:tracePt t="10365" x="4410075" y="3059113"/>
          <p14:tracePt t="10369" x="4418013" y="3059113"/>
          <p14:tracePt t="10377" x="4451350" y="3059113"/>
          <p14:tracePt t="10385" x="4486275" y="3059113"/>
          <p14:tracePt t="10394" x="4519613" y="3059113"/>
          <p14:tracePt t="10401" x="4562475" y="3059113"/>
          <p14:tracePt t="10408" x="4579938" y="3059113"/>
          <p14:tracePt t="10417" x="4613275" y="3059113"/>
          <p14:tracePt t="10425" x="4630738" y="3059113"/>
          <p14:tracePt t="10433" x="4638675" y="3059113"/>
          <p14:tracePt t="10448" x="4656138" y="3059113"/>
          <p14:tracePt t="10454" x="4664075" y="3059113"/>
          <p14:tracePt t="10461" x="4681538" y="3059113"/>
          <p14:tracePt t="10467" x="4699000" y="3059113"/>
          <p14:tracePt t="10474" x="4706938" y="3059113"/>
          <p14:tracePt t="10481" x="4724400" y="3059113"/>
          <p14:tracePt t="10488" x="4732338" y="3059113"/>
          <p14:tracePt t="10495" x="4749800" y="3067050"/>
          <p14:tracePt t="10502" x="4765675" y="3067050"/>
          <p14:tracePt t="10508" x="4783138" y="3067050"/>
          <p14:tracePt t="10516" x="4808538" y="3067050"/>
          <p14:tracePt t="10523" x="4833938" y="3076575"/>
          <p14:tracePt t="10530" x="4851400" y="3076575"/>
          <p14:tracePt t="10536" x="4876800" y="3076575"/>
          <p14:tracePt t="10544" x="4894263" y="3076575"/>
          <p14:tracePt t="10551" x="4910138" y="3076575"/>
          <p14:tracePt t="10557" x="4919663" y="3076575"/>
          <p14:tracePt t="10565" x="4935538" y="3076575"/>
          <p14:tracePt t="10570" x="4945063" y="3076575"/>
          <p14:tracePt t="10580" x="4953000" y="3076575"/>
          <p14:tracePt t="10585" x="4970463" y="3076575"/>
          <p14:tracePt t="10591" x="4987925" y="3076575"/>
          <p14:tracePt t="10599" x="5013325" y="3076575"/>
          <p14:tracePt t="10605" x="5038725" y="3076575"/>
          <p14:tracePt t="10616" x="5054600" y="3076575"/>
          <p14:tracePt t="10620" x="5072063" y="3076575"/>
          <p14:tracePt t="10630" x="5089525" y="3076575"/>
          <p14:tracePt t="10635" x="5114925" y="3076575"/>
          <p14:tracePt t="10640" x="5140325" y="3076575"/>
          <p14:tracePt t="10647" x="5157788" y="3076575"/>
          <p14:tracePt t="10655" x="5173663" y="3076575"/>
          <p14:tracePt t="10661" x="5199063" y="3076575"/>
          <p14:tracePt t="10668" x="5216525" y="3076575"/>
          <p14:tracePt t="10675" x="5233988" y="3076575"/>
          <p14:tracePt t="10682" x="5259388" y="3076575"/>
          <p14:tracePt t="10688" x="5284788" y="3076575"/>
          <p14:tracePt t="10697" x="5302250" y="3076575"/>
          <p14:tracePt t="10703" x="5327650" y="3076575"/>
          <p14:tracePt t="10711" x="5343525" y="3067050"/>
          <p14:tracePt t="10717" x="5360988" y="3067050"/>
          <p14:tracePt t="10724" x="5386388" y="3059113"/>
          <p14:tracePt t="10732" x="5411788" y="3059113"/>
          <p14:tracePt t="10737" x="5429250" y="3059113"/>
          <p14:tracePt t="10745" x="5446713" y="3059113"/>
          <p14:tracePt t="10752" x="5472113" y="3059113"/>
          <p14:tracePt t="10758" x="5480050" y="3059113"/>
          <p14:tracePt t="10766" x="5505450" y="3051175"/>
          <p14:tracePt t="10773" x="5522913" y="3051175"/>
          <p14:tracePt t="10781" x="5522913" y="3041650"/>
          <p14:tracePt t="10786" x="5530850" y="3041650"/>
          <p14:tracePt t="10795" x="5538788" y="3041650"/>
          <p14:tracePt t="10807" x="5548313" y="3041650"/>
          <p14:tracePt t="10821" x="5556250" y="3041650"/>
          <p14:tracePt t="10844" x="5565775" y="3041650"/>
          <p14:tracePt t="10877" x="5573713" y="3041650"/>
          <p14:tracePt t="10954" x="5581650" y="3041650"/>
          <p14:tracePt t="14966" x="5573713" y="3041650"/>
          <p14:tracePt t="14972" x="5565775" y="3041650"/>
          <p14:tracePt t="14985" x="5548313" y="3051175"/>
          <p14:tracePt t="14990" x="5538788" y="3059113"/>
          <p14:tracePt t="15005" x="5530850" y="3067050"/>
          <p14:tracePt t="15013" x="5513388" y="3067050"/>
          <p14:tracePt t="15026" x="5505450" y="3076575"/>
          <p14:tracePt t="15033" x="5497513" y="3076575"/>
          <p14:tracePt t="15039" x="5487988" y="3076575"/>
          <p14:tracePt t="15047" x="5480050" y="3084513"/>
          <p14:tracePt t="15053" x="5472113" y="3094038"/>
          <p14:tracePt t="15064" x="5462588" y="3101975"/>
          <p14:tracePt t="15068" x="5446713" y="3109913"/>
          <p14:tracePt t="15075" x="5429250" y="3109913"/>
          <p14:tracePt t="15082" x="5411788" y="3127375"/>
          <p14:tracePt t="15088" x="5386388" y="3135313"/>
          <p14:tracePt t="15097" x="5368925" y="3144838"/>
          <p14:tracePt t="15102" x="5343525" y="3160713"/>
          <p14:tracePt t="15112" x="5335588" y="3160713"/>
          <p14:tracePt t="15117" x="5310188" y="3170238"/>
          <p14:tracePt t="15123" x="5292725" y="3178175"/>
          <p14:tracePt t="15130" x="5276850" y="3186113"/>
          <p14:tracePt t="15136" x="5259388" y="3186113"/>
          <p14:tracePt t="15147" x="5233988" y="3186113"/>
          <p14:tracePt t="15151" x="5224463" y="3186113"/>
          <p14:tracePt t="15158" x="5199063" y="3186113"/>
          <p14:tracePt t="15166" x="5183188" y="3195638"/>
          <p14:tracePt t="15171" x="5165725" y="3195638"/>
          <p14:tracePt t="15179" x="5132388" y="3195638"/>
          <p14:tracePt t="15185" x="5106988" y="3203575"/>
          <p14:tracePt t="15196" x="5080000" y="3203575"/>
          <p14:tracePt t="15200" x="5064125" y="3211513"/>
          <p14:tracePt t="15206" x="5038725" y="3211513"/>
          <p14:tracePt t="15214" x="5013325" y="3211513"/>
          <p14:tracePt t="15220" x="4995863" y="3221038"/>
          <p14:tracePt t="15229" x="4978400" y="3221038"/>
          <p14:tracePt t="15234" x="4945063" y="3228975"/>
          <p14:tracePt t="15242" x="4935538" y="3228975"/>
          <p14:tracePt t="15248" x="4910138" y="3228975"/>
          <p14:tracePt t="15255" x="4884738" y="3238500"/>
          <p14:tracePt t="15263" x="4859338" y="3238500"/>
          <p14:tracePt t="15268" x="4851400" y="3246438"/>
          <p14:tracePt t="15279" x="4826000" y="3246438"/>
          <p14:tracePt t="15283" x="4808538" y="3246438"/>
          <p14:tracePt t="15290" x="4791075" y="3246438"/>
          <p14:tracePt t="15297" x="4765675" y="3246438"/>
          <p14:tracePt t="15304" x="4757738" y="3246438"/>
          <p14:tracePt t="15313" x="4732338" y="3246438"/>
          <p14:tracePt t="15318" x="4714875" y="3246438"/>
          <p14:tracePt t="15326" x="4706938" y="3246438"/>
          <p14:tracePt t="15332" x="4689475" y="3246438"/>
          <p14:tracePt t="15338" x="4664075" y="3238500"/>
          <p14:tracePt t="15347" x="4656138" y="3238500"/>
          <p14:tracePt t="15352" x="4646613" y="3238500"/>
          <p14:tracePt t="15363" x="4630738" y="3228975"/>
          <p14:tracePt t="15366" x="4613275" y="3228975"/>
          <p14:tracePt t="15373" x="4595813" y="3221038"/>
          <p14:tracePt t="15380" x="4579938" y="3221038"/>
          <p14:tracePt t="15387" x="4570413" y="3211513"/>
          <p14:tracePt t="15396" x="4554538" y="3211513"/>
          <p14:tracePt t="15401" x="4537075" y="3211513"/>
          <p14:tracePt t="15409" x="4529138" y="3211513"/>
          <p14:tracePt t="15415" x="4511675" y="3211513"/>
          <p14:tracePt t="15422" x="4503738" y="3203575"/>
          <p14:tracePt t="15429" x="4494213" y="3203575"/>
          <p14:tracePt t="15435" x="4476750" y="3195638"/>
          <p14:tracePt t="15450" x="4460875" y="3186113"/>
          <p14:tracePt t="15456" x="4451350" y="3186113"/>
          <p14:tracePt t="15470" x="4435475" y="3178175"/>
          <p14:tracePt t="15484" x="4425950" y="3170238"/>
          <p14:tracePt t="15486" x="4425950" y="3160713"/>
          <p14:tracePt t="15492" x="4410075" y="3160713"/>
          <p14:tracePt t="15499" x="4400550" y="3160713"/>
          <p14:tracePt t="15505" x="4400550" y="3152775"/>
          <p14:tracePt t="15513" x="4392613" y="3144838"/>
          <p14:tracePt t="15519" x="4375150" y="3144838"/>
          <p14:tracePt t="15529" x="4375150" y="3135313"/>
          <p14:tracePt t="15540" x="4367213" y="3135313"/>
          <p14:tracePt t="15547" x="4359275" y="3135313"/>
          <p14:tracePt t="15554" x="4349750" y="3127375"/>
          <p14:tracePt t="15568" x="4341813" y="3127375"/>
          <p14:tracePt t="15576" x="4341813" y="3119438"/>
          <p14:tracePt t="15583" x="4332288" y="3119438"/>
          <p14:tracePt t="15597" x="4324350" y="3109913"/>
          <p14:tracePt t="15613" x="4316413" y="3101975"/>
          <p14:tracePt t="15624" x="4306888" y="3094038"/>
          <p14:tracePt t="15651" x="4306888" y="3084513"/>
          <p14:tracePt t="15659" x="4298950" y="3076575"/>
          <p14:tracePt t="15672" x="4291013" y="3076575"/>
          <p14:tracePt t="15685" x="4291013" y="3067050"/>
          <p14:tracePt t="15700" x="4291013" y="3059113"/>
          <p14:tracePt t="15721" x="4281488" y="3059113"/>
          <p14:tracePt t="15735" x="4281488" y="3051175"/>
          <p14:tracePt t="15741" x="4273550" y="3051175"/>
          <p14:tracePt t="15755" x="4273550" y="3041650"/>
          <p14:tracePt t="15762" x="4273550" y="3033713"/>
          <p14:tracePt t="15776" x="4265613" y="3033713"/>
          <p14:tracePt t="15785" x="4265613" y="3025775"/>
          <p14:tracePt t="15791" x="4265613" y="3016250"/>
          <p14:tracePt t="15797" x="4256088" y="3016250"/>
          <p14:tracePt t="15804" x="4256088" y="3008313"/>
          <p14:tracePt t="15813" x="4248150" y="3000375"/>
          <p14:tracePt t="15825" x="4248150" y="2990850"/>
          <p14:tracePt t="15839" x="4248150" y="2982913"/>
          <p14:tracePt t="15846" x="4248150" y="2974975"/>
          <p14:tracePt t="15863" x="4248150" y="2965450"/>
          <p14:tracePt t="15880" x="4248150" y="2957513"/>
          <p14:tracePt t="15896" x="4248150" y="2949575"/>
          <p14:tracePt t="15923" x="4248150" y="2940050"/>
          <p14:tracePt t="15929" x="4248150" y="2932113"/>
          <p14:tracePt t="15946" x="4240213" y="2932113"/>
          <p14:tracePt t="15967" x="4240213" y="2906713"/>
          <p14:tracePt t="15970" x="4230688" y="2906713"/>
          <p14:tracePt t="15980" x="4230688" y="2897188"/>
          <p14:tracePt t="15993" x="4230688" y="2889250"/>
          <p14:tracePt t="16005" x="4230688" y="2881313"/>
          <p14:tracePt t="16019" x="4230688" y="2871788"/>
          <p14:tracePt t="16034" x="4230688" y="2863850"/>
          <p14:tracePt t="16158" x="4222750" y="2863850"/>
          <p14:tracePt t="16242" x="4214813" y="2863850"/>
          <p14:tracePt t="16318" x="4222750" y="2871788"/>
          <p14:tracePt t="16339" x="4222750" y="2881313"/>
          <p14:tracePt t="16353" x="4230688" y="2881313"/>
          <p14:tracePt t="16367" x="4240213" y="2889250"/>
          <p14:tracePt t="16388" x="4240213" y="2897188"/>
          <p14:tracePt t="16401" x="4248150" y="2897188"/>
          <p14:tracePt t="16409" x="4248150" y="2906713"/>
          <p14:tracePt t="16416" x="4256088" y="2906713"/>
          <p14:tracePt t="16423" x="4256088" y="2914650"/>
          <p14:tracePt t="16430" x="4256088" y="2922588"/>
          <p14:tracePt t="16436" x="4265613" y="2922588"/>
          <p14:tracePt t="16451" x="4265613" y="2932113"/>
          <p14:tracePt t="16458" x="4265613" y="2940050"/>
          <p14:tracePt t="16471" x="4273550" y="2940050"/>
          <p14:tracePt t="16485" x="4281488" y="2949575"/>
          <p14:tracePt t="16499" x="4281488" y="2957513"/>
          <p14:tracePt t="16519" x="4291013" y="2965450"/>
          <p14:tracePt t="16534" x="4298950" y="2965450"/>
          <p14:tracePt t="16548" x="4298950" y="2974975"/>
          <p14:tracePt t="16568" x="4306888" y="2982913"/>
          <p14:tracePt t="16583" x="4316413" y="2982913"/>
          <p14:tracePt t="16603" x="4324350" y="2982913"/>
          <p14:tracePt t="16631" x="4332288" y="2982913"/>
          <p14:tracePt t="16652" x="4341813" y="2982913"/>
          <p14:tracePt t="16680" x="4349750" y="2982913"/>
          <p14:tracePt t="16700" x="4359275" y="2982913"/>
          <p14:tracePt t="16715" x="4367213" y="2982913"/>
          <p14:tracePt t="16749" x="4375150" y="2982913"/>
          <p14:tracePt t="16764" x="4384675" y="2974975"/>
          <p14:tracePt t="16791" x="4384675" y="2965450"/>
          <p14:tracePt t="16797" x="4392613" y="2965450"/>
          <p14:tracePt t="16813" x="4400550" y="2957513"/>
          <p14:tracePt t="16829" x="4400550" y="2949575"/>
          <p14:tracePt t="16833" x="4410075" y="2949575"/>
          <p14:tracePt t="16862" x="4418013" y="2940050"/>
          <p14:tracePt t="16875" x="4418013" y="2932113"/>
          <p14:tracePt t="16882" x="4425950" y="2932113"/>
          <p14:tracePt t="16944" x="4435475" y="2932113"/>
          <p14:tracePt t="17277" x="4443413" y="2932113"/>
          <p14:tracePt t="17291" x="4451350" y="2932113"/>
          <p14:tracePt t="17313" x="4451350" y="2940050"/>
          <p14:tracePt t="17328" x="4460875" y="2940050"/>
          <p14:tracePt t="17333" x="4460875" y="2949575"/>
          <p14:tracePt t="17339" x="4468813" y="2949575"/>
          <p14:tracePt t="17347" x="4468813" y="2957513"/>
          <p14:tracePt t="17354" x="4468813" y="2965450"/>
          <p14:tracePt t="17376" x="4476750" y="2965450"/>
          <p14:tracePt t="17388" x="4476750" y="2974975"/>
          <p14:tracePt t="17395" x="4486275" y="2974975"/>
          <p14:tracePt t="17412" x="4494213" y="2982913"/>
          <p14:tracePt t="17437" x="4503738" y="2990850"/>
          <p14:tracePt t="17446" x="4511675" y="2990850"/>
          <p14:tracePt t="17458" x="4519613" y="3000375"/>
          <p14:tracePt t="17466" x="4529138" y="3000375"/>
          <p14:tracePt t="17472" x="4529138" y="3008313"/>
          <p14:tracePt t="17479" x="4537075" y="3008313"/>
          <p14:tracePt t="17495" x="4545013" y="3008313"/>
          <p14:tracePt t="17500" x="4554538" y="3008313"/>
          <p14:tracePt t="17506" x="4554538" y="3016250"/>
          <p14:tracePt t="17515" x="4562475" y="3016250"/>
          <p14:tracePt t="17528" x="4570413" y="3016250"/>
          <p14:tracePt t="17549" x="4579938" y="3016250"/>
          <p14:tracePt t="17569" x="4587875" y="3016250"/>
          <p14:tracePt t="17579" x="4595813" y="3016250"/>
          <p14:tracePt t="17604" x="4605338" y="3016250"/>
          <p14:tracePt t="17617" x="4613275" y="3016250"/>
          <p14:tracePt t="17653" x="4621213" y="3016250"/>
          <p14:tracePt t="17666" x="4630738" y="3016250"/>
          <p14:tracePt t="17687" x="4638675" y="3016250"/>
          <p14:tracePt t="17715" x="4646613" y="3016250"/>
          <p14:tracePt t="17756" x="4656138" y="3016250"/>
          <p14:tracePt t="17792" x="4664075" y="3016250"/>
          <p14:tracePt t="17805" x="4673600" y="3016250"/>
          <p14:tracePt t="17833" x="4673600" y="3008313"/>
          <p14:tracePt t="17875" x="4673600" y="3000375"/>
          <p14:tracePt t="17950" x="4681538" y="3000375"/>
          <p14:tracePt t="17958" x="4681538" y="2990850"/>
          <p14:tracePt t="18035" x="4681538" y="2982913"/>
          <p14:tracePt t="18055" x="4681538" y="2974975"/>
          <p14:tracePt t="18091" x="4681538" y="2965450"/>
          <p14:tracePt t="18132" x="4681538" y="2957513"/>
          <p14:tracePt t="18465" x="4689475" y="2957513"/>
          <p14:tracePt t="18479" x="4699000" y="2965450"/>
          <p14:tracePt t="18507" x="4699000" y="2974975"/>
          <p14:tracePt t="18513" x="4706938" y="2974975"/>
          <p14:tracePt t="18521" x="4706938" y="2982913"/>
          <p14:tracePt t="18528" x="4714875" y="2982913"/>
          <p14:tracePt t="18545" x="4724400" y="2982913"/>
          <p14:tracePt t="18549" x="4724400" y="2990850"/>
          <p14:tracePt t="18563" x="4724400" y="3000375"/>
          <p14:tracePt t="18579" x="4732338" y="3000375"/>
          <p14:tracePt t="18599" x="4740275" y="3008313"/>
          <p14:tracePt t="18627" x="4749800" y="3008313"/>
          <p14:tracePt t="18633" x="4749800" y="3016250"/>
          <p14:tracePt t="18646" x="4757738" y="3025775"/>
          <p14:tracePt t="18653" x="4765675" y="3025775"/>
          <p14:tracePt t="18688" x="4775200" y="3025775"/>
          <p14:tracePt t="18701" x="4783138" y="3025775"/>
          <p14:tracePt t="18736" x="4791075" y="3025775"/>
          <p14:tracePt t="18750" x="4800600" y="3025775"/>
          <p14:tracePt t="18771" x="4808538" y="3025775"/>
          <p14:tracePt t="18795" x="4818063" y="3025775"/>
          <p14:tracePt t="18805" x="4826000" y="3025775"/>
          <p14:tracePt t="18828" x="4833938" y="3025775"/>
          <p14:tracePt t="18833" x="4843463" y="3025775"/>
          <p14:tracePt t="18855" x="4851400" y="3025775"/>
          <p14:tracePt t="18868" x="4851400" y="3016250"/>
          <p14:tracePt t="18878" x="4859338" y="3016250"/>
          <p14:tracePt t="18889" x="4868863" y="3016250"/>
          <p14:tracePt t="18938" x="4876800" y="3016250"/>
          <p14:tracePt t="18945" x="4876800" y="3008313"/>
          <p14:tracePt t="18954" x="4884738" y="3008313"/>
          <p14:tracePt t="18993" x="4894263" y="3000375"/>
          <p14:tracePt t="19120" x="4894263" y="2990850"/>
          <p14:tracePt t="19176" x="4894263" y="2982913"/>
          <p14:tracePt t="19189" x="4894263" y="2974975"/>
          <p14:tracePt t="19258" x="4894263" y="2965450"/>
          <p14:tracePt t="19313" x="4894263" y="2957513"/>
          <p14:tracePt t="19655" x="4902200" y="2957513"/>
          <p14:tracePt t="19668" x="4910138" y="2965450"/>
          <p14:tracePt t="19709" x="4919663" y="2965450"/>
          <p14:tracePt t="19730" x="4927600" y="2974975"/>
          <p14:tracePt t="19778" x="4935538" y="2974975"/>
          <p14:tracePt t="19794" x="4945063" y="2974975"/>
          <p14:tracePt t="19800" x="4945063" y="2982913"/>
          <p14:tracePt t="19814" x="4953000" y="2982913"/>
          <p14:tracePt t="19842" x="4962525" y="2982913"/>
          <p14:tracePt t="19863" x="4970463" y="2982913"/>
          <p14:tracePt t="19890" x="4978400" y="2982913"/>
          <p14:tracePt t="19911" x="4987925" y="2982913"/>
          <p14:tracePt t="19927" x="4995863" y="2982913"/>
          <p14:tracePt t="19961" x="5003800" y="2982913"/>
          <p14:tracePt t="19973" x="5013325" y="2982913"/>
          <p14:tracePt t="20008" x="5021263" y="2982913"/>
          <p14:tracePt t="20021" x="5029200" y="2982913"/>
          <p14:tracePt t="20045" x="5038725" y="2982913"/>
          <p14:tracePt t="20070" x="5046663" y="2982913"/>
          <p14:tracePt t="20095" x="5054600" y="2982913"/>
          <p14:tracePt t="20119" x="5064125" y="2982913"/>
          <p14:tracePt t="20140" x="5072063" y="2982913"/>
          <p14:tracePt t="20161" x="5072063" y="2974975"/>
          <p14:tracePt t="20182" x="5080000" y="2974975"/>
          <p14:tracePt t="20272" x="5080000" y="2965450"/>
          <p14:tracePt t="20327" x="5080000" y="2957513"/>
          <p14:tracePt t="20348" x="5080000" y="2949575"/>
          <p14:tracePt t="20383" x="5080000" y="2940050"/>
          <p14:tracePt t="20397" x="5080000" y="2932113"/>
          <p14:tracePt t="20846" x="5089525" y="2932113"/>
          <p14:tracePt t="20848" x="5097463" y="2940050"/>
          <p14:tracePt t="20878" x="5106988" y="2940050"/>
          <p14:tracePt t="20883" x="5114925" y="2940050"/>
          <p14:tracePt t="20897" x="5122863" y="2949575"/>
          <p14:tracePt t="20911" x="5132388" y="2957513"/>
          <p14:tracePt t="20928" x="5140325" y="2957513"/>
          <p14:tracePt t="20933" x="5140325" y="2965450"/>
          <p14:tracePt t="20945" x="5148263" y="2965450"/>
          <p14:tracePt t="20967" x="5157788" y="2974975"/>
          <p14:tracePt t="20974" x="5165725" y="2974975"/>
          <p14:tracePt t="20981" x="5173663" y="2974975"/>
          <p14:tracePt t="20987" x="5173663" y="2982913"/>
          <p14:tracePt t="20994" x="5183188" y="2982913"/>
          <p14:tracePt t="21011" x="5191125" y="2982913"/>
          <p14:tracePt t="21016" x="5199063" y="2982913"/>
          <p14:tracePt t="21035" x="5208588" y="2982913"/>
          <p14:tracePt t="21045" x="5216525" y="2982913"/>
          <p14:tracePt t="21050" x="5224463" y="2990850"/>
          <p14:tracePt t="21065" x="5233988" y="2990850"/>
          <p14:tracePt t="21078" x="5241925" y="2990850"/>
          <p14:tracePt t="21095" x="5249863" y="2990850"/>
          <p14:tracePt t="21099" x="5259388" y="2990850"/>
          <p14:tracePt t="21105" x="5267325" y="2990850"/>
          <p14:tracePt t="21127" x="5276850" y="2990850"/>
          <p14:tracePt t="21133" x="5284788" y="2990850"/>
          <p14:tracePt t="21147" x="5292725" y="2990850"/>
          <p14:tracePt t="21154" x="5302250" y="2990850"/>
          <p14:tracePt t="21162" x="5310188" y="2990850"/>
          <p14:tracePt t="21182" x="5318125" y="2990850"/>
          <p14:tracePt t="21203" x="5327650" y="2990850"/>
          <p14:tracePt t="21231" x="5335588" y="2990850"/>
          <p14:tracePt t="21237" x="5343525" y="2990850"/>
          <p14:tracePt t="21251" x="5353050" y="2990850"/>
          <p14:tracePt t="21279" x="5360988" y="2990850"/>
          <p14:tracePt t="21295" x="5368925" y="2990850"/>
          <p14:tracePt t="21329" x="5378450" y="2982913"/>
          <p14:tracePt t="21371" x="5386388" y="2982913"/>
          <p14:tracePt t="21394" x="5386388" y="2974975"/>
          <p14:tracePt t="21461" x="5394325" y="2965450"/>
          <p14:tracePt t="21495" x="5394325" y="2957513"/>
          <p14:tracePt t="21524" x="5394325" y="2949575"/>
          <p14:tracePt t="22707" x="5394325" y="2957513"/>
          <p14:tracePt t="22714" x="5394325" y="2965450"/>
          <p14:tracePt t="22729" x="5394325" y="2974975"/>
          <p14:tracePt t="22736" x="5394325" y="2982913"/>
          <p14:tracePt t="22748" x="5403850" y="2982913"/>
          <p14:tracePt t="22754" x="5403850" y="2990850"/>
          <p14:tracePt t="22777" x="5403850" y="3000375"/>
          <p14:tracePt t="22788" x="5403850" y="3008313"/>
          <p14:tracePt t="22825" x="5403850" y="3016250"/>
          <p14:tracePt t="22837" x="5403850" y="3025775"/>
          <p14:tracePt t="26527" x="5394325" y="3025775"/>
          <p14:tracePt t="26534" x="5386388" y="3025775"/>
          <p14:tracePt t="26546" x="5368925" y="3025775"/>
          <p14:tracePt t="26549" x="5360988" y="3025775"/>
          <p14:tracePt t="26556" x="5335588" y="3025775"/>
          <p14:tracePt t="26560" x="5310188" y="3025775"/>
          <p14:tracePt t="26567" x="5284788" y="3025775"/>
          <p14:tracePt t="26578" x="5249863" y="3033713"/>
          <p14:tracePt t="26583" x="5208588" y="3033713"/>
          <p14:tracePt t="26589" x="5173663" y="3041650"/>
          <p14:tracePt t="26596" x="5140325" y="3041650"/>
          <p14:tracePt t="26603" x="5114925" y="3051175"/>
          <p14:tracePt t="26610" x="5080000" y="3051175"/>
          <p14:tracePt t="26616" x="5064125" y="3059113"/>
          <p14:tracePt t="26626" x="5038725" y="3059113"/>
          <p14:tracePt t="26631" x="5013325" y="3059113"/>
          <p14:tracePt t="26637" x="4995863" y="3059113"/>
          <p14:tracePt t="26644" x="4970463" y="3059113"/>
          <p14:tracePt t="26650" x="4953000" y="3059113"/>
          <p14:tracePt t="26665" x="4935538" y="3059113"/>
          <p14:tracePt t="26676" x="4927600" y="3059113"/>
          <p14:tracePt t="26680" x="4919663" y="3059113"/>
          <p14:tracePt t="26687" x="4910138" y="3059113"/>
          <p14:tracePt t="26701" x="4902200" y="3059113"/>
          <p14:tracePt t="26710" x="4894263" y="3059113"/>
          <p14:tracePt t="26715" x="4884738" y="3059113"/>
          <p14:tracePt t="26723" x="4876800" y="3059113"/>
          <p14:tracePt t="26729" x="4868863" y="3059113"/>
          <p14:tracePt t="26735" x="4859338" y="3059113"/>
          <p14:tracePt t="26744" x="4851400" y="3051175"/>
          <p14:tracePt t="26749" x="4843463" y="3051175"/>
          <p14:tracePt t="26759" x="4833938" y="3051175"/>
          <p14:tracePt t="26764" x="4826000" y="3051175"/>
          <p14:tracePt t="26770" x="4808538" y="3051175"/>
          <p14:tracePt t="26778" x="4791075" y="3051175"/>
          <p14:tracePt t="26784" x="4765675" y="3051175"/>
          <p14:tracePt t="26794" x="4757738" y="3051175"/>
          <p14:tracePt t="26798" x="4740275" y="3051175"/>
          <p14:tracePt t="26806" x="4724400" y="3051175"/>
          <p14:tracePt t="26813" x="4714875" y="3051175"/>
          <p14:tracePt t="26818" x="4699000" y="3051175"/>
          <p14:tracePt t="26828" x="4681538" y="3051175"/>
          <p14:tracePt t="26832" x="4664075" y="3051175"/>
          <p14:tracePt t="26843" x="4646613" y="3051175"/>
          <p14:tracePt t="26847" x="4638675" y="3051175"/>
          <p14:tracePt t="26854" x="4621213" y="3051175"/>
          <p14:tracePt t="26860" x="4605338" y="3059113"/>
          <p14:tracePt t="26867" x="4595813" y="3059113"/>
          <p14:tracePt t="26877" x="4579938" y="3059113"/>
          <p14:tracePt t="26882" x="4570413" y="3059113"/>
          <p14:tracePt t="26889" x="4554538" y="3059113"/>
          <p14:tracePt t="26896" x="4537075" y="3059113"/>
          <p14:tracePt t="26901" x="4529138" y="3059113"/>
          <p14:tracePt t="26909" x="4511675" y="3059113"/>
          <p14:tracePt t="26915" x="4503738" y="3059113"/>
          <p14:tracePt t="26927" x="4494213" y="3059113"/>
          <p14:tracePt t="26930" x="4486275" y="3059113"/>
          <p14:tracePt t="26949" x="4468813" y="3059113"/>
          <p14:tracePt t="26951" x="4460875" y="3059113"/>
          <p14:tracePt t="26960" x="4451350" y="3059113"/>
          <p14:tracePt t="26965" x="4443413" y="3059113"/>
          <p14:tracePt t="26972" x="4435475" y="3059113"/>
          <p14:tracePt t="26979" x="4425950" y="3059113"/>
          <p14:tracePt t="26985" x="4418013" y="3059113"/>
          <p14:tracePt t="26993" x="4400550" y="3059113"/>
          <p14:tracePt t="26999" x="4392613" y="3059113"/>
          <p14:tracePt t="27009" x="4384675" y="3059113"/>
          <p14:tracePt t="27014" x="4375150" y="3059113"/>
          <p14:tracePt t="27020" x="4367213" y="3059113"/>
          <p14:tracePt t="27027" x="4359275" y="3059113"/>
          <p14:tracePt t="27043" x="4341813" y="3059113"/>
          <p14:tracePt t="27048" x="4332288" y="3059113"/>
          <p14:tracePt t="27063" x="4316413" y="3059113"/>
          <p14:tracePt t="27068" x="4306888" y="3059113"/>
          <p14:tracePt t="27092" x="4298950" y="3059113"/>
          <p14:tracePt t="27097" x="4291013" y="3059113"/>
          <p14:tracePt t="27110" x="4281488" y="3059113"/>
          <p14:tracePt t="27117" x="4273550" y="3059113"/>
          <p14:tracePt t="27127" x="4265613" y="3059113"/>
          <p14:tracePt t="27152" x="4256088" y="3059113"/>
          <p14:tracePt t="27176" x="4248150" y="3059113"/>
          <p14:tracePt t="27201" x="4240213" y="3051175"/>
          <p14:tracePt t="27223" x="4230688" y="3051175"/>
          <p14:tracePt t="27235" x="4222750" y="3051175"/>
          <p14:tracePt t="27249" x="4222750" y="3041650"/>
          <p14:tracePt t="27284" x="4222750" y="3033713"/>
          <p14:tracePt t="27298" x="4222750" y="3025775"/>
          <p14:tracePt t="27333" x="4222750" y="3016250"/>
          <p14:tracePt t="27347" x="4222750" y="3008313"/>
          <p14:tracePt t="27381" x="4222750" y="3000375"/>
          <p14:tracePt t="27403" x="4222750" y="2990850"/>
          <p14:tracePt t="27430" x="4222750" y="2982913"/>
          <p14:tracePt t="27451" x="4222750" y="2974975"/>
          <p14:tracePt t="27523" x="4222750" y="2965450"/>
          <p14:tracePt t="27549" x="4214813" y="2957513"/>
          <p14:tracePt t="27557" x="4214813" y="2949575"/>
          <p14:tracePt t="27565" x="4205288" y="2949575"/>
          <p14:tracePt t="27578" x="4205288" y="2940050"/>
          <p14:tracePt t="27583" x="4205288" y="2932113"/>
          <p14:tracePt t="27603" x="4205288" y="2922588"/>
          <p14:tracePt t="27875" x="4205288" y="2932113"/>
          <p14:tracePt t="27896" x="4205288" y="2940050"/>
          <p14:tracePt t="27930" x="4205288" y="2949575"/>
          <p14:tracePt t="27945" x="4205288" y="2957513"/>
          <p14:tracePt t="27973" x="4205288" y="2965450"/>
          <p14:tracePt t="27985" x="4205288" y="2974975"/>
          <p14:tracePt t="27999" x="4205288" y="2982913"/>
          <p14:tracePt t="28020" x="4205288" y="2990850"/>
          <p14:tracePt t="28034" x="4214813" y="2990850"/>
          <p14:tracePt t="28043" x="4214813" y="3000375"/>
          <p14:tracePt t="28069" x="4222750" y="3008313"/>
          <p14:tracePt t="28083" x="4230688" y="3008313"/>
          <p14:tracePt t="28104" x="4240213" y="3008313"/>
          <p14:tracePt t="28187" x="4240213" y="3000375"/>
          <p14:tracePt t="28209" x="4240213" y="2990850"/>
          <p14:tracePt t="28229" x="4240213" y="2982913"/>
          <p14:tracePt t="28235" x="4240213" y="2974975"/>
          <p14:tracePt t="28244" x="4240213" y="2965450"/>
          <p14:tracePt t="28264" x="4230688" y="2957513"/>
          <p14:tracePt t="28270" x="4222750" y="2949575"/>
          <p14:tracePt t="28293" x="4214813" y="2940050"/>
          <p14:tracePt t="28298" x="4205288" y="2940050"/>
          <p14:tracePt t="28313" x="4205288" y="2932113"/>
          <p14:tracePt t="28318" x="4197350" y="2932113"/>
          <p14:tracePt t="28327" x="4197350" y="2922588"/>
          <p14:tracePt t="28333" x="4187825" y="2922588"/>
          <p14:tracePt t="28347" x="4179888" y="2922588"/>
          <p14:tracePt t="30368" x="4179888" y="2932113"/>
          <p14:tracePt t="30375" x="4179888" y="2940050"/>
          <p14:tracePt t="30396" x="4179888" y="2949575"/>
          <p14:tracePt t="30403" x="4179888" y="2957513"/>
          <p14:tracePt t="30425" x="4179888" y="2965450"/>
          <p14:tracePt t="30430" x="4179888" y="2974975"/>
          <p14:tracePt t="30438" x="4179888" y="2982913"/>
          <p14:tracePt t="30452" x="4179888" y="2990850"/>
          <p14:tracePt t="30475" x="4179888" y="3000375"/>
          <p14:tracePt t="30486" x="4179888" y="3008313"/>
          <p14:tracePt t="30494" x="4187825" y="3016250"/>
          <p14:tracePt t="30508" x="4197350" y="3016250"/>
          <p14:tracePt t="30514" x="4197350" y="3025775"/>
          <p14:tracePt t="30523" x="4197350" y="3033713"/>
          <p14:tracePt t="30528" x="4197350" y="3041650"/>
          <p14:tracePt t="30543" x="4205288" y="3051175"/>
          <p14:tracePt t="30558" x="4214813" y="3059113"/>
          <p14:tracePt t="30569" x="4214813" y="3067050"/>
          <p14:tracePt t="30584" x="4222750" y="3076575"/>
          <p14:tracePt t="30592" x="4222750" y="3084513"/>
          <p14:tracePt t="30597" x="4230688" y="3084513"/>
          <p14:tracePt t="30606" x="4240213" y="3084513"/>
          <p14:tracePt t="30626" x="4248150" y="3094038"/>
          <p14:tracePt t="30632" x="4256088" y="3094038"/>
          <p14:tracePt t="30641" x="4256088" y="3101975"/>
          <p14:tracePt t="30655" x="4265613" y="3101975"/>
          <p14:tracePt t="30667" x="4273550" y="3101975"/>
          <p14:tracePt t="30676" x="4281488" y="3109913"/>
          <p14:tracePt t="30689" x="4291013" y="3119438"/>
          <p14:tracePt t="30695" x="4298950" y="3119438"/>
          <p14:tracePt t="30715" x="4306888" y="3119438"/>
          <p14:tracePt t="30728" x="4316413" y="3119438"/>
          <p14:tracePt t="30736" x="4324350" y="3119438"/>
          <p14:tracePt t="30750" x="4332288" y="3119438"/>
          <p14:tracePt t="30765" x="4341813" y="3119438"/>
          <p14:tracePt t="30785" x="4349750" y="3119438"/>
          <p14:tracePt t="30793" x="4359275" y="3119438"/>
          <p14:tracePt t="30799" x="4359275" y="3109913"/>
          <p14:tracePt t="30821" x="4367213" y="3109913"/>
          <p14:tracePt t="30827" x="4375150" y="3109913"/>
          <p14:tracePt t="30834" x="4384675" y="3101975"/>
          <p14:tracePt t="30847" x="4392613" y="3094038"/>
          <p14:tracePt t="30862" x="4400550" y="3094038"/>
          <p14:tracePt t="30869" x="4400550" y="3084513"/>
          <p14:tracePt t="30875" x="4400550" y="3076575"/>
          <p14:tracePt t="30882" x="4410075" y="3067050"/>
          <p14:tracePt t="30904" x="4418013" y="3059113"/>
          <p14:tracePt t="30917" x="4425950" y="3059113"/>
          <p14:tracePt t="30927" x="4425950" y="3051175"/>
          <p14:tracePt t="31029" x="4425950" y="3008313"/>
          <p14:tracePt t="31035" x="4425950" y="3000375"/>
          <p14:tracePt t="31057" x="4418013" y="3000375"/>
          <p14:tracePt t="31077" x="4410075" y="3000375"/>
          <p14:tracePt t="31105" x="4400550" y="3000375"/>
          <p14:tracePt t="31126" x="4392613" y="3000375"/>
          <p14:tracePt t="31307" x="4392613" y="3008313"/>
          <p14:tracePt t="31793" x="4392613" y="3016250"/>
          <p14:tracePt t="31815" x="4400550" y="3016250"/>
          <p14:tracePt t="31828" x="4400550" y="3025775"/>
          <p14:tracePt t="31841" x="4400550" y="3033713"/>
          <p14:tracePt t="31847" x="4410075" y="3033713"/>
          <p14:tracePt t="31856" x="4410075" y="3041650"/>
          <p14:tracePt t="31863" x="4418013" y="3041650"/>
          <p14:tracePt t="31869" x="4425950" y="3041650"/>
          <p14:tracePt t="31891" x="4435475" y="3051175"/>
          <p14:tracePt t="31896" x="4443413" y="3051175"/>
          <p14:tracePt t="31904" x="4443413" y="3059113"/>
          <p14:tracePt t="31911" x="4451350" y="3059113"/>
          <p14:tracePt t="31917" x="4460875" y="3059113"/>
          <p14:tracePt t="31931" x="4468813" y="3059113"/>
          <p14:tracePt t="31946" x="4476750" y="3067050"/>
          <p14:tracePt t="31952" x="4486275" y="3067050"/>
          <p14:tracePt t="31966" x="4494213" y="3067050"/>
          <p14:tracePt t="31980" x="4503738" y="3067050"/>
          <p14:tracePt t="31987" x="4511675" y="3067050"/>
          <p14:tracePt t="32000" x="4519613" y="3076575"/>
          <p14:tracePt t="32008" x="4529138" y="3076575"/>
          <p14:tracePt t="32025" x="4537075" y="3076575"/>
          <p14:tracePt t="32029" x="4545013" y="3076575"/>
          <p14:tracePt t="32035" x="4554538" y="3076575"/>
          <p14:tracePt t="32049" x="4562475" y="3076575"/>
          <p14:tracePt t="32063" x="4570413" y="3076575"/>
          <p14:tracePt t="32078" x="4579938" y="3076575"/>
          <p14:tracePt t="32084" x="4587875" y="3076575"/>
          <p14:tracePt t="32092" x="4595813" y="3076575"/>
          <p14:tracePt t="32112" x="4605338" y="3076575"/>
          <p14:tracePt t="32119" x="4613275" y="3076575"/>
          <p14:tracePt t="32133" x="4621213" y="3076575"/>
          <p14:tracePt t="32141" x="4630738" y="3076575"/>
          <p14:tracePt t="32147" x="4638675" y="3067050"/>
          <p14:tracePt t="32162" x="4646613" y="3067050"/>
          <p14:tracePt t="32167" x="4656138" y="3059113"/>
          <p14:tracePt t="32175" x="4656138" y="3051175"/>
          <p14:tracePt t="32181" x="4664075" y="3051175"/>
          <p14:tracePt t="32191" x="4673600" y="3051175"/>
          <p14:tracePt t="32196" x="4681538" y="3041650"/>
          <p14:tracePt t="32204" x="4681538" y="3033713"/>
          <p14:tracePt t="32211" x="4681538" y="3025775"/>
          <p14:tracePt t="32217" x="4689475" y="3025775"/>
          <p14:tracePt t="32225" x="4699000" y="3016250"/>
          <p14:tracePt t="32241" x="4706938" y="3008313"/>
          <p14:tracePt t="32252" x="4714875" y="3000375"/>
          <p14:tracePt t="32258" x="4714875" y="2990850"/>
          <p14:tracePt t="32275" x="4724400" y="2982913"/>
          <p14:tracePt t="32295" x="4724400" y="2974975"/>
          <p14:tracePt t="32308" x="4724400" y="2965450"/>
          <p14:tracePt t="32335" x="4732338" y="2965450"/>
          <p14:tracePt t="32349" x="4732338" y="2957513"/>
          <p14:tracePt t="32363" x="4732338" y="2949575"/>
          <p14:tracePt t="32384" x="4732338" y="2940050"/>
          <p14:tracePt t="32391" x="4732338" y="2932113"/>
          <p14:tracePt t="32408" x="4732338" y="2922588"/>
          <p14:tracePt t="32418" x="4732338" y="2914650"/>
          <p14:tracePt t="32426" x="4732338" y="2906713"/>
          <p14:tracePt t="32446" x="4732338" y="2897188"/>
          <p14:tracePt t="32455" x="4732338" y="2889250"/>
          <p14:tracePt t="32467" x="4732338" y="2881313"/>
          <p14:tracePt t="32490" x="4724400" y="2881313"/>
          <p14:tracePt t="32544" x="4714875" y="2881313"/>
          <p14:tracePt t="32599" x="4714875" y="2889250"/>
          <p14:tracePt t="32613" x="4714875" y="2897188"/>
          <p14:tracePt t="32648" x="4714875" y="2906713"/>
          <p14:tracePt t="32662" x="4714875" y="2914650"/>
          <p14:tracePt t="33238" x="4714875" y="2922588"/>
          <p14:tracePt t="33266" x="4714875" y="2932113"/>
          <p14:tracePt t="33287" x="4714875" y="2940050"/>
          <p14:tracePt t="33335" x="4714875" y="2949575"/>
          <p14:tracePt t="33358" x="4714875" y="2957513"/>
          <p14:tracePt t="33385" x="4714875" y="2965450"/>
          <p14:tracePt t="33407" x="4714875" y="2974975"/>
          <p14:tracePt t="33419" x="4724400" y="2982913"/>
          <p14:tracePt t="33461" x="4732338" y="2982913"/>
          <p14:tracePt t="33481" x="4740275" y="2990850"/>
          <p14:tracePt t="33516" x="4749800" y="2990850"/>
          <p14:tracePt t="33530" x="4757738" y="2990850"/>
          <p14:tracePt t="33545" x="4765675" y="2990850"/>
          <p14:tracePt t="33579" x="4775200" y="2990850"/>
          <p14:tracePt t="33599" x="4783138" y="2990850"/>
          <p14:tracePt t="33627" x="4791075" y="2990850"/>
          <p14:tracePt t="33634" x="4800600" y="2990850"/>
          <p14:tracePt t="33669" x="4808538" y="2990850"/>
          <p14:tracePt t="33691" x="4818063" y="2990850"/>
          <p14:tracePt t="33705" x="4826000" y="2990850"/>
          <p14:tracePt t="33738" x="4833938" y="2990850"/>
          <p14:tracePt t="33753" x="4843463" y="2982913"/>
          <p14:tracePt t="33766" x="4843463" y="2974975"/>
          <p14:tracePt t="33789" x="4851400" y="2965450"/>
          <p14:tracePt t="33801" x="4859338" y="2965450"/>
          <p14:tracePt t="33828" x="4859338" y="2957513"/>
          <p14:tracePt t="33835" x="4868863" y="2957513"/>
          <p14:tracePt t="33885" x="4868863" y="2949575"/>
          <p14:tracePt t="33898" x="4876800" y="2949575"/>
          <p14:tracePt t="33919" x="4884738" y="2949575"/>
          <p14:tracePt t="33933" x="4884738" y="2940050"/>
          <p14:tracePt t="33947" x="4894263" y="2932113"/>
          <p14:tracePt t="33961" x="4894263" y="2922588"/>
          <p14:tracePt t="33995" x="4894263" y="2914650"/>
          <p14:tracePt t="34030" x="4902200" y="2914650"/>
          <p14:tracePt t="34051" x="4902200" y="2906713"/>
          <p14:tracePt t="34837" x="4910138" y="2906713"/>
          <p14:tracePt t="34844" x="4919663" y="2906713"/>
          <p14:tracePt t="34850" x="4927600" y="2906713"/>
          <p14:tracePt t="34859" x="4935538" y="2906713"/>
          <p14:tracePt t="34866" x="4945063" y="2906713"/>
          <p14:tracePt t="34874" x="4953000" y="2906713"/>
          <p14:tracePt t="34885" x="4962525" y="2906713"/>
          <p14:tracePt t="34891" x="4978400" y="2906713"/>
          <p14:tracePt t="34910" x="4987925" y="2906713"/>
          <p14:tracePt t="34913" x="5003800" y="2906713"/>
          <p14:tracePt t="34927" x="5013325" y="2906713"/>
          <p14:tracePt t="34940" x="5021263" y="2906713"/>
          <p14:tracePt t="34947" x="5029200" y="2906713"/>
          <p14:tracePt t="34961" x="5038725" y="2906713"/>
          <p14:tracePt t="34968" x="5046663" y="2906713"/>
          <p14:tracePt t="34995" x="5054600" y="2906713"/>
          <p14:tracePt t="35010" x="5064125" y="2906713"/>
          <p14:tracePt t="35044" x="5072063" y="2906713"/>
          <p14:tracePt t="35058" x="5080000" y="2906713"/>
          <p14:tracePt t="35100" x="5089525" y="2906713"/>
          <p14:tracePt t="35475" x="5106988" y="2906713"/>
          <p14:tracePt t="35482" x="5132388" y="2906713"/>
          <p14:tracePt t="35490" x="5148263" y="2906713"/>
          <p14:tracePt t="35496" x="5165725" y="2906713"/>
          <p14:tracePt t="35503" x="5191125" y="2906713"/>
          <p14:tracePt t="35510" x="5208588" y="2906713"/>
          <p14:tracePt t="35516" x="5224463" y="2906713"/>
          <p14:tracePt t="35524" x="5233988" y="2906713"/>
          <p14:tracePt t="35530" x="5241925" y="2906713"/>
          <p14:tracePt t="35540" x="5259388" y="2906713"/>
          <p14:tracePt t="35552" x="5267325" y="2906713"/>
          <p14:tracePt t="35559" x="5284788" y="2906713"/>
          <p14:tracePt t="35575" x="5292725" y="2906713"/>
          <p14:tracePt t="35579" x="5310188" y="2906713"/>
          <p14:tracePt t="35594" x="5327650" y="2906713"/>
          <p14:tracePt t="35600" x="5335588" y="2906713"/>
          <p14:tracePt t="35607" x="5353050" y="2906713"/>
          <p14:tracePt t="35614" x="5360988" y="2906713"/>
          <p14:tracePt t="35625" x="5368925" y="2906713"/>
          <p14:tracePt t="35628" x="5386388" y="2906713"/>
          <p14:tracePt t="35634" x="5394325" y="2906713"/>
          <p14:tracePt t="35642" x="5403850" y="2906713"/>
          <p14:tracePt t="35648" x="5421313" y="2906713"/>
          <p14:tracePt t="35663" x="5437188" y="2906713"/>
          <p14:tracePt t="35670" x="5446713" y="2906713"/>
          <p14:tracePt t="35677" x="5454650" y="2906713"/>
          <p14:tracePt t="35684" x="5462588" y="2906713"/>
          <p14:tracePt t="35691" x="5472113" y="2906713"/>
          <p14:tracePt t="35705" x="5480050" y="2906713"/>
          <p14:tracePt t="35712" x="5487988" y="2906713"/>
          <p14:tracePt t="35740" x="5497513" y="2906713"/>
          <p14:tracePt t="35755" x="5505450" y="2906713"/>
          <p14:tracePt t="36719" x="5513388" y="2914650"/>
          <p14:tracePt t="36740" x="5522913" y="2914650"/>
          <p14:tracePt t="36754" x="5530850" y="2922588"/>
          <p14:tracePt t="36761" x="5530850" y="2932113"/>
          <p14:tracePt t="36766" x="5530850" y="2940050"/>
          <p14:tracePt t="36780" x="5530850" y="2949575"/>
          <p14:tracePt t="36790" x="5538788" y="2957513"/>
          <p14:tracePt t="36803" x="5548313" y="2974975"/>
          <p14:tracePt t="36810" x="5548313" y="2982913"/>
          <p14:tracePt t="36824" x="5556250" y="2990850"/>
          <p14:tracePt t="36829" x="5556250" y="3008313"/>
          <p14:tracePt t="36837" x="5565775" y="3008313"/>
          <p14:tracePt t="36844" x="5565775" y="3016250"/>
          <p14:tracePt t="36850" x="5565775" y="3025775"/>
          <p14:tracePt t="36858" x="5573713" y="3025775"/>
          <p14:tracePt t="36864" x="5573713" y="3033713"/>
          <p14:tracePt t="36879" x="5573713" y="3041650"/>
          <p14:tracePt t="36885" x="5581650" y="3051175"/>
          <p14:tracePt t="36906" x="5591175" y="3059113"/>
          <p14:tracePt t="36912" x="5591175" y="3067050"/>
          <p14:tracePt t="36923" x="5599113" y="3076575"/>
          <p14:tracePt t="36934" x="5599113" y="3084513"/>
          <p14:tracePt t="36940" x="5599113" y="3094038"/>
          <p14:tracePt t="36976" x="5599113" y="3101975"/>
          <p14:tracePt t="36990" x="5607050" y="3101975"/>
          <p14:tracePt t="36996" x="5607050" y="3109913"/>
          <p14:tracePt t="37011" x="5616575" y="3119438"/>
          <p14:tracePt t="37039" x="5616575" y="3127375"/>
          <p14:tracePt t="37059" x="5616575" y="3135313"/>
          <p14:tracePt t="37094" x="5616575" y="3144838"/>
          <p14:tracePt t="37108" x="5624513" y="3152775"/>
          <p14:tracePt t="37124" x="5624513" y="3160713"/>
          <p14:tracePt t="37129" x="5632450" y="3160713"/>
          <p14:tracePt t="37144" x="5632450" y="3170238"/>
          <p14:tracePt t="37150" x="5641975" y="3178175"/>
          <p14:tracePt t="37165" x="5641975" y="3186113"/>
          <p14:tracePt t="37178" x="5649913" y="3195638"/>
          <p14:tracePt t="37184" x="5649913" y="3203575"/>
          <p14:tracePt t="37198" x="5657850" y="3203575"/>
          <p14:tracePt t="37207" x="5657850" y="3211513"/>
          <p14:tracePt t="37213" x="5657850" y="3221038"/>
          <p14:tracePt t="37227" x="5667375" y="3228975"/>
          <p14:tracePt t="37233" x="5667375" y="3238500"/>
          <p14:tracePt t="37257" x="5675313" y="3246438"/>
          <p14:tracePt t="37282" x="5675313" y="3254375"/>
          <p14:tracePt t="42875" x="5616575" y="3238500"/>
          <p14:tracePt t="42883" x="5446713" y="3186113"/>
          <p14:tracePt t="42888" x="5208588" y="3094038"/>
          <p14:tracePt t="42895" x="4935538" y="2990850"/>
          <p14:tracePt t="42902" x="4646613" y="2889250"/>
          <p14:tracePt t="42908" x="4341813" y="2762250"/>
          <p14:tracePt t="42915" x="4060825" y="2582863"/>
          <p14:tracePt t="42923" x="3721100" y="2397125"/>
          <p14:tracePt t="42928" x="3330575" y="2200275"/>
          <p14:tracePt t="42938" x="2914650" y="2022475"/>
          <p14:tracePt t="42943" x="2497138" y="1844675"/>
          <p14:tracePt t="42960" x="1792288" y="1427163"/>
          <p14:tracePt t="42964" x="1528763" y="1249363"/>
          <p14:tracePt t="42973" x="1350963" y="1112838"/>
          <p14:tracePt t="42979" x="1231900" y="1036638"/>
          <p14:tracePt t="42985" x="1130300" y="977900"/>
          <p14:tracePt t="42993" x="1062038" y="917575"/>
          <p14:tracePt t="42998" x="1028700" y="892175"/>
          <p14:tracePt t="43006" x="1011238" y="874713"/>
          <p14:tracePt t="43013" x="993775" y="866775"/>
          <p14:tracePt t="43021" x="993775" y="849313"/>
          <p14:tracePt t="43026" x="993775" y="841375"/>
          <p14:tracePt t="43041" x="993775" y="833438"/>
          <p14:tracePt t="43047" x="993775" y="815975"/>
          <p14:tracePt t="43057" x="1003300" y="815975"/>
          <p14:tracePt t="43334" x="884238" y="714375"/>
          <p14:tracePt t="43341" x="704850" y="585788"/>
          <p14:tracePt t="43347" x="569913" y="466725"/>
          <p14:tracePt t="43357" x="501650" y="390525"/>
          <p14:tracePt t="43364" x="407988" y="288925"/>
          <p14:tracePt t="43368" x="347663" y="230188"/>
          <p14:tracePt t="43376" x="263525" y="161925"/>
          <p14:tracePt t="43380" x="212725" y="111125"/>
          <p14:tracePt t="43388" x="169863" y="58738"/>
          <p14:tracePt t="43394" x="144463" y="17463"/>
          <p14:tracePt t="44516" x="3840163" y="85725"/>
          <p14:tracePt t="44516" x="3857625" y="136525"/>
          <p14:tracePt t="44516" x="3865563" y="177800"/>
          <p14:tracePt t="44516" x="3883025" y="230188"/>
          <p14:tracePt t="44516" x="3883025" y="255588"/>
          <p14:tracePt t="44516" x="3984625" y="271463"/>
          <p14:tracePt t="44516" x="4137025" y="331788"/>
          <p14:tracePt t="44516" x="4359275" y="441325"/>
          <p14:tracePt t="44516" x="4621213" y="620713"/>
          <p14:tracePt t="44516" x="4833938" y="798513"/>
          <p14:tracePt t="44516" x="5013325" y="952500"/>
          <p14:tracePt t="44516" x="5173663" y="1096963"/>
          <p14:tracePt t="44516" x="5318125" y="1257300"/>
          <p14:tracePt t="44516" x="5487988" y="1419225"/>
          <p14:tracePt t="44516" x="5649913" y="1631950"/>
          <p14:tracePt t="44516" x="5751513" y="1776413"/>
          <p14:tracePt t="44516" x="5880100" y="1938338"/>
          <p14:tracePt t="44516" x="5972175" y="2082800"/>
          <p14:tracePt t="44516" x="6065838" y="2227263"/>
          <p14:tracePt t="44516" x="6134100" y="2328863"/>
          <p14:tracePt t="44516" x="6202363" y="2430463"/>
          <p14:tracePt t="44516" x="6261100" y="2541588"/>
          <p14:tracePt t="44516" x="6329363" y="2643188"/>
          <p14:tracePt t="44516" x="6364288" y="2736850"/>
          <p14:tracePt t="44516" x="6405563" y="2795588"/>
          <p14:tracePt t="44516" x="6430963" y="2855913"/>
          <p14:tracePt t="44516" x="6448425" y="2914650"/>
          <p14:tracePt t="44516" x="6473825" y="2982913"/>
          <p14:tracePt t="44516" x="6483350" y="3025775"/>
          <p14:tracePt t="44516" x="6491288" y="3076575"/>
          <p14:tracePt t="44516" x="6499225" y="3119438"/>
          <p14:tracePt t="44516" x="6499225" y="3160713"/>
          <p14:tracePt t="44516" x="6499225" y="3203575"/>
          <p14:tracePt t="44516" x="6499225" y="3228975"/>
          <p14:tracePt t="44516" x="6499225" y="3263900"/>
          <p14:tracePt t="44516" x="6499225" y="3279775"/>
          <p14:tracePt t="44516" x="6499225" y="3314700"/>
          <p14:tracePt t="44516" x="6491288" y="3340100"/>
          <p14:tracePt t="44516" x="6483350" y="3365500"/>
          <p14:tracePt t="44516" x="6415088" y="3365500"/>
          <p14:tracePt t="44516" x="6253163" y="3340100"/>
          <p14:tracePt t="44516" x="5946775" y="3289300"/>
          <p14:tracePt t="44516" x="5718175" y="3221038"/>
          <p14:tracePt t="44516" x="5548313" y="3170238"/>
          <p14:tracePt t="44516" x="5411788" y="3119438"/>
          <p14:tracePt t="44516" x="5249863" y="3101975"/>
          <p14:tracePt t="44516" x="5064125" y="3067050"/>
          <p14:tracePt t="44516" x="4851400" y="3059113"/>
          <p14:tracePt t="44516" x="4638675" y="3041650"/>
          <p14:tracePt t="44516" x="4460875" y="3025775"/>
          <p14:tracePt t="44516" x="4248150" y="3016250"/>
          <p14:tracePt t="44516" x="4095750" y="3000375"/>
          <p14:tracePt t="44516" x="3951288" y="2990850"/>
          <p14:tracePt t="44516" x="3806825" y="2982913"/>
          <p14:tracePt t="44516" x="3695700" y="2965450"/>
          <p14:tracePt t="44516" x="3594100" y="2949575"/>
          <p14:tracePt t="44516" x="3517900" y="2932113"/>
          <p14:tracePt t="44516" x="3492500" y="2922588"/>
          <p14:tracePt t="44516" x="3467100" y="2922588"/>
          <p14:tracePt t="44516" x="3449638" y="2914650"/>
          <p14:tracePt t="44516" x="3432175" y="2906713"/>
          <p14:tracePt t="44516" x="3432175" y="2897188"/>
          <p14:tracePt t="44516" x="3424238" y="2897188"/>
          <p14:tracePt t="44516" x="3424238" y="2889250"/>
          <p14:tracePt t="44516" x="3424238" y="2881313"/>
          <p14:tracePt t="44516" x="3424238" y="2863850"/>
          <p14:tracePt t="44516" x="3330575" y="2863850"/>
          <p14:tracePt t="44516" x="3109913" y="2838450"/>
          <p14:tracePt t="44516" x="2846388" y="2820988"/>
          <p14:tracePt t="44516" x="2565400" y="2778125"/>
          <p14:tracePt t="44516" x="2336800" y="2711450"/>
          <p14:tracePt t="44516" x="2098675" y="2651125"/>
          <p14:tracePt t="44516" x="1903413" y="2608263"/>
          <p14:tracePt t="44516" x="1733550" y="2557463"/>
          <p14:tracePt t="44516" x="1546225" y="2481263"/>
          <p14:tracePt t="44516" x="1393825" y="2438400"/>
          <p14:tracePt t="44516" x="1206500" y="2344738"/>
          <p14:tracePt t="44516" x="1087438" y="2260600"/>
          <p14:tracePt t="44516" x="985838" y="2184400"/>
          <p14:tracePt t="44516" x="874713" y="2090738"/>
          <p14:tracePt t="44516" x="790575" y="1997075"/>
          <p14:tracePt t="44516" x="722313" y="1903413"/>
          <p14:tracePt t="44516" x="679450" y="1827213"/>
          <p14:tracePt t="44516" x="646113" y="1758950"/>
          <p14:tracePt t="44516" x="628650" y="1700213"/>
          <p14:tracePt t="44516" x="595313" y="1639888"/>
          <p14:tracePt t="44516" x="585788" y="1589088"/>
          <p14:tracePt t="44516" x="577850" y="1546225"/>
          <p14:tracePt t="44516" x="577850" y="1520825"/>
          <p14:tracePt t="44516" x="569913" y="1504950"/>
          <p14:tracePt t="44516" x="569913" y="1477963"/>
          <p14:tracePt t="44516" x="569913" y="1462088"/>
          <p14:tracePt t="44516" x="569913" y="1436688"/>
          <p14:tracePt t="44516" x="577850" y="1427163"/>
          <p14:tracePt t="44516" x="382588" y="1333500"/>
          <p14:tracePt t="44516" x="111125" y="1138238"/>
          <p14:tracePt t="44824" x="5997575" y="203200"/>
          <p14:tracePt t="44828" x="6797675" y="365125"/>
          <p14:tracePt t="44835" x="7561263" y="527050"/>
          <p14:tracePt t="44843" x="8301038" y="654050"/>
          <p14:tracePt t="44849" x="9005888" y="790575"/>
          <p14:tracePt t="44856" x="9659938" y="942975"/>
          <p14:tracePt t="44865" x="10263188" y="1069975"/>
          <p14:tracePt t="44870" x="10833100" y="1216025"/>
          <p14:tracePt t="44877" x="11342688" y="1343025"/>
          <p14:tracePt t="44884" x="11766550" y="1436688"/>
          <p14:tracePt t="44892" x="12166600" y="1538288"/>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9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950</TotalTime>
  <Words>1318</Words>
  <Application>Microsoft Office PowerPoint</Application>
  <PresentationFormat>Widescreen</PresentationFormat>
  <Paragraphs>163</Paragraphs>
  <Slides>13</Slides>
  <Notes>0</Notes>
  <HiddenSlides>0</HiddenSlides>
  <MMClips>25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Comic Sans MS</vt:lpstr>
      <vt:lpstr>Sassoon Infant Rg</vt:lpstr>
      <vt:lpstr>Symbol</vt:lpstr>
      <vt:lpstr>Times New Roman</vt:lpstr>
      <vt:lpstr>Office Theme</vt:lpstr>
      <vt:lpstr>       Spelling   WB 8.2.21</vt:lpstr>
      <vt:lpstr>We are learning to -</vt:lpstr>
      <vt:lpstr>  Say the alphabet. When we say the alphabet we use the letter names.  What sound does each of these letters make? These are single phonemes. One letter = one sound.</vt:lpstr>
      <vt:lpstr>Do you know what sounds these phonemes make?</vt:lpstr>
      <vt:lpstr> ‘th’ </vt:lpstr>
      <vt:lpstr> The story of ‘th’  Listen to the phoneme story for ‘th’. Which words do you hear the ‘th’ phoneme in? </vt:lpstr>
      <vt:lpstr>Phoneme Words  Use the activities in the spelling grid on the next slide or activities of your own choice to revise ‘th’ phoneme words. </vt:lpstr>
      <vt:lpstr>PowerPoint Presentation</vt:lpstr>
      <vt:lpstr>Task 2 – Common Words</vt:lpstr>
      <vt:lpstr>PowerPoint Presentation</vt:lpstr>
      <vt:lpstr>sunny  those  home</vt:lpstr>
      <vt:lpstr>Task 3 - Dictation</vt:lpstr>
      <vt:lpstr>Task 4 – Elkonin Boxes and Common Words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Spelling and Grammar  WB 18.1.21</dc:title>
  <dc:creator>Kara Skelton</dc:creator>
  <cp:lastModifiedBy>Kara Skelton</cp:lastModifiedBy>
  <cp:revision>62</cp:revision>
  <dcterms:created xsi:type="dcterms:W3CDTF">2021-01-13T08:23:11Z</dcterms:created>
  <dcterms:modified xsi:type="dcterms:W3CDTF">2021-02-01T15:06:51Z</dcterms:modified>
</cp:coreProperties>
</file>