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  <p:sldMasterId id="2147483734" r:id="rId3"/>
    <p:sldMasterId id="2147483736" r:id="rId4"/>
    <p:sldMasterId id="2147483738" r:id="rId5"/>
    <p:sldMasterId id="2147483740" r:id="rId6"/>
    <p:sldMasterId id="2147483742" r:id="rId7"/>
  </p:sld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FA24D1-C4C9-4069-9CEA-A42114BEA855}" v="139" dt="2021-02-04T10:58:22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Hope" userId="c94c8f7cd47a5903" providerId="LiveId" clId="{ACFA24D1-C4C9-4069-9CEA-A42114BEA855}"/>
    <pc:docChg chg="undo custSel modSld">
      <pc:chgData name="Nicola Hope" userId="c94c8f7cd47a5903" providerId="LiveId" clId="{ACFA24D1-C4C9-4069-9CEA-A42114BEA855}" dt="2021-02-04T10:58:22.085" v="221"/>
      <pc:docMkLst>
        <pc:docMk/>
      </pc:docMkLst>
      <pc:sldChg chg="addSp delSp modSp">
        <pc:chgData name="Nicola Hope" userId="c94c8f7cd47a5903" providerId="LiveId" clId="{ACFA24D1-C4C9-4069-9CEA-A42114BEA855}" dt="2021-02-04T10:44:57.810" v="207" actId="478"/>
        <pc:sldMkLst>
          <pc:docMk/>
          <pc:sldMk cId="1142700108" sldId="257"/>
        </pc:sldMkLst>
        <pc:picChg chg="del">
          <ac:chgData name="Nicola Hope" userId="c94c8f7cd47a5903" providerId="LiveId" clId="{ACFA24D1-C4C9-4069-9CEA-A42114BEA855}" dt="2021-02-04T10:44:57.810" v="207" actId="478"/>
          <ac:picMkLst>
            <pc:docMk/>
            <pc:sldMk cId="1142700108" sldId="257"/>
            <ac:picMk id="2" creationId="{EB669BCC-D8B1-428E-A2D0-1F3490F7A675}"/>
          </ac:picMkLst>
        </pc:picChg>
        <pc:picChg chg="add mod">
          <ac:chgData name="Nicola Hope" userId="c94c8f7cd47a5903" providerId="LiveId" clId="{ACFA24D1-C4C9-4069-9CEA-A42114BEA855}" dt="2021-02-04T09:30:20.311" v="0"/>
          <ac:picMkLst>
            <pc:docMk/>
            <pc:sldMk cId="1142700108" sldId="257"/>
            <ac:picMk id="3" creationId="{6C6C408D-CE84-40AE-93BE-29DD61ABCBF0}"/>
          </ac:picMkLst>
        </pc:picChg>
      </pc:sldChg>
      <pc:sldChg chg="addSp delSp modSp mod modTransition modAnim">
        <pc:chgData name="Nicola Hope" userId="c94c8f7cd47a5903" providerId="LiveId" clId="{ACFA24D1-C4C9-4069-9CEA-A42114BEA855}" dt="2021-02-04T10:51:46.489" v="217"/>
        <pc:sldMkLst>
          <pc:docMk/>
          <pc:sldMk cId="3828080974" sldId="258"/>
        </pc:sldMkLst>
        <pc:spChg chg="mod">
          <ac:chgData name="Nicola Hope" userId="c94c8f7cd47a5903" providerId="LiveId" clId="{ACFA24D1-C4C9-4069-9CEA-A42114BEA855}" dt="2021-02-04T09:32:22.750" v="14" actId="1076"/>
          <ac:spMkLst>
            <pc:docMk/>
            <pc:sldMk cId="3828080974" sldId="258"/>
            <ac:spMk id="22" creationId="{FB36F9E6-FE6C-43AF-950F-D50B9D64AD76}"/>
          </ac:spMkLst>
        </pc:spChg>
        <pc:spChg chg="del">
          <ac:chgData name="Nicola Hope" userId="c94c8f7cd47a5903" providerId="LiveId" clId="{ACFA24D1-C4C9-4069-9CEA-A42114BEA855}" dt="2021-02-04T09:43:41.110" v="174" actId="478"/>
          <ac:spMkLst>
            <pc:docMk/>
            <pc:sldMk cId="3828080974" sldId="258"/>
            <ac:spMk id="8209" creationId="{8C3A3DE9-E131-4E90-9F64-2CA6D59E9773}"/>
          </ac:spMkLst>
        </pc:spChg>
        <pc:picChg chg="del">
          <ac:chgData name="Nicola Hope" userId="c94c8f7cd47a5903" providerId="LiveId" clId="{ACFA24D1-C4C9-4069-9CEA-A42114BEA855}" dt="2021-02-04T10:45:09.843" v="208" actId="478"/>
          <ac:picMkLst>
            <pc:docMk/>
            <pc:sldMk cId="3828080974" sldId="258"/>
            <ac:picMk id="3" creationId="{09D5F9E2-6052-46C4-BFF3-17A43A3C5BF3}"/>
          </ac:picMkLst>
        </pc:picChg>
        <pc:picChg chg="mod">
          <ac:chgData name="Nicola Hope" userId="c94c8f7cd47a5903" providerId="LiveId" clId="{ACFA24D1-C4C9-4069-9CEA-A42114BEA855}" dt="2021-02-04T09:32:31.420" v="16" actId="1076"/>
          <ac:picMkLst>
            <pc:docMk/>
            <pc:sldMk cId="3828080974" sldId="258"/>
            <ac:picMk id="5" creationId="{9F1F248C-8CD0-4C90-8AD7-82A499C0C880}"/>
          </ac:picMkLst>
        </pc:picChg>
        <pc:picChg chg="add del mod">
          <ac:chgData name="Nicola Hope" userId="c94c8f7cd47a5903" providerId="LiveId" clId="{ACFA24D1-C4C9-4069-9CEA-A42114BEA855}" dt="2021-02-04T09:30:23.331" v="1"/>
          <ac:picMkLst>
            <pc:docMk/>
            <pc:sldMk cId="3828080974" sldId="258"/>
            <ac:picMk id="8" creationId="{3D11F5EF-DAED-480E-AE43-6B0EA0A9DA84}"/>
          </ac:picMkLst>
        </pc:picChg>
        <pc:picChg chg="add del mod">
          <ac:chgData name="Nicola Hope" userId="c94c8f7cd47a5903" providerId="LiveId" clId="{ACFA24D1-C4C9-4069-9CEA-A42114BEA855}" dt="2021-02-04T10:45:41.606" v="210"/>
          <ac:picMkLst>
            <pc:docMk/>
            <pc:sldMk cId="3828080974" sldId="258"/>
            <ac:picMk id="9" creationId="{137A533A-90D4-4A16-83B1-E0B52C4DB3C9}"/>
          </ac:picMkLst>
        </pc:picChg>
        <pc:picChg chg="add del mod">
          <ac:chgData name="Nicola Hope" userId="c94c8f7cd47a5903" providerId="LiveId" clId="{ACFA24D1-C4C9-4069-9CEA-A42114BEA855}" dt="2021-02-04T10:49:24.309" v="214"/>
          <ac:picMkLst>
            <pc:docMk/>
            <pc:sldMk cId="3828080974" sldId="258"/>
            <ac:picMk id="10" creationId="{30A53AD9-4508-4A83-83C7-5B452DEF4B8B}"/>
          </ac:picMkLst>
        </pc:picChg>
        <pc:picChg chg="add del mod">
          <ac:chgData name="Nicola Hope" userId="c94c8f7cd47a5903" providerId="LiveId" clId="{ACFA24D1-C4C9-4069-9CEA-A42114BEA855}" dt="2021-02-04T10:50:00.431" v="216"/>
          <ac:picMkLst>
            <pc:docMk/>
            <pc:sldMk cId="3828080974" sldId="258"/>
            <ac:picMk id="11" creationId="{765C2196-9E7E-4DAD-B3AD-FEE9D34F02A5}"/>
          </ac:picMkLst>
        </pc:picChg>
        <pc:picChg chg="add mod">
          <ac:chgData name="Nicola Hope" userId="c94c8f7cd47a5903" providerId="LiveId" clId="{ACFA24D1-C4C9-4069-9CEA-A42114BEA855}" dt="2021-02-04T10:51:46.489" v="217"/>
          <ac:picMkLst>
            <pc:docMk/>
            <pc:sldMk cId="3828080974" sldId="258"/>
            <ac:picMk id="12" creationId="{E2DF55BB-9DFC-4BFC-8F65-BEECE4181F16}"/>
          </ac:picMkLst>
        </pc:picChg>
      </pc:sldChg>
      <pc:sldChg chg="addSp delSp modSp modTransition modAnim">
        <pc:chgData name="Nicola Hope" userId="c94c8f7cd47a5903" providerId="LiveId" clId="{ACFA24D1-C4C9-4069-9CEA-A42114BEA855}" dt="2021-02-04T10:48:59.138" v="213"/>
        <pc:sldMkLst>
          <pc:docMk/>
          <pc:sldMk cId="4210062916" sldId="259"/>
        </pc:sldMkLst>
        <pc:spChg chg="del">
          <ac:chgData name="Nicola Hope" userId="c94c8f7cd47a5903" providerId="LiveId" clId="{ACFA24D1-C4C9-4069-9CEA-A42114BEA855}" dt="2021-02-04T09:43:45.750" v="175" actId="478"/>
          <ac:spMkLst>
            <pc:docMk/>
            <pc:sldMk cId="4210062916" sldId="259"/>
            <ac:spMk id="9228" creationId="{DDDC21F7-6EE0-4B4E-8796-8096166B1CF5}"/>
          </ac:spMkLst>
        </pc:spChg>
        <pc:picChg chg="mod">
          <ac:chgData name="Nicola Hope" userId="c94c8f7cd47a5903" providerId="LiveId" clId="{ACFA24D1-C4C9-4069-9CEA-A42114BEA855}" dt="2021-02-04T09:32:55.840" v="22" actId="1076"/>
          <ac:picMkLst>
            <pc:docMk/>
            <pc:sldMk cId="4210062916" sldId="259"/>
            <ac:picMk id="3" creationId="{8EB92E2E-5F2A-41DD-B1C6-63E19AE511BE}"/>
          </ac:picMkLst>
        </pc:picChg>
        <pc:picChg chg="del">
          <ac:chgData name="Nicola Hope" userId="c94c8f7cd47a5903" providerId="LiveId" clId="{ACFA24D1-C4C9-4069-9CEA-A42114BEA855}" dt="2021-02-04T10:45:13.199" v="209" actId="478"/>
          <ac:picMkLst>
            <pc:docMk/>
            <pc:sldMk cId="4210062916" sldId="259"/>
            <ac:picMk id="4" creationId="{E7F3C8DC-8F72-43F3-B322-AB251941FCDA}"/>
          </ac:picMkLst>
        </pc:picChg>
        <pc:picChg chg="add del mod">
          <ac:chgData name="Nicola Hope" userId="c94c8f7cd47a5903" providerId="LiveId" clId="{ACFA24D1-C4C9-4069-9CEA-A42114BEA855}" dt="2021-02-04T10:47:26.734" v="211"/>
          <ac:picMkLst>
            <pc:docMk/>
            <pc:sldMk cId="4210062916" sldId="259"/>
            <ac:picMk id="5" creationId="{23E1798C-0971-4E3D-860A-F89B830303B6}"/>
          </ac:picMkLst>
        </pc:picChg>
        <pc:picChg chg="add del mod">
          <ac:chgData name="Nicola Hope" userId="c94c8f7cd47a5903" providerId="LiveId" clId="{ACFA24D1-C4C9-4069-9CEA-A42114BEA855}" dt="2021-02-04T10:47:30.154" v="212"/>
          <ac:picMkLst>
            <pc:docMk/>
            <pc:sldMk cId="4210062916" sldId="259"/>
            <ac:picMk id="6" creationId="{F2956351-D416-4A4D-98EC-2C23DC940A41}"/>
          </ac:picMkLst>
        </pc:picChg>
        <pc:picChg chg="add mod">
          <ac:chgData name="Nicola Hope" userId="c94c8f7cd47a5903" providerId="LiveId" clId="{ACFA24D1-C4C9-4069-9CEA-A42114BEA855}" dt="2021-02-04T10:48:59.138" v="213"/>
          <ac:picMkLst>
            <pc:docMk/>
            <pc:sldMk cId="4210062916" sldId="259"/>
            <ac:picMk id="7" creationId="{697DBB4F-621C-4B85-B9C2-28A9BBD59FFD}"/>
          </ac:picMkLst>
        </pc:picChg>
        <pc:picChg chg="mod">
          <ac:chgData name="Nicola Hope" userId="c94c8f7cd47a5903" providerId="LiveId" clId="{ACFA24D1-C4C9-4069-9CEA-A42114BEA855}" dt="2021-02-04T09:33:51.003" v="33" actId="1076"/>
          <ac:picMkLst>
            <pc:docMk/>
            <pc:sldMk cId="4210062916" sldId="259"/>
            <ac:picMk id="10" creationId="{3F175843-34BF-48D0-88A2-06195BF2AD6C}"/>
          </ac:picMkLst>
        </pc:picChg>
      </pc:sldChg>
      <pc:sldChg chg="addSp delSp modSp modTransition modAnim">
        <pc:chgData name="Nicola Hope" userId="c94c8f7cd47a5903" providerId="LiveId" clId="{ACFA24D1-C4C9-4069-9CEA-A42114BEA855}" dt="2021-02-04T10:58:22.085" v="221"/>
        <pc:sldMkLst>
          <pc:docMk/>
          <pc:sldMk cId="1371219618" sldId="260"/>
        </pc:sldMkLst>
        <pc:spChg chg="del">
          <ac:chgData name="Nicola Hope" userId="c94c8f7cd47a5903" providerId="LiveId" clId="{ACFA24D1-C4C9-4069-9CEA-A42114BEA855}" dt="2021-02-04T09:43:50.069" v="176" actId="478"/>
          <ac:spMkLst>
            <pc:docMk/>
            <pc:sldMk cId="1371219618" sldId="260"/>
            <ac:spMk id="10252" creationId="{FE442AA5-4D22-4BF6-BCC0-C606BF9C7E81}"/>
          </ac:spMkLst>
        </pc:spChg>
        <pc:picChg chg="add del mod">
          <ac:chgData name="Nicola Hope" userId="c94c8f7cd47a5903" providerId="LiveId" clId="{ACFA24D1-C4C9-4069-9CEA-A42114BEA855}" dt="2021-02-04T10:48:59.138" v="213"/>
          <ac:picMkLst>
            <pc:docMk/>
            <pc:sldMk cId="1371219618" sldId="260"/>
            <ac:picMk id="3" creationId="{71592CD5-19D2-49FD-8FAF-40EF0D1D9486}"/>
          </ac:picMkLst>
        </pc:picChg>
        <pc:picChg chg="add del mod">
          <ac:chgData name="Nicola Hope" userId="c94c8f7cd47a5903" providerId="LiveId" clId="{ACFA24D1-C4C9-4069-9CEA-A42114BEA855}" dt="2021-02-04T10:55:23.830" v="218"/>
          <ac:picMkLst>
            <pc:docMk/>
            <pc:sldMk cId="1371219618" sldId="260"/>
            <ac:picMk id="4" creationId="{40ECB788-7D19-42BE-A520-713B735F8F70}"/>
          </ac:picMkLst>
        </pc:picChg>
        <pc:picChg chg="mod">
          <ac:chgData name="Nicola Hope" userId="c94c8f7cd47a5903" providerId="LiveId" clId="{ACFA24D1-C4C9-4069-9CEA-A42114BEA855}" dt="2021-02-04T09:34:08.915" v="36" actId="1076"/>
          <ac:picMkLst>
            <pc:docMk/>
            <pc:sldMk cId="1371219618" sldId="260"/>
            <ac:picMk id="6" creationId="{253C57CF-4CB6-41D9-AB26-E016F044D7F7}"/>
          </ac:picMkLst>
        </pc:picChg>
        <pc:picChg chg="mod">
          <ac:chgData name="Nicola Hope" userId="c94c8f7cd47a5903" providerId="LiveId" clId="{ACFA24D1-C4C9-4069-9CEA-A42114BEA855}" dt="2021-02-04T09:34:36.905" v="41" actId="1076"/>
          <ac:picMkLst>
            <pc:docMk/>
            <pc:sldMk cId="1371219618" sldId="260"/>
            <ac:picMk id="7" creationId="{B1F59164-CB71-46CB-B099-F64DD569E1E8}"/>
          </ac:picMkLst>
        </pc:picChg>
        <pc:picChg chg="add del mod">
          <ac:chgData name="Nicola Hope" userId="c94c8f7cd47a5903" providerId="LiveId" clId="{ACFA24D1-C4C9-4069-9CEA-A42114BEA855}" dt="2021-02-04T10:56:33.846" v="220"/>
          <ac:picMkLst>
            <pc:docMk/>
            <pc:sldMk cId="1371219618" sldId="260"/>
            <ac:picMk id="8" creationId="{A8AABF10-DC40-490A-9B37-BEC6DC94A988}"/>
          </ac:picMkLst>
        </pc:picChg>
        <pc:picChg chg="add mod">
          <ac:chgData name="Nicola Hope" userId="c94c8f7cd47a5903" providerId="LiveId" clId="{ACFA24D1-C4C9-4069-9CEA-A42114BEA855}" dt="2021-02-04T10:58:22.085" v="221"/>
          <ac:picMkLst>
            <pc:docMk/>
            <pc:sldMk cId="1371219618" sldId="260"/>
            <ac:picMk id="9" creationId="{185BE6A6-255B-47E9-A8CE-7B9E11D0E213}"/>
          </ac:picMkLst>
        </pc:picChg>
        <pc:picChg chg="mod">
          <ac:chgData name="Nicola Hope" userId="c94c8f7cd47a5903" providerId="LiveId" clId="{ACFA24D1-C4C9-4069-9CEA-A42114BEA855}" dt="2021-02-04T09:34:47.063" v="45" actId="1076"/>
          <ac:picMkLst>
            <pc:docMk/>
            <pc:sldMk cId="1371219618" sldId="260"/>
            <ac:picMk id="11" creationId="{6927D56E-77AF-477B-B7B2-CF9AF636AC97}"/>
          </ac:picMkLst>
        </pc:picChg>
      </pc:sldChg>
      <pc:sldChg chg="addSp delSp modSp modAnim">
        <pc:chgData name="Nicola Hope" userId="c94c8f7cd47a5903" providerId="LiveId" clId="{ACFA24D1-C4C9-4069-9CEA-A42114BEA855}" dt="2021-02-04T09:51:15.618" v="178"/>
        <pc:sldMkLst>
          <pc:docMk/>
          <pc:sldMk cId="2974554879" sldId="261"/>
        </pc:sldMkLst>
        <pc:spChg chg="del">
          <ac:chgData name="Nicola Hope" userId="c94c8f7cd47a5903" providerId="LiveId" clId="{ACFA24D1-C4C9-4069-9CEA-A42114BEA855}" dt="2021-02-04T09:43:53.340" v="177" actId="478"/>
          <ac:spMkLst>
            <pc:docMk/>
            <pc:sldMk cId="2974554879" sldId="261"/>
            <ac:spMk id="11276" creationId="{CFBA4505-2B61-41DF-858C-1FCEBF2DA8A0}"/>
          </ac:spMkLst>
        </pc:spChg>
        <pc:picChg chg="add mod">
          <ac:chgData name="Nicola Hope" userId="c94c8f7cd47a5903" providerId="LiveId" clId="{ACFA24D1-C4C9-4069-9CEA-A42114BEA855}" dt="2021-02-04T09:51:15.618" v="178"/>
          <ac:picMkLst>
            <pc:docMk/>
            <pc:sldMk cId="2974554879" sldId="261"/>
            <ac:picMk id="3" creationId="{AA42EB45-B2A0-49AA-B8BA-4CC1342B5556}"/>
          </ac:picMkLst>
        </pc:picChg>
        <pc:picChg chg="mod">
          <ac:chgData name="Nicola Hope" userId="c94c8f7cd47a5903" providerId="LiveId" clId="{ACFA24D1-C4C9-4069-9CEA-A42114BEA855}" dt="2021-02-04T09:35:54.010" v="59" actId="1076"/>
          <ac:picMkLst>
            <pc:docMk/>
            <pc:sldMk cId="2974554879" sldId="261"/>
            <ac:picMk id="5" creationId="{5C9B466D-3397-44AB-A98A-4636BA9997CD}"/>
          </ac:picMkLst>
        </pc:picChg>
      </pc:sldChg>
      <pc:sldChg chg="addSp delSp modSp mod modTransition modAnim">
        <pc:chgData name="Nicola Hope" userId="c94c8f7cd47a5903" providerId="LiveId" clId="{ACFA24D1-C4C9-4069-9CEA-A42114BEA855}" dt="2021-02-04T09:55:41.448" v="194"/>
        <pc:sldMkLst>
          <pc:docMk/>
          <pc:sldMk cId="637142654" sldId="262"/>
        </pc:sldMkLst>
        <pc:spChg chg="add mod">
          <ac:chgData name="Nicola Hope" userId="c94c8f7cd47a5903" providerId="LiveId" clId="{ACFA24D1-C4C9-4069-9CEA-A42114BEA855}" dt="2021-02-04T09:39:25.391" v="155" actId="164"/>
          <ac:spMkLst>
            <pc:docMk/>
            <pc:sldMk cId="637142654" sldId="262"/>
            <ac:spMk id="3" creationId="{DF89D7C0-75B4-42C9-97EE-2631A284F294}"/>
          </ac:spMkLst>
        </pc:spChg>
        <pc:spChg chg="add mod">
          <ac:chgData name="Nicola Hope" userId="c94c8f7cd47a5903" providerId="LiveId" clId="{ACFA24D1-C4C9-4069-9CEA-A42114BEA855}" dt="2021-02-04T09:39:25.391" v="155" actId="164"/>
          <ac:spMkLst>
            <pc:docMk/>
            <pc:sldMk cId="637142654" sldId="262"/>
            <ac:spMk id="4" creationId="{271D9A2D-6723-4041-AB16-BC1B9291119D}"/>
          </ac:spMkLst>
        </pc:spChg>
        <pc:spChg chg="add mod">
          <ac:chgData name="Nicola Hope" userId="c94c8f7cd47a5903" providerId="LiveId" clId="{ACFA24D1-C4C9-4069-9CEA-A42114BEA855}" dt="2021-02-04T09:39:34.603" v="156" actId="164"/>
          <ac:spMkLst>
            <pc:docMk/>
            <pc:sldMk cId="637142654" sldId="262"/>
            <ac:spMk id="5" creationId="{682BC8EB-60FA-4F70-82F4-0079B1223DCC}"/>
          </ac:spMkLst>
        </pc:spChg>
        <pc:spChg chg="add mod">
          <ac:chgData name="Nicola Hope" userId="c94c8f7cd47a5903" providerId="LiveId" clId="{ACFA24D1-C4C9-4069-9CEA-A42114BEA855}" dt="2021-02-04T09:39:34.603" v="156" actId="164"/>
          <ac:spMkLst>
            <pc:docMk/>
            <pc:sldMk cId="637142654" sldId="262"/>
            <ac:spMk id="6" creationId="{6674D7EE-5DFB-46D5-B9CE-99F473C53076}"/>
          </ac:spMkLst>
        </pc:spChg>
        <pc:grpChg chg="add mod">
          <ac:chgData name="Nicola Hope" userId="c94c8f7cd47a5903" providerId="LiveId" clId="{ACFA24D1-C4C9-4069-9CEA-A42114BEA855}" dt="2021-02-04T09:39:25.391" v="155" actId="164"/>
          <ac:grpSpMkLst>
            <pc:docMk/>
            <pc:sldMk cId="637142654" sldId="262"/>
            <ac:grpSpMk id="7" creationId="{859C35B0-273B-4DFA-A621-A9F92889B0E0}"/>
          </ac:grpSpMkLst>
        </pc:grpChg>
        <pc:grpChg chg="add mod">
          <ac:chgData name="Nicola Hope" userId="c94c8f7cd47a5903" providerId="LiveId" clId="{ACFA24D1-C4C9-4069-9CEA-A42114BEA855}" dt="2021-02-04T09:39:34.603" v="156" actId="164"/>
          <ac:grpSpMkLst>
            <pc:docMk/>
            <pc:sldMk cId="637142654" sldId="262"/>
            <ac:grpSpMk id="8" creationId="{E8990625-7F95-420A-ADF1-2245E6D98FFB}"/>
          </ac:grpSpMkLst>
        </pc:grpChg>
        <pc:picChg chg="add del mod">
          <ac:chgData name="Nicola Hope" userId="c94c8f7cd47a5903" providerId="LiveId" clId="{ACFA24D1-C4C9-4069-9CEA-A42114BEA855}" dt="2021-02-04T09:41:27.074" v="161"/>
          <ac:picMkLst>
            <pc:docMk/>
            <pc:sldMk cId="637142654" sldId="262"/>
            <ac:picMk id="9" creationId="{68220235-E005-4424-8409-89A4C753B8C8}"/>
          </ac:picMkLst>
        </pc:picChg>
        <pc:picChg chg="add del mod">
          <ac:chgData name="Nicola Hope" userId="c94c8f7cd47a5903" providerId="LiveId" clId="{ACFA24D1-C4C9-4069-9CEA-A42114BEA855}" dt="2021-02-04T09:51:17.823" v="179"/>
          <ac:picMkLst>
            <pc:docMk/>
            <pc:sldMk cId="637142654" sldId="262"/>
            <ac:picMk id="10" creationId="{F7EDB12D-6124-4A7D-A17D-178E982931CA}"/>
          </ac:picMkLst>
        </pc:picChg>
        <pc:picChg chg="add del mod">
          <ac:chgData name="Nicola Hope" userId="c94c8f7cd47a5903" providerId="LiveId" clId="{ACFA24D1-C4C9-4069-9CEA-A42114BEA855}" dt="2021-02-04T09:51:48.445" v="181"/>
          <ac:picMkLst>
            <pc:docMk/>
            <pc:sldMk cId="637142654" sldId="262"/>
            <ac:picMk id="11" creationId="{D67861D2-709E-4B3A-9434-1194B96F0CAC}"/>
          </ac:picMkLst>
        </pc:picChg>
        <pc:picChg chg="add mod">
          <ac:chgData name="Nicola Hope" userId="c94c8f7cd47a5903" providerId="LiveId" clId="{ACFA24D1-C4C9-4069-9CEA-A42114BEA855}" dt="2021-02-04T09:55:41.448" v="194"/>
          <ac:picMkLst>
            <pc:docMk/>
            <pc:sldMk cId="637142654" sldId="262"/>
            <ac:picMk id="23" creationId="{F6B6AA19-8D25-4B76-9FBC-7C9CD5A21D34}"/>
          </ac:picMkLst>
        </pc:picChg>
        <pc:picChg chg="mod">
          <ac:chgData name="Nicola Hope" userId="c94c8f7cd47a5903" providerId="LiveId" clId="{ACFA24D1-C4C9-4069-9CEA-A42114BEA855}" dt="2021-02-04T09:39:08.178" v="153" actId="1076"/>
          <ac:picMkLst>
            <pc:docMk/>
            <pc:sldMk cId="637142654" sldId="262"/>
            <ac:picMk id="12300" creationId="{E2498200-76F2-49EA-BEDF-162085B874DC}"/>
          </ac:picMkLst>
        </pc:picChg>
        <pc:picChg chg="mod">
          <ac:chgData name="Nicola Hope" userId="c94c8f7cd47a5903" providerId="LiveId" clId="{ACFA24D1-C4C9-4069-9CEA-A42114BEA855}" dt="2021-02-04T09:39:01.570" v="150" actId="1076"/>
          <ac:picMkLst>
            <pc:docMk/>
            <pc:sldMk cId="637142654" sldId="262"/>
            <ac:picMk id="12301" creationId="{551BB885-E640-4F77-B43B-03C674533F2D}"/>
          </ac:picMkLst>
        </pc:picChg>
        <pc:picChg chg="mod">
          <ac:chgData name="Nicola Hope" userId="c94c8f7cd47a5903" providerId="LiveId" clId="{ACFA24D1-C4C9-4069-9CEA-A42114BEA855}" dt="2021-02-04T09:39:06.120" v="152" actId="1076"/>
          <ac:picMkLst>
            <pc:docMk/>
            <pc:sldMk cId="637142654" sldId="262"/>
            <ac:picMk id="12302" creationId="{77A8493D-4D63-4F46-9BBA-1CD4914B0FA5}"/>
          </ac:picMkLst>
        </pc:picChg>
        <pc:picChg chg="mod">
          <ac:chgData name="Nicola Hope" userId="c94c8f7cd47a5903" providerId="LiveId" clId="{ACFA24D1-C4C9-4069-9CEA-A42114BEA855}" dt="2021-02-04T09:39:03.851" v="151" actId="1076"/>
          <ac:picMkLst>
            <pc:docMk/>
            <pc:sldMk cId="637142654" sldId="262"/>
            <ac:picMk id="12303" creationId="{70A4312A-33A0-4186-92EC-4B1E72B4ADAB}"/>
          </ac:picMkLst>
        </pc:picChg>
        <pc:picChg chg="mod">
          <ac:chgData name="Nicola Hope" userId="c94c8f7cd47a5903" providerId="LiveId" clId="{ACFA24D1-C4C9-4069-9CEA-A42114BEA855}" dt="2021-02-04T09:38:59.926" v="149" actId="1076"/>
          <ac:picMkLst>
            <pc:docMk/>
            <pc:sldMk cId="637142654" sldId="262"/>
            <ac:picMk id="12304" creationId="{32107C77-5EC7-4BAE-9211-EC32FA0CA4DC}"/>
          </ac:picMkLst>
        </pc:picChg>
        <pc:picChg chg="mod">
          <ac:chgData name="Nicola Hope" userId="c94c8f7cd47a5903" providerId="LiveId" clId="{ACFA24D1-C4C9-4069-9CEA-A42114BEA855}" dt="2021-02-04T09:39:10.528" v="154" actId="1076"/>
          <ac:picMkLst>
            <pc:docMk/>
            <pc:sldMk cId="637142654" sldId="262"/>
            <ac:picMk id="12305" creationId="{A26BFEE1-EBCA-4635-915C-CB3D3271EC0F}"/>
          </ac:picMkLst>
        </pc:picChg>
        <pc:cxnChg chg="add mod">
          <ac:chgData name="Nicola Hope" userId="c94c8f7cd47a5903" providerId="LiveId" clId="{ACFA24D1-C4C9-4069-9CEA-A42114BEA855}" dt="2021-02-04T09:52:42.637" v="187" actId="1076"/>
          <ac:cxnSpMkLst>
            <pc:docMk/>
            <pc:sldMk cId="637142654" sldId="262"/>
            <ac:cxnSpMk id="13" creationId="{44C803E9-7A0E-482A-A3FA-521C6E898CFF}"/>
          </ac:cxnSpMkLst>
        </pc:cxnChg>
        <pc:cxnChg chg="add mod">
          <ac:chgData name="Nicola Hope" userId="c94c8f7cd47a5903" providerId="LiveId" clId="{ACFA24D1-C4C9-4069-9CEA-A42114BEA855}" dt="2021-02-04T09:52:46.779" v="189" actId="1076"/>
          <ac:cxnSpMkLst>
            <pc:docMk/>
            <pc:sldMk cId="637142654" sldId="262"/>
            <ac:cxnSpMk id="30" creationId="{E5EF4463-23C5-40C6-B06A-A035A23C95AA}"/>
          </ac:cxnSpMkLst>
        </pc:cxnChg>
        <pc:cxnChg chg="add mod">
          <ac:chgData name="Nicola Hope" userId="c94c8f7cd47a5903" providerId="LiveId" clId="{ACFA24D1-C4C9-4069-9CEA-A42114BEA855}" dt="2021-02-04T09:52:51.419" v="191" actId="1076"/>
          <ac:cxnSpMkLst>
            <pc:docMk/>
            <pc:sldMk cId="637142654" sldId="262"/>
            <ac:cxnSpMk id="31" creationId="{DA94FE81-458B-4FBB-A0F5-1A0336614305}"/>
          </ac:cxnSpMkLst>
        </pc:cxnChg>
        <pc:cxnChg chg="add mod">
          <ac:chgData name="Nicola Hope" userId="c94c8f7cd47a5903" providerId="LiveId" clId="{ACFA24D1-C4C9-4069-9CEA-A42114BEA855}" dt="2021-02-04T09:52:55.589" v="193" actId="1076"/>
          <ac:cxnSpMkLst>
            <pc:docMk/>
            <pc:sldMk cId="637142654" sldId="262"/>
            <ac:cxnSpMk id="32" creationId="{71314C16-6163-4C5E-96B5-05EE64FD0177}"/>
          </ac:cxnSpMkLst>
        </pc:cxnChg>
      </pc:sldChg>
      <pc:sldChg chg="addSp delSp modSp mod modTransition modAnim">
        <pc:chgData name="Nicola Hope" userId="c94c8f7cd47a5903" providerId="LiveId" clId="{ACFA24D1-C4C9-4069-9CEA-A42114BEA855}" dt="2021-02-04T09:59:28.808" v="206"/>
        <pc:sldMkLst>
          <pc:docMk/>
          <pc:sldMk cId="826292685" sldId="263"/>
        </pc:sldMkLst>
        <pc:spChg chg="add mod">
          <ac:chgData name="Nicola Hope" userId="c94c8f7cd47a5903" providerId="LiveId" clId="{ACFA24D1-C4C9-4069-9CEA-A42114BEA855}" dt="2021-02-04T09:57:36.760" v="203" actId="207"/>
          <ac:spMkLst>
            <pc:docMk/>
            <pc:sldMk cId="826292685" sldId="263"/>
            <ac:spMk id="5" creationId="{9441E679-8420-444A-9DA0-0C96DA4EE1D0}"/>
          </ac:spMkLst>
        </pc:spChg>
        <pc:picChg chg="add del mod">
          <ac:chgData name="Nicola Hope" userId="c94c8f7cd47a5903" providerId="LiveId" clId="{ACFA24D1-C4C9-4069-9CEA-A42114BEA855}" dt="2021-02-04T09:41:23.627" v="160"/>
          <ac:picMkLst>
            <pc:docMk/>
            <pc:sldMk cId="826292685" sldId="263"/>
            <ac:picMk id="2" creationId="{0F2711F8-6E44-491C-B54A-40BEE9D06818}"/>
          </ac:picMkLst>
        </pc:picChg>
        <pc:picChg chg="add del mod">
          <ac:chgData name="Nicola Hope" userId="c94c8f7cd47a5903" providerId="LiveId" clId="{ACFA24D1-C4C9-4069-9CEA-A42114BEA855}" dt="2021-02-04T09:55:44.024" v="195"/>
          <ac:picMkLst>
            <pc:docMk/>
            <pc:sldMk cId="826292685" sldId="263"/>
            <ac:picMk id="3" creationId="{615596F4-AC69-4063-B3F1-EE85BB3121AA}"/>
          </ac:picMkLst>
        </pc:picChg>
        <pc:picChg chg="add del mod">
          <ac:chgData name="Nicola Hope" userId="c94c8f7cd47a5903" providerId="LiveId" clId="{ACFA24D1-C4C9-4069-9CEA-A42114BEA855}" dt="2021-02-04T09:57:52.719" v="205"/>
          <ac:picMkLst>
            <pc:docMk/>
            <pc:sldMk cId="826292685" sldId="263"/>
            <ac:picMk id="4" creationId="{6253D9CD-E426-4AC6-9BD6-979250DA13A5}"/>
          </ac:picMkLst>
        </pc:picChg>
        <pc:picChg chg="add mod">
          <ac:chgData name="Nicola Hope" userId="c94c8f7cd47a5903" providerId="LiveId" clId="{ACFA24D1-C4C9-4069-9CEA-A42114BEA855}" dt="2021-02-04T09:59:28.808" v="206"/>
          <ac:picMkLst>
            <pc:docMk/>
            <pc:sldMk cId="826292685" sldId="263"/>
            <ac:picMk id="6" creationId="{11EA10E6-6848-4E83-B776-9661C9F288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D845FC4-83BE-4F7A-A33E-19132D6C4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2C186A7-4ECC-4967-B0BE-E054BC11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29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61148-88F6-4EF2-9985-F6DE556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8A4DDA-DDC6-4B0D-9251-C93682F5B302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4A95D-1A35-495B-98A9-EF2A47C4DA56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54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61148-88F6-4EF2-9985-F6DE556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8A4DDA-DDC6-4B0D-9251-C93682F5B302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4A95D-1A35-495B-98A9-EF2A47C4DA56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54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61148-88F6-4EF2-9985-F6DE556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8A4DDA-DDC6-4B0D-9251-C93682F5B302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4A95D-1A35-495B-98A9-EF2A47C4DA56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54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61148-88F6-4EF2-9985-F6DE556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8A4DDA-DDC6-4B0D-9251-C93682F5B302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4A95D-1A35-495B-98A9-EF2A47C4DA56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547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61148-88F6-4EF2-9985-F6DE556BA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88A4DDA-DDC6-4B0D-9251-C93682F5B302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rgbClr val="FFFFFF">
              <a:alpha val="90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D14A95D-1A35-495B-98A9-EF2A47C4DA56}"/>
              </a:ext>
            </a:extLst>
          </p:cNvPr>
          <p:cNvSpPr/>
          <p:nvPr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354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A79F675-E1DD-4E8E-9391-DF39422CC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147DC2E-E8A5-4448-A1DE-33C5EF6C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88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42E712-2EDE-419F-8AF9-E3CD7ABE9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0621504-58D9-43CA-8BA9-8071C8B77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6.m4a"/><Relationship Id="rId7" Type="http://schemas.openxmlformats.org/officeDocument/2006/relationships/image" Target="../media/image25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6C408D-CE84-40AE-93BE-29DD61ABC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00108"/>
      </p:ext>
    </p:extLst>
  </p:cSld>
  <p:clrMapOvr>
    <a:masterClrMapping/>
  </p:clrMapOvr>
  <p:transition spd="slow" advTm="8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B361BE8E-CA98-4213-84BF-842E9F47F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676" y="1708151"/>
            <a:ext cx="3929063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/>
              <a:t>A Carroll diagram is a way of sorting objects, numbers and shapes.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/>
              <a:t>It looks like a table and has different criteria for you to sort with. </a:t>
            </a:r>
          </a:p>
        </p:txBody>
      </p:sp>
      <p:sp>
        <p:nvSpPr>
          <p:cNvPr id="8195" name="TextBox 16">
            <a:extLst>
              <a:ext uri="{FF2B5EF4-FFF2-40B4-BE49-F238E27FC236}">
                <a16:creationId xmlns:a16="http://schemas.microsoft.com/office/drawing/2014/main" id="{15DC0BEA-D135-473A-B795-BBC04A21C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200" y="660401"/>
            <a:ext cx="6915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 SemiBold" pitchFamily="2" charset="0"/>
              </a:rPr>
              <a:t>What is a Carroll Diagram?</a:t>
            </a:r>
            <a:endParaRPr lang="en-GB" altLang="en-US" sz="3600">
              <a:solidFill>
                <a:schemeClr val="tx1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375CBA-A6CF-44A6-979B-D7CFBE772358}"/>
              </a:ext>
            </a:extLst>
          </p:cNvPr>
          <p:cNvSpPr/>
          <p:nvPr/>
        </p:nvSpPr>
        <p:spPr>
          <a:xfrm>
            <a:off x="2322513" y="175577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A0FB01-8622-4577-B6BA-1A19CBF52EC9}"/>
              </a:ext>
            </a:extLst>
          </p:cNvPr>
          <p:cNvSpPr/>
          <p:nvPr/>
        </p:nvSpPr>
        <p:spPr>
          <a:xfrm>
            <a:off x="3554413" y="175577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blue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23051-41E6-4177-AF59-C491D15FED32}"/>
              </a:ext>
            </a:extLst>
          </p:cNvPr>
          <p:cNvSpPr/>
          <p:nvPr/>
        </p:nvSpPr>
        <p:spPr>
          <a:xfrm>
            <a:off x="4791076" y="1755776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not blue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C5C8F0-E03F-4226-8BCB-2D998744407A}"/>
              </a:ext>
            </a:extLst>
          </p:cNvPr>
          <p:cNvSpPr/>
          <p:nvPr/>
        </p:nvSpPr>
        <p:spPr>
          <a:xfrm>
            <a:off x="2322513" y="2990851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square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B4010-EA91-4ECF-90BD-E22CE715470E}"/>
              </a:ext>
            </a:extLst>
          </p:cNvPr>
          <p:cNvSpPr/>
          <p:nvPr/>
        </p:nvSpPr>
        <p:spPr>
          <a:xfrm>
            <a:off x="3554413" y="2990851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DE92B5-00A8-42F5-9393-49E584307ECE}"/>
              </a:ext>
            </a:extLst>
          </p:cNvPr>
          <p:cNvSpPr/>
          <p:nvPr/>
        </p:nvSpPr>
        <p:spPr>
          <a:xfrm>
            <a:off x="4791076" y="2990851"/>
            <a:ext cx="1235075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ECEE6B-F2DC-45A3-8141-844C540AA448}"/>
              </a:ext>
            </a:extLst>
          </p:cNvPr>
          <p:cNvSpPr/>
          <p:nvPr/>
        </p:nvSpPr>
        <p:spPr>
          <a:xfrm>
            <a:off x="2322513" y="4227514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not square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73B5C1-0842-4FCC-8ABC-58BEF01A864D}"/>
              </a:ext>
            </a:extLst>
          </p:cNvPr>
          <p:cNvSpPr/>
          <p:nvPr/>
        </p:nvSpPr>
        <p:spPr>
          <a:xfrm>
            <a:off x="3554413" y="4227514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36F9E6-FE6C-43AF-950F-D50B9D64AD76}"/>
              </a:ext>
            </a:extLst>
          </p:cNvPr>
          <p:cNvSpPr/>
          <p:nvPr/>
        </p:nvSpPr>
        <p:spPr>
          <a:xfrm>
            <a:off x="4787900" y="4225926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1A199-191B-4316-A949-444553AD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468689"/>
            <a:ext cx="8493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F248C-8CD0-4C90-8AD7-82A499C0C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95" y="4772967"/>
            <a:ext cx="957263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344EC-DFD0-4275-A06D-92D9ADA9E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9" y="3400426"/>
            <a:ext cx="1004887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896FE-B977-48FA-8A5E-2EC4FB1DB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1" y="4508501"/>
            <a:ext cx="8540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2DF55BB-9DFC-4BFC-8F65-BEECE4181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80974"/>
      </p:ext>
    </p:extLst>
  </p:cSld>
  <p:clrMapOvr>
    <a:masterClrMapping/>
  </p:clrMapOvr>
  <p:transition spd="slow" advTm="1012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1 -0.00972 L -0.21823 -0.038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-0.16354 -0.057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-0.35833 0.141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03125 L -0.32383 -0.184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15" x="0" y="0"/>
        </p14:tracePtLst>
        <p14:tracePtLst>
          <p14:tracePt t="13582" x="3708400" y="6311900"/>
          <p14:tracePt t="15660" x="2497138" y="6365875"/>
          <p14:tracePt t="15669" x="2540000" y="6246813"/>
          <p14:tracePt t="15676" x="2616200" y="6127750"/>
          <p14:tracePt t="15685" x="2659063" y="6024563"/>
          <p14:tracePt t="15693" x="2693988" y="5973763"/>
          <p14:tracePt t="15701" x="2709863" y="5922963"/>
          <p14:tracePt t="15709" x="2719388" y="5889625"/>
          <p14:tracePt t="15717" x="2735263" y="5846763"/>
          <p14:tracePt t="15726" x="2760663" y="5803900"/>
          <p14:tracePt t="15734" x="2786063" y="5761038"/>
          <p14:tracePt t="15742" x="2811463" y="5710238"/>
          <p14:tracePt t="15750" x="2846388" y="5659438"/>
          <p14:tracePt t="15759" x="2871788" y="5600700"/>
          <p14:tracePt t="15766" x="2905125" y="5532438"/>
          <p14:tracePt t="15775" x="2940050" y="5472113"/>
          <p14:tracePt t="15783" x="2955925" y="5413375"/>
          <p14:tracePt t="15792" x="2990850" y="5362575"/>
          <p14:tracePt t="15799" x="3016250" y="5302250"/>
          <p14:tracePt t="15807" x="3049588" y="5235575"/>
          <p14:tracePt t="15815" x="3084513" y="5183188"/>
          <p14:tracePt t="15824" x="3100388" y="5141913"/>
          <p14:tracePt t="15831" x="3127375" y="5091113"/>
          <p14:tracePt t="15840" x="3160713" y="5048250"/>
          <p14:tracePt t="15847" x="3178175" y="5013325"/>
          <p14:tracePt t="15855" x="3194050" y="4972050"/>
          <p14:tracePt t="15863" x="3211513" y="4946650"/>
          <p14:tracePt t="15871" x="3228975" y="4911725"/>
          <p14:tracePt t="15880" x="3254375" y="4878388"/>
          <p14:tracePt t="15888" x="3270250" y="4835525"/>
          <p14:tracePt t="15896" x="3297238" y="4802188"/>
          <p14:tracePt t="15904" x="3330575" y="4767263"/>
          <p14:tracePt t="15912" x="3355975" y="4699000"/>
          <p14:tracePt t="15920" x="3389313" y="4640263"/>
          <p14:tracePt t="15928" x="3449638" y="4546600"/>
          <p14:tracePt t="15936" x="3492500" y="4460875"/>
          <p14:tracePt t="15944" x="3559175" y="4341813"/>
          <p14:tracePt t="15952" x="3619500" y="4249738"/>
          <p14:tracePt t="15961" x="3678238" y="4156075"/>
          <p14:tracePt t="15969" x="3721100" y="4070350"/>
          <p14:tracePt t="15977" x="3763963" y="4002088"/>
          <p14:tracePt t="15986" x="3806825" y="3943350"/>
          <p14:tracePt t="15994" x="3848100" y="3875088"/>
          <p14:tracePt t="16002" x="3865563" y="3841750"/>
          <p14:tracePt t="16010" x="3900488" y="3790950"/>
          <p14:tracePt t="16018" x="3916363" y="3756025"/>
          <p14:tracePt t="16026" x="3925888" y="3722688"/>
          <p14:tracePt t="16034" x="3951288" y="3671888"/>
          <p14:tracePt t="16043" x="3984625" y="3619500"/>
          <p14:tracePt t="16050" x="4002088" y="3578225"/>
          <p14:tracePt t="16059" x="4027488" y="3535363"/>
          <p14:tracePt t="16067" x="4044950" y="3502025"/>
          <p14:tracePt t="16075" x="4078288" y="3467100"/>
          <p14:tracePt t="16083" x="4086225" y="3441700"/>
          <p14:tracePt t="16092" x="4103688" y="3408363"/>
          <p14:tracePt t="16099" x="4121150" y="3382963"/>
          <p14:tracePt t="16109" x="4137025" y="3365500"/>
          <p14:tracePt t="16116" x="4146550" y="3340100"/>
          <p14:tracePt t="16124" x="4154488" y="3314700"/>
          <p14:tracePt t="16132" x="4171950" y="3297238"/>
          <p14:tracePt t="16140" x="4187825" y="3271838"/>
          <p14:tracePt t="16148" x="4214813" y="3228975"/>
          <p14:tracePt t="16157" x="4240213" y="3203575"/>
          <p14:tracePt t="16165" x="4248150" y="3178175"/>
          <p14:tracePt t="16174" x="4256088" y="3160713"/>
          <p14:tracePt t="16181" x="4265613" y="3152775"/>
          <p14:tracePt t="16190" x="4273550" y="3135313"/>
          <p14:tracePt t="16205" x="4273550" y="3127375"/>
          <p14:tracePt t="16214" x="4281488" y="3127375"/>
          <p14:tracePt t="16230" x="4291013" y="3127375"/>
          <p14:tracePt t="16241" x="4291013" y="3119438"/>
          <p14:tracePt t="16246" x="4291013" y="3109913"/>
          <p14:tracePt t="16262" x="4291013" y="3101975"/>
          <p14:tracePt t="16270" x="4298950" y="3084513"/>
          <p14:tracePt t="16278" x="4306888" y="3076575"/>
          <p14:tracePt t="16286" x="4316413" y="3067050"/>
          <p14:tracePt t="16294" x="4316413" y="3051175"/>
          <p14:tracePt t="16310" x="4316413" y="3041650"/>
          <p14:tracePt t="16318" x="4324350" y="3025775"/>
          <p14:tracePt t="16334" x="4332288" y="3025775"/>
          <p14:tracePt t="16342" x="4332288" y="3016250"/>
          <p14:tracePt t="16350" x="4332288" y="3008313"/>
          <p14:tracePt t="16366" x="4332288" y="3000375"/>
          <p14:tracePt t="16382" x="4332288" y="2990850"/>
          <p14:tracePt t="16391" x="4332288" y="2982913"/>
          <p14:tracePt t="16407" x="4332288" y="2974975"/>
          <p14:tracePt t="16414" x="4332288" y="2965450"/>
          <p14:tracePt t="16423" x="4332288" y="2957513"/>
          <p14:tracePt t="16431" x="4332288" y="2940050"/>
          <p14:tracePt t="16439" x="4324350" y="2922588"/>
          <p14:tracePt t="16447" x="4324350" y="2914650"/>
          <p14:tracePt t="16455" x="4316413" y="2889250"/>
          <p14:tracePt t="16464" x="4306888" y="2871788"/>
          <p14:tracePt t="16471" x="4306888" y="2855913"/>
          <p14:tracePt t="16480" x="4306888" y="2838450"/>
          <p14:tracePt t="16488" x="4298950" y="2813050"/>
          <p14:tracePt t="16496" x="4298950" y="2805113"/>
          <p14:tracePt t="16504" x="4291013" y="2787650"/>
          <p14:tracePt t="16512" x="4291013" y="2778125"/>
          <p14:tracePt t="16520" x="4281488" y="2770188"/>
          <p14:tracePt t="16529" x="4273550" y="2770188"/>
          <p14:tracePt t="16536" x="4273550" y="2752725"/>
          <p14:tracePt t="16545" x="4265613" y="2727325"/>
          <p14:tracePt t="16553" x="4256088" y="2719388"/>
          <p14:tracePt t="16561" x="4248150" y="2693988"/>
          <p14:tracePt t="16570" x="4240213" y="2676525"/>
          <p14:tracePt t="16578" x="4222750" y="2651125"/>
          <p14:tracePt t="16586" x="4214813" y="2643188"/>
          <p14:tracePt t="16594" x="4214813" y="2625725"/>
          <p14:tracePt t="16602" x="4205288" y="2600325"/>
          <p14:tracePt t="16618" x="4197350" y="2592388"/>
          <p14:tracePt t="16626" x="4197350" y="2582863"/>
          <p14:tracePt t="16643" x="4187825" y="2574925"/>
          <p14:tracePt t="16651" x="4187825" y="2566988"/>
          <p14:tracePt t="16659" x="4179888" y="2557463"/>
          <p14:tracePt t="16700" x="4179888" y="2549525"/>
          <p14:tracePt t="16782" x="4187825" y="2549525"/>
          <p14:tracePt t="16790" x="4187825" y="2557463"/>
          <p14:tracePt t="16798" x="4187825" y="2566988"/>
          <p14:tracePt t="16807" x="4197350" y="2574925"/>
          <p14:tracePt t="16823" x="4197350" y="2582863"/>
          <p14:tracePt t="16840" x="4205288" y="2592388"/>
          <p14:tracePt t="16856" x="4205288" y="2600325"/>
          <p14:tracePt t="16873" x="4214813" y="2608263"/>
          <p14:tracePt t="16890" x="4214813" y="2617788"/>
          <p14:tracePt t="16929" x="4222750" y="2617788"/>
          <p14:tracePt t="16963" x="4230688" y="2617788"/>
          <p14:tracePt t="16979" x="4240213" y="2617788"/>
          <p14:tracePt t="17102" x="4240213" y="2608263"/>
          <p14:tracePt t="17185" x="4230688" y="2608263"/>
          <p14:tracePt t="17209" x="4222750" y="2608263"/>
          <p14:tracePt t="18765" x="4230688" y="2608263"/>
          <p14:tracePt t="18773" x="4256088" y="2625725"/>
          <p14:tracePt t="18782" x="4291013" y="2633663"/>
          <p14:tracePt t="18790" x="4332288" y="2651125"/>
          <p14:tracePt t="18799" x="4367213" y="2668588"/>
          <p14:tracePt t="18808" x="4418013" y="2676525"/>
          <p14:tracePt t="18816" x="4451350" y="2693988"/>
          <p14:tracePt t="18824" x="4494213" y="2701925"/>
          <p14:tracePt t="18832" x="4537075" y="2719388"/>
          <p14:tracePt t="18841" x="4562475" y="2719388"/>
          <p14:tracePt t="18849" x="4595813" y="2727325"/>
          <p14:tracePt t="18858" x="4630738" y="2736850"/>
          <p14:tracePt t="18866" x="4664075" y="2736850"/>
          <p14:tracePt t="18874" x="4689475" y="2736850"/>
          <p14:tracePt t="18883" x="4732338" y="2736850"/>
          <p14:tracePt t="18891" x="4783138" y="2736850"/>
          <p14:tracePt t="18900" x="4826000" y="2736850"/>
          <p14:tracePt t="18909" x="4868863" y="2736850"/>
          <p14:tracePt t="18917" x="4927600" y="2736850"/>
          <p14:tracePt t="18925" x="4970463" y="2744788"/>
          <p14:tracePt t="18933" x="5029200" y="2744788"/>
          <p14:tracePt t="18942" x="5089525" y="2744788"/>
          <p14:tracePt t="18950" x="5132388" y="2744788"/>
          <p14:tracePt t="18958" x="5173663" y="2744788"/>
          <p14:tracePt t="18966" x="5216525" y="2744788"/>
          <p14:tracePt t="18974" x="5267325" y="2736850"/>
          <p14:tracePt t="18983" x="5302250" y="2727325"/>
          <p14:tracePt t="18991" x="5318125" y="2719388"/>
          <p14:tracePt t="18998" x="5335588" y="2711450"/>
          <p14:tracePt t="19006" x="5360988" y="2711450"/>
          <p14:tracePt t="19015" x="5368925" y="2711450"/>
          <p14:tracePt t="19023" x="5386388" y="2701925"/>
          <p14:tracePt t="19031" x="5403850" y="2693988"/>
          <p14:tracePt t="19040" x="5421313" y="2686050"/>
          <p14:tracePt t="19048" x="5429250" y="2686050"/>
          <p14:tracePt t="19057" x="5446713" y="2676525"/>
          <p14:tracePt t="19065" x="5462588" y="2668588"/>
          <p14:tracePt t="19073" x="5480050" y="2660650"/>
          <p14:tracePt t="19081" x="5487988" y="2660650"/>
          <p14:tracePt t="19089" x="5505450" y="2660650"/>
          <p14:tracePt t="19098" x="5505450" y="2651125"/>
          <p14:tracePt t="19106" x="5513388" y="2651125"/>
          <p14:tracePt t="19115" x="5530850" y="2643188"/>
          <p14:tracePt t="19123" x="5530850" y="2633663"/>
          <p14:tracePt t="19131" x="5538788" y="2633663"/>
          <p14:tracePt t="19140" x="5548313" y="2633663"/>
          <p14:tracePt t="19148" x="5556250" y="2633663"/>
          <p14:tracePt t="19157" x="5565775" y="2625725"/>
          <p14:tracePt t="19165" x="5573713" y="2617788"/>
          <p14:tracePt t="19182" x="5581650" y="2617788"/>
          <p14:tracePt t="19190" x="5591175" y="2617788"/>
          <p14:tracePt t="19199" x="5591175" y="2608263"/>
          <p14:tracePt t="19207" x="5599113" y="2608263"/>
          <p14:tracePt t="19215" x="5599113" y="2600325"/>
          <p14:tracePt t="19232" x="5607050" y="2600325"/>
          <p14:tracePt t="19254" x="5616575" y="2600325"/>
          <p14:tracePt t="19257" x="5616575" y="2592388"/>
          <p14:tracePt t="19274" x="5616575" y="2582863"/>
          <p14:tracePt t="19291" x="5624513" y="2582863"/>
          <p14:tracePt t="19300" x="5624513" y="2574925"/>
          <p14:tracePt t="19308" x="5632450" y="2574925"/>
          <p14:tracePt t="19341" x="5632450" y="2566988"/>
          <p14:tracePt t="19475" x="5632450" y="2574925"/>
          <p14:tracePt t="19501" x="5632450" y="2582863"/>
          <p14:tracePt t="19517" x="5632450" y="2592388"/>
          <p14:tracePt t="19525" x="5624513" y="2592388"/>
          <p14:tracePt t="19559" x="5624513" y="2600325"/>
          <p14:tracePt t="19566" x="5616575" y="2600325"/>
          <p14:tracePt t="19575" x="5607050" y="2608263"/>
          <p14:tracePt t="19584" x="5599113" y="2608263"/>
          <p14:tracePt t="19600" x="5591175" y="2608263"/>
          <p14:tracePt t="19617" x="5581650" y="2617788"/>
          <p14:tracePt t="19633" x="5573713" y="2625725"/>
          <p14:tracePt t="19641" x="5565775" y="2625725"/>
          <p14:tracePt t="19658" x="5556250" y="2625725"/>
          <p14:tracePt t="19674" x="5548313" y="2625725"/>
          <p14:tracePt t="19683" x="5538788" y="2625725"/>
          <p14:tracePt t="19725" x="5530850" y="2625725"/>
          <p14:tracePt t="19741" x="5522913" y="2625725"/>
          <p14:tracePt t="19784" x="5513388" y="2625725"/>
          <p14:tracePt t="19800" x="5505450" y="2625725"/>
          <p14:tracePt t="19825" x="5497513" y="2625725"/>
          <p14:tracePt t="19901" x="5487988" y="2625725"/>
          <p14:tracePt t="19918" x="5480050" y="2625725"/>
          <p14:tracePt t="19960" x="5472113" y="2625725"/>
          <p14:tracePt t="19977" x="5462588" y="2625725"/>
          <p14:tracePt t="20999" x="5454650" y="2633663"/>
          <p14:tracePt t="21007" x="5429250" y="2643188"/>
          <p14:tracePt t="21015" x="5403850" y="2660650"/>
          <p14:tracePt t="21023" x="5378450" y="2676525"/>
          <p14:tracePt t="21031" x="5353050" y="2686050"/>
          <p14:tracePt t="21039" x="5318125" y="2701925"/>
          <p14:tracePt t="21048" x="5276850" y="2719388"/>
          <p14:tracePt t="21056" x="5224463" y="2736850"/>
          <p14:tracePt t="21064" x="5140325" y="2770188"/>
          <p14:tracePt t="21073" x="5021263" y="2820988"/>
          <p14:tracePt t="21080" x="4884738" y="2881313"/>
          <p14:tracePt t="21088" x="4757738" y="2940050"/>
          <p14:tracePt t="21096" x="4656138" y="2982913"/>
          <p14:tracePt t="21105" x="4562475" y="3033713"/>
          <p14:tracePt t="21113" x="4476750" y="3076575"/>
          <p14:tracePt t="21121" x="4410075" y="3094038"/>
          <p14:tracePt t="21129" x="4375150" y="3109913"/>
          <p14:tracePt t="21137" x="4341813" y="3119438"/>
          <p14:tracePt t="21145" x="4281488" y="3144838"/>
          <p14:tracePt t="21154" x="4222750" y="3152775"/>
          <p14:tracePt t="21161" x="4162425" y="3170238"/>
          <p14:tracePt t="21169" x="4103688" y="3195638"/>
          <p14:tracePt t="21177" x="4052888" y="3203575"/>
          <p14:tracePt t="21186" x="4017963" y="3221038"/>
          <p14:tracePt t="21192" x="3976688" y="3228975"/>
          <p14:tracePt t="21200" x="3916363" y="3246438"/>
          <p14:tracePt t="21208" x="3865563" y="3271838"/>
          <p14:tracePt t="21216" x="3806825" y="3289300"/>
          <p14:tracePt t="21225" x="3738563" y="3305175"/>
          <p14:tracePt t="21236" x="3695700" y="3340100"/>
          <p14:tracePt t="21241" x="3644900" y="3365500"/>
          <p14:tracePt t="21249" x="3576638" y="3398838"/>
          <p14:tracePt t="21258" x="3533775" y="3433763"/>
          <p14:tracePt t="21265" x="3508375" y="3441700"/>
          <p14:tracePt t="21274" x="3475038" y="3475038"/>
          <p14:tracePt t="21281" x="3449638" y="3484563"/>
          <p14:tracePt t="21290" x="3414713" y="3517900"/>
          <p14:tracePt t="21298" x="3389313" y="3535363"/>
          <p14:tracePt t="21306" x="3373438" y="3552825"/>
          <p14:tracePt t="21314" x="3355975" y="3578225"/>
          <p14:tracePt t="21322" x="3338513" y="3594100"/>
          <p14:tracePt t="21330" x="3330575" y="3611563"/>
          <p14:tracePt t="21338" x="3313113" y="3629025"/>
          <p14:tracePt t="21347" x="3297238" y="3646488"/>
          <p14:tracePt t="21355" x="3279775" y="3671888"/>
          <p14:tracePt t="21363" x="3254375" y="3687763"/>
          <p14:tracePt t="21372" x="3244850" y="3705225"/>
          <p14:tracePt t="21380" x="3219450" y="3722688"/>
          <p14:tracePt t="21389" x="3203575" y="3738563"/>
          <p14:tracePt t="21395" x="3178175" y="3763963"/>
          <p14:tracePt t="21404" x="3160713" y="3781425"/>
          <p14:tracePt t="21412" x="3143250" y="3798888"/>
          <p14:tracePt t="21420" x="3135313" y="3806825"/>
          <p14:tracePt t="21428" x="3117850" y="3816350"/>
          <p14:tracePt t="21436" x="3100388" y="3832225"/>
          <p14:tracePt t="21445" x="3092450" y="3849688"/>
          <p14:tracePt t="21453" x="3084513" y="3867150"/>
          <p14:tracePt t="21461" x="3067050" y="3875088"/>
          <p14:tracePt t="21471" x="3049588" y="3892550"/>
          <p14:tracePt t="21477" x="3033713" y="3900488"/>
          <p14:tracePt t="21486" x="3024188" y="3917950"/>
          <p14:tracePt t="21493" x="3016250" y="3925888"/>
          <p14:tracePt t="21501" x="3008313" y="3935413"/>
          <p14:tracePt t="21509" x="2998788" y="3943350"/>
          <p14:tracePt t="21517" x="2990850" y="3943350"/>
          <p14:tracePt t="21525" x="2990850" y="3960813"/>
          <p14:tracePt t="21533" x="2982913" y="3960813"/>
          <p14:tracePt t="21542" x="2973388" y="3968750"/>
          <p14:tracePt t="21550" x="2973388" y="3976688"/>
          <p14:tracePt t="21558" x="2965450" y="3986213"/>
          <p14:tracePt t="21566" x="2965450" y="3994150"/>
          <p14:tracePt t="21573" x="2955925" y="4002088"/>
          <p14:tracePt t="21581" x="2947988" y="4002088"/>
          <p14:tracePt t="21589" x="2947988" y="4019550"/>
          <p14:tracePt t="21597" x="2947988" y="4027488"/>
          <p14:tracePt t="21605" x="2940050" y="4027488"/>
          <p14:tracePt t="21613" x="2930525" y="4037013"/>
          <p14:tracePt t="21622" x="2922588" y="4044950"/>
          <p14:tracePt t="21638" x="2922588" y="4052888"/>
          <p14:tracePt t="21654" x="2914650" y="4052888"/>
          <p14:tracePt t="21662" x="2914650" y="4062413"/>
          <p14:tracePt t="21671" x="2905125" y="4062413"/>
          <p14:tracePt t="21678" x="2905125" y="4070350"/>
          <p14:tracePt t="21735" x="2905125" y="4062413"/>
          <p14:tracePt t="21751" x="2905125" y="4052888"/>
          <p14:tracePt t="21768" x="2905125" y="4044950"/>
          <p14:tracePt t="21775" x="2905125" y="4037013"/>
          <p14:tracePt t="21783" x="2914650" y="4037013"/>
          <p14:tracePt t="21799" x="2914650" y="4027488"/>
          <p14:tracePt t="21807" x="2914650" y="4019550"/>
          <p14:tracePt t="21823" x="2922588" y="4011613"/>
          <p14:tracePt t="21840" x="2922588" y="4002088"/>
          <p14:tracePt t="21848" x="2930525" y="4002088"/>
          <p14:tracePt t="21864" x="2930525" y="3994150"/>
          <p14:tracePt t="21896" x="2930525" y="3986213"/>
          <p14:tracePt t="21920" x="2930525" y="3976688"/>
          <p14:tracePt t="21952" x="2930525" y="3968750"/>
          <p14:tracePt t="21976" x="2930525" y="3960813"/>
          <p14:tracePt t="21992" x="2930525" y="3951288"/>
          <p14:tracePt t="22033" x="2930525" y="3943350"/>
          <p14:tracePt t="22049" x="2930525" y="3935413"/>
          <p14:tracePt t="22089" x="2930525" y="3925888"/>
          <p14:tracePt t="22105" x="2930525" y="3917950"/>
          <p14:tracePt t="22130" x="2930525" y="3908425"/>
          <p14:tracePt t="22138" x="2940050" y="3908425"/>
          <p14:tracePt t="22162" x="2940050" y="3900488"/>
          <p14:tracePt t="22187" x="2940050" y="3892550"/>
          <p14:tracePt t="22219" x="2940050" y="3883025"/>
          <p14:tracePt t="22243" x="2940050" y="3875088"/>
          <p14:tracePt t="22259" x="2940050" y="3867150"/>
          <p14:tracePt t="22372" x="2940050" y="3857625"/>
          <p14:tracePt t="23113" x="2940050" y="3867150"/>
          <p14:tracePt t="23121" x="2940050" y="3883025"/>
          <p14:tracePt t="23129" x="2955925" y="3892550"/>
          <p14:tracePt t="23137" x="2965450" y="3900488"/>
          <p14:tracePt t="23145" x="2973388" y="3917950"/>
          <p14:tracePt t="23154" x="2982913" y="3935413"/>
          <p14:tracePt t="23161" x="2990850" y="3943350"/>
          <p14:tracePt t="23170" x="2998788" y="3960813"/>
          <p14:tracePt t="23178" x="3008313" y="3968750"/>
          <p14:tracePt t="23186" x="3016250" y="3976688"/>
          <p14:tracePt t="23195" x="3016250" y="3994150"/>
          <p14:tracePt t="23203" x="3016250" y="4002088"/>
          <p14:tracePt t="23211" x="3024188" y="4011613"/>
          <p14:tracePt t="23219" x="3033713" y="4027488"/>
          <p14:tracePt t="23234" x="3041650" y="4044950"/>
          <p14:tracePt t="23235" x="3049588" y="4044950"/>
          <p14:tracePt t="23243" x="3049588" y="4062413"/>
          <p14:tracePt t="23253" x="3049588" y="4079875"/>
          <p14:tracePt t="23260" x="3059113" y="4087813"/>
          <p14:tracePt t="23269" x="3067050" y="4113213"/>
          <p14:tracePt t="23276" x="3092450" y="4146550"/>
          <p14:tracePt t="23285" x="3117850" y="4197350"/>
          <p14:tracePt t="23293" x="3135313" y="4249738"/>
          <p14:tracePt t="23302" x="3152775" y="4308475"/>
          <p14:tracePt t="23310" x="3178175" y="4376738"/>
          <p14:tracePt t="23318" x="3186113" y="4435475"/>
          <p14:tracePt t="23326" x="3194050" y="4503738"/>
          <p14:tracePt t="23336" x="3203575" y="4529138"/>
          <p14:tracePt t="23342" x="3211513" y="4579938"/>
          <p14:tracePt t="23351" x="3219450" y="4605338"/>
          <p14:tracePt t="23359" x="3219450" y="4630738"/>
          <p14:tracePt t="23368" x="3219450" y="4665663"/>
          <p14:tracePt t="23375" x="3219450" y="4691063"/>
          <p14:tracePt t="23385" x="3228975" y="4699000"/>
          <p14:tracePt t="23393" x="3228975" y="4733925"/>
          <p14:tracePt t="23401" x="3236913" y="4759325"/>
          <p14:tracePt t="23409" x="3236913" y="4792663"/>
          <p14:tracePt t="23417" x="3236913" y="4810125"/>
          <p14:tracePt t="23426" x="3236913" y="4835525"/>
          <p14:tracePt t="23434" x="3236913" y="4868863"/>
          <p14:tracePt t="23442" x="3236913" y="4886325"/>
          <p14:tracePt t="23451" x="3228975" y="4911725"/>
          <p14:tracePt t="23458" x="3228975" y="4929188"/>
          <p14:tracePt t="23468" x="3228975" y="4937125"/>
          <p14:tracePt t="23475" x="3219450" y="4937125"/>
          <p14:tracePt t="23484" x="3219450" y="4946650"/>
          <p14:tracePt t="23491" x="3211513" y="4954588"/>
          <p14:tracePt t="23508" x="3211513" y="4962525"/>
          <p14:tracePt t="23516" x="3211513" y="4972050"/>
          <p14:tracePt t="23533" x="3203575" y="4972050"/>
          <p14:tracePt t="23541" x="3203575" y="4979988"/>
          <p14:tracePt t="23550" x="3194050" y="4987925"/>
          <p14:tracePt t="23557" x="3194050" y="4997450"/>
          <p14:tracePt t="23574" x="3194050" y="5005388"/>
          <p14:tracePt t="23591" x="3186113" y="5013325"/>
          <p14:tracePt t="23607" x="3178175" y="5022850"/>
          <p14:tracePt t="23615" x="3178175" y="5030788"/>
          <p14:tracePt t="23631" x="3178175" y="5038725"/>
          <p14:tracePt t="23639" x="3168650" y="5038725"/>
          <p14:tracePt t="23656" x="3160713" y="5038725"/>
          <p14:tracePt t="23664" x="3152775" y="5038725"/>
          <p14:tracePt t="23672" x="3152775" y="5048250"/>
          <p14:tracePt t="23680" x="3143250" y="5048250"/>
          <p14:tracePt t="23688" x="3135313" y="5056188"/>
          <p14:tracePt t="23713" x="3127375" y="5056188"/>
          <p14:tracePt t="23721" x="3117850" y="5056188"/>
          <p14:tracePt t="23729" x="3109913" y="5056188"/>
          <p14:tracePt t="23746" x="3100388" y="5056188"/>
          <p14:tracePt t="23754" x="3092450" y="5064125"/>
          <p14:tracePt t="23778" x="3084513" y="5064125"/>
          <p14:tracePt t="23787" x="3074988" y="5073650"/>
          <p14:tracePt t="23795" x="3067050" y="5073650"/>
          <p14:tracePt t="23811" x="3059113" y="5073650"/>
          <p14:tracePt t="23820" x="3049588" y="5081588"/>
          <p14:tracePt t="23827" x="3041650" y="5081588"/>
          <p14:tracePt t="23844" x="3033713" y="5081588"/>
          <p14:tracePt t="23860" x="3024188" y="5081588"/>
          <p14:tracePt t="23878" x="3016250" y="5081588"/>
          <p14:tracePt t="23886" x="3008313" y="5081588"/>
          <p14:tracePt t="23911" x="2998788" y="5081588"/>
          <p14:tracePt t="23935" x="2990850" y="5081588"/>
          <p14:tracePt t="23952" x="2982913" y="5081588"/>
          <p14:tracePt t="23993" x="2973388" y="5081588"/>
          <p14:tracePt t="24010" x="2965450" y="5081588"/>
          <p14:tracePt t="24043" x="2965450" y="5091113"/>
          <p14:tracePt t="24051" x="2955925" y="5091113"/>
          <p14:tracePt t="24068" x="2947988" y="5091113"/>
          <p14:tracePt t="24093" x="2940050" y="5091113"/>
          <p14:tracePt t="24101" x="2940050" y="5099050"/>
          <p14:tracePt t="24125" x="2930525" y="5099050"/>
          <p14:tracePt t="24158" x="2922588" y="5099050"/>
          <p14:tracePt t="24903" x="2940050" y="5132388"/>
          <p14:tracePt t="24912" x="2990850" y="5183188"/>
          <p14:tracePt t="24920" x="3033713" y="5235575"/>
          <p14:tracePt t="24928" x="3084513" y="5286375"/>
          <p14:tracePt t="24936" x="3135313" y="5353050"/>
          <p14:tracePt t="24944" x="3168650" y="5413375"/>
          <p14:tracePt t="24953" x="3203575" y="5464175"/>
          <p14:tracePt t="24961" x="3228975" y="5514975"/>
          <p14:tracePt t="24969" x="3244850" y="5565775"/>
          <p14:tracePt t="24977" x="3270250" y="5626100"/>
          <p14:tracePt t="24985" x="3287713" y="5676900"/>
          <p14:tracePt t="24993" x="3297238" y="5735638"/>
          <p14:tracePt t="25002" x="3313113" y="5778500"/>
          <p14:tracePt t="25010" x="3313113" y="5813425"/>
          <p14:tracePt t="25018" x="3322638" y="5846763"/>
          <p14:tracePt t="25026" x="3322638" y="5905500"/>
          <p14:tracePt t="25034" x="3322638" y="5973763"/>
          <p14:tracePt t="25042" x="3322638" y="6059488"/>
          <p14:tracePt t="25051" x="3322638" y="6143625"/>
          <p14:tracePt t="25059" x="3322638" y="6254750"/>
          <p14:tracePt t="25067" x="3322638" y="6373813"/>
          <p14:tracePt t="25075" x="3322638" y="6457950"/>
          <p14:tracePt t="25083" x="3313113" y="6518275"/>
          <p14:tracePt t="25091" x="3305175" y="6577013"/>
          <p14:tracePt t="25100" x="3297238" y="6611938"/>
          <p14:tracePt t="25108" x="3297238" y="6637338"/>
          <p14:tracePt t="25116" x="3287713" y="6662738"/>
          <p14:tracePt t="25124" x="3287713" y="6688138"/>
          <p14:tracePt t="25133" x="3279775" y="6705600"/>
          <p14:tracePt t="25140" x="3279775" y="6713538"/>
          <p14:tracePt t="25149" x="3279775" y="6731000"/>
          <p14:tracePt t="25157" x="3270250" y="6746875"/>
          <p14:tracePt t="25166" x="3262313" y="6764338"/>
          <p14:tracePt t="25173" x="3254375" y="6789738"/>
          <p14:tracePt t="25182" x="3244850" y="6815138"/>
          <p14:tracePt t="25189" x="3236913" y="6832600"/>
          <p14:tracePt t="25894" x="0" y="0"/>
        </p14:tracePtLst>
        <p14:tracePtLst>
          <p14:tracePt t="31764" x="3695700" y="6299200"/>
          <p14:tracePt t="32816" x="3092450" y="6746875"/>
          <p14:tracePt t="32824" x="3135313" y="6670675"/>
          <p14:tracePt t="32832" x="3186113" y="6569075"/>
          <p14:tracePt t="32842" x="3211513" y="6510338"/>
          <p14:tracePt t="32848" x="3244850" y="6457950"/>
          <p14:tracePt t="32856" x="3262313" y="6424613"/>
          <p14:tracePt t="32865" x="3279775" y="6391275"/>
          <p14:tracePt t="32873" x="3297238" y="6356350"/>
          <p14:tracePt t="32881" x="3322638" y="6313488"/>
          <p14:tracePt t="32889" x="3355975" y="6254750"/>
          <p14:tracePt t="32897" x="3398838" y="6178550"/>
          <p14:tracePt t="32905" x="3441700" y="6102350"/>
          <p14:tracePt t="32913" x="3475038" y="6008688"/>
          <p14:tracePt t="32921" x="3517900" y="5932488"/>
          <p14:tracePt t="32929" x="3551238" y="5872163"/>
          <p14:tracePt t="32937" x="3586163" y="5803900"/>
          <p14:tracePt t="32945" x="3627438" y="5745163"/>
          <p14:tracePt t="32953" x="3652838" y="5694363"/>
          <p14:tracePt t="32961" x="3670300" y="5668963"/>
          <p14:tracePt t="32969" x="3678238" y="5641975"/>
          <p14:tracePt t="32978" x="3687763" y="5626100"/>
          <p14:tracePt t="32985" x="3695700" y="5608638"/>
          <p14:tracePt t="32994" x="3713163" y="5583238"/>
          <p14:tracePt t="33002" x="3721100" y="5557838"/>
          <p14:tracePt t="33010" x="3738563" y="5540375"/>
          <p14:tracePt t="33018" x="3756025" y="5489575"/>
          <p14:tracePt t="33026" x="3797300" y="5413375"/>
          <p14:tracePt t="33034" x="3840163" y="5311775"/>
          <p14:tracePt t="33042" x="3890963" y="5218113"/>
          <p14:tracePt t="33050" x="3933825" y="5132388"/>
          <p14:tracePt t="33059" x="3967163" y="5038725"/>
          <p14:tracePt t="33067" x="3984625" y="4979988"/>
          <p14:tracePt t="33075" x="4002088" y="4929188"/>
          <p14:tracePt t="33083" x="4017963" y="4911725"/>
          <p14:tracePt t="33091" x="4027488" y="4878388"/>
          <p14:tracePt t="33099" x="4044950" y="4852988"/>
          <p14:tracePt t="33108" x="4044950" y="4827588"/>
          <p14:tracePt t="33115" x="4052888" y="4818063"/>
          <p14:tracePt t="33123" x="4060825" y="4792663"/>
          <p14:tracePt t="33131" x="4070350" y="4767263"/>
          <p14:tracePt t="33139" x="4078288" y="4741863"/>
          <p14:tracePt t="33147" x="4078288" y="4716463"/>
          <p14:tracePt t="33156" x="4086225" y="4683125"/>
          <p14:tracePt t="33164" x="4095750" y="4648200"/>
          <p14:tracePt t="33171" x="4103688" y="4614863"/>
          <p14:tracePt t="33179" x="4121150" y="4564063"/>
          <p14:tracePt t="33187" x="4129088" y="4538663"/>
          <p14:tracePt t="33195" x="4137025" y="4513263"/>
          <p14:tracePt t="33203" x="4146550" y="4495800"/>
          <p14:tracePt t="33211" x="4146550" y="4470400"/>
          <p14:tracePt t="33219" x="4154488" y="4452938"/>
          <p14:tracePt t="33227" x="4154488" y="4435475"/>
          <p14:tracePt t="33242" x="4154488" y="4410075"/>
          <p14:tracePt t="33243" x="4162425" y="4384675"/>
          <p14:tracePt t="33252" x="4162425" y="4359275"/>
          <p14:tracePt t="33260" x="4171950" y="4325938"/>
          <p14:tracePt t="33268" x="4171950" y="4300538"/>
          <p14:tracePt t="33276" x="4179888" y="4283075"/>
          <p14:tracePt t="33284" x="4179888" y="4249738"/>
          <p14:tracePt t="33292" x="4179888" y="4214813"/>
          <p14:tracePt t="33300" x="4179888" y="4189413"/>
          <p14:tracePt t="33309" x="4179888" y="4164013"/>
          <p14:tracePt t="33316" x="4179888" y="4130675"/>
          <p14:tracePt t="33325" x="4179888" y="4105275"/>
          <p14:tracePt t="33332" x="4179888" y="4087813"/>
          <p14:tracePt t="33341" x="4179888" y="4062413"/>
          <p14:tracePt t="33349" x="4179888" y="4037013"/>
          <p14:tracePt t="33357" x="4179888" y="4019550"/>
          <p14:tracePt t="33365" x="4179888" y="3994150"/>
          <p14:tracePt t="33373" x="4179888" y="3960813"/>
          <p14:tracePt t="33381" x="4179888" y="3917950"/>
          <p14:tracePt t="33390" x="4179888" y="3892550"/>
          <p14:tracePt t="33397" x="4179888" y="3857625"/>
          <p14:tracePt t="33405" x="4179888" y="3824288"/>
          <p14:tracePt t="33413" x="4179888" y="3790950"/>
          <p14:tracePt t="33421" x="4179888" y="3773488"/>
          <p14:tracePt t="33429" x="4179888" y="3748088"/>
          <p14:tracePt t="33437" x="4179888" y="3730625"/>
          <p14:tracePt t="33446" x="4179888" y="3713163"/>
          <p14:tracePt t="33454" x="4179888" y="3697288"/>
          <p14:tracePt t="33462" x="4179888" y="3671888"/>
          <p14:tracePt t="33470" x="4179888" y="3662363"/>
          <p14:tracePt t="33478" x="4179888" y="3636963"/>
          <p14:tracePt t="33486" x="4179888" y="3629025"/>
          <p14:tracePt t="33494" x="4179888" y="3611563"/>
          <p14:tracePt t="33502" x="4179888" y="3594100"/>
          <p14:tracePt t="33510" x="4179888" y="3586163"/>
          <p14:tracePt t="33526" x="4179888" y="3568700"/>
          <p14:tracePt t="33534" x="4179888" y="3560763"/>
          <p14:tracePt t="33551" x="4179888" y="3552825"/>
          <p14:tracePt t="33559" x="4179888" y="3535363"/>
          <p14:tracePt t="33575" x="4179888" y="3527425"/>
          <p14:tracePt t="33583" x="4179888" y="3517900"/>
          <p14:tracePt t="33592" x="4179888" y="3509963"/>
          <p14:tracePt t="33599" x="4179888" y="3502025"/>
          <p14:tracePt t="33615" x="4179888" y="3492500"/>
          <p14:tracePt t="33639" x="4179888" y="3484563"/>
          <p14:tracePt t="33664" x="4179888" y="3475038"/>
          <p14:tracePt t="33778" x="4179888" y="3484563"/>
          <p14:tracePt t="33810" x="4179888" y="3492500"/>
          <p14:tracePt t="33835" x="4179888" y="3502025"/>
          <p14:tracePt t="33860" x="4179888" y="3509963"/>
          <p14:tracePt t="33868" x="4179888" y="3517900"/>
          <p14:tracePt t="33877" x="4179888" y="3527425"/>
          <p14:tracePt t="33901" x="4179888" y="3535363"/>
          <p14:tracePt t="33909" x="4179888" y="3543300"/>
          <p14:tracePt t="33926" x="4179888" y="3552825"/>
          <p14:tracePt t="33934" x="4179888" y="3560763"/>
          <p14:tracePt t="33951" x="4171950" y="3568700"/>
          <p14:tracePt t="33967" x="4171950" y="3578225"/>
          <p14:tracePt t="33976" x="4171950" y="3586163"/>
          <p14:tracePt t="33992" x="4162425" y="3594100"/>
          <p14:tracePt t="34017" x="4162425" y="3603625"/>
          <p14:tracePt t="34033" x="4162425" y="3611563"/>
          <p14:tracePt t="34290" x="4162425" y="3603625"/>
          <p14:tracePt t="34331" x="4162425" y="3594100"/>
          <p14:tracePt t="34364" x="4162425" y="3586163"/>
          <p14:tracePt t="34381" x="4162425" y="3578225"/>
          <p14:tracePt t="34413" x="4162425" y="3568700"/>
          <p14:tracePt t="34430" x="4162425" y="3560763"/>
          <p14:tracePt t="34438" x="4162425" y="3552825"/>
          <p14:tracePt t="34454" x="4162425" y="3543300"/>
          <p14:tracePt t="34462" x="4162425" y="3535363"/>
          <p14:tracePt t="34478" x="4162425" y="3527425"/>
          <p14:tracePt t="34487" x="4162425" y="3517900"/>
          <p14:tracePt t="34495" x="4162425" y="3509963"/>
          <p14:tracePt t="34503" x="4162425" y="3484563"/>
          <p14:tracePt t="34511" x="4162425" y="3459163"/>
          <p14:tracePt t="34520" x="4162425" y="3441700"/>
          <p14:tracePt t="34528" x="4162425" y="3416300"/>
          <p14:tracePt t="34536" x="4162425" y="3382963"/>
          <p14:tracePt t="34545" x="4162425" y="3348038"/>
          <p14:tracePt t="34553" x="4162425" y="3330575"/>
          <p14:tracePt t="34561" x="4162425" y="3322638"/>
          <p14:tracePt t="34569" x="4162425" y="3314700"/>
          <p14:tracePt t="34577" x="4162425" y="3305175"/>
          <p14:tracePt t="34585" x="4162425" y="3297238"/>
          <p14:tracePt t="34593" x="4162425" y="3289300"/>
          <p14:tracePt t="34610" x="4162425" y="3279775"/>
          <p14:tracePt t="34619" x="4162425" y="3271838"/>
          <p14:tracePt t="34635" x="4162425" y="3254375"/>
          <p14:tracePt t="34643" x="4162425" y="3228975"/>
          <p14:tracePt t="34651" x="4162425" y="3211513"/>
          <p14:tracePt t="34659" x="4162425" y="3186113"/>
          <p14:tracePt t="34667" x="4162425" y="3160713"/>
          <p14:tracePt t="34675" x="4162425" y="3144838"/>
          <p14:tracePt t="34684" x="4162425" y="3119438"/>
          <p14:tracePt t="34692" x="4162425" y="3109913"/>
          <p14:tracePt t="34700" x="4162425" y="3101975"/>
          <p14:tracePt t="34708" x="4162425" y="3094038"/>
          <p14:tracePt t="34716" x="4162425" y="3084513"/>
          <p14:tracePt t="34733" x="4162425" y="3067050"/>
          <p14:tracePt t="34741" x="4162425" y="3051175"/>
          <p14:tracePt t="34749" x="4162425" y="3033713"/>
          <p14:tracePt t="34758" x="4162425" y="3000375"/>
          <p14:tracePt t="34766" x="4162425" y="2974975"/>
          <p14:tracePt t="34774" x="4162425" y="2949575"/>
          <p14:tracePt t="34782" x="4162425" y="2914650"/>
          <p14:tracePt t="34791" x="4162425" y="2889250"/>
          <p14:tracePt t="34799" x="4154488" y="2863850"/>
          <p14:tracePt t="34807" x="4154488" y="2846388"/>
          <p14:tracePt t="34815" x="4154488" y="2820988"/>
          <p14:tracePt t="34824" x="4146550" y="2805113"/>
          <p14:tracePt t="34832" x="4146550" y="2787650"/>
          <p14:tracePt t="34840" x="4146550" y="2770188"/>
          <p14:tracePt t="34848" x="4146550" y="2762250"/>
          <p14:tracePt t="34857" x="4146550" y="2744788"/>
          <p14:tracePt t="34865" x="4146550" y="2719388"/>
          <p14:tracePt t="34874" x="4146550" y="2711450"/>
          <p14:tracePt t="34881" x="4146550" y="2686050"/>
          <p14:tracePt t="34890" x="4146550" y="2668588"/>
          <p14:tracePt t="34898" x="4146550" y="2651125"/>
          <p14:tracePt t="34906" x="4137025" y="2643188"/>
          <p14:tracePt t="34914" x="4137025" y="2633663"/>
          <p14:tracePt t="34931" x="4137025" y="2625725"/>
          <p14:tracePt t="34940" x="4137025" y="2617788"/>
          <p14:tracePt t="34956" x="4137025" y="2608263"/>
          <p14:tracePt t="34973" x="4129088" y="2600325"/>
          <p14:tracePt t="34990" x="4129088" y="2592388"/>
          <p14:tracePt t="35022" x="4129088" y="2582863"/>
          <p14:tracePt t="35119" x="4129088" y="2592388"/>
          <p14:tracePt t="35135" x="4129088" y="2600325"/>
          <p14:tracePt t="35152" x="4129088" y="2608263"/>
          <p14:tracePt t="35160" x="4129088" y="2617788"/>
          <p14:tracePt t="35169" x="4129088" y="2625725"/>
          <p14:tracePt t="35193" x="4129088" y="2633663"/>
          <p14:tracePt t="35202" x="4129088" y="2643188"/>
          <p14:tracePt t="35211" x="4137025" y="2643188"/>
          <p14:tracePt t="35219" x="4137025" y="2660650"/>
          <p14:tracePt t="35239" x="4137025" y="2668588"/>
          <p14:tracePt t="35244" x="4137025" y="2676525"/>
          <p14:tracePt t="35252" x="4146550" y="2693988"/>
          <p14:tracePt t="35269" x="4146550" y="2701925"/>
          <p14:tracePt t="35277" x="4146550" y="2711450"/>
          <p14:tracePt t="35286" x="4146550" y="2719388"/>
          <p14:tracePt t="35294" x="4146550" y="2727325"/>
          <p14:tracePt t="35303" x="4154488" y="2736850"/>
          <p14:tracePt t="35311" x="4154488" y="2744788"/>
          <p14:tracePt t="35320" x="4162425" y="2762250"/>
          <p14:tracePt t="35328" x="4162425" y="2770188"/>
          <p14:tracePt t="35337" x="4162425" y="2778125"/>
          <p14:tracePt t="35345" x="4162425" y="2795588"/>
          <p14:tracePt t="35353" x="4162425" y="2813050"/>
          <p14:tracePt t="35362" x="4162425" y="2838450"/>
          <p14:tracePt t="35370" x="4162425" y="2863850"/>
          <p14:tracePt t="35378" x="4162425" y="2881313"/>
          <p14:tracePt t="35387" x="4162425" y="2906713"/>
          <p14:tracePt t="35395" x="4162425" y="2922588"/>
          <p14:tracePt t="35404" x="4162425" y="2940050"/>
          <p14:tracePt t="35412" x="4162425" y="2965450"/>
          <p14:tracePt t="35420" x="4162425" y="2990850"/>
          <p14:tracePt t="35429" x="4162425" y="3008313"/>
          <p14:tracePt t="35437" x="4162425" y="3041650"/>
          <p14:tracePt t="35445" x="4162425" y="3059113"/>
          <p14:tracePt t="35454" x="4162425" y="3076575"/>
          <p14:tracePt t="35462" x="4162425" y="3094038"/>
          <p14:tracePt t="35473" x="4162425" y="3119438"/>
          <p14:tracePt t="35488" x="4162425" y="3135313"/>
          <p14:tracePt t="35496" x="4162425" y="3144838"/>
          <p14:tracePt t="35506" x="4162425" y="3152775"/>
          <p14:tracePt t="35514" x="4162425" y="3170238"/>
          <p14:tracePt t="35522" x="4162425" y="3178175"/>
          <p14:tracePt t="35530" x="4162425" y="3211513"/>
          <p14:tracePt t="35539" x="4162425" y="3246438"/>
          <p14:tracePt t="35547" x="4154488" y="3279775"/>
          <p14:tracePt t="35556" x="4154488" y="3297238"/>
          <p14:tracePt t="35564" x="4154488" y="3322638"/>
          <p14:tracePt t="35573" x="4146550" y="3355975"/>
          <p14:tracePt t="35580" x="4146550" y="3382963"/>
          <p14:tracePt t="35590" x="4137025" y="3398838"/>
          <p14:tracePt t="35598" x="4137025" y="3416300"/>
          <p14:tracePt t="35607" x="4129088" y="3449638"/>
          <p14:tracePt t="35614" x="4129088" y="3459163"/>
          <p14:tracePt t="35623" x="4129088" y="3484563"/>
          <p14:tracePt t="35631" x="4129088" y="3509963"/>
          <p14:tracePt t="35640" x="4129088" y="3527425"/>
          <p14:tracePt t="35647" x="4121150" y="3560763"/>
          <p14:tracePt t="35656" x="4121150" y="3586163"/>
          <p14:tracePt t="35664" x="4111625" y="3611563"/>
          <p14:tracePt t="35673" x="4111625" y="3629025"/>
          <p14:tracePt t="35681" x="4111625" y="3662363"/>
          <p14:tracePt t="35690" x="4103688" y="3687763"/>
          <p14:tracePt t="35698" x="4103688" y="3713163"/>
          <p14:tracePt t="35707" x="4103688" y="3738563"/>
          <p14:tracePt t="35715" x="4095750" y="3781425"/>
          <p14:tracePt t="35723" x="4095750" y="3841750"/>
          <p14:tracePt t="35731" x="4095750" y="3900488"/>
          <p14:tracePt t="35740" x="4095750" y="3960813"/>
          <p14:tracePt t="35748" x="4095750" y="4002088"/>
          <p14:tracePt t="35756" x="4095750" y="4037013"/>
          <p14:tracePt t="35764" x="4095750" y="4062413"/>
          <p14:tracePt t="35773" x="4095750" y="4079875"/>
          <p14:tracePt t="35781" x="4095750" y="4095750"/>
          <p14:tracePt t="35790" x="4095750" y="4105275"/>
          <p14:tracePt t="35798" x="4095750" y="4121150"/>
          <p14:tracePt t="35814" x="4095750" y="4138613"/>
          <p14:tracePt t="35823" x="4095750" y="4164013"/>
          <p14:tracePt t="35831" x="4095750" y="4171950"/>
          <p14:tracePt t="35840" x="4095750" y="4197350"/>
          <p14:tracePt t="35848" x="4095750" y="4224338"/>
          <p14:tracePt t="35856" x="4095750" y="4232275"/>
          <p14:tracePt t="35865" x="4095750" y="4249738"/>
          <p14:tracePt t="35873" x="4095750" y="4257675"/>
          <p14:tracePt t="35881" x="4095750" y="4275138"/>
          <p14:tracePt t="35890" x="4095750" y="4300538"/>
          <p14:tracePt t="35898" x="4095750" y="4316413"/>
          <p14:tracePt t="35907" x="4095750" y="4341813"/>
          <p14:tracePt t="35914" x="4095750" y="4376738"/>
          <p14:tracePt t="35923" x="4095750" y="4410075"/>
          <p14:tracePt t="35931" x="4095750" y="4435475"/>
          <p14:tracePt t="35940" x="4103688" y="4460875"/>
          <p14:tracePt t="35947" x="4103688" y="4495800"/>
          <p14:tracePt t="35956" x="4111625" y="4521200"/>
          <p14:tracePt t="35964" x="4111625" y="4538663"/>
          <p14:tracePt t="35973" x="4111625" y="4572000"/>
          <p14:tracePt t="35980" x="4121150" y="4597400"/>
          <p14:tracePt t="35990" x="4121150" y="4614863"/>
          <p14:tracePt t="35997" x="4121150" y="4648200"/>
          <p14:tracePt t="36006" x="4129088" y="4673600"/>
          <p14:tracePt t="36014" x="4129088" y="4708525"/>
          <p14:tracePt t="36022" x="4137025" y="4724400"/>
          <p14:tracePt t="36030" x="4137025" y="4749800"/>
          <p14:tracePt t="36039" x="4137025" y="4784725"/>
          <p14:tracePt t="36047" x="4137025" y="4802188"/>
          <p14:tracePt t="36056" x="4146550" y="4835525"/>
          <p14:tracePt t="36063" x="4146550" y="4860925"/>
          <p14:tracePt t="36072" x="4146550" y="4878388"/>
          <p14:tracePt t="36080" x="4154488" y="4894263"/>
          <p14:tracePt t="36089" x="4154488" y="4911725"/>
          <p14:tracePt t="36096" x="4154488" y="4929188"/>
          <p14:tracePt t="36106" x="4154488" y="4937125"/>
          <p14:tracePt t="36113" x="4154488" y="4946650"/>
          <p14:tracePt t="36122" x="4154488" y="4954588"/>
          <p14:tracePt t="36138" x="4154488" y="4962525"/>
          <p14:tracePt t="36146" x="4154488" y="4972050"/>
          <p14:tracePt t="36170" x="4154488" y="4979988"/>
          <p14:tracePt t="36179" x="4154488" y="4987925"/>
          <p14:tracePt t="36195" x="4154488" y="4997450"/>
          <p14:tracePt t="36238" x="4162425" y="4997450"/>
          <p14:tracePt t="36246" x="4162425" y="4972050"/>
          <p14:tracePt t="36254" x="4171950" y="4962525"/>
          <p14:tracePt t="36262" x="4171950" y="4937125"/>
          <p14:tracePt t="36272" x="4171950" y="4903788"/>
          <p14:tracePt t="36279" x="4171950" y="4886325"/>
          <p14:tracePt t="36289" x="4171950" y="4852988"/>
          <p14:tracePt t="36295" x="4171950" y="4827588"/>
          <p14:tracePt t="36304" x="4162425" y="4802188"/>
          <p14:tracePt t="36312" x="4162425" y="4775200"/>
          <p14:tracePt t="36321" x="4162425" y="4749800"/>
          <p14:tracePt t="36328" x="4154488" y="4724400"/>
          <p14:tracePt t="36336" x="4154488" y="4699000"/>
          <p14:tracePt t="36345" x="4146550" y="4673600"/>
          <p14:tracePt t="36353" x="4146550" y="4648200"/>
          <p14:tracePt t="36361" x="4146550" y="4622800"/>
          <p14:tracePt t="36369" x="4146550" y="4597400"/>
          <p14:tracePt t="36378" x="4146550" y="4572000"/>
          <p14:tracePt t="36386" x="4146550" y="4538663"/>
          <p14:tracePt t="36394" x="4146550" y="4495800"/>
          <p14:tracePt t="36403" x="4146550" y="4452938"/>
          <p14:tracePt t="36411" x="4154488" y="4394200"/>
          <p14:tracePt t="36419" x="4154488" y="4333875"/>
          <p14:tracePt t="36427" x="4171950" y="4275138"/>
          <p14:tracePt t="36435" x="4179888" y="4232275"/>
          <p14:tracePt t="36443" x="4187825" y="4197350"/>
          <p14:tracePt t="36452" x="4187825" y="4171950"/>
          <p14:tracePt t="36460" x="4187825" y="4164013"/>
          <p14:tracePt t="36468" x="4187825" y="4156075"/>
          <p14:tracePt t="36477" x="4187825" y="4130675"/>
          <p14:tracePt t="36485" x="4187825" y="4121150"/>
          <p14:tracePt t="36493" x="4187825" y="4095750"/>
          <p14:tracePt t="36501" x="4187825" y="4087813"/>
          <p14:tracePt t="36509" x="4187825" y="4052888"/>
          <p14:tracePt t="36518" x="4187825" y="4027488"/>
          <p14:tracePt t="36526" x="4187825" y="3994150"/>
          <p14:tracePt t="36534" x="4187825" y="3968750"/>
          <p14:tracePt t="36542" x="4187825" y="3943350"/>
          <p14:tracePt t="36551" x="4187825" y="3908425"/>
          <p14:tracePt t="36559" x="4187825" y="3892550"/>
          <p14:tracePt t="36567" x="4197350" y="3857625"/>
          <p14:tracePt t="36576" x="4197350" y="3832225"/>
          <p14:tracePt t="36584" x="4197350" y="3806825"/>
          <p14:tracePt t="36592" x="4197350" y="3781425"/>
          <p14:tracePt t="36601" x="4197350" y="3756025"/>
          <p14:tracePt t="36609" x="4197350" y="3738563"/>
          <p14:tracePt t="36617" x="4197350" y="3722688"/>
          <p14:tracePt t="36625" x="4197350" y="3705225"/>
          <p14:tracePt t="36633" x="4197350" y="3679825"/>
          <p14:tracePt t="36642" x="4197350" y="3671888"/>
          <p14:tracePt t="36650" x="4197350" y="3646488"/>
          <p14:tracePt t="36658" x="4205288" y="3629025"/>
          <p14:tracePt t="36666" x="4205288" y="3611563"/>
          <p14:tracePt t="36675" x="4205288" y="3594100"/>
          <p14:tracePt t="36683" x="4205288" y="3568700"/>
          <p14:tracePt t="36692" x="4205288" y="3552825"/>
          <p14:tracePt t="36699" x="4205288" y="3527425"/>
          <p14:tracePt t="36708" x="4205288" y="3502025"/>
          <p14:tracePt t="36716" x="4205288" y="3475038"/>
          <p14:tracePt t="36725" x="4205288" y="3441700"/>
          <p14:tracePt t="36733" x="4205288" y="3416300"/>
          <p14:tracePt t="36741" x="4205288" y="3398838"/>
          <p14:tracePt t="36750" x="4205288" y="3382963"/>
          <p14:tracePt t="36758" x="4205288" y="3365500"/>
          <p14:tracePt t="36767" x="4205288" y="3355975"/>
          <p14:tracePt t="36775" x="4205288" y="3348038"/>
          <p14:tracePt t="36783" x="4205288" y="3340100"/>
          <p14:tracePt t="36792" x="4205288" y="3330575"/>
          <p14:tracePt t="36800" x="4205288" y="3322638"/>
          <p14:tracePt t="36808" x="4205288" y="3305175"/>
          <p14:tracePt t="36816" x="4205288" y="3289300"/>
          <p14:tracePt t="36825" x="4205288" y="3263900"/>
          <p14:tracePt t="36833" x="4205288" y="3246438"/>
          <p14:tracePt t="36841" x="4205288" y="3228975"/>
          <p14:tracePt t="36849" x="4205288" y="3211513"/>
          <p14:tracePt t="36857" x="4205288" y="3195638"/>
          <p14:tracePt t="36866" x="4205288" y="3186113"/>
          <p14:tracePt t="36874" x="4205288" y="3178175"/>
          <p14:tracePt t="36882" x="4205288" y="3170238"/>
          <p14:tracePt t="36890" x="4205288" y="3160713"/>
          <p14:tracePt t="36907" x="4205288" y="3144838"/>
          <p14:tracePt t="36915" x="4205288" y="3135313"/>
          <p14:tracePt t="36931" x="4205288" y="3127375"/>
          <p14:tracePt t="36940" x="4205288" y="3109913"/>
          <p14:tracePt t="36948" x="4205288" y="3101975"/>
          <p14:tracePt t="36956" x="4205288" y="3094038"/>
          <p14:tracePt t="36965" x="4205288" y="3084513"/>
          <p14:tracePt t="36974" x="4205288" y="3067050"/>
          <p14:tracePt t="36982" x="4205288" y="3051175"/>
          <p14:tracePt t="36990" x="4205288" y="3033713"/>
          <p14:tracePt t="36998" x="4205288" y="3016250"/>
          <p14:tracePt t="37007" x="4205288" y="2990850"/>
          <p14:tracePt t="37015" x="4205288" y="2982913"/>
          <p14:tracePt t="37023" x="4205288" y="2957513"/>
          <p14:tracePt t="37031" x="4205288" y="2949575"/>
          <p14:tracePt t="37040" x="4205288" y="2932113"/>
          <p14:tracePt t="37048" x="4205288" y="2906713"/>
          <p14:tracePt t="37057" x="4205288" y="2897188"/>
          <p14:tracePt t="37065" x="4205288" y="2881313"/>
          <p14:tracePt t="37074" x="4205288" y="2871788"/>
          <p14:tracePt t="37082" x="4205288" y="2855913"/>
          <p14:tracePt t="37090" x="4205288" y="2846388"/>
          <p14:tracePt t="37107" x="4205288" y="2838450"/>
          <p14:tracePt t="37115" x="4205288" y="2820988"/>
          <p14:tracePt t="37131" x="4205288" y="2813050"/>
          <p14:tracePt t="37140" x="4205288" y="2795588"/>
          <p14:tracePt t="37157" x="4205288" y="2778125"/>
          <p14:tracePt t="37165" x="4205288" y="2762250"/>
          <p14:tracePt t="37174" x="4205288" y="2752725"/>
          <p14:tracePt t="37182" x="4205288" y="2736850"/>
          <p14:tracePt t="37190" x="4205288" y="2727325"/>
          <p14:tracePt t="37198" x="4205288" y="2701925"/>
          <p14:tracePt t="37207" x="4205288" y="2693988"/>
          <p14:tracePt t="37223" x="4205288" y="2686050"/>
          <p14:tracePt t="37238" x="4197350" y="2668588"/>
          <p14:tracePt t="37257" x="4197350" y="2660650"/>
          <p14:tracePt t="37265" x="4187825" y="2651125"/>
          <p14:tracePt t="37274" x="4187825" y="2643188"/>
          <p14:tracePt t="37315" x="4187825" y="2633663"/>
          <p14:tracePt t="37332" x="4187825" y="2625725"/>
          <p14:tracePt t="37399" x="4187825" y="2633663"/>
          <p14:tracePt t="37432" x="4187825" y="2643188"/>
          <p14:tracePt t="37440" x="4187825" y="2651125"/>
          <p14:tracePt t="37449" x="4187825" y="2660650"/>
          <p14:tracePt t="37474" x="4187825" y="2668588"/>
          <p14:tracePt t="37482" x="4187825" y="2676525"/>
          <p14:tracePt t="37499" x="4187825" y="2693988"/>
          <p14:tracePt t="37508" x="4187825" y="2701925"/>
          <p14:tracePt t="37525" x="4187825" y="2719388"/>
          <p14:tracePt t="37533" x="4187825" y="2727325"/>
          <p14:tracePt t="37550" x="4187825" y="2736850"/>
          <p14:tracePt t="37559" x="4187825" y="2752725"/>
          <p14:tracePt t="37576" x="4187825" y="2762250"/>
          <p14:tracePt t="37584" x="4187825" y="2770188"/>
          <p14:tracePt t="37593" x="4187825" y="2778125"/>
          <p14:tracePt t="37601" x="4187825" y="2795588"/>
          <p14:tracePt t="37618" x="4187825" y="2805113"/>
          <p14:tracePt t="37626" x="4187825" y="2820988"/>
          <p14:tracePt t="37643" x="4187825" y="2838450"/>
          <p14:tracePt t="37652" x="4187825" y="2846388"/>
          <p14:tracePt t="37660" x="4187825" y="2855913"/>
          <p14:tracePt t="37669" x="4187825" y="2871788"/>
          <p14:tracePt t="37677" x="4187825" y="2881313"/>
          <p14:tracePt t="37687" x="4187825" y="2906713"/>
          <p14:tracePt t="37694" x="4187825" y="2932113"/>
          <p14:tracePt t="37703" x="4187825" y="2949575"/>
          <p14:tracePt t="37711" x="4187825" y="2974975"/>
          <p14:tracePt t="37720" x="4187825" y="3008313"/>
          <p14:tracePt t="37727" x="4187825" y="3025775"/>
          <p14:tracePt t="37737" x="4187825" y="3051175"/>
          <p14:tracePt t="37744" x="4179888" y="3067050"/>
          <p14:tracePt t="37753" x="4179888" y="3076575"/>
          <p14:tracePt t="37761" x="4179888" y="3094038"/>
          <p14:tracePt t="37771" x="4179888" y="3101975"/>
          <p14:tracePt t="37778" x="4179888" y="3109913"/>
          <p14:tracePt t="37787" x="4179888" y="3119438"/>
          <p14:tracePt t="37795" x="4179888" y="3127375"/>
          <p14:tracePt t="37812" x="4179888" y="3144838"/>
          <p14:tracePt t="37821" x="4179888" y="3152775"/>
          <p14:tracePt t="37829" x="4171950" y="3178175"/>
          <p14:tracePt t="37838" x="4171950" y="3195638"/>
          <p14:tracePt t="37846" x="4162425" y="3203575"/>
          <p14:tracePt t="37855" x="4162425" y="3221038"/>
          <p14:tracePt t="37863" x="4162425" y="3238500"/>
          <p14:tracePt t="37872" x="4154488" y="3238500"/>
          <p14:tracePt t="37880" x="4154488" y="3254375"/>
          <p14:tracePt t="37889" x="4146550" y="3271838"/>
          <p14:tracePt t="37897" x="4146550" y="3279775"/>
          <p14:tracePt t="37905" x="4146550" y="3289300"/>
          <p14:tracePt t="37914" x="4146550" y="3297238"/>
          <p14:tracePt t="37922" x="4146550" y="3322638"/>
          <p14:tracePt t="37930" x="4146550" y="3340100"/>
          <p14:tracePt t="37939" x="4137025" y="3348038"/>
          <p14:tracePt t="37948" x="4137025" y="3365500"/>
          <p14:tracePt t="37956" x="4137025" y="3382963"/>
          <p14:tracePt t="37972" x="4137025" y="3390900"/>
          <p14:tracePt t="37981" x="4129088" y="3408363"/>
          <p14:tracePt t="37997" x="4129088" y="3416300"/>
          <p14:tracePt t="38006" x="4129088" y="3433763"/>
          <p14:tracePt t="38022" x="4129088" y="3449638"/>
          <p14:tracePt t="38039" x="4129088" y="3467100"/>
          <p14:tracePt t="38047" x="4129088" y="3484563"/>
          <p14:tracePt t="38064" x="4129088" y="3502025"/>
          <p14:tracePt t="38073" x="4129088" y="3509963"/>
          <p14:tracePt t="38081" x="4129088" y="3517900"/>
          <p14:tracePt t="38090" x="4129088" y="3535363"/>
          <p14:tracePt t="38098" x="4129088" y="3543300"/>
          <p14:tracePt t="38107" x="4129088" y="3560763"/>
          <p14:tracePt t="38115" x="4129088" y="3568700"/>
          <p14:tracePt t="38124" x="4129088" y="3578225"/>
          <p14:tracePt t="38132" x="4129088" y="3594100"/>
          <p14:tracePt t="38149" x="4129088" y="3611563"/>
          <p14:tracePt t="38158" x="4129088" y="3619500"/>
          <p14:tracePt t="38166" x="4129088" y="3629025"/>
          <p14:tracePt t="38174" x="4129088" y="3646488"/>
          <p14:tracePt t="38191" x="4129088" y="3654425"/>
          <p14:tracePt t="38200" x="4129088" y="3662363"/>
          <p14:tracePt t="38208" x="4129088" y="3671888"/>
          <p14:tracePt t="38225" x="4129088" y="3679825"/>
          <p14:tracePt t="38237" x="4129088" y="3687763"/>
          <p14:tracePt t="38260" x="4129088" y="3697288"/>
          <p14:tracePt t="38309" x="4121150" y="3687763"/>
          <p14:tracePt t="38673" x="4095750" y="3687763"/>
          <p14:tracePt t="38682" x="4060825" y="3687763"/>
          <p14:tracePt t="38689" x="4017963" y="3687763"/>
          <p14:tracePt t="38697" x="3992563" y="3687763"/>
          <p14:tracePt t="38705" x="3959225" y="3687763"/>
          <p14:tracePt t="38714" x="3925888" y="3687763"/>
          <p14:tracePt t="38722" x="3900488" y="3697288"/>
          <p14:tracePt t="38730" x="3873500" y="3697288"/>
          <p14:tracePt t="38738" x="3848100" y="3697288"/>
          <p14:tracePt t="38746" x="3822700" y="3705225"/>
          <p14:tracePt t="38754" x="3789363" y="3705225"/>
          <p14:tracePt t="38762" x="3763963" y="3713163"/>
          <p14:tracePt t="38771" x="3738563" y="3722688"/>
          <p14:tracePt t="38779" x="3713163" y="3722688"/>
          <p14:tracePt t="38787" x="3678238" y="3722688"/>
          <p14:tracePt t="38795" x="3662363" y="3730625"/>
          <p14:tracePt t="38804" x="3636963" y="3730625"/>
          <p14:tracePt t="38812" x="3611563" y="3738563"/>
          <p14:tracePt t="38820" x="3602038" y="3738563"/>
          <p14:tracePt t="38828" x="3576638" y="3748088"/>
          <p14:tracePt t="38836" x="3559175" y="3756025"/>
          <p14:tracePt t="38844" x="3533775" y="3763963"/>
          <p14:tracePt t="38853" x="3525838" y="3763963"/>
          <p14:tracePt t="38861" x="3500438" y="3773488"/>
          <p14:tracePt t="38870" x="3482975" y="3781425"/>
          <p14:tracePt t="38877" x="3467100" y="3790950"/>
          <p14:tracePt t="38885" x="3441700" y="3798888"/>
          <p14:tracePt t="38893" x="3424238" y="3798888"/>
          <p14:tracePt t="38903" x="3406775" y="3798888"/>
          <p14:tracePt t="38909" x="3398838" y="3798888"/>
          <p14:tracePt t="38919" x="3381375" y="3806825"/>
          <p14:tracePt t="38926" x="3373438" y="3806825"/>
          <p14:tracePt t="38934" x="3355975" y="3816350"/>
          <p14:tracePt t="38942" x="3338513" y="3816350"/>
          <p14:tracePt t="38950" x="3330575" y="3824288"/>
          <p14:tracePt t="38959" x="3305175" y="3824288"/>
          <p14:tracePt t="38967" x="3287713" y="3832225"/>
          <p14:tracePt t="38975" x="3262313" y="3841750"/>
          <p14:tracePt t="38983" x="3244850" y="3849688"/>
          <p14:tracePt t="38991" x="3228975" y="3849688"/>
          <p14:tracePt t="38999" x="3203575" y="3849688"/>
          <p14:tracePt t="39007" x="3194050" y="3857625"/>
          <p14:tracePt t="39015" x="3178175" y="3857625"/>
          <p14:tracePt t="39024" x="3160713" y="3857625"/>
          <p14:tracePt t="39031" x="3143250" y="3857625"/>
          <p14:tracePt t="39040" x="3135313" y="3857625"/>
          <p14:tracePt t="39048" x="3127375" y="3857625"/>
          <p14:tracePt t="39056" x="3109913" y="3857625"/>
          <p14:tracePt t="39064" x="3092450" y="3857625"/>
          <p14:tracePt t="39080" x="3074988" y="3857625"/>
          <p14:tracePt t="39088" x="3067050" y="3857625"/>
          <p14:tracePt t="39104" x="3059113" y="3857625"/>
          <p14:tracePt t="39113" x="3041650" y="3857625"/>
          <p14:tracePt t="39129" x="3033713" y="3857625"/>
          <p14:tracePt t="39138" x="3024188" y="3857625"/>
          <p14:tracePt t="39161" x="3016250" y="3857625"/>
          <p14:tracePt t="39170" x="3008313" y="3857625"/>
          <p14:tracePt t="39178" x="3008313" y="3849688"/>
          <p14:tracePt t="39186" x="2998788" y="3849688"/>
          <p14:tracePt t="39203" x="2990850" y="3849688"/>
          <p14:tracePt t="39219" x="2982913" y="3849688"/>
          <p14:tracePt t="39779" x="2990850" y="3849688"/>
          <p14:tracePt t="39788" x="3016250" y="3849688"/>
          <p14:tracePt t="39796" x="3033713" y="3849688"/>
          <p14:tracePt t="39804" x="3059113" y="3849688"/>
          <p14:tracePt t="39813" x="3084513" y="3849688"/>
          <p14:tracePt t="39821" x="3100388" y="3849688"/>
          <p14:tracePt t="39830" x="3117850" y="3849688"/>
          <p14:tracePt t="39838" x="3135313" y="3849688"/>
          <p14:tracePt t="39846" x="3143250" y="3849688"/>
          <p14:tracePt t="39855" x="3168650" y="3849688"/>
          <p14:tracePt t="39863" x="3178175" y="3849688"/>
          <p14:tracePt t="39872" x="3194050" y="3841750"/>
          <p14:tracePt t="39880" x="3211513" y="3841750"/>
          <p14:tracePt t="39888" x="3219450" y="3841750"/>
          <p14:tracePt t="39897" x="3236913" y="3841750"/>
          <p14:tracePt t="39905" x="3254375" y="3841750"/>
          <p14:tracePt t="39914" x="3262313" y="3841750"/>
          <p14:tracePt t="39922" x="3287713" y="3832225"/>
          <p14:tracePt t="39931" x="3305175" y="3832225"/>
          <p14:tracePt t="39939" x="3322638" y="3824288"/>
          <p14:tracePt t="39948" x="3338513" y="3824288"/>
          <p14:tracePt t="39956" x="3363913" y="3824288"/>
          <p14:tracePt t="39964" x="3373438" y="3824288"/>
          <p14:tracePt t="39972" x="3398838" y="3816350"/>
          <p14:tracePt t="39981" x="3406775" y="3816350"/>
          <p14:tracePt t="39990" x="3424238" y="3816350"/>
          <p14:tracePt t="39998" x="3441700" y="3816350"/>
          <p14:tracePt t="40006" x="3457575" y="3816350"/>
          <p14:tracePt t="40014" x="3475038" y="3816350"/>
          <p14:tracePt t="40023" x="3492500" y="3816350"/>
          <p14:tracePt t="40031" x="3500438" y="3816350"/>
          <p14:tracePt t="40040" x="3517900" y="3816350"/>
          <p14:tracePt t="40048" x="3533775" y="3806825"/>
          <p14:tracePt t="40056" x="3543300" y="3806825"/>
          <p14:tracePt t="40065" x="3559175" y="3806825"/>
          <p14:tracePt t="40073" x="3576638" y="3798888"/>
          <p14:tracePt t="40081" x="3594100" y="3798888"/>
          <p14:tracePt t="40090" x="3611563" y="3798888"/>
          <p14:tracePt t="40099" x="3619500" y="3798888"/>
          <p14:tracePt t="40107" x="3636963" y="3798888"/>
          <p14:tracePt t="40115" x="3644900" y="3798888"/>
          <p14:tracePt t="40123" x="3662363" y="3798888"/>
          <p14:tracePt t="40132" x="3670300" y="3798888"/>
          <p14:tracePt t="40141" x="3678238" y="3798888"/>
          <p14:tracePt t="40149" x="3695700" y="3798888"/>
          <p14:tracePt t="40157" x="3713163" y="3798888"/>
          <p14:tracePt t="40174" x="3729038" y="3798888"/>
          <p14:tracePt t="40183" x="3738563" y="3798888"/>
          <p14:tracePt t="40191" x="3746500" y="3798888"/>
          <p14:tracePt t="40201" x="3763963" y="3798888"/>
          <p14:tracePt t="40208" x="3771900" y="3798888"/>
          <p14:tracePt t="40218" x="3781425" y="3798888"/>
          <p14:tracePt t="40225" x="3797300" y="3798888"/>
          <p14:tracePt t="40234" x="3814763" y="3798888"/>
          <p14:tracePt t="40252" x="3840163" y="3798888"/>
          <p14:tracePt t="40258" x="3857625" y="3798888"/>
          <p14:tracePt t="40266" x="3873500" y="3798888"/>
          <p14:tracePt t="40274" x="3900488" y="3798888"/>
          <p14:tracePt t="40281" x="3925888" y="3798888"/>
          <p14:tracePt t="40290" x="3933825" y="3798888"/>
          <p14:tracePt t="40298" x="3959225" y="3798888"/>
          <p14:tracePt t="40306" x="3976688" y="3798888"/>
          <p14:tracePt t="40314" x="3992563" y="3798888"/>
          <p14:tracePt t="40323" x="4010025" y="3798888"/>
          <p14:tracePt t="40331" x="4017963" y="3798888"/>
          <p14:tracePt t="40339" x="4035425" y="3798888"/>
          <p14:tracePt t="40348" x="4060825" y="3798888"/>
          <p14:tracePt t="40356" x="4070350" y="3798888"/>
          <p14:tracePt t="40364" x="4095750" y="3798888"/>
          <p14:tracePt t="40373" x="4111625" y="3798888"/>
          <p14:tracePt t="40382" x="4121150" y="3798888"/>
          <p14:tracePt t="40390" x="4146550" y="3798888"/>
          <p14:tracePt t="40398" x="4154488" y="3798888"/>
          <p14:tracePt t="40406" x="4171950" y="3798888"/>
          <p14:tracePt t="40415" x="4197350" y="3798888"/>
          <p14:tracePt t="40423" x="4214813" y="3798888"/>
          <p14:tracePt t="40432" x="4230688" y="3798888"/>
          <p14:tracePt t="40440" x="4256088" y="3790950"/>
          <p14:tracePt t="40448" x="4265613" y="3790950"/>
          <p14:tracePt t="40456" x="4281488" y="3790950"/>
          <p14:tracePt t="40465" x="4298950" y="3781425"/>
          <p14:tracePt t="40474" x="4306888" y="3781425"/>
          <p14:tracePt t="40482" x="4324350" y="3773488"/>
          <p14:tracePt t="40490" x="4341813" y="3773488"/>
          <p14:tracePt t="40498" x="4349750" y="3773488"/>
          <p14:tracePt t="40507" x="4367213" y="3773488"/>
          <p14:tracePt t="40523" x="4375150" y="3773488"/>
          <p14:tracePt t="40531" x="4384675" y="3773488"/>
          <p14:tracePt t="40540" x="4392613" y="3773488"/>
          <p14:tracePt t="40548" x="4400550" y="3773488"/>
          <p14:tracePt t="40556" x="4410075" y="3773488"/>
          <p14:tracePt t="40564" x="4418013" y="3773488"/>
          <p14:tracePt t="40573" x="4425950" y="3773488"/>
          <p14:tracePt t="40581" x="4435475" y="3773488"/>
          <p14:tracePt t="40597" x="4443413" y="3773488"/>
          <p14:tracePt t="40605" x="4451350" y="3773488"/>
          <p14:tracePt t="40613" x="4460875" y="3773488"/>
          <p14:tracePt t="40630" x="4468813" y="3773488"/>
          <p14:tracePt t="40646" x="4476750" y="3773488"/>
          <p14:tracePt t="40746" x="4460875" y="3773488"/>
          <p14:tracePt t="40754" x="4451350" y="3773488"/>
          <p14:tracePt t="40762" x="4418013" y="3773488"/>
          <p14:tracePt t="40772" x="4384675" y="3773488"/>
          <p14:tracePt t="40780" x="4359275" y="3773488"/>
          <p14:tracePt t="40788" x="4306888" y="3773488"/>
          <p14:tracePt t="40797" x="4265613" y="3763963"/>
          <p14:tracePt t="40805" x="4187825" y="3756025"/>
          <p14:tracePt t="40813" x="4129088" y="3738563"/>
          <p14:tracePt t="40821" x="4078288" y="3738563"/>
          <p14:tracePt t="40829" x="4017963" y="3738563"/>
          <p14:tracePt t="40837" x="3959225" y="3738563"/>
          <p14:tracePt t="40845" x="3916363" y="3738563"/>
          <p14:tracePt t="40854" x="3883025" y="3738563"/>
          <p14:tracePt t="40862" x="3840163" y="3738563"/>
          <p14:tracePt t="40871" x="3806825" y="3748088"/>
          <p14:tracePt t="40880" x="3763963" y="3748088"/>
          <p14:tracePt t="40888" x="3729038" y="3748088"/>
          <p14:tracePt t="40896" x="3687763" y="3748088"/>
          <p14:tracePt t="40904" x="3652838" y="3748088"/>
          <p14:tracePt t="40912" x="3627438" y="3748088"/>
          <p14:tracePt t="40921" x="3602038" y="3748088"/>
          <p14:tracePt t="40929" x="3568700" y="3756025"/>
          <p14:tracePt t="40937" x="3559175" y="3756025"/>
          <p14:tracePt t="40945" x="3533775" y="3763963"/>
          <p14:tracePt t="40953" x="3517900" y="3763963"/>
          <p14:tracePt t="40962" x="3500438" y="3763963"/>
          <p14:tracePt t="40971" x="3482975" y="3763963"/>
          <p14:tracePt t="40978" x="3457575" y="3773488"/>
          <p14:tracePt t="40987" x="3449638" y="3773488"/>
          <p14:tracePt t="40995" x="3424238" y="3773488"/>
          <p14:tracePt t="41003" x="3406775" y="3773488"/>
          <p14:tracePt t="41011" x="3389313" y="3773488"/>
          <p14:tracePt t="41020" x="3373438" y="3773488"/>
          <p14:tracePt t="41028" x="3355975" y="3773488"/>
          <p14:tracePt t="41037" x="3338513" y="3773488"/>
          <p14:tracePt t="41045" x="3322638" y="3773488"/>
          <p14:tracePt t="41054" x="3297238" y="3781425"/>
          <p14:tracePt t="41063" x="3287713" y="3781425"/>
          <p14:tracePt t="41071" x="3262313" y="3790950"/>
          <p14:tracePt t="41079" x="3244850" y="3790950"/>
          <p14:tracePt t="41087" x="3228975" y="3790950"/>
          <p14:tracePt t="41096" x="3203575" y="3798888"/>
          <p14:tracePt t="41104" x="3186113" y="3798888"/>
          <p14:tracePt t="41112" x="3168650" y="3806825"/>
          <p14:tracePt t="41121" x="3152775" y="3806825"/>
          <p14:tracePt t="41129" x="3127375" y="3816350"/>
          <p14:tracePt t="41137" x="3117850" y="3816350"/>
          <p14:tracePt t="41145" x="3092450" y="3816350"/>
          <p14:tracePt t="41154" x="3074988" y="3824288"/>
          <p14:tracePt t="41162" x="3059113" y="3824288"/>
          <p14:tracePt t="41171" x="3041650" y="3824288"/>
          <p14:tracePt t="41178" x="3016250" y="3832225"/>
          <p14:tracePt t="41187" x="3008313" y="3832225"/>
          <p14:tracePt t="41195" x="2982913" y="3832225"/>
          <p14:tracePt t="41203" x="2965450" y="3832225"/>
          <p14:tracePt t="41211" x="2965450" y="3841750"/>
          <p14:tracePt t="41219" x="2947988" y="3841750"/>
          <p14:tracePt t="41227" x="2940050" y="3849688"/>
          <p14:tracePt t="41236" x="2930525" y="3849688"/>
          <p14:tracePt t="41244" x="2914650" y="3849688"/>
          <p14:tracePt t="41252" x="2905125" y="3857625"/>
          <p14:tracePt t="41261" x="2897188" y="3857625"/>
          <p14:tracePt t="41269" x="2879725" y="3867150"/>
          <p14:tracePt t="41286" x="2863850" y="3867150"/>
          <p14:tracePt t="41294" x="2854325" y="3867150"/>
          <p14:tracePt t="41302" x="2846388" y="3867150"/>
          <p14:tracePt t="41310" x="2838450" y="3867150"/>
          <p14:tracePt t="41319" x="2828925" y="3867150"/>
          <p14:tracePt t="41343" x="2820988" y="3867150"/>
          <p14:tracePt t="41352" x="2811463" y="3867150"/>
          <p14:tracePt t="41369" x="2803525" y="3867150"/>
          <p14:tracePt t="41377" x="2795588" y="3867150"/>
          <p14:tracePt t="41385" x="2786063" y="3867150"/>
          <p14:tracePt t="41477" x="2795588" y="3867150"/>
          <p14:tracePt t="41485" x="2803525" y="3857625"/>
          <p14:tracePt t="41494" x="2820988" y="3857625"/>
          <p14:tracePt t="41502" x="2838450" y="3857625"/>
          <p14:tracePt t="41510" x="2846388" y="3849688"/>
          <p14:tracePt t="41519" x="2871788" y="3849688"/>
          <p14:tracePt t="41527" x="2889250" y="3849688"/>
          <p14:tracePt t="41536" x="2905125" y="3849688"/>
          <p14:tracePt t="41544" x="2922588" y="3841750"/>
          <p14:tracePt t="41553" x="2947988" y="3841750"/>
          <p14:tracePt t="41561" x="2955925" y="3841750"/>
          <p14:tracePt t="41569" x="2982913" y="3841750"/>
          <p14:tracePt t="41577" x="3016250" y="3841750"/>
          <p14:tracePt t="41586" x="3041650" y="3841750"/>
          <p14:tracePt t="41594" x="3074988" y="3832225"/>
          <p14:tracePt t="41602" x="3127375" y="3824288"/>
          <p14:tracePt t="41611" x="3186113" y="3816350"/>
          <p14:tracePt t="41620" x="3228975" y="3816350"/>
          <p14:tracePt t="41628" x="3270250" y="3816350"/>
          <p14:tracePt t="41636" x="3313113" y="3806825"/>
          <p14:tracePt t="41645" x="3363913" y="3806825"/>
          <p14:tracePt t="41654" x="3424238" y="3798888"/>
          <p14:tracePt t="41662" x="3467100" y="3790950"/>
          <p14:tracePt t="41670" x="3508375" y="3781425"/>
          <p14:tracePt t="41678" x="3559175" y="3773488"/>
          <p14:tracePt t="41687" x="3594100" y="3773488"/>
          <p14:tracePt t="41695" x="3611563" y="3773488"/>
          <p14:tracePt t="41704" x="3636963" y="3773488"/>
          <p14:tracePt t="41712" x="3662363" y="3763963"/>
          <p14:tracePt t="41720" x="3678238" y="3763963"/>
          <p14:tracePt t="41729" x="3695700" y="3763963"/>
          <p14:tracePt t="41737" x="3713163" y="3763963"/>
          <p14:tracePt t="41746" x="3721100" y="3763963"/>
          <p14:tracePt t="41754" x="3738563" y="3763963"/>
          <p14:tracePt t="41762" x="3746500" y="3763963"/>
          <p14:tracePt t="41771" x="3763963" y="3763963"/>
          <p14:tracePt t="41779" x="3781425" y="3763963"/>
          <p14:tracePt t="41788" x="3789363" y="3763963"/>
          <p14:tracePt t="41796" x="3806825" y="3763963"/>
          <p14:tracePt t="41804" x="3822700" y="3763963"/>
          <p14:tracePt t="41812" x="3848100" y="3763963"/>
          <p14:tracePt t="41821" x="3873500" y="3763963"/>
          <p14:tracePt t="41829" x="3908425" y="3763963"/>
          <p14:tracePt t="41838" x="3941763" y="3763963"/>
          <p14:tracePt t="41846" x="3976688" y="3763963"/>
          <p14:tracePt t="41855" x="4017963" y="3763963"/>
          <p14:tracePt t="41863" x="4060825" y="3763963"/>
          <p14:tracePt t="41871" x="4095750" y="3763963"/>
          <p14:tracePt t="41879" x="4137025" y="3763963"/>
          <p14:tracePt t="41888" x="4171950" y="3763963"/>
          <p14:tracePt t="41896" x="4205288" y="3763963"/>
          <p14:tracePt t="41905" x="4230688" y="3763963"/>
          <p14:tracePt t="41913" x="4265613" y="3763963"/>
          <p14:tracePt t="41922" x="4298950" y="3763963"/>
          <p14:tracePt t="41930" x="4324350" y="3763963"/>
          <p14:tracePt t="41939" x="4332288" y="3763963"/>
          <p14:tracePt t="41947" x="4341813" y="3763963"/>
          <p14:tracePt t="41955" x="4349750" y="3763963"/>
          <p14:tracePt t="41963" x="4359275" y="3763963"/>
          <p14:tracePt t="41972" x="4367213" y="3763963"/>
          <p14:tracePt t="41988" x="4375150" y="3763963"/>
          <p14:tracePt t="41996" x="4384675" y="3763963"/>
          <p14:tracePt t="42004" x="4392613" y="3763963"/>
          <p14:tracePt t="42013" x="4400550" y="3763963"/>
          <p14:tracePt t="42021" x="4410075" y="3773488"/>
          <p14:tracePt t="42029" x="4418013" y="3773488"/>
          <p14:tracePt t="42038" x="4425950" y="3773488"/>
          <p14:tracePt t="42046" x="4435475" y="3773488"/>
          <p14:tracePt t="42054" x="4435475" y="3781425"/>
          <p14:tracePt t="42070" x="4443413" y="3781425"/>
          <p14:tracePt t="42078" x="4451350" y="3781425"/>
          <p14:tracePt t="42095" x="4460875" y="3781425"/>
          <p14:tracePt t="42127" x="4468813" y="3781425"/>
          <p14:tracePt t="42185" x="4468813" y="3790950"/>
          <p14:tracePt t="42194" x="4460875" y="3790950"/>
          <p14:tracePt t="42202" x="4435475" y="3790950"/>
          <p14:tracePt t="42210" x="4410075" y="3790950"/>
          <p14:tracePt t="42218" x="4367213" y="3790950"/>
          <p14:tracePt t="42226" x="4306888" y="3790950"/>
          <p14:tracePt t="42235" x="4240213" y="3790950"/>
          <p14:tracePt t="42243" x="4137025" y="3790950"/>
          <p14:tracePt t="42252" x="4035425" y="3790950"/>
          <p14:tracePt t="42260" x="3925888" y="3790950"/>
          <p14:tracePt t="42268" x="3814763" y="3790950"/>
          <p14:tracePt t="42276" x="3738563" y="3790950"/>
          <p14:tracePt t="42284" x="3652838" y="3790950"/>
          <p14:tracePt t="42293" x="3576638" y="3806825"/>
          <p14:tracePt t="42301" x="3508375" y="3824288"/>
          <p14:tracePt t="42309" x="3449638" y="3824288"/>
          <p14:tracePt t="42317" x="3398838" y="3832225"/>
          <p14:tracePt t="42325" x="3355975" y="3841750"/>
          <p14:tracePt t="42334" x="3305175" y="3849688"/>
          <p14:tracePt t="42342" x="3279775" y="3857625"/>
          <p14:tracePt t="42351" x="3254375" y="3867150"/>
          <p14:tracePt t="42359" x="3228975" y="3867150"/>
          <p14:tracePt t="42367" x="3219450" y="3867150"/>
          <p14:tracePt t="42375" x="3203575" y="3867150"/>
          <p14:tracePt t="42384" x="3186113" y="3867150"/>
          <p14:tracePt t="42400" x="3178175" y="3867150"/>
          <p14:tracePt t="42408" x="3168650" y="3867150"/>
          <p14:tracePt t="42424" x="3160713" y="3867150"/>
          <p14:tracePt t="42441" x="3152775" y="3867150"/>
          <p14:tracePt t="42450" x="3143250" y="3867150"/>
          <p14:tracePt t="42466" x="3135313" y="3867150"/>
          <p14:tracePt t="42474" x="3127375" y="3867150"/>
          <p14:tracePt t="42491" x="3127375" y="3857625"/>
          <p14:tracePt t="42500" x="3117850" y="3857625"/>
          <p14:tracePt t="42508" x="3109913" y="3857625"/>
          <p14:tracePt t="42516" x="3100388" y="3857625"/>
          <p14:tracePt t="42617" x="3109913" y="3857625"/>
          <p14:tracePt t="42626" x="3117850" y="3857625"/>
          <p14:tracePt t="42651" x="3135313" y="3857625"/>
          <p14:tracePt t="42659" x="3143250" y="3857625"/>
          <p14:tracePt t="42675" x="3152775" y="3857625"/>
          <p14:tracePt t="42684" x="3168650" y="3849688"/>
          <p14:tracePt t="42692" x="3203575" y="3849688"/>
          <p14:tracePt t="42700" x="3262313" y="3841750"/>
          <p14:tracePt t="42708" x="3355975" y="3841750"/>
          <p14:tracePt t="42717" x="3482975" y="3841750"/>
          <p14:tracePt t="42725" x="3594100" y="3841750"/>
          <p14:tracePt t="42734" x="3695700" y="3841750"/>
          <p14:tracePt t="42742" x="3756025" y="3841750"/>
          <p14:tracePt t="42750" x="3822700" y="3832225"/>
          <p14:tracePt t="42758" x="3883025" y="3832225"/>
          <p14:tracePt t="42766" x="3941763" y="3832225"/>
          <p14:tracePt t="42775" x="3984625" y="3832225"/>
          <p14:tracePt t="42784" x="4035425" y="3824288"/>
          <p14:tracePt t="42791" x="4060825" y="3824288"/>
          <p14:tracePt t="42800" x="4078288" y="3824288"/>
          <p14:tracePt t="42808" x="4103688" y="3824288"/>
          <p14:tracePt t="42817" x="4111625" y="3824288"/>
          <p14:tracePt t="42825" x="4129088" y="3824288"/>
          <p14:tracePt t="42833" x="4137025" y="3824288"/>
          <p14:tracePt t="42858" x="4146550" y="3824288"/>
          <p14:tracePt t="42867" x="4154488" y="3824288"/>
          <p14:tracePt t="42883" x="4162425" y="3824288"/>
          <p14:tracePt t="42891" x="4171950" y="3824288"/>
          <p14:tracePt t="42907" x="4179888" y="3824288"/>
          <p14:tracePt t="42916" x="4187825" y="3824288"/>
          <p14:tracePt t="42924" x="4197350" y="3824288"/>
          <p14:tracePt t="42933" x="4205288" y="3824288"/>
          <p14:tracePt t="42941" x="4214813" y="3824288"/>
          <p14:tracePt t="42949" x="4222750" y="3824288"/>
          <p14:tracePt t="42966" x="4230688" y="3824288"/>
          <p14:tracePt t="42974" x="4240213" y="3824288"/>
          <p14:tracePt t="42990" x="4248150" y="3824288"/>
          <p14:tracePt t="42999" x="4256088" y="3824288"/>
          <p14:tracePt t="43017" x="4265613" y="3824288"/>
          <p14:tracePt t="43033" x="4273550" y="3824288"/>
          <p14:tracePt t="43049" x="4281488" y="3824288"/>
          <p14:tracePt t="43089" x="4291013" y="3824288"/>
          <p14:tracePt t="43105" x="4298950" y="3824288"/>
          <p14:tracePt t="43122" x="4306888" y="3824288"/>
          <p14:tracePt t="43700" x="4281488" y="3824288"/>
          <p14:tracePt t="43709" x="4248150" y="3824288"/>
          <p14:tracePt t="43716" x="4222750" y="3824288"/>
          <p14:tracePt t="43725" x="4187825" y="3816350"/>
          <p14:tracePt t="43733" x="4146550" y="3816350"/>
          <p14:tracePt t="43741" x="4121150" y="3816350"/>
          <p14:tracePt t="43749" x="4078288" y="3816350"/>
          <p14:tracePt t="43757" x="4044950" y="3816350"/>
          <p14:tracePt t="43766" x="4017963" y="3816350"/>
          <p14:tracePt t="43773" x="3976688" y="3816350"/>
          <p14:tracePt t="43782" x="3941763" y="3816350"/>
          <p14:tracePt t="43790" x="3908425" y="3816350"/>
          <p14:tracePt t="43799" x="3873500" y="3816350"/>
          <p14:tracePt t="43807" x="3848100" y="3816350"/>
          <p14:tracePt t="43815" x="3814763" y="3816350"/>
          <p14:tracePt t="43823" x="3789363" y="3816350"/>
          <p14:tracePt t="43832" x="3763963" y="3816350"/>
          <p14:tracePt t="43839" x="3746500" y="3816350"/>
          <p14:tracePt t="43848" x="3738563" y="3816350"/>
          <p14:tracePt t="43856" x="3729038" y="3816350"/>
          <p14:tracePt t="43864" x="3721100" y="3816350"/>
          <p14:tracePt t="43872" x="3713163" y="3816350"/>
          <p14:tracePt t="43888" x="3703638" y="3816350"/>
          <p14:tracePt t="43914" x="3695700" y="3806825"/>
          <p14:tracePt t="43922" x="3695700" y="3798888"/>
          <p14:tracePt t="43930" x="3695700" y="3781425"/>
          <p14:tracePt t="43938" x="3695700" y="3763963"/>
          <p14:tracePt t="43948" x="3703638" y="3730625"/>
          <p14:tracePt t="43955" x="3721100" y="3697288"/>
          <p14:tracePt t="43963" x="3763963" y="3611563"/>
          <p14:tracePt t="43971" x="3900488" y="3365500"/>
          <p14:tracePt t="43979" x="4179888" y="2805113"/>
          <p14:tracePt t="43987" x="4359275" y="2413000"/>
          <p14:tracePt t="43996" x="4443413" y="2227263"/>
          <p14:tracePt t="44005" x="4503738" y="2124075"/>
          <p14:tracePt t="44013" x="4545013" y="2055813"/>
          <p14:tracePt t="44021" x="4562475" y="2039938"/>
          <p14:tracePt t="44029" x="4562475" y="2030413"/>
          <p14:tracePt t="44037" x="4570413" y="2030413"/>
          <p14:tracePt t="44170" x="4562475" y="2030413"/>
          <p14:tracePt t="44188" x="4554538" y="2030413"/>
          <p14:tracePt t="44221" x="4545013" y="2039938"/>
          <p14:tracePt t="44237" x="4545013" y="2047875"/>
          <p14:tracePt t="44245" x="4537075" y="2055813"/>
          <p14:tracePt t="44254" x="4519613" y="2090738"/>
          <p14:tracePt t="44262" x="4486275" y="2192338"/>
          <p14:tracePt t="44271" x="4359275" y="2498725"/>
          <p14:tracePt t="44279" x="4121150" y="3109913"/>
          <p14:tracePt t="44287" x="4017963" y="3297238"/>
          <p14:tracePt t="44295" x="4010025" y="3348038"/>
          <p14:tracePt t="44304" x="4010025" y="3355975"/>
          <p14:tracePt t="44312" x="4010025" y="3373438"/>
          <p14:tracePt t="44429" x="4010025" y="3365500"/>
          <p14:tracePt t="44437" x="4010025" y="3355975"/>
          <p14:tracePt t="44446" x="4010025" y="3348038"/>
          <p14:tracePt t="44454" x="4010025" y="3330575"/>
          <p14:tracePt t="44462" x="4010025" y="3314700"/>
          <p14:tracePt t="44470" x="4010025" y="3305175"/>
          <p14:tracePt t="44481" x="4010025" y="3279775"/>
          <p14:tracePt t="44487" x="4017963" y="3246438"/>
          <p14:tracePt t="44496" x="4027488" y="3211513"/>
          <p14:tracePt t="44505" x="4035425" y="3170238"/>
          <p14:tracePt t="44513" x="4044950" y="3119438"/>
          <p14:tracePt t="44521" x="4052888" y="3094038"/>
          <p14:tracePt t="44531" x="4078288" y="3041650"/>
          <p14:tracePt t="44538" x="4078288" y="3000375"/>
          <p14:tracePt t="44546" x="4086225" y="2965450"/>
          <p14:tracePt t="44554" x="4095750" y="2932113"/>
          <p14:tracePt t="44562" x="4095750" y="2906713"/>
          <p14:tracePt t="44570" x="4095750" y="2889250"/>
          <p14:tracePt t="44579" x="4103688" y="2871788"/>
          <p14:tracePt t="44587" x="4103688" y="2855913"/>
          <p14:tracePt t="44595" x="4111625" y="2855913"/>
          <p14:tracePt t="44603" x="4111625" y="2846388"/>
          <p14:tracePt t="44611" x="4121150" y="2830513"/>
          <p14:tracePt t="44620" x="4121150" y="2820988"/>
          <p14:tracePt t="44628" x="4121150" y="2813050"/>
          <p14:tracePt t="44636" x="4129088" y="2805113"/>
          <p14:tracePt t="44644" x="4129088" y="2795588"/>
          <p14:tracePt t="44652" x="4129088" y="2787650"/>
          <p14:tracePt t="44661" x="4129088" y="2778125"/>
          <p14:tracePt t="44678" x="4137025" y="2778125"/>
          <p14:tracePt t="44694" x="4146550" y="2778125"/>
          <p14:tracePt t="44702" x="4146550" y="2770188"/>
          <p14:tracePt t="44811" x="4146550" y="2778125"/>
          <p14:tracePt t="44819" x="4146550" y="2787650"/>
          <p14:tracePt t="44828" x="4146550" y="2795588"/>
          <p14:tracePt t="44836" x="4146550" y="2805113"/>
          <p14:tracePt t="44844" x="4146550" y="2820988"/>
          <p14:tracePt t="44853" x="4146550" y="2838450"/>
          <p14:tracePt t="44861" x="4137025" y="2863850"/>
          <p14:tracePt t="44870" x="4121150" y="2906713"/>
          <p14:tracePt t="44880" x="4111625" y="2940050"/>
          <p14:tracePt t="44887" x="4078288" y="2982913"/>
          <p14:tracePt t="44895" x="4060825" y="3016250"/>
          <p14:tracePt t="44904" x="4035425" y="3051175"/>
          <p14:tracePt t="44913" x="4010025" y="3084513"/>
          <p14:tracePt t="44920" x="3976688" y="3119438"/>
          <p14:tracePt t="44929" x="3941763" y="3152775"/>
          <p14:tracePt t="44937" x="3916363" y="3178175"/>
          <p14:tracePt t="44946" x="3883025" y="3203575"/>
          <p14:tracePt t="44954" x="3848100" y="3238500"/>
          <p14:tracePt t="44962" x="3814763" y="3254375"/>
          <p14:tracePt t="44971" x="3771900" y="3279775"/>
          <p14:tracePt t="44980" x="3746500" y="3305175"/>
          <p14:tracePt t="44988" x="3721100" y="3330575"/>
          <p14:tracePt t="44997" x="3687763" y="3355975"/>
          <p14:tracePt t="45004" x="3652838" y="3382963"/>
          <p14:tracePt t="45014" x="3611563" y="3408363"/>
          <p14:tracePt t="45021" x="3594100" y="3433763"/>
          <p14:tracePt t="45030" x="3568700" y="3449638"/>
          <p14:tracePt t="45038" x="3533775" y="3475038"/>
          <p14:tracePt t="45047" x="3508375" y="3502025"/>
          <p14:tracePt t="45054" x="3482975" y="3517900"/>
          <p14:tracePt t="45064" x="3457575" y="3543300"/>
          <p14:tracePt t="45071" x="3441700" y="3568700"/>
          <p14:tracePt t="45080" x="3414713" y="3586163"/>
          <p14:tracePt t="45088" x="3406775" y="3594100"/>
          <p14:tracePt t="45097" x="3381375" y="3619500"/>
          <p14:tracePt t="45105" x="3355975" y="3636963"/>
          <p14:tracePt t="45114" x="3338513" y="3654425"/>
          <p14:tracePt t="45121" x="3313113" y="3679825"/>
          <p14:tracePt t="45130" x="3305175" y="3687763"/>
          <p14:tracePt t="45137" x="3279775" y="3697288"/>
          <p14:tracePt t="45146" x="3262313" y="3713163"/>
          <p14:tracePt t="45154" x="3244850" y="3722688"/>
          <p14:tracePt t="45164" x="3228975" y="3738563"/>
          <p14:tracePt t="45171" x="3219450" y="3756025"/>
          <p14:tracePt t="45180" x="3203575" y="3756025"/>
          <p14:tracePt t="45188" x="3186113" y="3763963"/>
          <p14:tracePt t="45197" x="3186113" y="3773488"/>
          <p14:tracePt t="45205" x="3178175" y="3781425"/>
          <p14:tracePt t="45214" x="3168650" y="3781425"/>
          <p14:tracePt t="45221" x="3160713" y="3790950"/>
          <p14:tracePt t="45231" x="3152775" y="3790950"/>
          <p14:tracePt t="45246" x="3143250" y="3798888"/>
          <p14:tracePt t="45248" x="3135313" y="3806825"/>
          <p14:tracePt t="45264" x="3127375" y="3806825"/>
          <p14:tracePt t="45272" x="3117850" y="3806825"/>
          <p14:tracePt t="45289" x="3117850" y="3816350"/>
          <p14:tracePt t="45298" x="3109913" y="3816350"/>
          <p14:tracePt t="45306" x="3100388" y="3824288"/>
          <p14:tracePt t="45332" x="3092450" y="3824288"/>
          <p14:tracePt t="45365" x="3084513" y="3824288"/>
          <p14:tracePt t="45493" x="3084513" y="3816350"/>
          <p14:tracePt t="45519" x="3092450" y="3816350"/>
          <p14:tracePt t="45527" x="3100388" y="3806825"/>
          <p14:tracePt t="45535" x="3109913" y="3798888"/>
          <p14:tracePt t="45552" x="3127375" y="3781425"/>
          <p14:tracePt t="45561" x="3152775" y="3763963"/>
          <p14:tracePt t="45569" x="3178175" y="3748088"/>
          <p14:tracePt t="45578" x="3211513" y="3722688"/>
          <p14:tracePt t="45586" x="3270250" y="3687763"/>
          <p14:tracePt t="45594" x="3348038" y="3662363"/>
          <p14:tracePt t="45603" x="3457575" y="3646488"/>
          <p14:tracePt t="45611" x="3576638" y="3636963"/>
          <p14:tracePt t="45620" x="3687763" y="3629025"/>
          <p14:tracePt t="45628" x="3771900" y="3629025"/>
          <p14:tracePt t="45636" x="3857625" y="3629025"/>
          <p14:tracePt t="45645" x="3916363" y="3629025"/>
          <p14:tracePt t="45654" x="3951288" y="3629025"/>
          <p14:tracePt t="45663" x="3984625" y="3629025"/>
          <p14:tracePt t="45671" x="4027488" y="3629025"/>
          <p14:tracePt t="45680" x="4052888" y="3629025"/>
          <p14:tracePt t="45687" x="4095750" y="3629025"/>
          <p14:tracePt t="45696" x="4137025" y="3629025"/>
          <p14:tracePt t="45704" x="4162425" y="3629025"/>
          <p14:tracePt t="45713" x="4187825" y="3629025"/>
          <p14:tracePt t="45721" x="4205288" y="3629025"/>
          <p14:tracePt t="45730" x="4214813" y="3629025"/>
          <p14:tracePt t="45738" x="4222750" y="3629025"/>
          <p14:tracePt t="45747" x="4230688" y="3636963"/>
          <p14:tracePt t="45789" x="4240213" y="3636963"/>
          <p14:tracePt t="45798" x="4248150" y="3636963"/>
          <p14:tracePt t="45823" x="4256088" y="3636963"/>
          <p14:tracePt t="45849" x="4265613" y="3646488"/>
          <p14:tracePt t="45865" x="4273550" y="3646488"/>
          <p14:tracePt t="45908" x="4281488" y="3646488"/>
          <p14:tracePt t="45925" x="4291013" y="3646488"/>
          <p14:tracePt t="46027" x="4291013" y="3654425"/>
          <p14:tracePt t="46044" x="4291013" y="3662363"/>
          <p14:tracePt t="46070" x="4291013" y="3671888"/>
          <p14:tracePt t="46155" x="4281488" y="3671888"/>
          <p14:tracePt t="46198" x="4273550" y="3671888"/>
          <p14:tracePt t="46215" x="4265613" y="3671888"/>
          <p14:tracePt t="46240" x="4256088" y="3671888"/>
          <p14:tracePt t="46274" x="4248150" y="3671888"/>
          <p14:tracePt t="46300" x="4240213" y="3671888"/>
          <p14:tracePt t="46359" x="4230688" y="3671888"/>
          <p14:tracePt t="46375" x="4230688" y="3662363"/>
          <p14:tracePt t="46383" x="4222750" y="3662363"/>
          <p14:tracePt t="47510" x="4111625" y="3994150"/>
          <p14:tracePt t="47519" x="3908425" y="4767263"/>
          <p14:tracePt t="47527" x="3789363" y="5038725"/>
          <p14:tracePt t="47535" x="3721100" y="5218113"/>
          <p14:tracePt t="47544" x="3713163" y="5345113"/>
          <p14:tracePt t="47551" x="3687763" y="5421313"/>
          <p14:tracePt t="47560" x="3687763" y="5464175"/>
          <p14:tracePt t="47568" x="3687763" y="5481638"/>
          <p14:tracePt t="47584" x="3687763" y="5489575"/>
          <p14:tracePt t="47593" x="3687763" y="5497513"/>
          <p14:tracePt t="47611" x="3687763" y="5524500"/>
          <p14:tracePt t="47618" x="3670300" y="5600700"/>
          <p14:tracePt t="47627" x="3644900" y="5761038"/>
          <p14:tracePt t="47635" x="3636963" y="5999163"/>
          <p14:tracePt t="47644" x="3619500" y="6186488"/>
          <p14:tracePt t="47651" x="3619500" y="6272213"/>
          <p14:tracePt t="47660" x="3619500" y="6313488"/>
          <p14:tracePt t="47668" x="3619500" y="6338888"/>
          <p14:tracePt t="47676" x="3627438" y="6348413"/>
          <p14:tracePt t="47685" x="3627438" y="6356350"/>
          <p14:tracePt t="47711" x="3627438" y="6365875"/>
          <p14:tracePt t="47728" x="3627438" y="6373813"/>
          <p14:tracePt t="47743" x="3627438" y="6391275"/>
          <p14:tracePt t="47751" x="3611563" y="6416675"/>
          <p14:tracePt t="47759" x="3594100" y="6457950"/>
          <p14:tracePt t="47767" x="3568700" y="6492875"/>
          <p14:tracePt t="47775" x="3551238" y="6543675"/>
          <p14:tracePt t="47784" x="3508375" y="6577013"/>
          <p14:tracePt t="47792" x="3482975" y="6619875"/>
          <p14:tracePt t="47800" x="3432175" y="6662738"/>
          <p14:tracePt t="47809" x="3406775" y="6696075"/>
          <p14:tracePt t="47817" x="3363913" y="6756400"/>
          <p14:tracePt t="47825" x="3330575" y="6807200"/>
          <p14:tracePt t="48650" x="0" y="0"/>
        </p14:tracePtLst>
        <p14:tracePtLst>
          <p14:tracePt t="71769" x="3663950" y="6305550"/>
          <p14:tracePt t="72157" x="2922588" y="6731000"/>
          <p14:tracePt t="72165" x="2955925" y="6670675"/>
          <p14:tracePt t="72173" x="2973388" y="6602413"/>
          <p14:tracePt t="72181" x="2990850" y="6569075"/>
          <p14:tracePt t="72190" x="3008313" y="6526213"/>
          <p14:tracePt t="72197" x="3024188" y="6492875"/>
          <p14:tracePt t="72206" x="3049588" y="6442075"/>
          <p14:tracePt t="72214" x="3059113" y="6391275"/>
          <p14:tracePt t="72223" x="3067050" y="6323013"/>
          <p14:tracePt t="72231" x="3084513" y="6262688"/>
          <p14:tracePt t="72239" x="3109913" y="6186488"/>
          <p14:tracePt t="72247" x="3143250" y="6127750"/>
          <p14:tracePt t="72256" x="3160713" y="6059488"/>
          <p14:tracePt t="72263" x="3160713" y="6034088"/>
          <p14:tracePt t="72271" x="3168650" y="6008688"/>
          <p14:tracePt t="72279" x="3178175" y="5983288"/>
          <p14:tracePt t="72288" x="3178175" y="5965825"/>
          <p14:tracePt t="72295" x="3178175" y="5957888"/>
          <p14:tracePt t="72304" x="3178175" y="5948363"/>
          <p14:tracePt t="72312" x="3178175" y="5940425"/>
          <p14:tracePt t="72337" x="3178175" y="5922963"/>
          <p14:tracePt t="72345" x="3168650" y="5922963"/>
          <p14:tracePt t="72353" x="3168650" y="5915025"/>
          <p14:tracePt t="72361" x="3168650" y="5905500"/>
          <p14:tracePt t="72369" x="3168650" y="5897563"/>
          <p14:tracePt t="72377" x="3168650" y="5880100"/>
          <p14:tracePt t="72386" x="3160713" y="5864225"/>
          <p14:tracePt t="72394" x="3160713" y="5854700"/>
          <p14:tracePt t="72402" x="3152775" y="5829300"/>
          <p14:tracePt t="72410" x="3143250" y="5803900"/>
          <p14:tracePt t="72418" x="3135313" y="5778500"/>
          <p14:tracePt t="72427" x="3127375" y="5761038"/>
          <p14:tracePt t="72435" x="3109913" y="5735638"/>
          <p14:tracePt t="72443" x="3100388" y="5710238"/>
          <p14:tracePt t="72451" x="3092450" y="5684838"/>
          <p14:tracePt t="72459" x="3092450" y="5668963"/>
          <p14:tracePt t="72468" x="3084513" y="5641975"/>
          <p14:tracePt t="72475" x="3074988" y="5616575"/>
          <p14:tracePt t="72484" x="3067050" y="5583238"/>
          <p14:tracePt t="72492" x="3059113" y="5565775"/>
          <p14:tracePt t="72500" x="3049588" y="5532438"/>
          <p14:tracePt t="72509" x="3041650" y="5497513"/>
          <p14:tracePt t="72517" x="3033713" y="5481638"/>
          <p14:tracePt t="72525" x="3024188" y="5464175"/>
          <p14:tracePt t="72533" x="3024188" y="5456238"/>
          <p14:tracePt t="72542" x="3016250" y="5438775"/>
          <p14:tracePt t="72549" x="3008313" y="5413375"/>
          <p14:tracePt t="72565" x="3008313" y="5395913"/>
          <p14:tracePt t="72574" x="3008313" y="5387975"/>
          <p14:tracePt t="72582" x="2998788" y="5380038"/>
          <p14:tracePt t="72590" x="2990850" y="5370513"/>
          <p14:tracePt t="72598" x="2982913" y="5362575"/>
          <p14:tracePt t="72607" x="2982913" y="5345113"/>
          <p14:tracePt t="72615" x="2982913" y="5337175"/>
          <p14:tracePt t="72623" x="2973388" y="5327650"/>
          <p14:tracePt t="72631" x="2973388" y="5319713"/>
          <p14:tracePt t="72639" x="2965450" y="5311775"/>
          <p14:tracePt t="72655" x="2965450" y="5302250"/>
          <p14:tracePt t="72663" x="2965450" y="5286375"/>
          <p14:tracePt t="72672" x="2955925" y="5286375"/>
          <p14:tracePt t="72679" x="2955925" y="5276850"/>
          <p14:tracePt t="72688" x="2955925" y="5268913"/>
          <p14:tracePt t="72696" x="2947988" y="5260975"/>
          <p14:tracePt t="72704" x="2947988" y="5251450"/>
          <p14:tracePt t="72712" x="2940050" y="5243513"/>
          <p14:tracePt t="72728" x="2940050" y="5226050"/>
          <p14:tracePt t="72737" x="2940050" y="5218113"/>
          <p14:tracePt t="72754" x="2940050" y="5208588"/>
          <p14:tracePt t="72761" x="2940050" y="5192713"/>
          <p14:tracePt t="72771" x="2930525" y="5192713"/>
          <p14:tracePt t="72786" x="2922588" y="5183188"/>
          <p14:tracePt t="72794" x="2922588" y="5175250"/>
          <p14:tracePt t="72810" x="2914650" y="5167313"/>
          <p14:tracePt t="72818" x="2914650" y="5157788"/>
          <p14:tracePt t="72826" x="2914650" y="5149850"/>
          <p14:tracePt t="72842" x="2905125" y="5149850"/>
          <p14:tracePt t="72851" x="2905125" y="5141913"/>
          <p14:tracePt t="72858" x="2905125" y="5132388"/>
          <p14:tracePt t="72867" x="2897188" y="5132388"/>
          <p14:tracePt t="72875" x="2897188" y="5124450"/>
          <p14:tracePt t="72900" x="2897188" y="5116513"/>
          <p14:tracePt t="72916" x="2897188" y="5106988"/>
          <p14:tracePt t="72956" x="2897188" y="5099050"/>
          <p14:tracePt t="73103" x="2905125" y="5099050"/>
          <p14:tracePt t="73136" x="2914650" y="5106988"/>
          <p14:tracePt t="73154" x="2914650" y="5116513"/>
          <p14:tracePt t="73160" x="2922588" y="5116513"/>
          <p14:tracePt t="73177" x="2930525" y="5116513"/>
          <p14:tracePt t="73186" x="2930525" y="5124450"/>
          <p14:tracePt t="73227" x="2940050" y="5124450"/>
          <p14:tracePt t="73235" x="2947988" y="5124450"/>
          <p14:tracePt t="73260" x="2955925" y="5124450"/>
          <p14:tracePt t="73268" x="2965450" y="5124450"/>
          <p14:tracePt t="73276" x="2973388" y="5124450"/>
          <p14:tracePt t="73293" x="2982913" y="5124450"/>
          <p14:tracePt t="73310" x="2998788" y="5124450"/>
          <p14:tracePt t="73318" x="3008313" y="5124450"/>
          <p14:tracePt t="73326" x="3024188" y="5124450"/>
          <p14:tracePt t="73335" x="3033713" y="5124450"/>
          <p14:tracePt t="73343" x="3049588" y="5124450"/>
          <p14:tracePt t="73351" x="3067050" y="5124450"/>
          <p14:tracePt t="73359" x="3074988" y="5124450"/>
          <p14:tracePt t="73368" x="3092450" y="5124450"/>
          <p14:tracePt t="73376" x="3117850" y="5116513"/>
          <p14:tracePt t="73384" x="3127375" y="5106988"/>
          <p14:tracePt t="73393" x="3143250" y="5099050"/>
          <p14:tracePt t="73401" x="3160713" y="5091113"/>
          <p14:tracePt t="73409" x="3168650" y="5081588"/>
          <p14:tracePt t="73417" x="3186113" y="5081588"/>
          <p14:tracePt t="73425" x="3203575" y="5073650"/>
          <p14:tracePt t="73433" x="3219450" y="5073650"/>
          <p14:tracePt t="73442" x="3228975" y="5073650"/>
          <p14:tracePt t="73449" x="3236913" y="5064125"/>
          <p14:tracePt t="73458" x="3244850" y="5064125"/>
          <p14:tracePt t="73466" x="3254375" y="5064125"/>
          <p14:tracePt t="73474" x="3262313" y="5056188"/>
          <p14:tracePt t="73491" x="3279775" y="5048250"/>
          <p14:tracePt t="73499" x="3287713" y="5048250"/>
          <p14:tracePt t="73516" x="3297238" y="5048250"/>
          <p14:tracePt t="73524" x="3313113" y="5048250"/>
          <p14:tracePt t="73540" x="3322638" y="5048250"/>
          <p14:tracePt t="73548" x="3338513" y="5048250"/>
          <p14:tracePt t="73556" x="3338513" y="5038725"/>
          <p14:tracePt t="73564" x="3348038" y="5038725"/>
          <p14:tracePt t="73572" x="3363913" y="5030788"/>
          <p14:tracePt t="73581" x="3373438" y="5030788"/>
          <p14:tracePt t="73589" x="3389313" y="5030788"/>
          <p14:tracePt t="73597" x="3398838" y="5022850"/>
          <p14:tracePt t="73613" x="3406775" y="5022850"/>
          <p14:tracePt t="73621" x="3414713" y="5022850"/>
          <p14:tracePt t="73629" x="3432175" y="5022850"/>
          <p14:tracePt t="73638" x="3441700" y="5013325"/>
          <p14:tracePt t="73645" x="3449638" y="5013325"/>
          <p14:tracePt t="73654" x="3467100" y="5005388"/>
          <p14:tracePt t="73661" x="3482975" y="5005388"/>
          <p14:tracePt t="73678" x="3500438" y="4997450"/>
          <p14:tracePt t="73687" x="3517900" y="4997450"/>
          <p14:tracePt t="73703" x="3533775" y="4997450"/>
          <p14:tracePt t="73711" x="3543300" y="4987925"/>
          <p14:tracePt t="73719" x="3551238" y="4987925"/>
          <p14:tracePt t="73727" x="3568700" y="4987925"/>
          <p14:tracePt t="73744" x="3586163" y="4987925"/>
          <p14:tracePt t="73752" x="3611563" y="4979988"/>
          <p14:tracePt t="73760" x="3619500" y="4979988"/>
          <p14:tracePt t="73769" x="3636963" y="4972050"/>
          <p14:tracePt t="73777" x="3652838" y="4972050"/>
          <p14:tracePt t="73785" x="3662363" y="4972050"/>
          <p14:tracePt t="73793" x="3678238" y="4962525"/>
          <p14:tracePt t="73802" x="3687763" y="4962525"/>
          <p14:tracePt t="73810" x="3703638" y="4962525"/>
          <p14:tracePt t="73819" x="3729038" y="4962525"/>
          <p14:tracePt t="73827" x="3738563" y="4962525"/>
          <p14:tracePt t="73835" x="3763963" y="4962525"/>
          <p14:tracePt t="73843" x="3781425" y="4962525"/>
          <p14:tracePt t="73851" x="3797300" y="4954588"/>
          <p14:tracePt t="73860" x="3814763" y="4954588"/>
          <p14:tracePt t="73869" x="3848100" y="4954588"/>
          <p14:tracePt t="73876" x="3865563" y="4954588"/>
          <p14:tracePt t="73884" x="3890963" y="4946650"/>
          <p14:tracePt t="73892" x="3908425" y="4946650"/>
          <p14:tracePt t="73901" x="3925888" y="4946650"/>
          <p14:tracePt t="73909" x="3951288" y="4946650"/>
          <p14:tracePt t="73917" x="3976688" y="4946650"/>
          <p14:tracePt t="73925" x="3984625" y="4946650"/>
          <p14:tracePt t="73933" x="4010025" y="4946650"/>
          <p14:tracePt t="73941" x="4027488" y="4946650"/>
          <p14:tracePt t="73949" x="4035425" y="4946650"/>
          <p14:tracePt t="73957" x="4052888" y="4946650"/>
          <p14:tracePt t="73966" x="4060825" y="4946650"/>
          <p14:tracePt t="73974" x="4086225" y="4946650"/>
          <p14:tracePt t="73982" x="4103688" y="4946650"/>
          <p14:tracePt t="73991" x="4111625" y="4937125"/>
          <p14:tracePt t="73999" x="4137025" y="4937125"/>
          <p14:tracePt t="74007" x="4162425" y="4937125"/>
          <p14:tracePt t="74015" x="4179888" y="4937125"/>
          <p14:tracePt t="74024" x="4205288" y="4937125"/>
          <p14:tracePt t="74032" x="4222750" y="4937125"/>
          <p14:tracePt t="74040" x="4240213" y="4929188"/>
          <p14:tracePt t="74048" x="4265613" y="4929188"/>
          <p14:tracePt t="74056" x="4291013" y="4929188"/>
          <p14:tracePt t="74065" x="4306888" y="4929188"/>
          <p14:tracePt t="74073" x="4332288" y="4929188"/>
          <p14:tracePt t="74081" x="4349750" y="4929188"/>
          <p14:tracePt t="74089" x="4375150" y="4929188"/>
          <p14:tracePt t="74097" x="4392613" y="4919663"/>
          <p14:tracePt t="74105" x="4418013" y="4919663"/>
          <p14:tracePt t="74113" x="4443413" y="4911725"/>
          <p14:tracePt t="74122" x="4451350" y="4911725"/>
          <p14:tracePt t="74129" x="4476750" y="4911725"/>
          <p14:tracePt t="74138" x="4486275" y="4911725"/>
          <p14:tracePt t="74145" x="4511675" y="4911725"/>
          <p14:tracePt t="74154" x="4529138" y="4911725"/>
          <p14:tracePt t="74162" x="4545013" y="4903788"/>
          <p14:tracePt t="74171" x="4562475" y="4903788"/>
          <p14:tracePt t="74179" x="4587875" y="4903788"/>
          <p14:tracePt t="74187" x="4605338" y="4903788"/>
          <p14:tracePt t="74195" x="4630738" y="4903788"/>
          <p14:tracePt t="74204" x="4664075" y="4894263"/>
          <p14:tracePt t="74212" x="4689475" y="4894263"/>
          <p14:tracePt t="74221" x="4714875" y="4886325"/>
          <p14:tracePt t="74228" x="4749800" y="4886325"/>
          <p14:tracePt t="74237" x="4775200" y="4886325"/>
          <p14:tracePt t="74245" x="4800600" y="4878388"/>
          <p14:tracePt t="74254" x="4826000" y="4878388"/>
          <p14:tracePt t="74261" x="4851400" y="4878388"/>
          <p14:tracePt t="74270" x="4876800" y="4878388"/>
          <p14:tracePt t="74278" x="4902200" y="4878388"/>
          <p14:tracePt t="74286" x="4927600" y="4878388"/>
          <p14:tracePt t="74294" x="4962525" y="4878388"/>
          <p14:tracePt t="74303" x="4978400" y="4878388"/>
          <p14:tracePt t="74310" x="5003800" y="4878388"/>
          <p14:tracePt t="74320" x="5029200" y="4868863"/>
          <p14:tracePt t="74327" x="5064125" y="4868863"/>
          <p14:tracePt t="74336" x="5089525" y="4868863"/>
          <p14:tracePt t="74343" x="5122863" y="4868863"/>
          <p14:tracePt t="74351" x="5157788" y="4860925"/>
          <p14:tracePt t="74360" x="5191125" y="4860925"/>
          <p14:tracePt t="74369" x="5216525" y="4860925"/>
          <p14:tracePt t="74376" x="5249863" y="4860925"/>
          <p14:tracePt t="74384" x="5284788" y="4860925"/>
          <p14:tracePt t="74392" x="5318125" y="4860925"/>
          <p14:tracePt t="74400" x="5343525" y="4860925"/>
          <p14:tracePt t="74408" x="5368925" y="4852988"/>
          <p14:tracePt t="74416" x="5403850" y="4852988"/>
          <p14:tracePt t="74424" x="5411788" y="4852988"/>
          <p14:tracePt t="74432" x="5429250" y="4852988"/>
          <p14:tracePt t="74440" x="5446713" y="4852988"/>
          <p14:tracePt t="74456" x="5454650" y="4852988"/>
          <p14:tracePt t="74472" x="5462588" y="4852988"/>
          <p14:tracePt t="74505" x="5472113" y="4852988"/>
          <p14:tracePt t="74521" x="5480050" y="4852988"/>
          <p14:tracePt t="74537" x="5487988" y="4852988"/>
          <p14:tracePt t="74593" x="5497513" y="4843463"/>
          <p14:tracePt t="74617" x="5497513" y="4835525"/>
          <p14:tracePt t="74625" x="5497513" y="4827588"/>
          <p14:tracePt t="74641" x="5497513" y="4818063"/>
          <p14:tracePt t="74649" x="5497513" y="4810125"/>
          <p14:tracePt t="74665" x="5505450" y="4810125"/>
          <p14:tracePt t="74673" x="5505450" y="4792663"/>
          <p14:tracePt t="74681" x="5505450" y="4784725"/>
          <p14:tracePt t="74696" x="5505450" y="4775200"/>
          <p14:tracePt t="74705" x="5505450" y="4759325"/>
          <p14:tracePt t="74713" x="5505450" y="4749800"/>
          <p14:tracePt t="74721" x="5505450" y="4724400"/>
          <p14:tracePt t="74728" x="5513388" y="4691063"/>
          <p14:tracePt t="74737" x="5522913" y="4630738"/>
          <p14:tracePt t="74745" x="5530850" y="4546600"/>
          <p14:tracePt t="74754" x="5538788" y="4460875"/>
          <p14:tracePt t="74761" x="5556250" y="4376738"/>
          <p14:tracePt t="74770" x="5556250" y="4316413"/>
          <p14:tracePt t="74778" x="5556250" y="4275138"/>
          <p14:tracePt t="74786" x="5556250" y="4249738"/>
          <p14:tracePt t="74794" x="5556250" y="4232275"/>
          <p14:tracePt t="74802" x="5556250" y="4224338"/>
          <p14:tracePt t="74810" x="5556250" y="4214813"/>
          <p14:tracePt t="74819" x="5548313" y="4206875"/>
          <p14:tracePt t="74836" x="5548313" y="4189413"/>
          <p14:tracePt t="74842" x="5538788" y="4164013"/>
          <p14:tracePt t="74852" x="5538788" y="4138613"/>
          <p14:tracePt t="74859" x="5538788" y="4113213"/>
          <p14:tracePt t="74867" x="5538788" y="4079875"/>
          <p14:tracePt t="74875" x="5538788" y="4037013"/>
          <p14:tracePt t="74883" x="5538788" y="4011613"/>
          <p14:tracePt t="74891" x="5538788" y="3976688"/>
          <p14:tracePt t="74899" x="5530850" y="3951288"/>
          <p14:tracePt t="74908" x="5530850" y="3925888"/>
          <p14:tracePt t="74915" x="5530850" y="3908425"/>
          <p14:tracePt t="74923" x="5530850" y="3883025"/>
          <p14:tracePt t="74932" x="5530850" y="3857625"/>
          <p14:tracePt t="74939" x="5530850" y="3841750"/>
          <p14:tracePt t="74948" x="5530850" y="3806825"/>
          <p14:tracePt t="74956" x="5530850" y="3781425"/>
          <p14:tracePt t="74964" x="5530850" y="3756025"/>
          <p14:tracePt t="74972" x="5522913" y="3730625"/>
          <p14:tracePt t="74980" x="5522913" y="3705225"/>
          <p14:tracePt t="74988" x="5522913" y="3679825"/>
          <p14:tracePt t="74996" x="5522913" y="3671888"/>
          <p14:tracePt t="75004" x="5513388" y="3646488"/>
          <p14:tracePt t="75012" x="5513388" y="3636963"/>
          <p14:tracePt t="75021" x="5513388" y="3629025"/>
          <p14:tracePt t="75028" x="5513388" y="3619500"/>
          <p14:tracePt t="75037" x="5505450" y="3611563"/>
          <p14:tracePt t="75045" x="5505450" y="3603625"/>
          <p14:tracePt t="75053" x="5505450" y="3586163"/>
          <p14:tracePt t="75061" x="5497513" y="3586163"/>
          <p14:tracePt t="75070" x="5497513" y="3578225"/>
          <p14:tracePt t="75077" x="5487988" y="3560763"/>
          <p14:tracePt t="75086" x="5487988" y="3552825"/>
          <p14:tracePt t="75093" x="5487988" y="3535363"/>
          <p14:tracePt t="75102" x="5487988" y="3517900"/>
          <p14:tracePt t="75109" x="5487988" y="3509963"/>
          <p14:tracePt t="75119" x="5480050" y="3492500"/>
          <p14:tracePt t="75125" x="5480050" y="3484563"/>
          <p14:tracePt t="75134" x="5472113" y="3467100"/>
          <p14:tracePt t="75142" x="5472113" y="3449638"/>
          <p14:tracePt t="75151" x="5472113" y="3441700"/>
          <p14:tracePt t="75158" x="5472113" y="3416300"/>
          <p14:tracePt t="75167" x="5462588" y="3390900"/>
          <p14:tracePt t="75175" x="5462588" y="3355975"/>
          <p14:tracePt t="75183" x="5454650" y="3330575"/>
          <p14:tracePt t="75191" x="5454650" y="3305175"/>
          <p14:tracePt t="75199" x="5446713" y="3271838"/>
          <p14:tracePt t="75207" x="5446713" y="3238500"/>
          <p14:tracePt t="75215" x="5446713" y="3211513"/>
          <p14:tracePt t="75223" x="5446713" y="3178175"/>
          <p14:tracePt t="75231" x="5446713" y="3152775"/>
          <p14:tracePt t="75240" x="5446713" y="3135313"/>
          <p14:tracePt t="75248" x="5446713" y="3109913"/>
          <p14:tracePt t="75256" x="5446713" y="3094038"/>
          <p14:tracePt t="75264" x="5446713" y="3084513"/>
          <p14:tracePt t="75272" x="5437188" y="3084513"/>
          <p14:tracePt t="75280" x="5437188" y="3076575"/>
          <p14:tracePt t="75289" x="5437188" y="3067050"/>
          <p14:tracePt t="75305" x="5437188" y="3059113"/>
          <p14:tracePt t="75313" x="5437188" y="3041650"/>
          <p14:tracePt t="75321" x="5429250" y="3025775"/>
          <p14:tracePt t="75329" x="5429250" y="3008313"/>
          <p14:tracePt t="75338" x="5429250" y="2982913"/>
          <p14:tracePt t="75346" x="5421313" y="2965450"/>
          <p14:tracePt t="75354" x="5421313" y="2949575"/>
          <p14:tracePt t="75362" x="5421313" y="2922588"/>
          <p14:tracePt t="75379" x="5421313" y="2906713"/>
          <p14:tracePt t="75387" x="5421313" y="2897188"/>
          <p14:tracePt t="75403" x="5421313" y="2889250"/>
          <p14:tracePt t="75411" x="5411788" y="2889250"/>
          <p14:tracePt t="75419" x="5411788" y="2871788"/>
          <p14:tracePt t="75436" x="5411788" y="2855913"/>
          <p14:tracePt t="75444" x="5411788" y="2838450"/>
          <p14:tracePt t="75453" x="5411788" y="2805113"/>
          <p14:tracePt t="75460" x="5411788" y="2770188"/>
          <p14:tracePt t="75469" x="5411788" y="2752725"/>
          <p14:tracePt t="75477" x="5411788" y="2744788"/>
          <p14:tracePt t="75486" x="5411788" y="2727325"/>
          <p14:tracePt t="75502" x="5411788" y="2719388"/>
          <p14:tracePt t="75509" x="5411788" y="2711450"/>
          <p14:tracePt t="75518" x="5411788" y="2701925"/>
          <p14:tracePt t="75535" x="5411788" y="2693988"/>
          <p14:tracePt t="75542" x="5411788" y="2686050"/>
          <p14:tracePt t="75559" x="5411788" y="2676525"/>
          <p14:tracePt t="75567" x="5411788" y="2668588"/>
          <p14:tracePt t="75575" x="5411788" y="2660650"/>
          <p14:tracePt t="75584" x="5411788" y="2651125"/>
          <p14:tracePt t="75592" x="5411788" y="2643188"/>
          <p14:tracePt t="75608" x="5411788" y="2633663"/>
          <p14:tracePt t="75634" x="5411788" y="2625725"/>
          <p14:tracePt t="75649" x="5411788" y="2617788"/>
          <p14:tracePt t="75657" x="5403850" y="2617788"/>
          <p14:tracePt t="75749" x="5403850" y="2625725"/>
          <p14:tracePt t="75782" x="5403850" y="2633663"/>
          <p14:tracePt t="75790" x="5403850" y="2643188"/>
          <p14:tracePt t="75798" x="5403850" y="2651125"/>
          <p14:tracePt t="75824" x="5403850" y="2668588"/>
          <p14:tracePt t="75832" x="5403850" y="2676525"/>
          <p14:tracePt t="75848" x="5403850" y="2686050"/>
          <p14:tracePt t="75856" x="5403850" y="2693988"/>
          <p14:tracePt t="75864" x="5403850" y="2711450"/>
          <p14:tracePt t="75873" x="5403850" y="2727325"/>
          <p14:tracePt t="75881" x="5403850" y="2752725"/>
          <p14:tracePt t="75890" x="5403850" y="2787650"/>
          <p14:tracePt t="75898" x="5403850" y="2830513"/>
          <p14:tracePt t="75906" x="5403850" y="2863850"/>
          <p14:tracePt t="75914" x="5403850" y="2897188"/>
          <p14:tracePt t="75922" x="5403850" y="2922588"/>
          <p14:tracePt t="75931" x="5403850" y="2965450"/>
          <p14:tracePt t="75939" x="5403850" y="2990850"/>
          <p14:tracePt t="75947" x="5403850" y="3025775"/>
          <p14:tracePt t="75956" x="5403850" y="3051175"/>
          <p14:tracePt t="75964" x="5403850" y="3084513"/>
          <p14:tracePt t="75972" x="5403850" y="3109913"/>
          <p14:tracePt t="75980" x="5403850" y="3135313"/>
          <p14:tracePt t="75988" x="5403850" y="3144838"/>
          <p14:tracePt t="75996" x="5403850" y="3170238"/>
          <p14:tracePt t="76005" x="5394325" y="3195638"/>
          <p14:tracePt t="76013" x="5394325" y="3211513"/>
          <p14:tracePt t="76022" x="5386388" y="3238500"/>
          <p14:tracePt t="76030" x="5386388" y="3263900"/>
          <p14:tracePt t="76038" x="5386388" y="3279775"/>
          <p14:tracePt t="76046" x="5378450" y="3305175"/>
          <p14:tracePt t="76055" x="5378450" y="3322638"/>
          <p14:tracePt t="76063" x="5368925" y="3330575"/>
          <p14:tracePt t="76071" x="5368925" y="3348038"/>
          <p14:tracePt t="76080" x="5368925" y="3365500"/>
          <p14:tracePt t="76088" x="5368925" y="3373438"/>
          <p14:tracePt t="76096" x="5368925" y="3398838"/>
          <p14:tracePt t="76105" x="5368925" y="3424238"/>
          <p14:tracePt t="76113" x="5368925" y="3449638"/>
          <p14:tracePt t="76121" x="5368925" y="3484563"/>
          <p14:tracePt t="76130" x="5368925" y="3517900"/>
          <p14:tracePt t="76138" x="5368925" y="3535363"/>
          <p14:tracePt t="76146" x="5368925" y="3568700"/>
          <p14:tracePt t="76154" x="5360988" y="3594100"/>
          <p14:tracePt t="76162" x="5360988" y="3619500"/>
          <p14:tracePt t="76170" x="5360988" y="3636963"/>
          <p14:tracePt t="76178" x="5360988" y="3654425"/>
          <p14:tracePt t="76187" x="5360988" y="3679825"/>
          <p14:tracePt t="76195" x="5360988" y="3687763"/>
          <p14:tracePt t="76203" x="5360988" y="3713163"/>
          <p14:tracePt t="76212" x="5353050" y="3738563"/>
          <p14:tracePt t="76220" x="5353050" y="3756025"/>
          <p14:tracePt t="76228" x="5343525" y="3781425"/>
          <p14:tracePt t="76250" x="5343525" y="3824288"/>
          <p14:tracePt t="76253" x="5343525" y="3849688"/>
          <p14:tracePt t="76261" x="5343525" y="3875088"/>
          <p14:tracePt t="76270" x="5343525" y="3892550"/>
          <p14:tracePt t="76278" x="5343525" y="3917950"/>
          <p14:tracePt t="76286" x="5343525" y="3951288"/>
          <p14:tracePt t="76294" x="5343525" y="3976688"/>
          <p14:tracePt t="76303" x="5343525" y="4011613"/>
          <p14:tracePt t="76311" x="5343525" y="4037013"/>
          <p14:tracePt t="76320" x="5343525" y="4070350"/>
          <p14:tracePt t="76328" x="5343525" y="4079875"/>
          <p14:tracePt t="76336" x="5343525" y="4105275"/>
          <p14:tracePt t="76344" x="5343525" y="4121150"/>
          <p14:tracePt t="76352" x="5343525" y="4130675"/>
          <p14:tracePt t="76360" x="5343525" y="4146550"/>
          <p14:tracePt t="76369" x="5343525" y="4156075"/>
          <p14:tracePt t="76377" x="5353050" y="4164013"/>
          <p14:tracePt t="76385" x="5353050" y="4181475"/>
          <p14:tracePt t="76393" x="5353050" y="4189413"/>
          <p14:tracePt t="76402" x="5353050" y="4197350"/>
          <p14:tracePt t="76410" x="5353050" y="4214813"/>
          <p14:tracePt t="76418" x="5360988" y="4232275"/>
          <p14:tracePt t="76427" x="5360988" y="4249738"/>
          <p14:tracePt t="76435" x="5360988" y="4257675"/>
          <p14:tracePt t="76443" x="5360988" y="4275138"/>
          <p14:tracePt t="76452" x="5360988" y="4283075"/>
          <p14:tracePt t="76460" x="5360988" y="4300538"/>
          <p14:tracePt t="76468" x="5360988" y="4308475"/>
          <p14:tracePt t="76477" x="5360988" y="4316413"/>
          <p14:tracePt t="76485" x="5360988" y="4333875"/>
          <p14:tracePt t="76493" x="5360988" y="4341813"/>
          <p14:tracePt t="76502" x="5368925" y="4351338"/>
          <p14:tracePt t="76510" x="5368925" y="4368800"/>
          <p14:tracePt t="76519" x="5368925" y="4376738"/>
          <p14:tracePt t="76526" x="5368925" y="4384675"/>
          <p14:tracePt t="76535" x="5368925" y="4394200"/>
          <p14:tracePt t="76542" x="5368925" y="4410075"/>
          <p14:tracePt t="76551" x="5368925" y="4419600"/>
          <p14:tracePt t="76559" x="5368925" y="4427538"/>
          <p14:tracePt t="76568" x="5368925" y="4435475"/>
          <p14:tracePt t="76575" x="5368925" y="4445000"/>
          <p14:tracePt t="76584" x="5378450" y="4452938"/>
          <p14:tracePt t="76591" x="5378450" y="4470400"/>
          <p14:tracePt t="76601" x="5386388" y="4486275"/>
          <p14:tracePt t="76617" x="5394325" y="4503738"/>
          <p14:tracePt t="76624" x="5394325" y="4513263"/>
          <p14:tracePt t="76634" x="5394325" y="4529138"/>
          <p14:tracePt t="76641" x="5394325" y="4546600"/>
          <p14:tracePt t="76649" x="5394325" y="4564063"/>
          <p14:tracePt t="76657" x="5394325" y="4579938"/>
          <p14:tracePt t="76665" x="5394325" y="4589463"/>
          <p14:tracePt t="76673" x="5394325" y="4597400"/>
          <p14:tracePt t="76681" x="5394325" y="4614863"/>
          <p14:tracePt t="76697" x="5394325" y="4630738"/>
          <p14:tracePt t="76706" x="5394325" y="4640263"/>
          <p14:tracePt t="76722" x="5394325" y="4657725"/>
          <p14:tracePt t="76730" x="5394325" y="4665663"/>
          <p14:tracePt t="76746" x="5394325" y="4683125"/>
          <p14:tracePt t="76755" x="5394325" y="4691063"/>
          <p14:tracePt t="76762" x="5394325" y="4699000"/>
          <p14:tracePt t="76771" x="5394325" y="4708525"/>
          <p14:tracePt t="76778" x="5394325" y="4716463"/>
          <p14:tracePt t="76795" x="5394325" y="4733925"/>
          <p14:tracePt t="76803" x="5394325" y="4741863"/>
          <p14:tracePt t="76820" x="5394325" y="4759325"/>
          <p14:tracePt t="76836" x="5394325" y="4767263"/>
          <p14:tracePt t="76844" x="5403850" y="4775200"/>
          <p14:tracePt t="76852" x="5403850" y="4784725"/>
          <p14:tracePt t="76860" x="5403850" y="4792663"/>
          <p14:tracePt t="76868" x="5403850" y="4802188"/>
          <p14:tracePt t="76876" x="5403850" y="4810125"/>
          <p14:tracePt t="76884" x="5403850" y="4818063"/>
          <p14:tracePt t="76892" x="5403850" y="4827588"/>
          <p14:tracePt t="76901" x="5411788" y="4827588"/>
          <p14:tracePt t="76909" x="5411788" y="4835525"/>
          <p14:tracePt t="76918" x="5411788" y="4843463"/>
          <p14:tracePt t="76933" x="5411788" y="4852988"/>
          <p14:tracePt t="76950" x="5411788" y="4860925"/>
          <p14:tracePt t="76967" x="5421313" y="4868863"/>
          <p14:tracePt t="76984" x="5421313" y="4878388"/>
          <p14:tracePt t="77007" x="5421313" y="4886325"/>
          <p14:tracePt t="77024" x="5421313" y="4894263"/>
          <p14:tracePt t="77065" x="5421313" y="4903788"/>
          <p14:tracePt t="77073" x="5421313" y="4911725"/>
          <p14:tracePt t="77106" x="5421313" y="4919663"/>
          <p14:tracePt t="77123" x="5429250" y="4929188"/>
          <p14:tracePt t="77140" x="5437188" y="4929188"/>
          <p14:tracePt t="77148" x="5437188" y="4937125"/>
          <p14:tracePt t="77191" x="5437188" y="4946650"/>
          <p14:tracePt t="77207" x="5437188" y="4954588"/>
          <p14:tracePt t="77341" x="5437188" y="4946650"/>
          <p14:tracePt t="77350" x="5429250" y="4946650"/>
          <p14:tracePt t="77384" x="5421313" y="4937125"/>
          <p14:tracePt t="77400" x="5411788" y="4937125"/>
          <p14:tracePt t="77408" x="5403850" y="4929188"/>
          <p14:tracePt t="77424" x="5394325" y="4919663"/>
          <p14:tracePt t="77433" x="5386388" y="4919663"/>
          <p14:tracePt t="77441" x="5378450" y="4919663"/>
          <p14:tracePt t="77450" x="5368925" y="4911725"/>
          <p14:tracePt t="77457" x="5353050" y="4903788"/>
          <p14:tracePt t="77467" x="5343525" y="4894263"/>
          <p14:tracePt t="77474" x="5327650" y="4894263"/>
          <p14:tracePt t="77483" x="5310188" y="4886325"/>
          <p14:tracePt t="77490" x="5284788" y="4886325"/>
          <p14:tracePt t="77500" x="5249863" y="4878388"/>
          <p14:tracePt t="77507" x="5208588" y="4878388"/>
          <p14:tracePt t="77516" x="5148263" y="4886325"/>
          <p14:tracePt t="77524" x="5089525" y="4886325"/>
          <p14:tracePt t="77532" x="5013325" y="4894263"/>
          <p14:tracePt t="77540" x="4945063" y="4903788"/>
          <p14:tracePt t="77549" x="4868863" y="4911725"/>
          <p14:tracePt t="77557" x="4808538" y="4911725"/>
          <p14:tracePt t="77565" x="4775200" y="4919663"/>
          <p14:tracePt t="77573" x="4749800" y="4919663"/>
          <p14:tracePt t="77584" x="4714875" y="4919663"/>
          <p14:tracePt t="77590" x="4699000" y="4919663"/>
          <p14:tracePt t="77599" x="4681538" y="4929188"/>
          <p14:tracePt t="77607" x="4656138" y="4929188"/>
          <p14:tracePt t="77616" x="4630738" y="4937125"/>
          <p14:tracePt t="77623" x="4613275" y="4937125"/>
          <p14:tracePt t="77632" x="4579938" y="4946650"/>
          <p14:tracePt t="77640" x="4554538" y="4946650"/>
          <p14:tracePt t="77648" x="4529138" y="4946650"/>
          <p14:tracePt t="77656" x="4511675" y="4946650"/>
          <p14:tracePt t="77664" x="4486275" y="4946650"/>
          <p14:tracePt t="77673" x="4468813" y="4946650"/>
          <p14:tracePt t="77681" x="4443413" y="4946650"/>
          <p14:tracePt t="77689" x="4400550" y="4954588"/>
          <p14:tracePt t="77697" x="4375150" y="4962525"/>
          <p14:tracePt t="77705" x="4341813" y="4962525"/>
          <p14:tracePt t="77713" x="4306888" y="4972050"/>
          <p14:tracePt t="77722" x="4273550" y="4972050"/>
          <p14:tracePt t="77730" x="4256088" y="4979988"/>
          <p14:tracePt t="77738" x="4222750" y="4979988"/>
          <p14:tracePt t="77747" x="4197350" y="4979988"/>
          <p14:tracePt t="77755" x="4187825" y="4979988"/>
          <p14:tracePt t="77763" x="4162425" y="4979988"/>
          <p14:tracePt t="77771" x="4146550" y="4987925"/>
          <p14:tracePt t="77780" x="4129088" y="4987925"/>
          <p14:tracePt t="77789" x="4103688" y="4987925"/>
          <p14:tracePt t="77797" x="4078288" y="4997450"/>
          <p14:tracePt t="77805" x="4060825" y="4997450"/>
          <p14:tracePt t="77814" x="4035425" y="5005388"/>
          <p14:tracePt t="77822" x="4002088" y="5013325"/>
          <p14:tracePt t="77831" x="3976688" y="5013325"/>
          <p14:tracePt t="77839" x="3959225" y="5013325"/>
          <p14:tracePt t="77847" x="3925888" y="5013325"/>
          <p14:tracePt t="77855" x="3900488" y="5013325"/>
          <p14:tracePt t="77864" x="3865563" y="5022850"/>
          <p14:tracePt t="77872" x="3848100" y="5022850"/>
          <p14:tracePt t="77880" x="3822700" y="5022850"/>
          <p14:tracePt t="77889" x="3789363" y="5030788"/>
          <p14:tracePt t="77897" x="3771900" y="5030788"/>
          <p14:tracePt t="77905" x="3738563" y="5030788"/>
          <p14:tracePt t="77913" x="3713163" y="5030788"/>
          <p14:tracePt t="77922" x="3687763" y="5038725"/>
          <p14:tracePt t="77930" x="3670300" y="5038725"/>
          <p14:tracePt t="77939" x="3644900" y="5038725"/>
          <p14:tracePt t="77946" x="3619500" y="5038725"/>
          <p14:tracePt t="77955" x="3602038" y="5038725"/>
          <p14:tracePt t="77964" x="3576638" y="5038725"/>
          <p14:tracePt t="77972" x="3551238" y="5038725"/>
          <p14:tracePt t="77981" x="3543300" y="5038725"/>
          <p14:tracePt t="77989" x="3517900" y="5038725"/>
          <p14:tracePt t="77997" x="3492500" y="5038725"/>
          <p14:tracePt t="78005" x="3475038" y="5038725"/>
          <p14:tracePt t="78013" x="3449638" y="5038725"/>
          <p14:tracePt t="78022" x="3424238" y="5038725"/>
          <p14:tracePt t="78030" x="3406775" y="5038725"/>
          <p14:tracePt t="78039" x="3389313" y="5038725"/>
          <p14:tracePt t="78046" x="3363913" y="5038725"/>
          <p14:tracePt t="78055" x="3348038" y="5038725"/>
          <p14:tracePt t="78063" x="3330575" y="5038725"/>
          <p14:tracePt t="78072" x="3313113" y="5038725"/>
          <p14:tracePt t="78080" x="3305175" y="5030788"/>
          <p14:tracePt t="78089" x="3287713" y="5030788"/>
          <p14:tracePt t="78097" x="3262313" y="5022850"/>
          <p14:tracePt t="78113" x="3244850" y="5022850"/>
          <p14:tracePt t="78122" x="3236913" y="5022850"/>
          <p14:tracePt t="78138" x="3219450" y="5022850"/>
          <p14:tracePt t="78146" x="3211513" y="5022850"/>
          <p14:tracePt t="78163" x="3203575" y="5022850"/>
          <p14:tracePt t="78172" x="3194050" y="5022850"/>
          <p14:tracePt t="78188" x="3186113" y="5022850"/>
          <p14:tracePt t="78196" x="3178175" y="5022850"/>
          <p14:tracePt t="78213" x="3168650" y="5022850"/>
          <p14:tracePt t="78229" x="3160713" y="5022850"/>
          <p14:tracePt t="78254" x="3152775" y="5022850"/>
          <p14:tracePt t="78312" x="3152775" y="5013325"/>
          <p14:tracePt t="78329" x="3152775" y="5005388"/>
          <p14:tracePt t="78345" x="3160713" y="5005388"/>
          <p14:tracePt t="78371" x="3168650" y="5005388"/>
          <p14:tracePt t="78379" x="3178175" y="5005388"/>
          <p14:tracePt t="78388" x="3186113" y="4997450"/>
          <p14:tracePt t="78404" x="3194050" y="4997450"/>
          <p14:tracePt t="78413" x="3211513" y="4997450"/>
          <p14:tracePt t="78421" x="3228975" y="4997450"/>
          <p14:tracePt t="78430" x="3244850" y="4997450"/>
          <p14:tracePt t="78438" x="3279775" y="4997450"/>
          <p14:tracePt t="78446" x="3305175" y="4997450"/>
          <p14:tracePt t="78455" x="3363913" y="4997450"/>
          <p14:tracePt t="78464" x="3398838" y="4997450"/>
          <p14:tracePt t="78473" x="3432175" y="4997450"/>
          <p14:tracePt t="78480" x="3475038" y="5005388"/>
          <p14:tracePt t="78489" x="3492500" y="5005388"/>
          <p14:tracePt t="78497" x="3517900" y="5013325"/>
          <p14:tracePt t="78506" x="3543300" y="5013325"/>
          <p14:tracePt t="78514" x="3551238" y="5013325"/>
          <p14:tracePt t="78522" x="3576638" y="5022850"/>
          <p14:tracePt t="78531" x="3602038" y="5022850"/>
          <p14:tracePt t="78539" x="3627438" y="5022850"/>
          <p14:tracePt t="78548" x="3644900" y="5022850"/>
          <p14:tracePt t="78556" x="3662363" y="5022850"/>
          <p14:tracePt t="78565" x="3670300" y="5022850"/>
          <p14:tracePt t="78573" x="3687763" y="5022850"/>
          <p14:tracePt t="78582" x="3713163" y="5022850"/>
          <p14:tracePt t="78590" x="3738563" y="5022850"/>
          <p14:tracePt t="78599" x="3763963" y="5022850"/>
          <p14:tracePt t="78607" x="3797300" y="5022850"/>
          <p14:tracePt t="78615" x="3832225" y="5022850"/>
          <p14:tracePt t="78624" x="3857625" y="5022850"/>
          <p14:tracePt t="78633" x="3890963" y="5022850"/>
          <p14:tracePt t="78640" x="3925888" y="5013325"/>
          <p14:tracePt t="78650" x="3959225" y="5013325"/>
          <p14:tracePt t="78657" x="4002088" y="5005388"/>
          <p14:tracePt t="78666" x="4035425" y="5005388"/>
          <p14:tracePt t="78674" x="4060825" y="5005388"/>
          <p14:tracePt t="78683" x="4095750" y="4997450"/>
          <p14:tracePt t="78690" x="4129088" y="4997450"/>
          <p14:tracePt t="78700" x="4162425" y="4987925"/>
          <p14:tracePt t="78707" x="4179888" y="4987925"/>
          <p14:tracePt t="78716" x="4214813" y="4979988"/>
          <p14:tracePt t="78724" x="4248150" y="4979988"/>
          <p14:tracePt t="78733" x="4273550" y="4979988"/>
          <p14:tracePt t="78740" x="4298950" y="4972050"/>
          <p14:tracePt t="78749" x="4332288" y="4972050"/>
          <p14:tracePt t="78757" x="4359275" y="4962525"/>
          <p14:tracePt t="78766" x="4384675" y="4962525"/>
          <p14:tracePt t="78773" x="4392613" y="4962525"/>
          <p14:tracePt t="78783" x="4418013" y="4962525"/>
          <p14:tracePt t="78790" x="4425950" y="4962525"/>
          <p14:tracePt t="78799" x="4435475" y="4962525"/>
          <p14:tracePt t="78806" x="4460875" y="4962525"/>
          <p14:tracePt t="78816" x="4468813" y="4962525"/>
          <p14:tracePt t="78823" x="4486275" y="4962525"/>
          <p14:tracePt t="78832" x="4503738" y="4962525"/>
          <p14:tracePt t="78840" x="4519613" y="4962525"/>
          <p14:tracePt t="78849" x="4554538" y="4954588"/>
          <p14:tracePt t="78856" x="4579938" y="4954588"/>
          <p14:tracePt t="78865" x="4613275" y="4946650"/>
          <p14:tracePt t="78873" x="4638675" y="4937125"/>
          <p14:tracePt t="78882" x="4689475" y="4937125"/>
          <p14:tracePt t="78889" x="4749800" y="4929188"/>
          <p14:tracePt t="78899" x="4791075" y="4929188"/>
          <p14:tracePt t="78906" x="4833938" y="4919663"/>
          <p14:tracePt t="78915" x="4876800" y="4919663"/>
          <p14:tracePt t="78923" x="4927600" y="4911725"/>
          <p14:tracePt t="78932" x="4970463" y="4911725"/>
          <p14:tracePt t="78939" x="5003800" y="4911725"/>
          <p14:tracePt t="78949" x="5038725" y="4903788"/>
          <p14:tracePt t="78956" x="5054600" y="4894263"/>
          <p14:tracePt t="78965" x="5080000" y="4894263"/>
          <p14:tracePt t="78972" x="5106988" y="4894263"/>
          <p14:tracePt t="78982" x="5122863" y="4886325"/>
          <p14:tracePt t="78989" x="5140325" y="4886325"/>
          <p14:tracePt t="78997" x="5165725" y="4878388"/>
          <p14:tracePt t="79005" x="5183188" y="4878388"/>
          <p14:tracePt t="79013" x="5208588" y="4868863"/>
          <p14:tracePt t="79021" x="5233988" y="4868863"/>
          <p14:tracePt t="79029" x="5267325" y="4860925"/>
          <p14:tracePt t="79037" x="5302250" y="4843463"/>
          <p14:tracePt t="79046" x="5318125" y="4843463"/>
          <p14:tracePt t="79054" x="5353050" y="4835525"/>
          <p14:tracePt t="79062" x="5378450" y="4827588"/>
          <p14:tracePt t="79070" x="5403850" y="4818063"/>
          <p14:tracePt t="79078" x="5411788" y="4818063"/>
          <p14:tracePt t="79086" x="5429250" y="4818063"/>
          <p14:tracePt t="79094" x="5437188" y="4818063"/>
          <p14:tracePt t="79102" x="5446713" y="4818063"/>
          <p14:tracePt t="79110" x="5454650" y="4818063"/>
          <p14:tracePt t="79118" x="5462588" y="4818063"/>
          <p14:tracePt t="79151" x="5472113" y="4818063"/>
          <p14:tracePt t="79175" x="5480050" y="4818063"/>
          <p14:tracePt t="79191" x="5487988" y="4818063"/>
          <p14:tracePt t="79231" x="5497513" y="4818063"/>
          <p14:tracePt t="79248" x="5505450" y="4818063"/>
          <p14:tracePt t="79321" x="5505450" y="4827588"/>
          <p14:tracePt t="79362" x="5505450" y="4835525"/>
          <p14:tracePt t="79379" x="5505450" y="4843463"/>
          <p14:tracePt t="79395" x="5505450" y="4852988"/>
          <p14:tracePt t="79404" x="5497513" y="4852988"/>
          <p14:tracePt t="79420" x="5497513" y="4860925"/>
          <p14:tracePt t="79437" x="5497513" y="4868863"/>
          <p14:tracePt t="79445" x="5487988" y="4868863"/>
          <p14:tracePt t="79478" x="5487988" y="4878388"/>
          <p14:tracePt t="79503" x="5487988" y="4886325"/>
          <p14:tracePt t="79511" x="5480050" y="4886325"/>
          <p14:tracePt t="79536" x="5472113" y="4886325"/>
          <p14:tracePt t="79997" x="5411788" y="5030788"/>
          <p14:tracePt t="80005" x="5267325" y="5362575"/>
          <p14:tracePt t="80015" x="5046663" y="5735638"/>
          <p14:tracePt t="80022" x="4884738" y="6067425"/>
          <p14:tracePt t="80031" x="4757738" y="6262688"/>
          <p14:tracePt t="80038" x="4681538" y="6432550"/>
          <p14:tracePt t="80047" x="4613275" y="6518275"/>
          <p14:tracePt t="80054" x="4562475" y="6577013"/>
          <p14:tracePt t="80062" x="4503738" y="6637338"/>
          <p14:tracePt t="80070" x="4460875" y="6688138"/>
          <p14:tracePt t="80079" x="4410075" y="6731000"/>
          <p14:tracePt t="80087" x="4359275" y="6781800"/>
          <p14:tracePt t="80095" x="4306888" y="6832600"/>
          <p14:tracePt t="81314" x="0" y="0"/>
        </p14:tracePtLst>
        <p14:tracePtLst>
          <p14:tracePt t="86250" x="3695700" y="6273800"/>
          <p14:tracePt t="86626" x="3084513" y="6637338"/>
          <p14:tracePt t="86634" x="3143250" y="6518275"/>
          <p14:tracePt t="86642" x="3203575" y="6381750"/>
          <p14:tracePt t="86650" x="3244850" y="6297613"/>
          <p14:tracePt t="86659" x="3279775" y="6229350"/>
          <p14:tracePt t="86666" x="3297238" y="6186488"/>
          <p14:tracePt t="86676" x="3305175" y="6161088"/>
          <p14:tracePt t="86682" x="3313113" y="6143625"/>
          <p14:tracePt t="86691" x="3322638" y="6118225"/>
          <p14:tracePt t="86699" x="3330575" y="6110288"/>
          <p14:tracePt t="86707" x="3348038" y="6084888"/>
          <p14:tracePt t="86714" x="3363913" y="6059488"/>
          <p14:tracePt t="86723" x="3373438" y="6024563"/>
          <p14:tracePt t="86731" x="3389313" y="5991225"/>
          <p14:tracePt t="86738" x="3398838" y="5965825"/>
          <p14:tracePt t="86746" x="3414713" y="5948363"/>
          <p14:tracePt t="86754" x="3424238" y="5922963"/>
          <p14:tracePt t="86763" x="3441700" y="5897563"/>
          <p14:tracePt t="86771" x="3449638" y="5864225"/>
          <p14:tracePt t="86779" x="3467100" y="5838825"/>
          <p14:tracePt t="86787" x="3475038" y="5813425"/>
          <p14:tracePt t="86795" x="3482975" y="5778500"/>
          <p14:tracePt t="86802" x="3492500" y="5753100"/>
          <p14:tracePt t="86810" x="3508375" y="5719763"/>
          <p14:tracePt t="86818" x="3517900" y="5684838"/>
          <p14:tracePt t="86826" x="3525838" y="5651500"/>
          <p14:tracePt t="86834" x="3533775" y="5608638"/>
          <p14:tracePt t="86843" x="3543300" y="5557838"/>
          <p14:tracePt t="86850" x="3551238" y="5514975"/>
          <p14:tracePt t="86859" x="3559175" y="5481638"/>
          <p14:tracePt t="86867" x="3568700" y="5438775"/>
          <p14:tracePt t="86876" x="3568700" y="5413375"/>
          <p14:tracePt t="86883" x="3576638" y="5387975"/>
          <p14:tracePt t="86891" x="3576638" y="5370513"/>
          <p14:tracePt t="86899" x="3576638" y="5345113"/>
          <p14:tracePt t="86908" x="3576638" y="5319713"/>
          <p14:tracePt t="86915" x="3576638" y="5302250"/>
          <p14:tracePt t="86923" x="3576638" y="5268913"/>
          <p14:tracePt t="86931" x="3576638" y="5226050"/>
          <p14:tracePt t="86938" x="3568700" y="5192713"/>
          <p14:tracePt t="86946" x="3568700" y="5157788"/>
          <p14:tracePt t="86955" x="3559175" y="5124450"/>
          <p14:tracePt t="86963" x="3551238" y="5091113"/>
          <p14:tracePt t="86971" x="3551238" y="5048250"/>
          <p14:tracePt t="86979" x="3543300" y="5013325"/>
          <p14:tracePt t="86987" x="3533775" y="4979988"/>
          <p14:tracePt t="86995" x="3525838" y="4954588"/>
          <p14:tracePt t="87003" x="3517900" y="4903788"/>
          <p14:tracePt t="87011" x="3508375" y="4860925"/>
          <p14:tracePt t="87019" x="3500438" y="4810125"/>
          <p14:tracePt t="87027" x="3492500" y="4767263"/>
          <p14:tracePt t="87035" x="3482975" y="4733925"/>
          <p14:tracePt t="87043" x="3475038" y="4708525"/>
          <p14:tracePt t="87051" x="3467100" y="4683125"/>
          <p14:tracePt t="87060" x="3457575" y="4673600"/>
          <p14:tracePt t="87068" x="3449638" y="4657725"/>
          <p14:tracePt t="87076" x="3441700" y="4640263"/>
          <p14:tracePt t="87084" x="3432175" y="4630738"/>
          <p14:tracePt t="87092" x="3424238" y="4614863"/>
          <p14:tracePt t="87100" x="3414713" y="4605338"/>
          <p14:tracePt t="87109" x="3406775" y="4597400"/>
          <p14:tracePt t="87116" x="3398838" y="4579938"/>
          <p14:tracePt t="87125" x="3389313" y="4564063"/>
          <p14:tracePt t="87132" x="3381375" y="4546600"/>
          <p14:tracePt t="87141" x="3373438" y="4538663"/>
          <p14:tracePt t="87149" x="3355975" y="4513263"/>
          <p14:tracePt t="87158" x="3338513" y="4486275"/>
          <p14:tracePt t="87166" x="3322638" y="4452938"/>
          <p14:tracePt t="87174" x="3305175" y="4427538"/>
          <p14:tracePt t="87182" x="3305175" y="4419600"/>
          <p14:tracePt t="87191" x="3287713" y="4394200"/>
          <p14:tracePt t="87198" x="3279775" y="4376738"/>
          <p14:tracePt t="87207" x="3262313" y="4351338"/>
          <p14:tracePt t="87215" x="3254375" y="4333875"/>
          <p14:tracePt t="87224" x="3244850" y="4308475"/>
          <p14:tracePt t="87231" x="3236913" y="4291013"/>
          <p14:tracePt t="87242" x="3219450" y="4275138"/>
          <p14:tracePt t="87257" x="3211513" y="4240213"/>
          <p14:tracePt t="87265" x="3203575" y="4224338"/>
          <p14:tracePt t="87274" x="3186113" y="4206875"/>
          <p14:tracePt t="87281" x="3178175" y="4197350"/>
          <p14:tracePt t="87291" x="3168650" y="4181475"/>
          <p14:tracePt t="87298" x="3160713" y="4164013"/>
          <p14:tracePt t="87307" x="3152775" y="4138613"/>
          <p14:tracePt t="87314" x="3143250" y="4130675"/>
          <p14:tracePt t="87324" x="3127375" y="4113213"/>
          <p14:tracePt t="87331" x="3117850" y="4095750"/>
          <p14:tracePt t="87340" x="3109913" y="4070350"/>
          <p14:tracePt t="87348" x="3100388" y="4062413"/>
          <p14:tracePt t="87357" x="3092450" y="4044950"/>
          <p14:tracePt t="87365" x="3084513" y="4027488"/>
          <p14:tracePt t="87374" x="3074988" y="4019550"/>
          <p14:tracePt t="87381" x="3059113" y="4002088"/>
          <p14:tracePt t="87391" x="3049588" y="3986213"/>
          <p14:tracePt t="87398" x="3041650" y="3968750"/>
          <p14:tracePt t="87407" x="3041650" y="3951288"/>
          <p14:tracePt t="87414" x="3033713" y="3935413"/>
          <p14:tracePt t="87424" x="3024188" y="3917950"/>
          <p14:tracePt t="87431" x="3008313" y="3900488"/>
          <p14:tracePt t="87440" x="2998788" y="3892550"/>
          <p14:tracePt t="87448" x="2982913" y="3883025"/>
          <p14:tracePt t="87457" x="2982913" y="3875088"/>
          <p14:tracePt t="87465" x="2982913" y="3867150"/>
          <p14:tracePt t="87474" x="2973388" y="3867150"/>
          <p14:tracePt t="87481" x="2965450" y="3867150"/>
          <p14:tracePt t="87507" x="2965450" y="3857625"/>
          <p14:tracePt t="87515" x="2955925" y="3857625"/>
          <p14:tracePt t="87531" x="2947988" y="3857625"/>
          <p14:tracePt t="87759" x="2955925" y="3857625"/>
          <p14:tracePt t="87775" x="2965450" y="3857625"/>
          <p14:tracePt t="87792" x="2973388" y="3857625"/>
          <p14:tracePt t="87800" x="2982913" y="3857625"/>
          <p14:tracePt t="87808" x="2990850" y="3857625"/>
          <p14:tracePt t="87816" x="2998788" y="3857625"/>
          <p14:tracePt t="87833" x="3008313" y="3857625"/>
          <p14:tracePt t="87842" x="3024188" y="3857625"/>
          <p14:tracePt t="87849" x="3033713" y="3857625"/>
          <p14:tracePt t="87858" x="3041650" y="3857625"/>
          <p14:tracePt t="87866" x="3067050" y="3857625"/>
          <p14:tracePt t="87875" x="3074988" y="3857625"/>
          <p14:tracePt t="87882" x="3100388" y="3857625"/>
          <p14:tracePt t="87891" x="3109913" y="3857625"/>
          <p14:tracePt t="87899" x="3135313" y="3857625"/>
          <p14:tracePt t="87908" x="3160713" y="3857625"/>
          <p14:tracePt t="87916" x="3186113" y="3857625"/>
          <p14:tracePt t="87924" x="3211513" y="3857625"/>
          <p14:tracePt t="87932" x="3236913" y="3857625"/>
          <p14:tracePt t="87941" x="3270250" y="3857625"/>
          <p14:tracePt t="87949" x="3287713" y="3857625"/>
          <p14:tracePt t="87958" x="3313113" y="3857625"/>
          <p14:tracePt t="87965" x="3348038" y="3857625"/>
          <p14:tracePt t="87974" x="3389313" y="3857625"/>
          <p14:tracePt t="87982" x="3424238" y="3857625"/>
          <p14:tracePt t="87990" x="3449638" y="3857625"/>
          <p14:tracePt t="87998" x="3482975" y="3849688"/>
          <p14:tracePt t="88007" x="3517900" y="3849688"/>
          <p14:tracePt t="88014" x="3551238" y="3849688"/>
          <p14:tracePt t="88024" x="3576638" y="3841750"/>
          <p14:tracePt t="88031" x="3602038" y="3841750"/>
          <p14:tracePt t="88041" x="3627438" y="3832225"/>
          <p14:tracePt t="88048" x="3662363" y="3832225"/>
          <p14:tracePt t="88057" x="3678238" y="3832225"/>
          <p14:tracePt t="88064" x="3713163" y="3832225"/>
          <p14:tracePt t="88073" x="3746500" y="3824288"/>
          <p14:tracePt t="88081" x="3771900" y="3824288"/>
          <p14:tracePt t="88090" x="3806825" y="3816350"/>
          <p14:tracePt t="88098" x="3822700" y="3816350"/>
          <p14:tracePt t="88106" x="3848100" y="3816350"/>
          <p14:tracePt t="88114" x="3883025" y="3806825"/>
          <p14:tracePt t="88123" x="3900488" y="3806825"/>
          <p14:tracePt t="88131" x="3925888" y="3806825"/>
          <p14:tracePt t="88140" x="3951288" y="3798888"/>
          <p14:tracePt t="88147" x="3967163" y="3798888"/>
          <p14:tracePt t="88157" x="3992563" y="3790950"/>
          <p14:tracePt t="88164" x="4027488" y="3790950"/>
          <p14:tracePt t="88173" x="4052888" y="3781425"/>
          <p14:tracePt t="88180" x="4078288" y="3781425"/>
          <p14:tracePt t="88190" x="4103688" y="3773488"/>
          <p14:tracePt t="88197" x="4129088" y="3763963"/>
          <p14:tracePt t="88205" x="4162425" y="3763963"/>
          <p14:tracePt t="88213" x="4179888" y="3756025"/>
          <p14:tracePt t="88223" x="4205288" y="3748088"/>
          <p14:tracePt t="88240" x="4256088" y="3738563"/>
          <p14:tracePt t="88246" x="4265613" y="3738563"/>
          <p14:tracePt t="88254" x="4291013" y="3738563"/>
          <p14:tracePt t="88263" x="4306888" y="3730625"/>
          <p14:tracePt t="88271" x="4316413" y="3730625"/>
          <p14:tracePt t="88279" x="4332288" y="3730625"/>
          <p14:tracePt t="88287" x="4341813" y="3730625"/>
          <p14:tracePt t="88295" x="4359275" y="3722688"/>
          <p14:tracePt t="88303" x="4375150" y="3722688"/>
          <p14:tracePt t="88311" x="4384675" y="3722688"/>
          <p14:tracePt t="88320" x="4410075" y="3713163"/>
          <p14:tracePt t="88328" x="4425950" y="3713163"/>
          <p14:tracePt t="88336" x="4435475" y="3705225"/>
          <p14:tracePt t="88344" x="4451350" y="3705225"/>
          <p14:tracePt t="88352" x="4468813" y="3705225"/>
          <p14:tracePt t="88360" x="4476750" y="3705225"/>
          <p14:tracePt t="88368" x="4494213" y="3705225"/>
          <p14:tracePt t="88376" x="4503738" y="3697288"/>
          <p14:tracePt t="88385" x="4519613" y="3697288"/>
          <p14:tracePt t="88393" x="4545013" y="3697288"/>
          <p14:tracePt t="88401" x="4562475" y="3687763"/>
          <p14:tracePt t="88409" x="4579938" y="3687763"/>
          <p14:tracePt t="88418" x="4605338" y="3679825"/>
          <p14:tracePt t="88426" x="4613275" y="3679825"/>
          <p14:tracePt t="88434" x="4638675" y="3679825"/>
          <p14:tracePt t="88442" x="4656138" y="3679825"/>
          <p14:tracePt t="88450" x="4673600" y="3679825"/>
          <p14:tracePt t="88459" x="4689475" y="3679825"/>
          <p14:tracePt t="88466" x="4706938" y="3679825"/>
          <p14:tracePt t="88475" x="4724400" y="3679825"/>
          <p14:tracePt t="88483" x="4740275" y="3679825"/>
          <p14:tracePt t="88491" x="4765675" y="3679825"/>
          <p14:tracePt t="88499" x="4775200" y="3679825"/>
          <p14:tracePt t="88508" x="4800600" y="3679825"/>
          <p14:tracePt t="88516" x="4808538" y="3679825"/>
          <p14:tracePt t="88525" x="4833938" y="3679825"/>
          <p14:tracePt t="88533" x="4851400" y="3679825"/>
          <p14:tracePt t="88541" x="4868863" y="3679825"/>
          <p14:tracePt t="88549" x="4884738" y="3679825"/>
          <p14:tracePt t="88557" x="4910138" y="3679825"/>
          <p14:tracePt t="88565" x="4919663" y="3679825"/>
          <p14:tracePt t="88574" x="4935538" y="3679825"/>
          <p14:tracePt t="88581" x="4945063" y="3679825"/>
          <p14:tracePt t="88590" x="4962525" y="3679825"/>
          <p14:tracePt t="88598" x="4978400" y="3679825"/>
          <p14:tracePt t="88607" x="4987925" y="3679825"/>
          <p14:tracePt t="88615" x="5003800" y="3679825"/>
          <p14:tracePt t="88623" x="5013325" y="3679825"/>
          <p14:tracePt t="88631" x="5038725" y="3679825"/>
          <p14:tracePt t="88640" x="5054600" y="3679825"/>
          <p14:tracePt t="88647" x="5072063" y="3679825"/>
          <p14:tracePt t="88656" x="5097463" y="3679825"/>
          <p14:tracePt t="88664" x="5122863" y="3679825"/>
          <p14:tracePt t="88673" x="5148263" y="3679825"/>
          <p14:tracePt t="88680" x="5157788" y="3679825"/>
          <p14:tracePt t="88688" x="5183188" y="3687763"/>
          <p14:tracePt t="88695" x="5208588" y="3687763"/>
          <p14:tracePt t="88703" x="5224463" y="3687763"/>
          <p14:tracePt t="88712" x="5249863" y="3687763"/>
          <p14:tracePt t="88720" x="5276850" y="3687763"/>
          <p14:tracePt t="88728" x="5284788" y="3687763"/>
          <p14:tracePt t="88736" x="5292725" y="3687763"/>
          <p14:tracePt t="88744" x="5302250" y="3687763"/>
          <p14:tracePt t="88752" x="5310188" y="3687763"/>
          <p14:tracePt t="88760" x="5318125" y="3687763"/>
          <p14:tracePt t="88768" x="5327650" y="3687763"/>
          <p14:tracePt t="88776" x="5335588" y="3687763"/>
          <p14:tracePt t="88784" x="5343525" y="3697288"/>
          <p14:tracePt t="88800" x="5353050" y="3697288"/>
          <p14:tracePt t="88809" x="5368925" y="3705225"/>
          <p14:tracePt t="88825" x="5386388" y="3713163"/>
          <p14:tracePt t="88833" x="5403850" y="3713163"/>
          <p14:tracePt t="88841" x="5411788" y="3713163"/>
          <p14:tracePt t="88850" x="5429250" y="3713163"/>
          <p14:tracePt t="88858" x="5446713" y="3713163"/>
          <p14:tracePt t="88866" x="5454650" y="3722688"/>
          <p14:tracePt t="88874" x="5472113" y="3722688"/>
          <p14:tracePt t="88882" x="5480050" y="3722688"/>
          <p14:tracePt t="88891" x="5487988" y="3722688"/>
          <p14:tracePt t="88898" x="5497513" y="3722688"/>
          <p14:tracePt t="88907" x="5505450" y="3722688"/>
          <p14:tracePt t="88924" x="5513388" y="3722688"/>
          <p14:tracePt t="88940" x="5522913" y="3722688"/>
          <p14:tracePt t="89508" x="5522913" y="3713163"/>
          <p14:tracePt t="89516" x="5522913" y="3705225"/>
          <p14:tracePt t="89524" x="5522913" y="3697288"/>
          <p14:tracePt t="89532" x="5522913" y="3687763"/>
          <p14:tracePt t="89541" x="5522913" y="3679825"/>
          <p14:tracePt t="89548" x="5522913" y="3654425"/>
          <p14:tracePt t="89556" x="5522913" y="3629025"/>
          <p14:tracePt t="89564" x="5522913" y="3611563"/>
          <p14:tracePt t="89573" x="5522913" y="3586163"/>
          <p14:tracePt t="89580" x="5522913" y="3568700"/>
          <p14:tracePt t="89590" x="5522913" y="3560763"/>
          <p14:tracePt t="89597" x="5522913" y="3543300"/>
          <p14:tracePt t="89606" x="5522913" y="3535363"/>
          <p14:tracePt t="89613" x="5522913" y="3527425"/>
          <p14:tracePt t="89622" x="5522913" y="3517900"/>
          <p14:tracePt t="89629" x="5522913" y="3509963"/>
          <p14:tracePt t="89639" x="5522913" y="3502025"/>
          <p14:tracePt t="89646" x="5522913" y="3492500"/>
          <p14:tracePt t="89662" x="5522913" y="3484563"/>
          <p14:tracePt t="89672" x="5522913" y="3467100"/>
          <p14:tracePt t="89688" x="5522913" y="3459163"/>
          <p14:tracePt t="89695" x="5522913" y="3441700"/>
          <p14:tracePt t="89703" x="5522913" y="3433763"/>
          <p14:tracePt t="89711" x="5522913" y="3424238"/>
          <p14:tracePt t="89720" x="5522913" y="3416300"/>
          <p14:tracePt t="89727" x="5522913" y="3398838"/>
          <p14:tracePt t="89735" x="5522913" y="3390900"/>
          <p14:tracePt t="89744" x="5522913" y="3382963"/>
          <p14:tracePt t="89751" x="5522913" y="3365500"/>
          <p14:tracePt t="89760" x="5522913" y="3355975"/>
          <p14:tracePt t="89768" x="5522913" y="3348038"/>
          <p14:tracePt t="89776" x="5522913" y="3330575"/>
          <p14:tracePt t="89793" x="5522913" y="3314700"/>
          <p14:tracePt t="89800" x="5522913" y="3297238"/>
          <p14:tracePt t="89809" x="5522913" y="3289300"/>
          <p14:tracePt t="89817" x="5522913" y="3271838"/>
          <p14:tracePt t="89825" x="5522913" y="3263900"/>
          <p14:tracePt t="89833" x="5522913" y="3254375"/>
          <p14:tracePt t="89841" x="5522913" y="3238500"/>
          <p14:tracePt t="89857" x="5513388" y="3221038"/>
          <p14:tracePt t="89865" x="5513388" y="3203575"/>
          <p14:tracePt t="89873" x="5505450" y="3195638"/>
          <p14:tracePt t="89882" x="5505450" y="3178175"/>
          <p14:tracePt t="89890" x="5505450" y="3170238"/>
          <p14:tracePt t="89898" x="5497513" y="3152775"/>
          <p14:tracePt t="89906" x="5497513" y="3135313"/>
          <p14:tracePt t="89922" x="5497513" y="3119438"/>
          <p14:tracePt t="89930" x="5497513" y="3101975"/>
          <p14:tracePt t="89946" x="5497513" y="3084513"/>
          <p14:tracePt t="89955" x="5497513" y="3076575"/>
          <p14:tracePt t="89962" x="5497513" y="3067050"/>
          <p14:tracePt t="89971" x="5497513" y="3051175"/>
          <p14:tracePt t="89979" x="5497513" y="3041650"/>
          <p14:tracePt t="89989" x="5497513" y="3033713"/>
          <p14:tracePt t="89996" x="5497513" y="3025775"/>
          <p14:tracePt t="90004" x="5497513" y="3008313"/>
          <p14:tracePt t="90012" x="5497513" y="2990850"/>
          <p14:tracePt t="90028" x="5497513" y="2974975"/>
          <p14:tracePt t="90038" x="5497513" y="2965450"/>
          <p14:tracePt t="90045" x="5497513" y="2949575"/>
          <p14:tracePt t="90053" x="5497513" y="2932113"/>
          <p14:tracePt t="90061" x="5497513" y="2922588"/>
          <p14:tracePt t="90069" x="5497513" y="2906713"/>
          <p14:tracePt t="90078" x="5497513" y="2897188"/>
          <p14:tracePt t="90086" x="5497513" y="2881313"/>
          <p14:tracePt t="90094" x="5497513" y="2863850"/>
          <p14:tracePt t="90102" x="5497513" y="2855913"/>
          <p14:tracePt t="90110" x="5497513" y="2838450"/>
          <p14:tracePt t="90118" x="5497513" y="2830513"/>
          <p14:tracePt t="90126" x="5497513" y="2813050"/>
          <p14:tracePt t="90134" x="5497513" y="2795588"/>
          <p14:tracePt t="90143" x="5497513" y="2787650"/>
          <p14:tracePt t="90151" x="5497513" y="2770188"/>
          <p14:tracePt t="90159" x="5497513" y="2762250"/>
          <p14:tracePt t="90167" x="5497513" y="2752725"/>
          <p14:tracePt t="90175" x="5497513" y="2736850"/>
          <p14:tracePt t="90183" x="5487988" y="2727325"/>
          <p14:tracePt t="90192" x="5487988" y="2711450"/>
          <p14:tracePt t="90200" x="5487988" y="2701925"/>
          <p14:tracePt t="90209" x="5487988" y="2693988"/>
          <p14:tracePt t="90216" x="5487988" y="2686050"/>
          <p14:tracePt t="90224" x="5487988" y="2676525"/>
          <p14:tracePt t="90238" x="5487988" y="2668588"/>
          <p14:tracePt t="90241" x="5487988" y="2660650"/>
          <p14:tracePt t="90248" x="5487988" y="2651125"/>
          <p14:tracePt t="90257" x="5480050" y="2643188"/>
          <p14:tracePt t="90265" x="5480050" y="2633663"/>
          <p14:tracePt t="90273" x="5480050" y="2625725"/>
          <p14:tracePt t="90282" x="5480050" y="2617788"/>
          <p14:tracePt t="90290" x="5480050" y="2608263"/>
          <p14:tracePt t="90306" x="5480050" y="2600325"/>
          <p14:tracePt t="90314" x="5480050" y="2582863"/>
          <p14:tracePt t="90322" x="5480050" y="2574925"/>
          <p14:tracePt t="90331" x="5480050" y="2566988"/>
          <p14:tracePt t="90339" x="5480050" y="2557463"/>
          <p14:tracePt t="90347" x="5480050" y="2549525"/>
          <p14:tracePt t="90356" x="5480050" y="2541588"/>
          <p14:tracePt t="90364" x="5480050" y="2532063"/>
          <p14:tracePt t="90381" x="5480050" y="2524125"/>
          <p14:tracePt t="90389" x="5480050" y="2516188"/>
          <p14:tracePt t="90430" x="5480050" y="2506663"/>
          <p14:tracePt t="90514" x="5480050" y="2516188"/>
          <p14:tracePt t="90523" x="5480050" y="2524125"/>
          <p14:tracePt t="90539" x="5480050" y="2532063"/>
          <p14:tracePt t="90556" x="5480050" y="2549525"/>
          <p14:tracePt t="90573" x="5480050" y="2557463"/>
          <p14:tracePt t="90581" x="5480050" y="2566988"/>
          <p14:tracePt t="90589" x="5480050" y="2574925"/>
          <p14:tracePt t="90598" x="5480050" y="2592388"/>
          <p14:tracePt t="90606" x="5480050" y="2608263"/>
          <p14:tracePt t="90622" x="5480050" y="2625725"/>
          <p14:tracePt t="90631" x="5487988" y="2633663"/>
          <p14:tracePt t="90639" x="5487988" y="2643188"/>
          <p14:tracePt t="90647" x="5487988" y="2651125"/>
          <p14:tracePt t="90655" x="5487988" y="2660650"/>
          <p14:tracePt t="90664" x="5487988" y="2668588"/>
          <p14:tracePt t="90673" x="5487988" y="2686050"/>
          <p14:tracePt t="90681" x="5487988" y="2701925"/>
          <p14:tracePt t="90689" x="5487988" y="2744788"/>
          <p14:tracePt t="90697" x="5480050" y="2770188"/>
          <p14:tracePt t="90706" x="5480050" y="2805113"/>
          <p14:tracePt t="90714" x="5480050" y="2838450"/>
          <p14:tracePt t="90722" x="5472113" y="2863850"/>
          <p14:tracePt t="90730" x="5472113" y="2889250"/>
          <p14:tracePt t="90739" x="5462588" y="2914650"/>
          <p14:tracePt t="90746" x="5462588" y="2932113"/>
          <p14:tracePt t="90755" x="5462588" y="2949575"/>
          <p14:tracePt t="90763" x="5462588" y="2965450"/>
          <p14:tracePt t="90772" x="5462588" y="2982913"/>
          <p14:tracePt t="90779" x="5462588" y="3008313"/>
          <p14:tracePt t="90788" x="5462588" y="3033713"/>
          <p14:tracePt t="90796" x="5454650" y="3059113"/>
          <p14:tracePt t="90805" x="5454650" y="3076575"/>
          <p14:tracePt t="90812" x="5446713" y="3101975"/>
          <p14:tracePt t="90821" x="5446713" y="3119438"/>
          <p14:tracePt t="90828" x="5446713" y="3135313"/>
          <p14:tracePt t="90837" x="5446713" y="3152775"/>
          <p14:tracePt t="90845" x="5446713" y="3170238"/>
          <p14:tracePt t="90853" x="5437188" y="3186113"/>
          <p14:tracePt t="90862" x="5437188" y="3211513"/>
          <p14:tracePt t="90871" x="5437188" y="3238500"/>
          <p14:tracePt t="90878" x="5437188" y="3254375"/>
          <p14:tracePt t="90888" x="5429250" y="3271838"/>
          <p14:tracePt t="90895" x="5429250" y="3297238"/>
          <p14:tracePt t="90903" x="5429250" y="3305175"/>
          <p14:tracePt t="90911" x="5429250" y="3330575"/>
          <p14:tracePt t="90920" x="5429250" y="3348038"/>
          <p14:tracePt t="90927" x="5421313" y="3348038"/>
          <p14:tracePt t="90935" x="5421313" y="3365500"/>
          <p14:tracePt t="90944" x="5421313" y="3373438"/>
          <p14:tracePt t="90952" x="5421313" y="3390900"/>
          <p14:tracePt t="90961" x="5421313" y="3408363"/>
          <p14:tracePt t="90977" x="5421313" y="3416300"/>
          <p14:tracePt t="90985" x="5421313" y="3424238"/>
          <p14:tracePt t="90993" x="5421313" y="3441700"/>
          <p14:tracePt t="91002" x="5421313" y="3459163"/>
          <p14:tracePt t="91010" x="5421313" y="3467100"/>
          <p14:tracePt t="91018" x="5421313" y="3484563"/>
          <p14:tracePt t="91026" x="5421313" y="3492500"/>
          <p14:tracePt t="91034" x="5421313" y="3509963"/>
          <p14:tracePt t="91042" x="5421313" y="3517900"/>
          <p14:tracePt t="91050" x="5421313" y="3527425"/>
          <p14:tracePt t="91059" x="5421313" y="3543300"/>
          <p14:tracePt t="91067" x="5421313" y="3552825"/>
          <p14:tracePt t="91075" x="5421313" y="3560763"/>
          <p14:tracePt t="91083" x="5421313" y="3578225"/>
          <p14:tracePt t="91100" x="5421313" y="3594100"/>
          <p14:tracePt t="91108" x="5421313" y="3611563"/>
          <p14:tracePt t="91124" x="5421313" y="3629025"/>
          <p14:tracePt t="91132" x="5421313" y="3636963"/>
          <p14:tracePt t="91141" x="5421313" y="3654425"/>
          <p14:tracePt t="91149" x="5421313" y="3662363"/>
          <p14:tracePt t="91158" x="5421313" y="3671888"/>
          <p14:tracePt t="91166" x="5421313" y="3679825"/>
          <p14:tracePt t="91174" x="5421313" y="3687763"/>
          <p14:tracePt t="91183" x="5421313" y="3697288"/>
          <p14:tracePt t="91191" x="5421313" y="3705225"/>
          <p14:tracePt t="91199" x="5421313" y="3713163"/>
          <p14:tracePt t="91216" x="5421313" y="3722688"/>
          <p14:tracePt t="91237" x="5421313" y="3730625"/>
          <p14:tracePt t="91249" x="5421313" y="3738563"/>
          <p14:tracePt t="91258" x="5421313" y="3748088"/>
          <p14:tracePt t="91266" x="5421313" y="3756025"/>
          <p14:tracePt t="91291" x="5421313" y="3763963"/>
          <p14:tracePt t="91299" x="5421313" y="3773488"/>
          <p14:tracePt t="91332" x="5421313" y="3781425"/>
          <p14:tracePt t="91349" x="5421313" y="3790950"/>
          <p14:tracePt t="91391" x="5421313" y="3798888"/>
          <p14:tracePt t="91516" x="5429250" y="3798888"/>
          <p14:tracePt t="92379" x="5429250" y="3790950"/>
          <p14:tracePt t="92395" x="5429250" y="3781425"/>
          <p14:tracePt t="92420" x="5429250" y="3773488"/>
          <p14:tracePt t="92428" x="5429250" y="3763963"/>
          <p14:tracePt t="92444" x="5429250" y="3748088"/>
          <p14:tracePt t="92453" x="5429250" y="3730625"/>
          <p14:tracePt t="92461" x="5429250" y="3722688"/>
          <p14:tracePt t="92470" x="5429250" y="3705225"/>
          <p14:tracePt t="92477" x="5429250" y="3687763"/>
          <p14:tracePt t="92486" x="5429250" y="3671888"/>
          <p14:tracePt t="92494" x="5429250" y="3654425"/>
          <p14:tracePt t="92503" x="5421313" y="3636963"/>
          <p14:tracePt t="92510" x="5421313" y="3611563"/>
          <p14:tracePt t="92519" x="5421313" y="3586163"/>
          <p14:tracePt t="92527" x="5411788" y="3578225"/>
          <p14:tracePt t="92535" x="5411788" y="3552825"/>
          <p14:tracePt t="92543" x="5403850" y="3535363"/>
          <p14:tracePt t="92552" x="5403850" y="3517900"/>
          <p14:tracePt t="92559" x="5403850" y="3502025"/>
          <p14:tracePt t="92568" x="5403850" y="3475038"/>
          <p14:tracePt t="92576" x="5403850" y="3441700"/>
          <p14:tracePt t="92584" x="5394325" y="3416300"/>
          <p14:tracePt t="92592" x="5394325" y="3382963"/>
          <p14:tracePt t="92600" x="5394325" y="3348038"/>
          <p14:tracePt t="92608" x="5394325" y="3314700"/>
          <p14:tracePt t="92618" x="5394325" y="3271838"/>
          <p14:tracePt t="92625" x="5394325" y="3246438"/>
          <p14:tracePt t="92633" x="5394325" y="3221038"/>
          <p14:tracePt t="92641" x="5394325" y="3195638"/>
          <p14:tracePt t="92649" x="5394325" y="3178175"/>
          <p14:tracePt t="92657" x="5394325" y="3160713"/>
          <p14:tracePt t="92666" x="5394325" y="3152775"/>
          <p14:tracePt t="92674" x="5394325" y="3135313"/>
          <p14:tracePt t="92682" x="5394325" y="3127375"/>
          <p14:tracePt t="92690" x="5394325" y="3119438"/>
          <p14:tracePt t="92698" x="5394325" y="3101975"/>
          <p14:tracePt t="92706" x="5394325" y="3084513"/>
          <p14:tracePt t="92714" x="5394325" y="3076575"/>
          <p14:tracePt t="92723" x="5394325" y="3059113"/>
          <p14:tracePt t="92731" x="5394325" y="3051175"/>
          <p14:tracePt t="92739" x="5394325" y="3025775"/>
          <p14:tracePt t="92747" x="5394325" y="3000375"/>
          <p14:tracePt t="92755" x="5394325" y="2982913"/>
          <p14:tracePt t="92764" x="5394325" y="2957513"/>
          <p14:tracePt t="92772" x="5394325" y="2932113"/>
          <p14:tracePt t="92780" x="5394325" y="2922588"/>
          <p14:tracePt t="92788" x="5394325" y="2906713"/>
          <p14:tracePt t="92796" x="5394325" y="2897188"/>
          <p14:tracePt t="92805" x="5394325" y="2889250"/>
          <p14:tracePt t="92813" x="5394325" y="2881313"/>
          <p14:tracePt t="92822" x="5394325" y="2871788"/>
          <p14:tracePt t="92830" x="5394325" y="2863850"/>
          <p14:tracePt t="92838" x="5394325" y="2855913"/>
          <p14:tracePt t="92846" x="5394325" y="2846388"/>
          <p14:tracePt t="92862" x="5394325" y="2830513"/>
          <p14:tracePt t="92878" x="5394325" y="2820988"/>
          <p14:tracePt t="92887" x="5394325" y="2813050"/>
          <p14:tracePt t="92894" x="5394325" y="2805113"/>
          <p14:tracePt t="92903" x="5394325" y="2795588"/>
          <p14:tracePt t="92911" x="5394325" y="2787650"/>
          <p14:tracePt t="92919" x="5394325" y="2778125"/>
          <p14:tracePt t="92927" x="5403850" y="2770188"/>
          <p14:tracePt t="92935" x="5403850" y="2762250"/>
          <p14:tracePt t="92953" x="5403850" y="2752725"/>
          <p14:tracePt t="92959" x="5403850" y="2736850"/>
          <p14:tracePt t="92969" x="5403850" y="2727325"/>
          <p14:tracePt t="92976" x="5403850" y="2719388"/>
          <p14:tracePt t="92986" x="5403850" y="2711450"/>
          <p14:tracePt t="93003" x="5403850" y="2693988"/>
          <p14:tracePt t="93020" x="5403850" y="2686050"/>
          <p14:tracePt t="93035" x="5403850" y="2676525"/>
          <p14:tracePt t="93042" x="5403850" y="2668588"/>
          <p14:tracePt t="93051" x="5403850" y="2660650"/>
          <p14:tracePt t="93091" x="5403850" y="2651125"/>
          <p14:tracePt t="93182" x="5411788" y="2651125"/>
          <p14:tracePt t="93199" x="5421313" y="2651125"/>
          <p14:tracePt t="93215" x="5421313" y="2660650"/>
          <p14:tracePt t="93224" x="5421313" y="2668588"/>
          <p14:tracePt t="93240" x="5421313" y="2676525"/>
          <p14:tracePt t="93248" x="5421313" y="2686050"/>
          <p14:tracePt t="93256" x="5421313" y="2693988"/>
          <p14:tracePt t="93265" x="5421313" y="2701925"/>
          <p14:tracePt t="93281" x="5421313" y="2719388"/>
          <p14:tracePt t="93298" x="5421313" y="2727325"/>
          <p14:tracePt t="93307" x="5421313" y="2744788"/>
          <p14:tracePt t="93323" x="5421313" y="2752725"/>
          <p14:tracePt t="93332" x="5421313" y="2778125"/>
          <p14:tracePt t="93340" x="5421313" y="2787650"/>
          <p14:tracePt t="93348" x="5421313" y="2805113"/>
          <p14:tracePt t="93356" x="5421313" y="2813050"/>
          <p14:tracePt t="93364" x="5421313" y="2830513"/>
          <p14:tracePt t="93372" x="5421313" y="2846388"/>
          <p14:tracePt t="93381" x="5421313" y="2855913"/>
          <p14:tracePt t="93389" x="5421313" y="2881313"/>
          <p14:tracePt t="93398" x="5421313" y="2914650"/>
          <p14:tracePt t="93406" x="5421313" y="2957513"/>
          <p14:tracePt t="93414" x="5421313" y="3000375"/>
          <p14:tracePt t="93422" x="5421313" y="3033713"/>
          <p14:tracePt t="93430" x="5421313" y="3076575"/>
          <p14:tracePt t="93438" x="5421313" y="3094038"/>
          <p14:tracePt t="93447" x="5411788" y="3119438"/>
          <p14:tracePt t="93455" x="5411788" y="3144838"/>
          <p14:tracePt t="93463" x="5411788" y="3160713"/>
          <p14:tracePt t="93472" x="5403850" y="3178175"/>
          <p14:tracePt t="93479" x="5403850" y="3195638"/>
          <p14:tracePt t="93488" x="5394325" y="3203575"/>
          <p14:tracePt t="93497" x="5394325" y="3221038"/>
          <p14:tracePt t="93505" x="5394325" y="3228975"/>
          <p14:tracePt t="93513" x="5394325" y="3246438"/>
          <p14:tracePt t="93521" x="5394325" y="3271838"/>
          <p14:tracePt t="93529" x="5386388" y="3279775"/>
          <p14:tracePt t="93538" x="5386388" y="3305175"/>
          <p14:tracePt t="93545" x="5386388" y="3322638"/>
          <p14:tracePt t="93554" x="5386388" y="3330575"/>
          <p14:tracePt t="93562" x="5386388" y="3348038"/>
          <p14:tracePt t="93570" x="5386388" y="3365500"/>
          <p14:tracePt t="93579" x="5386388" y="3373438"/>
          <p14:tracePt t="93587" x="5386388" y="3382963"/>
          <p14:tracePt t="93595" x="5386388" y="3390900"/>
          <p14:tracePt t="93604" x="5386388" y="3408363"/>
          <p14:tracePt t="93611" x="5386388" y="3424238"/>
          <p14:tracePt t="93620" x="5386388" y="3441700"/>
          <p14:tracePt t="93628" x="5386388" y="3459163"/>
          <p14:tracePt t="93636" x="5386388" y="3484563"/>
          <p14:tracePt t="93644" x="5386388" y="3492500"/>
          <p14:tracePt t="93653" x="5386388" y="3509963"/>
          <p14:tracePt t="93661" x="5386388" y="3527425"/>
          <p14:tracePt t="93670" x="5386388" y="3535363"/>
          <p14:tracePt t="93677" x="5386388" y="3552825"/>
          <p14:tracePt t="93694" x="5386388" y="3560763"/>
          <p14:tracePt t="93703" x="5386388" y="3578225"/>
          <p14:tracePt t="93718" x="5386388" y="3594100"/>
          <p14:tracePt t="93726" x="5386388" y="3603625"/>
          <p14:tracePt t="93735" x="5386388" y="3611563"/>
          <p14:tracePt t="93743" x="5386388" y="3629025"/>
          <p14:tracePt t="93752" x="5386388" y="3636963"/>
          <p14:tracePt t="93759" x="5386388" y="3646488"/>
          <p14:tracePt t="93768" x="5386388" y="3654425"/>
          <p14:tracePt t="93785" x="5386388" y="3671888"/>
          <p14:tracePt t="93793" x="5386388" y="3679825"/>
          <p14:tracePt t="93809" x="5386388" y="3687763"/>
          <p14:tracePt t="93826" x="5386388" y="3697288"/>
          <p14:tracePt t="93851" x="5386388" y="3705225"/>
          <p14:tracePt t="93867" x="5386388" y="3713163"/>
          <p14:tracePt t="93884" x="5386388" y="3722688"/>
          <p14:tracePt t="93925" x="5386388" y="3730625"/>
          <p14:tracePt t="93941" x="5386388" y="3738563"/>
          <p14:tracePt t="93967" x="5378450" y="3738563"/>
          <p14:tracePt t="93983" x="5368925" y="3738563"/>
          <p14:tracePt t="94015" x="5360988" y="3738563"/>
          <p14:tracePt t="94024" x="5353050" y="3738563"/>
          <p14:tracePt t="94040" x="5343525" y="3738563"/>
          <p14:tracePt t="94048" x="5335588" y="3738563"/>
          <p14:tracePt t="94056" x="5327650" y="3738563"/>
          <p14:tracePt t="94072" x="5310188" y="3738563"/>
          <p14:tracePt t="94081" x="5276850" y="3738563"/>
          <p14:tracePt t="94089" x="5249863" y="3738563"/>
          <p14:tracePt t="94098" x="5208588" y="3738563"/>
          <p14:tracePt t="94106" x="5148263" y="3738563"/>
          <p14:tracePt t="94114" x="5106988" y="3738563"/>
          <p14:tracePt t="94122" x="5054600" y="3748088"/>
          <p14:tracePt t="94131" x="5013325" y="3748088"/>
          <p14:tracePt t="94139" x="4978400" y="3756025"/>
          <p14:tracePt t="94147" x="4953000" y="3756025"/>
          <p14:tracePt t="94155" x="4919663" y="3763963"/>
          <p14:tracePt t="94163" x="4884738" y="3773488"/>
          <p14:tracePt t="94172" x="4859338" y="3781425"/>
          <p14:tracePt t="94180" x="4833938" y="3790950"/>
          <p14:tracePt t="94188" x="4808538" y="3790950"/>
          <p14:tracePt t="94197" x="4783138" y="3790950"/>
          <p14:tracePt t="94205" x="4757738" y="3790950"/>
          <p14:tracePt t="94213" x="4724400" y="3798888"/>
          <p14:tracePt t="94222" x="4699000" y="3798888"/>
          <p14:tracePt t="94235" x="4664075" y="3798888"/>
          <p14:tracePt t="94238" x="4630738" y="3806825"/>
          <p14:tracePt t="94247" x="4595813" y="3816350"/>
          <p14:tracePt t="94255" x="4554538" y="3816350"/>
          <p14:tracePt t="94263" x="4519613" y="3824288"/>
          <p14:tracePt t="94271" x="4486275" y="3832225"/>
          <p14:tracePt t="94280" x="4451350" y="3841750"/>
          <p14:tracePt t="94288" x="4425950" y="3849688"/>
          <p14:tracePt t="94296" x="4392613" y="3857625"/>
          <p14:tracePt t="94305" x="4367213" y="3867150"/>
          <p14:tracePt t="94313" x="4341813" y="3875088"/>
          <p14:tracePt t="94321" x="4324350" y="3883025"/>
          <p14:tracePt t="94330" x="4298950" y="3883025"/>
          <p14:tracePt t="94338" x="4273550" y="3900488"/>
          <p14:tracePt t="94346" x="4248150" y="3908425"/>
          <p14:tracePt t="94354" x="4230688" y="3917950"/>
          <p14:tracePt t="94363" x="4205288" y="3917950"/>
          <p14:tracePt t="94372" x="4171950" y="3925888"/>
          <p14:tracePt t="94380" x="4129088" y="3925888"/>
          <p14:tracePt t="94388" x="4070350" y="3935413"/>
          <p14:tracePt t="94397" x="4027488" y="3935413"/>
          <p14:tracePt t="94405" x="3984625" y="3935413"/>
          <p14:tracePt t="94413" x="3933825" y="3935413"/>
          <p14:tracePt t="94422" x="3916363" y="3935413"/>
          <p14:tracePt t="94430" x="3900488" y="3935413"/>
          <p14:tracePt t="94438" x="3873500" y="3935413"/>
          <p14:tracePt t="94446" x="3857625" y="3943350"/>
          <p14:tracePt t="94454" x="3840163" y="3943350"/>
          <p14:tracePt t="94463" x="3814763" y="3951288"/>
          <p14:tracePt t="94471" x="3806825" y="3951288"/>
          <p14:tracePt t="94480" x="3781425" y="3951288"/>
          <p14:tracePt t="94488" x="3763963" y="3951288"/>
          <p14:tracePt t="94496" x="3746500" y="3951288"/>
          <p14:tracePt t="94505" x="3721100" y="3951288"/>
          <p14:tracePt t="94513" x="3695700" y="3951288"/>
          <p14:tracePt t="94522" x="3678238" y="3951288"/>
          <p14:tracePt t="94530" x="3644900" y="3951288"/>
          <p14:tracePt t="94538" x="3619500" y="3951288"/>
          <p14:tracePt t="94547" x="3602038" y="3951288"/>
          <p14:tracePt t="94555" x="3576638" y="3951288"/>
          <p14:tracePt t="94563" x="3551238" y="3951288"/>
          <p14:tracePt t="94572" x="3543300" y="3951288"/>
          <p14:tracePt t="94580" x="3517900" y="3951288"/>
          <p14:tracePt t="94589" x="3500438" y="3951288"/>
          <p14:tracePt t="94597" x="3482975" y="3951288"/>
          <p14:tracePt t="94605" x="3467100" y="3951288"/>
          <p14:tracePt t="94614" x="3449638" y="3951288"/>
          <p14:tracePt t="94622" x="3432175" y="3951288"/>
          <p14:tracePt t="94630" x="3414713" y="3951288"/>
          <p14:tracePt t="94639" x="3406775" y="3951288"/>
          <p14:tracePt t="94647" x="3389313" y="3951288"/>
          <p14:tracePt t="94656" x="3381375" y="3951288"/>
          <p14:tracePt t="94664" x="3363913" y="3951288"/>
          <p14:tracePt t="94672" x="3348038" y="3951288"/>
          <p14:tracePt t="94689" x="3330575" y="3951288"/>
          <p14:tracePt t="94697" x="3313113" y="3951288"/>
          <p14:tracePt t="94714" x="3297238" y="3951288"/>
          <p14:tracePt t="94722" x="3287713" y="3951288"/>
          <p14:tracePt t="94730" x="3279775" y="3951288"/>
          <p14:tracePt t="94739" x="3262313" y="3951288"/>
          <p14:tracePt t="94747" x="3254375" y="3951288"/>
          <p14:tracePt t="94755" x="3244850" y="3943350"/>
          <p14:tracePt t="94765" x="3236913" y="3943350"/>
          <p14:tracePt t="94772" x="3219450" y="3943350"/>
          <p14:tracePt t="94781" x="3211513" y="3943350"/>
          <p14:tracePt t="94798" x="3194050" y="3943350"/>
          <p14:tracePt t="94806" x="3178175" y="3943350"/>
          <p14:tracePt t="94823" x="3160713" y="3943350"/>
          <p14:tracePt t="94832" x="3152775" y="3943350"/>
          <p14:tracePt t="94840" x="3143250" y="3943350"/>
          <p14:tracePt t="94850" x="3135313" y="3943350"/>
          <p14:tracePt t="94867" x="3127375" y="3943350"/>
          <p14:tracePt t="94874" x="3109913" y="3943350"/>
          <p14:tracePt t="94891" x="3100388" y="3935413"/>
          <p14:tracePt t="94900" x="3084513" y="3935413"/>
          <p14:tracePt t="94917" x="3074988" y="3935413"/>
          <p14:tracePt t="94924" x="3067050" y="3925888"/>
          <p14:tracePt t="94941" x="3059113" y="3917950"/>
          <p14:tracePt t="94951" x="3049588" y="3917950"/>
          <p14:tracePt t="94959" x="3041650" y="3917950"/>
          <p14:tracePt t="94975" x="3033713" y="3908425"/>
          <p14:tracePt t="94984" x="3024188" y="3908425"/>
          <p14:tracePt t="95009" x="3016250" y="3908425"/>
          <p14:tracePt t="95018" x="3008313" y="3908425"/>
          <p14:tracePt t="95025" x="2998788" y="3908425"/>
          <p14:tracePt t="95034" x="2998788" y="3900488"/>
          <p14:tracePt t="95051" x="2990850" y="3900488"/>
          <p14:tracePt t="95076" x="2982913" y="3900488"/>
          <p14:tracePt t="95193" x="2990850" y="3892550"/>
          <p14:tracePt t="95210" x="2990850" y="3883025"/>
          <p14:tracePt t="95227" x="2998788" y="3875088"/>
          <p14:tracePt t="95235" x="3008313" y="3875088"/>
          <p14:tracePt t="95244" x="3016250" y="3875088"/>
          <p14:tracePt t="95261" x="3024188" y="3875088"/>
          <p14:tracePt t="95269" x="3033713" y="3875088"/>
          <p14:tracePt t="95286" x="3041650" y="3867150"/>
          <p14:tracePt t="95294" x="3067050" y="3867150"/>
          <p14:tracePt t="95303" x="3117850" y="3857625"/>
          <p14:tracePt t="95311" x="3160713" y="3849688"/>
          <p14:tracePt t="95319" x="3236913" y="3841750"/>
          <p14:tracePt t="95327" x="3305175" y="3841750"/>
          <p14:tracePt t="95336" x="3373438" y="3816350"/>
          <p14:tracePt t="95344" x="3414713" y="3806825"/>
          <p14:tracePt t="95353" x="3475038" y="3798888"/>
          <p14:tracePt t="95362" x="3533775" y="3781425"/>
          <p14:tracePt t="95370" x="3586163" y="3763963"/>
          <p14:tracePt t="95378" x="3627438" y="3756025"/>
          <p14:tracePt t="95387" x="3678238" y="3748088"/>
          <p14:tracePt t="95395" x="3703638" y="3738563"/>
          <p14:tracePt t="95403" x="3738563" y="3730625"/>
          <p14:tracePt t="95411" x="3771900" y="3722688"/>
          <p14:tracePt t="95420" x="3806825" y="3722688"/>
          <p14:tracePt t="95428" x="3840163" y="3713163"/>
          <p14:tracePt t="95436" x="3857625" y="3713163"/>
          <p14:tracePt t="95445" x="3883025" y="3713163"/>
          <p14:tracePt t="95454" x="3916363" y="3713163"/>
          <p14:tracePt t="95462" x="3933825" y="3713163"/>
          <p14:tracePt t="95471" x="3967163" y="3705225"/>
          <p14:tracePt t="95478" x="4010025" y="3705225"/>
          <p14:tracePt t="95487" x="4044950" y="3705225"/>
          <p14:tracePt t="95495" x="4086225" y="3705225"/>
          <p14:tracePt t="95503" x="4129088" y="3705225"/>
          <p14:tracePt t="95511" x="4162425" y="3705225"/>
          <p14:tracePt t="95520" x="4205288" y="3705225"/>
          <p14:tracePt t="95528" x="4240213" y="3705225"/>
          <p14:tracePt t="95536" x="4281488" y="3705225"/>
          <p14:tracePt t="95545" x="4316413" y="3705225"/>
          <p14:tracePt t="95553" x="4359275" y="3705225"/>
          <p14:tracePt t="95561" x="4375150" y="3705225"/>
          <p14:tracePt t="95569" x="4392613" y="3705225"/>
          <p14:tracePt t="95578" x="4418013" y="3705225"/>
          <p14:tracePt t="95586" x="4435475" y="3705225"/>
          <p14:tracePt t="95594" x="4460875" y="3705225"/>
          <p14:tracePt t="95603" x="4486275" y="3705225"/>
          <p14:tracePt t="95610" x="4494213" y="3705225"/>
          <p14:tracePt t="95619" x="4519613" y="3705225"/>
          <p14:tracePt t="95627" x="4537075" y="3705225"/>
          <p14:tracePt t="95635" x="4554538" y="3705225"/>
          <p14:tracePt t="95644" x="4570413" y="3705225"/>
          <p14:tracePt t="95652" x="4579938" y="3705225"/>
          <p14:tracePt t="95661" x="4595813" y="3705225"/>
          <p14:tracePt t="95669" x="4613275" y="3705225"/>
          <p14:tracePt t="95677" x="4621213" y="3705225"/>
          <p14:tracePt t="95686" x="4630738" y="3705225"/>
          <p14:tracePt t="95693" x="4638675" y="3705225"/>
          <p14:tracePt t="95701" x="4656138" y="3705225"/>
          <p14:tracePt t="95710" x="4673600" y="3705225"/>
          <p14:tracePt t="95726" x="4689475" y="3705225"/>
          <p14:tracePt t="95735" x="4699000" y="3705225"/>
          <p14:tracePt t="95743" x="4706938" y="3705225"/>
          <p14:tracePt t="95752" x="4714875" y="3705225"/>
          <p14:tracePt t="95760" x="4724400" y="3705225"/>
          <p14:tracePt t="95769" x="4732338" y="3705225"/>
          <p14:tracePt t="95777" x="4740275" y="3705225"/>
          <p14:tracePt t="95785" x="4749800" y="3705225"/>
          <p14:tracePt t="95793" x="4765675" y="3705225"/>
          <p14:tracePt t="95801" x="4783138" y="3705225"/>
          <p14:tracePt t="95809" x="4791075" y="3705225"/>
          <p14:tracePt t="95818" x="4808538" y="3705225"/>
          <p14:tracePt t="95834" x="4826000" y="3705225"/>
          <p14:tracePt t="95843" x="4843463" y="3705225"/>
          <p14:tracePt t="95860" x="4859338" y="3705225"/>
          <p14:tracePt t="95868" x="4868863" y="3705225"/>
          <p14:tracePt t="95876" x="4884738" y="3705225"/>
          <p14:tracePt t="95884" x="4894263" y="3705225"/>
          <p14:tracePt t="95892" x="4902200" y="3705225"/>
          <p14:tracePt t="95901" x="4919663" y="3705225"/>
          <p14:tracePt t="95909" x="4927600" y="3705225"/>
          <p14:tracePt t="95917" x="4935538" y="3705225"/>
          <p14:tracePt t="95925" x="4953000" y="3705225"/>
          <p14:tracePt t="95942" x="4970463" y="3705225"/>
          <p14:tracePt t="95950" x="4978400" y="3705225"/>
          <p14:tracePt t="95958" x="4987925" y="3705225"/>
          <p14:tracePt t="95967" x="5003800" y="3705225"/>
          <p14:tracePt t="95975" x="5013325" y="3705225"/>
          <p14:tracePt t="95984" x="5029200" y="3705225"/>
          <p14:tracePt t="95991" x="5038725" y="3705225"/>
          <p14:tracePt t="96000" x="5064125" y="3705225"/>
          <p14:tracePt t="96008" x="5080000" y="3705225"/>
          <p14:tracePt t="96017" x="5097463" y="3705225"/>
          <p14:tracePt t="96024" x="5114925" y="3705225"/>
          <p14:tracePt t="96033" x="5132388" y="3705225"/>
          <p14:tracePt t="96041" x="5140325" y="3705225"/>
          <p14:tracePt t="96050" x="5157788" y="3705225"/>
          <p14:tracePt t="96057" x="5165725" y="3705225"/>
          <p14:tracePt t="96066" x="5173663" y="3705225"/>
          <p14:tracePt t="96074" x="5183188" y="3705225"/>
          <p14:tracePt t="96082" x="5191125" y="3705225"/>
          <p14:tracePt t="96090" x="5199063" y="3705225"/>
          <p14:tracePt t="96099" x="5208588" y="3705225"/>
          <p14:tracePt t="96116" x="5224463" y="3705225"/>
          <p14:tracePt t="96123" x="5233988" y="3705225"/>
          <p14:tracePt t="96140" x="5241925" y="3705225"/>
          <p14:tracePt t="96149" x="5259388" y="3705225"/>
          <p14:tracePt t="96164" x="5267325" y="3705225"/>
          <p14:tracePt t="96173" x="5276850" y="3705225"/>
          <p14:tracePt t="96181" x="5284788" y="3705225"/>
          <p14:tracePt t="96189" x="5302250" y="3705225"/>
          <p14:tracePt t="96197" x="5310188" y="3705225"/>
          <p14:tracePt t="96205" x="5318125" y="3705225"/>
          <p14:tracePt t="96213" x="5335588" y="3705225"/>
          <p14:tracePt t="96233" x="5353050" y="3705225"/>
          <p14:tracePt t="96247" x="5360988" y="3705225"/>
          <p14:tracePt t="96256" x="5368925" y="3705225"/>
          <p14:tracePt t="96264" x="5378450" y="3705225"/>
          <p14:tracePt t="96272" x="5386388" y="3705225"/>
          <p14:tracePt t="96280" x="5394325" y="3705225"/>
          <p14:tracePt t="96289" x="5403850" y="3705225"/>
          <p14:tracePt t="96296" x="5411788" y="3705225"/>
          <p14:tracePt t="96305" x="5421313" y="3713163"/>
          <p14:tracePt t="96321" x="5437188" y="3713163"/>
          <p14:tracePt t="96330" x="5446713" y="3713163"/>
          <p14:tracePt t="96346" x="5454650" y="3713163"/>
          <p14:tracePt t="96355" x="5462588" y="3713163"/>
          <p14:tracePt t="96363" x="5472113" y="3722688"/>
          <p14:tracePt t="96387" x="5480050" y="3722688"/>
          <p14:tracePt t="96396" x="5487988" y="3722688"/>
          <p14:tracePt t="96420" x="5497513" y="3722688"/>
          <p14:tracePt t="96438" x="5505450" y="3722688"/>
          <p14:tracePt t="96462" x="5513388" y="3722688"/>
          <p14:tracePt t="96521" x="5522913" y="3730625"/>
          <p14:tracePt t="96537" x="5530850" y="3730625"/>
          <p14:tracePt t="96570" x="5530850" y="3738563"/>
          <p14:tracePt t="96579" x="5538788" y="3738563"/>
          <p14:tracePt t="96595" x="5548313" y="3738563"/>
          <p14:tracePt t="96636" x="5556250" y="3738563"/>
          <p14:tracePt t="96653" x="5565775" y="3738563"/>
          <p14:tracePt t="96678" x="5573713" y="3738563"/>
          <p14:tracePt t="96703" x="5573713" y="3748088"/>
          <p14:tracePt t="97188" x="5421313" y="3986213"/>
          <p14:tracePt t="97196" x="5157788" y="4410075"/>
          <p14:tracePt t="97204" x="4962525" y="4673600"/>
          <p14:tracePt t="97213" x="4833938" y="4868863"/>
          <p14:tracePt t="97221" x="4749800" y="5064125"/>
          <p14:tracePt t="97232" x="4638675" y="5208588"/>
          <p14:tracePt t="97236" x="4587875" y="5319713"/>
          <p14:tracePt t="97244" x="4545013" y="5380038"/>
          <p14:tracePt t="97253" x="4503738" y="5430838"/>
          <p14:tracePt t="97260" x="4451350" y="5472113"/>
          <p14:tracePt t="97268" x="4400550" y="5514975"/>
          <p14:tracePt t="97276" x="4332288" y="5608638"/>
          <p14:tracePt t="97284" x="4273550" y="5694363"/>
          <p14:tracePt t="97292" x="4197350" y="5813425"/>
          <p14:tracePt t="97300" x="4121150" y="5991225"/>
          <p14:tracePt t="97309" x="4060825" y="6194425"/>
          <p14:tracePt t="97317" x="4002088" y="6280150"/>
          <p14:tracePt t="97325" x="3951288" y="6399213"/>
          <p14:tracePt t="97333" x="3916363" y="6475413"/>
          <p14:tracePt t="97341" x="3865563" y="6569075"/>
          <p14:tracePt t="97349" x="3822700" y="6627813"/>
          <p14:tracePt t="97357" x="3781425" y="6696075"/>
          <p14:tracePt t="97366" x="3756025" y="6746875"/>
          <p14:tracePt t="97373" x="3738563" y="6764338"/>
          <p14:tracePt t="97383" x="3721100" y="6799263"/>
          <p14:tracePt t="97389" x="3703638" y="6824663"/>
          <p14:tracePt t="97398" x="3687763" y="6840538"/>
          <p14:tracePt t="98567" x="0" y="0"/>
        </p14:tracePtLst>
      </p14:laserTraceLst>
    </p:ext>
    <p:ext uri="{E180D4A7-C9FB-4DFB-919C-405C955672EB}">
      <p14:showEvtLst xmlns:p14="http://schemas.microsoft.com/office/powerpoint/2010/main">
        <p14:triggerEvt type="onClick" time="28574" objId="4"/>
        <p14:triggerEvt type="onClick" time="56661" objId="6"/>
        <p14:triggerEvt type="onClick" time="64142" objId="5"/>
        <p14:triggerEvt type="onClick" time="82805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6">
            <a:extLst>
              <a:ext uri="{FF2B5EF4-FFF2-40B4-BE49-F238E27FC236}">
                <a16:creationId xmlns:a16="http://schemas.microsoft.com/office/drawing/2014/main" id="{5BCB9DC7-475C-4F45-B004-EEBC7F44B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60400"/>
            <a:ext cx="7475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 SemiBold" pitchFamily="2" charset="0"/>
              </a:rPr>
              <a:t>Where do you think these shapes will fit in the Carroll diagram?</a:t>
            </a:r>
            <a:endParaRPr lang="en-GB" altLang="en-US" sz="3600">
              <a:solidFill>
                <a:schemeClr val="tx1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206FAF-2AFB-453B-B38F-DEF426B329F0}"/>
              </a:ext>
            </a:extLst>
          </p:cNvPr>
          <p:cNvSpPr/>
          <p:nvPr/>
        </p:nvSpPr>
        <p:spPr>
          <a:xfrm>
            <a:off x="23225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17DDB-7405-415F-A253-8ED8AFF61F12}"/>
              </a:ext>
            </a:extLst>
          </p:cNvPr>
          <p:cNvSpPr/>
          <p:nvPr/>
        </p:nvSpPr>
        <p:spPr>
          <a:xfrm>
            <a:off x="35544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yellow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4AA99-FDD2-4D43-8B50-D9077B02620A}"/>
              </a:ext>
            </a:extLst>
          </p:cNvPr>
          <p:cNvSpPr/>
          <p:nvPr/>
        </p:nvSpPr>
        <p:spPr>
          <a:xfrm>
            <a:off x="4791076" y="2066926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not yellow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5B774C-6ACB-461C-87D1-72D70860D56A}"/>
              </a:ext>
            </a:extLst>
          </p:cNvPr>
          <p:cNvSpPr/>
          <p:nvPr/>
        </p:nvSpPr>
        <p:spPr>
          <a:xfrm>
            <a:off x="23225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circle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4F8074-DA9D-4D19-BDFB-DA10310A9896}"/>
              </a:ext>
            </a:extLst>
          </p:cNvPr>
          <p:cNvSpPr/>
          <p:nvPr/>
        </p:nvSpPr>
        <p:spPr>
          <a:xfrm>
            <a:off x="35544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4A3F50-D5E1-48E7-8F8C-D1DB441D7DCE}"/>
              </a:ext>
            </a:extLst>
          </p:cNvPr>
          <p:cNvSpPr/>
          <p:nvPr/>
        </p:nvSpPr>
        <p:spPr>
          <a:xfrm>
            <a:off x="4791076" y="3302001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D3364-DA50-446A-8851-4F77271F7AEA}"/>
              </a:ext>
            </a:extLst>
          </p:cNvPr>
          <p:cNvSpPr/>
          <p:nvPr/>
        </p:nvSpPr>
        <p:spPr>
          <a:xfrm>
            <a:off x="23225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not circle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EC04FB-A0FA-40A6-8D90-46E80FCBD8FB}"/>
              </a:ext>
            </a:extLst>
          </p:cNvPr>
          <p:cNvSpPr/>
          <p:nvPr/>
        </p:nvSpPr>
        <p:spPr>
          <a:xfrm>
            <a:off x="35544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A61D86-BFD9-4600-A0B8-4EC92173C0E9}"/>
              </a:ext>
            </a:extLst>
          </p:cNvPr>
          <p:cNvSpPr/>
          <p:nvPr/>
        </p:nvSpPr>
        <p:spPr>
          <a:xfrm>
            <a:off x="4791076" y="4537076"/>
            <a:ext cx="1235075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92E2E-5F2A-41DD-B1C6-63E19AE51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335213"/>
            <a:ext cx="107156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66E28F-CEDA-4BF2-9945-D404D1B1D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695576"/>
            <a:ext cx="1020762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1277E-4B91-47C4-ADC6-30D06134C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6" y="4154488"/>
            <a:ext cx="97472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75843-34BF-48D0-88A2-06195BF2AD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620" y="4597762"/>
            <a:ext cx="97472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7DBB4F-621C-4B85-B9C2-28A9BBD59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62916"/>
      </p:ext>
    </p:extLst>
  </p:cSld>
  <p:clrMapOvr>
    <a:masterClrMapping/>
  </p:clrMapOvr>
  <p:transition spd="slow" advTm="68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15651 0.343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3905 0.28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26172 -0.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-0.00024 L -0.37917 -0.175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5" x="3727450" y="6324600"/>
          <p14:tracePt t="5860" x="3228975" y="6738938"/>
          <p14:tracePt t="5869" x="3305175" y="6645275"/>
          <p14:tracePt t="5876" x="3363913" y="6586538"/>
          <p14:tracePt t="5885" x="3432175" y="6500813"/>
          <p14:tracePt t="5892" x="3500438" y="6442075"/>
          <p14:tracePt t="5900" x="3551238" y="6381750"/>
          <p14:tracePt t="5908" x="3602038" y="6330950"/>
          <p14:tracePt t="5917" x="3644900" y="6280150"/>
          <p14:tracePt t="5925" x="3695700" y="6229350"/>
          <p14:tracePt t="5933" x="3756025" y="6161088"/>
          <p14:tracePt t="5940" x="3797300" y="6084888"/>
          <p14:tracePt t="5949" x="3840163" y="6034088"/>
          <p14:tracePt t="5956" x="3865563" y="5991225"/>
          <p14:tracePt t="5964" x="3900488" y="5940425"/>
          <p14:tracePt t="5972" x="3925888" y="5889625"/>
          <p14:tracePt t="5980" x="3959225" y="5821363"/>
          <p14:tracePt t="5988" x="3984625" y="5788025"/>
          <p14:tracePt t="5996" x="4017963" y="5735638"/>
          <p14:tracePt t="6004" x="4035425" y="5702300"/>
          <p14:tracePt t="6013" x="4052888" y="5659438"/>
          <p14:tracePt t="6021" x="4078288" y="5616575"/>
          <p14:tracePt t="6029" x="4086225" y="5575300"/>
          <p14:tracePt t="6037" x="4111625" y="5524500"/>
          <p14:tracePt t="6045" x="4129088" y="5489575"/>
          <p14:tracePt t="6053" x="4137025" y="5456238"/>
          <p14:tracePt t="6061" x="4162425" y="5421313"/>
          <p14:tracePt t="6070" x="4171950" y="5387975"/>
          <p14:tracePt t="6078" x="4187825" y="5337175"/>
          <p14:tracePt t="6086" x="4205288" y="5302250"/>
          <p14:tracePt t="6093" x="4214813" y="5260975"/>
          <p14:tracePt t="6103" x="4230688" y="5208588"/>
          <p14:tracePt t="6110" x="4256088" y="5149850"/>
          <p14:tracePt t="6118" x="4273550" y="5099050"/>
          <p14:tracePt t="6126" x="4298950" y="5038725"/>
          <p14:tracePt t="6134" x="4316413" y="4979988"/>
          <p14:tracePt t="6142" x="4332288" y="4903788"/>
          <p14:tracePt t="6151" x="4349750" y="4843463"/>
          <p14:tracePt t="6159" x="4359275" y="4784725"/>
          <p14:tracePt t="6167" x="4367213" y="4741863"/>
          <p14:tracePt t="6175" x="4367213" y="4708525"/>
          <p14:tracePt t="6183" x="4367213" y="4673600"/>
          <p14:tracePt t="6191" x="4367213" y="4648200"/>
          <p14:tracePt t="6199" x="4375150" y="4630738"/>
          <p14:tracePt t="6207" x="4375150" y="4605338"/>
          <p14:tracePt t="6215" x="4375150" y="4579938"/>
          <p14:tracePt t="6223" x="4375150" y="4554538"/>
          <p14:tracePt t="6231" x="4384675" y="4521200"/>
          <p14:tracePt t="6239" x="4384675" y="4486275"/>
          <p14:tracePt t="6247" x="4392613" y="4445000"/>
          <p14:tracePt t="6256" x="4392613" y="4410075"/>
          <p14:tracePt t="6263" x="4400550" y="4368800"/>
          <p14:tracePt t="6272" x="4410075" y="4333875"/>
          <p14:tracePt t="6280" x="4410075" y="4291013"/>
          <p14:tracePt t="6288" x="4418013" y="4257675"/>
          <p14:tracePt t="6296" x="4418013" y="4214813"/>
          <p14:tracePt t="6305" x="4418013" y="4181475"/>
          <p14:tracePt t="6313" x="4418013" y="4146550"/>
          <p14:tracePt t="6321" x="4418013" y="4113213"/>
          <p14:tracePt t="6329" x="4418013" y="4062413"/>
          <p14:tracePt t="6337" x="4425950" y="4002088"/>
          <p14:tracePt t="6345" x="4435475" y="3917950"/>
          <p14:tracePt t="6353" x="4443413" y="3849688"/>
          <p14:tracePt t="6361" x="4460875" y="3773488"/>
          <p14:tracePt t="6369" x="4468813" y="3713163"/>
          <p14:tracePt t="6377" x="4468813" y="3654425"/>
          <p14:tracePt t="6385" x="4468813" y="3629025"/>
          <p14:tracePt t="6393" x="4468813" y="3611563"/>
          <p14:tracePt t="6402" x="4468813" y="3586163"/>
          <p14:tracePt t="6410" x="4468813" y="3578225"/>
          <p14:tracePt t="6418" x="4468813" y="3560763"/>
          <p14:tracePt t="6426" x="4468813" y="3543300"/>
          <p14:tracePt t="6442" x="4468813" y="3517900"/>
          <p14:tracePt t="6451" x="4460875" y="3502025"/>
          <p14:tracePt t="6458" x="4460875" y="3484563"/>
          <p14:tracePt t="6467" x="4460875" y="3459163"/>
          <p14:tracePt t="6474" x="4451350" y="3433763"/>
          <p14:tracePt t="6483" x="4443413" y="3416300"/>
          <p14:tracePt t="6490" x="4435475" y="3390900"/>
          <p14:tracePt t="6499" x="4435475" y="3365500"/>
          <p14:tracePt t="6507" x="4435475" y="3355975"/>
          <p14:tracePt t="6515" x="4425950" y="3330575"/>
          <p14:tracePt t="6524" x="4425950" y="3314700"/>
          <p14:tracePt t="6532" x="4418013" y="3289300"/>
          <p14:tracePt t="6540" x="4418013" y="3271838"/>
          <p14:tracePt t="6548" x="4410075" y="3254375"/>
          <p14:tracePt t="6557" x="4400550" y="3238500"/>
          <p14:tracePt t="6573" x="4400550" y="3221038"/>
          <p14:tracePt t="6581" x="4392613" y="3211513"/>
          <p14:tracePt t="6598" x="4392613" y="3203575"/>
          <p14:tracePt t="6606" x="4392613" y="3195638"/>
          <p14:tracePt t="6614" x="4384675" y="3195638"/>
          <p14:tracePt t="6623" x="4384675" y="3186113"/>
          <p14:tracePt t="6639" x="4375150" y="3178175"/>
          <p14:tracePt t="6647" x="4375150" y="3170238"/>
          <p14:tracePt t="6656" x="4367213" y="3170238"/>
          <p14:tracePt t="6672" x="4367213" y="3160713"/>
          <p14:tracePt t="6680" x="4359275" y="3152775"/>
          <p14:tracePt t="6697" x="4349750" y="3144838"/>
          <p14:tracePt t="6705" x="4341813" y="3127375"/>
          <p14:tracePt t="6722" x="4332288" y="3119438"/>
          <p14:tracePt t="6730" x="4324350" y="3109913"/>
          <p14:tracePt t="6738" x="4324350" y="3101975"/>
          <p14:tracePt t="6746" x="4324350" y="3094038"/>
          <p14:tracePt t="6754" x="4316413" y="3084513"/>
          <p14:tracePt t="6763" x="4306888" y="3076575"/>
          <p14:tracePt t="6771" x="4298950" y="3067050"/>
          <p14:tracePt t="6779" x="4298950" y="3059113"/>
          <p14:tracePt t="6787" x="4298950" y="3051175"/>
          <p14:tracePt t="6796" x="4291013" y="3041650"/>
          <p14:tracePt t="6804" x="4281488" y="3041650"/>
          <p14:tracePt t="6812" x="4281488" y="3033713"/>
          <p14:tracePt t="6820" x="4281488" y="3025775"/>
          <p14:tracePt t="6829" x="4273550" y="3025775"/>
          <p14:tracePt t="6837" x="4265613" y="3008313"/>
          <p14:tracePt t="6845" x="4265613" y="3000375"/>
          <p14:tracePt t="6861" x="4256088" y="2990850"/>
          <p14:tracePt t="6878" x="4256088" y="2982913"/>
          <p14:tracePt t="6895" x="4256088" y="2974975"/>
          <p14:tracePt t="6919" x="4256088" y="2965450"/>
          <p14:tracePt t="7488" x="4248150" y="2965450"/>
          <p14:tracePt t="7496" x="4240213" y="2957513"/>
          <p14:tracePt t="7504" x="4230688" y="2957513"/>
          <p14:tracePt t="7521" x="4230688" y="2949575"/>
          <p14:tracePt t="7529" x="4222750" y="2949575"/>
          <p14:tracePt t="7537" x="4214813" y="2949575"/>
          <p14:tracePt t="7553" x="4205288" y="2949575"/>
          <p14:tracePt t="7561" x="4197350" y="2949575"/>
          <p14:tracePt t="7578" x="4187825" y="2949575"/>
          <p14:tracePt t="7603" x="4179888" y="2949575"/>
          <p14:tracePt t="7619" x="4171950" y="2949575"/>
          <p14:tracePt t="7660" x="4162425" y="2949575"/>
          <p14:tracePt t="7677" x="4154488" y="2949575"/>
          <p14:tracePt t="7702" x="4154488" y="2957513"/>
          <p14:tracePt t="7768" x="4154488" y="2965450"/>
          <p14:tracePt t="7825" x="4162425" y="2965450"/>
          <p14:tracePt t="7875" x="4171950" y="2965450"/>
          <p14:tracePt t="7899" x="4179888" y="2965450"/>
          <p14:tracePt t="7932" x="4187825" y="2965450"/>
          <p14:tracePt t="8193" x="4197350" y="2965450"/>
          <p14:tracePt t="8226" x="4205288" y="2965450"/>
          <p14:tracePt t="8250" x="4205288" y="2957513"/>
          <p14:tracePt t="8299" x="4205288" y="2949575"/>
          <p14:tracePt t="9255" x="4240213" y="2949575"/>
          <p14:tracePt t="9264" x="4265613" y="2949575"/>
          <p14:tracePt t="9271" x="4306888" y="2940050"/>
          <p14:tracePt t="9280" x="4359275" y="2932113"/>
          <p14:tracePt t="9288" x="4418013" y="2922588"/>
          <p14:tracePt t="9296" x="4476750" y="2897188"/>
          <p14:tracePt t="9305" x="4554538" y="2881313"/>
          <p14:tracePt t="9314" x="4630738" y="2855913"/>
          <p14:tracePt t="9321" x="4673600" y="2838450"/>
          <p14:tracePt t="9332" x="4740275" y="2820988"/>
          <p14:tracePt t="9339" x="4783138" y="2795588"/>
          <p14:tracePt t="9348" x="4818063" y="2778125"/>
          <p14:tracePt t="9355" x="4851400" y="2762250"/>
          <p14:tracePt t="9364" x="4902200" y="2752725"/>
          <p14:tracePt t="9371" x="4927600" y="2736850"/>
          <p14:tracePt t="9381" x="4945063" y="2736850"/>
          <p14:tracePt t="9389" x="4970463" y="2727325"/>
          <p14:tracePt t="9398" x="4987925" y="2727325"/>
          <p14:tracePt t="9405" x="4995863" y="2727325"/>
          <p14:tracePt t="9416" x="5013325" y="2727325"/>
          <p14:tracePt t="9421" x="5021263" y="2727325"/>
          <p14:tracePt t="9431" x="5029200" y="2727325"/>
          <p14:tracePt t="9438" x="5046663" y="2727325"/>
          <p14:tracePt t="9447" x="5054600" y="2727325"/>
          <p14:tracePt t="9455" x="5072063" y="2727325"/>
          <p14:tracePt t="9463" x="5089525" y="2727325"/>
          <p14:tracePt t="9471" x="5106988" y="2727325"/>
          <p14:tracePt t="9480" x="5122863" y="2727325"/>
          <p14:tracePt t="9487" x="5157788" y="2727325"/>
          <p14:tracePt t="9496" x="5173663" y="2727325"/>
          <p14:tracePt t="9504" x="5199063" y="2727325"/>
          <p14:tracePt t="9512" x="5224463" y="2727325"/>
          <p14:tracePt t="9521" x="5241925" y="2727325"/>
          <p14:tracePt t="9530" x="5267325" y="2727325"/>
          <p14:tracePt t="9538" x="5284788" y="2727325"/>
          <p14:tracePt t="9546" x="5302250" y="2727325"/>
          <p14:tracePt t="9554" x="5318125" y="2736850"/>
          <p14:tracePt t="9564" x="5343525" y="2744788"/>
          <p14:tracePt t="9571" x="5360988" y="2752725"/>
          <p14:tracePt t="9580" x="5378450" y="2762250"/>
          <p14:tracePt t="9588" x="5394325" y="2770188"/>
          <p14:tracePt t="9596" x="5403850" y="2778125"/>
          <p14:tracePt t="9605" x="5411788" y="2778125"/>
          <p14:tracePt t="9613" x="5429250" y="2787650"/>
          <p14:tracePt t="9621" x="5446713" y="2805113"/>
          <p14:tracePt t="9631" x="5446713" y="2813050"/>
          <p14:tracePt t="9638" x="5454650" y="2813050"/>
          <p14:tracePt t="9647" x="5472113" y="2830513"/>
          <p14:tracePt t="9664" x="5480050" y="2838450"/>
          <p14:tracePt t="9681" x="5480050" y="2846388"/>
          <p14:tracePt t="9688" x="5487988" y="2855913"/>
          <p14:tracePt t="9698" x="5487988" y="2863850"/>
          <p14:tracePt t="9714" x="5497513" y="2863850"/>
          <p14:tracePt t="9738" x="5497513" y="2871788"/>
          <p14:tracePt t="9755" x="5505450" y="2881313"/>
          <p14:tracePt t="9772" x="5513388" y="2881313"/>
          <p14:tracePt t="9814" x="5513388" y="2889250"/>
          <p14:tracePt t="9839" x="5513388" y="2897188"/>
          <p14:tracePt t="9855" x="5513388" y="2906713"/>
          <p14:tracePt t="9889" x="5513388" y="2914650"/>
          <p14:tracePt t="9897" x="5522913" y="2914650"/>
          <p14:tracePt t="9914" x="5522913" y="2922588"/>
          <p14:tracePt t="9956" x="5522913" y="2932113"/>
          <p14:tracePt t="9972" x="5522913" y="2940050"/>
          <p14:tracePt t="9988" x="5522913" y="2949575"/>
          <p14:tracePt t="10022" x="5522913" y="2957513"/>
          <p14:tracePt t="10031" x="5522913" y="2965450"/>
          <p14:tracePt t="10039" x="5513388" y="2965450"/>
          <p14:tracePt t="10047" x="5505450" y="2974975"/>
          <p14:tracePt t="10065" x="5497513" y="2982913"/>
          <p14:tracePt t="10082" x="5487988" y="2982913"/>
          <p14:tracePt t="10098" x="5480050" y="2990850"/>
          <p14:tracePt t="10115" x="5472113" y="2990850"/>
          <p14:tracePt t="10123" x="5472113" y="3000375"/>
          <p14:tracePt t="10132" x="5462588" y="3000375"/>
          <p14:tracePt t="10140" x="5462588" y="3008313"/>
          <p14:tracePt t="10275" x="5462588" y="3000375"/>
          <p14:tracePt t="10300" x="5462588" y="2990850"/>
          <p14:tracePt t="10334" x="5462588" y="2982913"/>
          <p14:tracePt t="10376" x="5462588" y="2974975"/>
          <p14:tracePt t="10443" x="5454650" y="2974975"/>
          <p14:tracePt t="10468" x="5454650" y="2965450"/>
          <p14:tracePt t="10493" x="5446713" y="2965450"/>
          <p14:tracePt t="10527" x="5446713" y="2957513"/>
          <p14:tracePt t="10552" x="5437188" y="2957513"/>
          <p14:tracePt t="10568" x="5429250" y="2957513"/>
          <p14:tracePt t="10585" x="5421313" y="2957513"/>
          <p14:tracePt t="10602" x="5421313" y="2949575"/>
          <p14:tracePt t="10627" x="5411788" y="2949575"/>
          <p14:tracePt t="10652" x="5403850" y="2949575"/>
          <p14:tracePt t="10685" x="5394325" y="2949575"/>
          <p14:tracePt t="11215" x="5394325" y="2940050"/>
          <p14:tracePt t="11245" x="5394325" y="2949575"/>
          <p14:tracePt t="12153" x="5378450" y="2949575"/>
          <p14:tracePt t="12162" x="5343525" y="2965450"/>
          <p14:tracePt t="12169" x="5276850" y="3000375"/>
          <p14:tracePt t="12177" x="5216525" y="3016250"/>
          <p14:tracePt t="12185" x="5157788" y="3033713"/>
          <p14:tracePt t="12193" x="5080000" y="3059113"/>
          <p14:tracePt t="12201" x="4995863" y="3084513"/>
          <p14:tracePt t="12209" x="4910138" y="3101975"/>
          <p14:tracePt t="12217" x="4851400" y="3109913"/>
          <p14:tracePt t="12225" x="4775200" y="3135313"/>
          <p14:tracePt t="12233" x="4714875" y="3144838"/>
          <p14:tracePt t="12241" x="4656138" y="3152775"/>
          <p14:tracePt t="12249" x="4605338" y="3160713"/>
          <p14:tracePt t="12258" x="4554538" y="3160713"/>
          <p14:tracePt t="12266" x="4476750" y="3160713"/>
          <p14:tracePt t="12274" x="4418013" y="3170238"/>
          <p14:tracePt t="12282" x="4375150" y="3186113"/>
          <p14:tracePt t="12290" x="4341813" y="3186113"/>
          <p14:tracePt t="12298" x="4306888" y="3195638"/>
          <p14:tracePt t="12306" x="4281488" y="3195638"/>
          <p14:tracePt t="12314" x="4248150" y="3203575"/>
          <p14:tracePt t="12322" x="4230688" y="3203575"/>
          <p14:tracePt t="12330" x="4197350" y="3211513"/>
          <p14:tracePt t="12338" x="4162425" y="3211513"/>
          <p14:tracePt t="12346" x="4129088" y="3211513"/>
          <p14:tracePt t="12355" x="4103688" y="3221038"/>
          <p14:tracePt t="12363" x="4078288" y="3228975"/>
          <p14:tracePt t="12371" x="4044950" y="3228975"/>
          <p14:tracePt t="12380" x="4010025" y="3238500"/>
          <p14:tracePt t="12387" x="3976688" y="3246438"/>
          <p14:tracePt t="12396" x="3951288" y="3254375"/>
          <p14:tracePt t="12404" x="3925888" y="3263900"/>
          <p14:tracePt t="12413" x="3900488" y="3271838"/>
          <p14:tracePt t="12420" x="3873500" y="3279775"/>
          <p14:tracePt t="12428" x="3865563" y="3279775"/>
          <p14:tracePt t="12436" x="3840163" y="3297238"/>
          <p14:tracePt t="12445" x="3822700" y="3305175"/>
          <p14:tracePt t="12453" x="3797300" y="3314700"/>
          <p14:tracePt t="12462" x="3781425" y="3322638"/>
          <p14:tracePt t="12469" x="3763963" y="3340100"/>
          <p14:tracePt t="12479" x="3746500" y="3348038"/>
          <p14:tracePt t="12485" x="3721100" y="3365500"/>
          <p14:tracePt t="12493" x="3713163" y="3382963"/>
          <p14:tracePt t="12502" x="3695700" y="3390900"/>
          <p14:tracePt t="12510" x="3678238" y="3408363"/>
          <p14:tracePt t="12518" x="3662363" y="3424238"/>
          <p14:tracePt t="12526" x="3636963" y="3449638"/>
          <p14:tracePt t="12534" x="3619500" y="3475038"/>
          <p14:tracePt t="12542" x="3602038" y="3502025"/>
          <p14:tracePt t="12550" x="3576638" y="3517900"/>
          <p14:tracePt t="12559" x="3551238" y="3560763"/>
          <p14:tracePt t="12567" x="3525838" y="3586163"/>
          <p14:tracePt t="12575" x="3492500" y="3619500"/>
          <p14:tracePt t="12583" x="3467100" y="3646488"/>
          <p14:tracePt t="12591" x="3449638" y="3671888"/>
          <p14:tracePt t="12599" x="3424238" y="3697288"/>
          <p14:tracePt t="12607" x="3398838" y="3722688"/>
          <p14:tracePt t="12615" x="3381375" y="3756025"/>
          <p14:tracePt t="12623" x="3355975" y="3773488"/>
          <p14:tracePt t="12631" x="3338513" y="3806825"/>
          <p14:tracePt t="12639" x="3330575" y="3816350"/>
          <p14:tracePt t="12648" x="3305175" y="3841750"/>
          <p14:tracePt t="12656" x="3287713" y="3867150"/>
          <p14:tracePt t="12664" x="3279775" y="3883025"/>
          <p14:tracePt t="12672" x="3262313" y="3908425"/>
          <p14:tracePt t="12681" x="3244850" y="3925888"/>
          <p14:tracePt t="12688" x="3236913" y="3943350"/>
          <p14:tracePt t="12697" x="3219450" y="3960813"/>
          <p14:tracePt t="12705" x="3211513" y="3976688"/>
          <p14:tracePt t="12713" x="3203575" y="3986213"/>
          <p14:tracePt t="12721" x="3194050" y="4002088"/>
          <p14:tracePt t="12729" x="3186113" y="4019550"/>
          <p14:tracePt t="12737" x="3178175" y="4027488"/>
          <p14:tracePt t="12746" x="3160713" y="4044950"/>
          <p14:tracePt t="12753" x="3152775" y="4070350"/>
          <p14:tracePt t="12762" x="3143250" y="4087813"/>
          <p14:tracePt t="12778" x="3127375" y="4105275"/>
          <p14:tracePt t="12786" x="3117850" y="4121150"/>
          <p14:tracePt t="12802" x="3109913" y="4138613"/>
          <p14:tracePt t="12811" x="3092450" y="4146550"/>
          <p14:tracePt t="12818" x="3084513" y="4164013"/>
          <p14:tracePt t="12835" x="3074988" y="4164013"/>
          <p14:tracePt t="12843" x="3074988" y="4171950"/>
          <p14:tracePt t="12851" x="3067050" y="4181475"/>
          <p14:tracePt t="12859" x="3059113" y="4181475"/>
          <p14:tracePt t="12867" x="3059113" y="4189413"/>
          <p14:tracePt t="12875" x="3059113" y="4197350"/>
          <p14:tracePt t="12892" x="3049588" y="4206875"/>
          <p14:tracePt t="12908" x="3049588" y="4214813"/>
          <p14:tracePt t="12916" x="3041650" y="4214813"/>
          <p14:tracePt t="12924" x="3041650" y="4224338"/>
          <p14:tracePt t="12957" x="3033713" y="4232275"/>
          <p14:tracePt t="12973" x="3024188" y="4232275"/>
          <p14:tracePt t="12981" x="3024188" y="4240213"/>
          <p14:tracePt t="12989" x="3016250" y="4240213"/>
          <p14:tracePt t="12997" x="3016250" y="4249738"/>
          <p14:tracePt t="13176" x="3016250" y="4240213"/>
          <p14:tracePt t="13184" x="3016250" y="4232275"/>
          <p14:tracePt t="13201" x="3008313" y="4224338"/>
          <p14:tracePt t="13217" x="3008313" y="4214813"/>
          <p14:tracePt t="13225" x="2998788" y="4214813"/>
          <p14:tracePt t="13234" x="2998788" y="4206875"/>
          <p14:tracePt t="13259" x="2998788" y="4197350"/>
          <p14:tracePt t="13275" x="2998788" y="4189413"/>
          <p14:tracePt t="13373" x="2990850" y="4189413"/>
          <p14:tracePt t="13389" x="2990850" y="4197350"/>
          <p14:tracePt t="13414" x="2990850" y="4206875"/>
          <p14:tracePt t="14413" x="2990850" y="4214813"/>
          <p14:tracePt t="14421" x="2990850" y="4224338"/>
          <p14:tracePt t="14437" x="2990850" y="4232275"/>
          <p14:tracePt t="14445" x="2990850" y="4249738"/>
          <p14:tracePt t="14453" x="2998788" y="4249738"/>
          <p14:tracePt t="14462" x="2998788" y="4257675"/>
          <p14:tracePt t="14470" x="3016250" y="4275138"/>
          <p14:tracePt t="14478" x="3016250" y="4291013"/>
          <p14:tracePt t="14487" x="3033713" y="4316413"/>
          <p14:tracePt t="14495" x="3041650" y="4351338"/>
          <p14:tracePt t="14504" x="3059113" y="4376738"/>
          <p14:tracePt t="14512" x="3067050" y="4402138"/>
          <p14:tracePt t="14520" x="3074988" y="4427538"/>
          <p14:tracePt t="14529" x="3084513" y="4452938"/>
          <p14:tracePt t="14537" x="3084513" y="4486275"/>
          <p14:tracePt t="14545" x="3084513" y="4521200"/>
          <p14:tracePt t="14553" x="3092450" y="4538663"/>
          <p14:tracePt t="14562" x="3092450" y="4564063"/>
          <p14:tracePt t="14570" x="3100388" y="4597400"/>
          <p14:tracePt t="14578" x="3100388" y="4622800"/>
          <p14:tracePt t="14586" x="3100388" y="4648200"/>
          <p14:tracePt t="14595" x="3100388" y="4673600"/>
          <p14:tracePt t="14603" x="3100388" y="4708525"/>
          <p14:tracePt t="14612" x="3100388" y="4741863"/>
          <p14:tracePt t="14620" x="3100388" y="4767263"/>
          <p14:tracePt t="14628" x="3100388" y="4802188"/>
          <p14:tracePt t="14636" x="3100388" y="4835525"/>
          <p14:tracePt t="14645" x="3092450" y="4868863"/>
          <p14:tracePt t="14653" x="3092450" y="4886325"/>
          <p14:tracePt t="14661" x="3092450" y="4919663"/>
          <p14:tracePt t="14669" x="3084513" y="4946650"/>
          <p14:tracePt t="14678" x="3084513" y="4972050"/>
          <p14:tracePt t="14686" x="3074988" y="4997450"/>
          <p14:tracePt t="14695" x="3074988" y="5013325"/>
          <p14:tracePt t="14703" x="3067050" y="5038725"/>
          <p14:tracePt t="14712" x="3067050" y="5056188"/>
          <p14:tracePt t="14719" x="3067050" y="5081588"/>
          <p14:tracePt t="14728" x="3059113" y="5106988"/>
          <p14:tracePt t="14736" x="3049588" y="5124450"/>
          <p14:tracePt t="14744" x="3041650" y="5175250"/>
          <p14:tracePt t="14752" x="3041650" y="5192713"/>
          <p14:tracePt t="14761" x="3033713" y="5218113"/>
          <p14:tracePt t="14768" x="3024188" y="5243513"/>
          <p14:tracePt t="14778" x="3024188" y="5251450"/>
          <p14:tracePt t="14784" x="3024188" y="5268913"/>
          <p14:tracePt t="14793" x="3024188" y="5276850"/>
          <p14:tracePt t="14801" x="3016250" y="5286375"/>
          <p14:tracePt t="14818" x="3008313" y="5302250"/>
          <p14:tracePt t="14827" x="3008313" y="5311775"/>
          <p14:tracePt t="14844" x="2998788" y="5327650"/>
          <p14:tracePt t="14851" x="2998788" y="5337175"/>
          <p14:tracePt t="14859" x="2990850" y="5345113"/>
          <p14:tracePt t="14867" x="2990850" y="5362575"/>
          <p14:tracePt t="14877" x="2990850" y="5380038"/>
          <p14:tracePt t="14893" x="2990850" y="5387975"/>
          <p14:tracePt t="14901" x="2990850" y="5395913"/>
          <p14:tracePt t="14917" x="2990850" y="5405438"/>
          <p14:tracePt t="14926" x="2990850" y="5413375"/>
          <p14:tracePt t="14933" x="2990850" y="5421313"/>
          <p14:tracePt t="14949" x="2990850" y="5430838"/>
          <p14:tracePt t="14976" x="2990850" y="5438775"/>
          <p14:tracePt t="15346" x="2990850" y="5446713"/>
          <p14:tracePt t="15396" x="2990850" y="5456238"/>
          <p14:tracePt t="15428" x="2982913" y="5456238"/>
          <p14:tracePt t="15453" x="2973388" y="5456238"/>
          <p14:tracePt t="15502" x="2973388" y="5464175"/>
          <p14:tracePt t="15543" x="2965450" y="5464175"/>
          <p14:tracePt t="16451" x="2965450" y="5540375"/>
          <p14:tracePt t="16460" x="2973388" y="5608638"/>
          <p14:tracePt t="16468" x="2973388" y="5651500"/>
          <p14:tracePt t="16476" x="2990850" y="5702300"/>
          <p14:tracePt t="16484" x="2990850" y="5745163"/>
          <p14:tracePt t="16493" x="2998788" y="5770563"/>
          <p14:tracePt t="16500" x="2998788" y="5813425"/>
          <p14:tracePt t="16509" x="3008313" y="5854700"/>
          <p14:tracePt t="16517" x="3016250" y="5905500"/>
          <p14:tracePt t="16526" x="3024188" y="5948363"/>
          <p14:tracePt t="16533" x="3033713" y="6008688"/>
          <p14:tracePt t="16542" x="3033713" y="6049963"/>
          <p14:tracePt t="16549" x="3033713" y="6102350"/>
          <p14:tracePt t="16558" x="3041650" y="6127750"/>
          <p14:tracePt t="16566" x="3041650" y="6161088"/>
          <p14:tracePt t="16576" x="3049588" y="6186488"/>
          <p14:tracePt t="16583" x="3059113" y="6203950"/>
          <p14:tracePt t="16599" x="3059113" y="6211888"/>
          <p14:tracePt t="16616" x="3059113" y="6221413"/>
          <p14:tracePt t="16657" x="3059113" y="6229350"/>
          <p14:tracePt t="16674" x="3059113" y="6237288"/>
          <p14:tracePt t="16682" x="3059113" y="6246813"/>
          <p14:tracePt t="16698" x="3059113" y="6262688"/>
          <p14:tracePt t="16706" x="3067050" y="6272213"/>
          <p14:tracePt t="16714" x="3067050" y="6297613"/>
          <p14:tracePt t="16723" x="3067050" y="6313488"/>
          <p14:tracePt t="16730" x="3067050" y="6330950"/>
          <p14:tracePt t="16739" x="3067050" y="6356350"/>
          <p14:tracePt t="16748" x="3067050" y="6381750"/>
          <p14:tracePt t="16756" x="3067050" y="6399213"/>
          <p14:tracePt t="16764" x="3067050" y="6432550"/>
          <p14:tracePt t="16772" x="3067050" y="6475413"/>
          <p14:tracePt t="16781" x="3067050" y="6526213"/>
          <p14:tracePt t="16789" x="3059113" y="6569075"/>
          <p14:tracePt t="16797" x="3049588" y="6611938"/>
          <p14:tracePt t="16805" x="3033713" y="6670675"/>
          <p14:tracePt t="16814" x="3024188" y="6705600"/>
          <p14:tracePt t="16821" x="3016250" y="6738938"/>
          <p14:tracePt t="16830" x="3016250" y="6764338"/>
          <p14:tracePt t="16838" x="3016250" y="6772275"/>
          <p14:tracePt t="16847" x="3016250" y="6781800"/>
          <p14:tracePt t="16855" x="3016250" y="6789738"/>
          <p14:tracePt t="16863" x="3016250" y="6799263"/>
          <p14:tracePt t="16871" x="3008313" y="6807200"/>
          <p14:tracePt t="16879" x="3008313" y="6824663"/>
          <p14:tracePt t="16887" x="2998788" y="6840538"/>
          <p14:tracePt t="17608" x="0" y="0"/>
        </p14:tracePtLst>
      </p14:laserTraceLst>
    </p:ext>
    <p:ext uri="{E180D4A7-C9FB-4DFB-919C-405C955672EB}">
      <p14:showEvtLst xmlns:p14="http://schemas.microsoft.com/office/powerpoint/2010/main">
        <p14:triggerEvt type="onClick" time="27728" objId="3"/>
        <p14:triggerEvt type="onClick" time="33472" objId="8"/>
        <p14:triggerEvt type="onClick" time="46393" objId="9"/>
        <p14:triggerEvt type="onClick" time="56879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id="{E874E86B-3B90-4C03-836E-EEFB1E0A4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60400"/>
            <a:ext cx="7475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 SemiBold" pitchFamily="2" charset="0"/>
              </a:rPr>
              <a:t>Where do you think these shapes will fit in the Carroll diagram?</a:t>
            </a:r>
            <a:endParaRPr lang="en-GB" altLang="en-US" sz="3600">
              <a:solidFill>
                <a:schemeClr val="tx1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9374C-0572-4CAD-A1EE-460478D83C96}"/>
              </a:ext>
            </a:extLst>
          </p:cNvPr>
          <p:cNvSpPr/>
          <p:nvPr/>
        </p:nvSpPr>
        <p:spPr>
          <a:xfrm>
            <a:off x="23225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CDDCFB-7C38-43A1-904F-433D996FC89D}"/>
              </a:ext>
            </a:extLst>
          </p:cNvPr>
          <p:cNvSpPr/>
          <p:nvPr/>
        </p:nvSpPr>
        <p:spPr>
          <a:xfrm>
            <a:off x="35544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00" dirty="0">
                <a:solidFill>
                  <a:schemeClr val="tx1"/>
                </a:solidFill>
              </a:rPr>
              <a:t>quadrilateral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050AE-078C-419C-8897-08F95E4EC62F}"/>
              </a:ext>
            </a:extLst>
          </p:cNvPr>
          <p:cNvSpPr/>
          <p:nvPr/>
        </p:nvSpPr>
        <p:spPr>
          <a:xfrm>
            <a:off x="4791076" y="2066926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00" dirty="0">
                <a:solidFill>
                  <a:schemeClr val="tx1"/>
                </a:solidFill>
              </a:rPr>
              <a:t>not quadrilateral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D6D3E5-BC8B-4D02-9B0D-429DDFE8266E}"/>
              </a:ext>
            </a:extLst>
          </p:cNvPr>
          <p:cNvSpPr/>
          <p:nvPr/>
        </p:nvSpPr>
        <p:spPr>
          <a:xfrm>
            <a:off x="23225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orange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725CEB-71BC-411A-8D46-772CFB1B5BEE}"/>
              </a:ext>
            </a:extLst>
          </p:cNvPr>
          <p:cNvSpPr/>
          <p:nvPr/>
        </p:nvSpPr>
        <p:spPr>
          <a:xfrm>
            <a:off x="35544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61174A-8D52-4678-B1F1-0BA943E11B25}"/>
              </a:ext>
            </a:extLst>
          </p:cNvPr>
          <p:cNvSpPr/>
          <p:nvPr/>
        </p:nvSpPr>
        <p:spPr>
          <a:xfrm>
            <a:off x="4791076" y="3302001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9EB612-B13D-46BC-AED2-9359F6B1F285}"/>
              </a:ext>
            </a:extLst>
          </p:cNvPr>
          <p:cNvSpPr/>
          <p:nvPr/>
        </p:nvSpPr>
        <p:spPr>
          <a:xfrm>
            <a:off x="23225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not orange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43FEDD-95E8-4BA2-A07E-678B2B277307}"/>
              </a:ext>
            </a:extLst>
          </p:cNvPr>
          <p:cNvSpPr/>
          <p:nvPr/>
        </p:nvSpPr>
        <p:spPr>
          <a:xfrm>
            <a:off x="35544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FCF7A7-7D8F-480F-A5EA-0D3976390DC7}"/>
              </a:ext>
            </a:extLst>
          </p:cNvPr>
          <p:cNvSpPr/>
          <p:nvPr/>
        </p:nvSpPr>
        <p:spPr>
          <a:xfrm>
            <a:off x="4791076" y="4537076"/>
            <a:ext cx="1235075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53" name="Rectangle 3">
            <a:extLst>
              <a:ext uri="{FF2B5EF4-FFF2-40B4-BE49-F238E27FC236}">
                <a16:creationId xmlns:a16="http://schemas.microsoft.com/office/drawing/2014/main" id="{CFEFCC5F-DAB2-4F76-8E66-09A54B9F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688" y="2003425"/>
            <a:ext cx="4038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Sometimes there will be more than one shape in each box. Some boxes may even be empty.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8F026-D78C-49F8-AE45-B224EF002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9" y="3429001"/>
            <a:ext cx="9747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C57CF-4CB6-41D9-AB26-E016F044D7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700" y="3412331"/>
            <a:ext cx="582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F59164-CB71-46CB-B099-F64DD569E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45" y="4689752"/>
            <a:ext cx="7397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27D56E-77AF-477B-B7B2-CF9AF636A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4689752"/>
            <a:ext cx="5667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85BE6A6-255B-47E9-A8CE-7B9E11D0E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45"/>
    </mc:Choice>
    <mc:Fallback>
      <p:transition spd="slow" advTm="10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6.07153E-17 L -0.27396 0.213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9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43307 0.03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32799 0.06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19961 -0.0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91" x="3771900" y="6248400"/>
          <p14:tracePt t="11995" x="3109913" y="6696075"/>
          <p14:tracePt t="12002" x="3135313" y="6611938"/>
          <p14:tracePt t="12010" x="3152775" y="6551613"/>
          <p14:tracePt t="12018" x="3168650" y="6500813"/>
          <p14:tracePt t="12027" x="3186113" y="6467475"/>
          <p14:tracePt t="12035" x="3211513" y="6416675"/>
          <p14:tracePt t="12043" x="3219450" y="6391275"/>
          <p14:tracePt t="12051" x="3228975" y="6373813"/>
          <p14:tracePt t="12059" x="3228975" y="6356350"/>
          <p14:tracePt t="12078" x="3236913" y="6330950"/>
          <p14:tracePt t="12084" x="3236913" y="6313488"/>
          <p14:tracePt t="12092" x="3236913" y="6297613"/>
          <p14:tracePt t="12100" x="3236913" y="6280150"/>
          <p14:tracePt t="12108" x="3236913" y="6254750"/>
          <p14:tracePt t="12116" x="3236913" y="6229350"/>
          <p14:tracePt t="12125" x="3236913" y="6186488"/>
          <p14:tracePt t="12133" x="3228975" y="6161088"/>
          <p14:tracePt t="12141" x="3228975" y="6110288"/>
          <p14:tracePt t="12149" x="3228975" y="6067425"/>
          <p14:tracePt t="12157" x="3228975" y="5999163"/>
          <p14:tracePt t="12165" x="3228975" y="5922963"/>
          <p14:tracePt t="12174" x="3228975" y="5838825"/>
          <p14:tracePt t="12182" x="3228975" y="5745163"/>
          <p14:tracePt t="12190" x="3228975" y="5659438"/>
          <p14:tracePt t="12198" x="3236913" y="5565775"/>
          <p14:tracePt t="12206" x="3236913" y="5472113"/>
          <p14:tracePt t="12214" x="3244850" y="5387975"/>
          <p14:tracePt t="12222" x="3262313" y="5311775"/>
          <p14:tracePt t="12231" x="3262313" y="5251450"/>
          <p14:tracePt t="12238" x="3262313" y="5218113"/>
          <p14:tracePt t="12247" x="3262313" y="5192713"/>
          <p14:tracePt t="12254" x="3262313" y="5167313"/>
          <p14:tracePt t="12263" x="3262313" y="5132388"/>
          <p14:tracePt t="12271" x="3262313" y="5099050"/>
          <p14:tracePt t="12280" x="3262313" y="5073650"/>
          <p14:tracePt t="12287" x="3262313" y="5038725"/>
          <p14:tracePt t="12296" x="3262313" y="5005388"/>
          <p14:tracePt t="12303" x="3262313" y="4962525"/>
          <p14:tracePt t="12312" x="3270250" y="4894263"/>
          <p14:tracePt t="12320" x="3287713" y="4818063"/>
          <p14:tracePt t="12329" x="3297238" y="4741863"/>
          <p14:tracePt t="12336" x="3322638" y="4640263"/>
          <p14:tracePt t="12346" x="3348038" y="4538663"/>
          <p14:tracePt t="12352" x="3363913" y="4435475"/>
          <p14:tracePt t="12363" x="3381375" y="4351338"/>
          <p14:tracePt t="12369" x="3389313" y="4275138"/>
          <p14:tracePt t="12377" x="3424238" y="4206875"/>
          <p14:tracePt t="12385" x="3432175" y="4156075"/>
          <p14:tracePt t="12393" x="3449638" y="4105275"/>
          <p14:tracePt t="12401" x="3457575" y="4087813"/>
          <p14:tracePt t="12409" x="3467100" y="4062413"/>
          <p14:tracePt t="12418" x="3482975" y="4044950"/>
          <p14:tracePt t="12426" x="3492500" y="4019550"/>
          <p14:tracePt t="12434" x="3492500" y="4002088"/>
          <p14:tracePt t="12442" x="3500438" y="3986213"/>
          <p14:tracePt t="12450" x="3508375" y="3960813"/>
          <p14:tracePt t="12459" x="3525838" y="3925888"/>
          <p14:tracePt t="12467" x="3543300" y="3883025"/>
          <p14:tracePt t="12475" x="3576638" y="3806825"/>
          <p14:tracePt t="12483" x="3611563" y="3730625"/>
          <p14:tracePt t="12491" x="3652838" y="3636963"/>
          <p14:tracePt t="12499" x="3678238" y="3560763"/>
          <p14:tracePt t="12507" x="3703638" y="3517900"/>
          <p14:tracePt t="12516" x="3713163" y="3484563"/>
          <p14:tracePt t="12524" x="3729038" y="3449638"/>
          <p14:tracePt t="12532" x="3729038" y="3433763"/>
          <p14:tracePt t="12540" x="3738563" y="3408363"/>
          <p14:tracePt t="12548" x="3738563" y="3398838"/>
          <p14:tracePt t="12581" x="3738563" y="3390900"/>
          <p14:tracePt t="12597" x="3738563" y="3382963"/>
          <p14:tracePt t="12630" x="3746500" y="3382963"/>
          <p14:tracePt t="12639" x="3746500" y="3373438"/>
          <p14:tracePt t="12646" x="3746500" y="3365500"/>
          <p14:tracePt t="12655" x="3756025" y="3365500"/>
          <p14:tracePt t="12663" x="3763963" y="3355975"/>
          <p14:tracePt t="12671" x="3763963" y="3340100"/>
          <p14:tracePt t="12679" x="3771900" y="3330575"/>
          <p14:tracePt t="12687" x="3781425" y="3305175"/>
          <p14:tracePt t="12697" x="3789363" y="3289300"/>
          <p14:tracePt t="12703" x="3797300" y="3271838"/>
          <p14:tracePt t="12720" x="3797300" y="3263900"/>
          <p14:tracePt t="12729" x="3806825" y="3254375"/>
          <p14:tracePt t="12753" x="3814763" y="3238500"/>
          <p14:tracePt t="12762" x="3822700" y="3228975"/>
          <p14:tracePt t="12777" x="3832225" y="3211513"/>
          <p14:tracePt t="12785" x="3840163" y="3203575"/>
          <p14:tracePt t="12801" x="3848100" y="3195638"/>
          <p14:tracePt t="12810" x="3848100" y="3178175"/>
          <p14:tracePt t="12818" x="3857625" y="3178175"/>
          <p14:tracePt t="12826" x="3865563" y="3170238"/>
          <p14:tracePt t="12834" x="3873500" y="3160713"/>
          <p14:tracePt t="12842" x="3873500" y="3152775"/>
          <p14:tracePt t="12851" x="3873500" y="3144838"/>
          <p14:tracePt t="12859" x="3883025" y="3135313"/>
          <p14:tracePt t="12867" x="3890963" y="3127375"/>
          <p14:tracePt t="12883" x="3900488" y="3119438"/>
          <p14:tracePt t="12891" x="3908425" y="3109913"/>
          <p14:tracePt t="12899" x="3916363" y="3109913"/>
          <p14:tracePt t="12908" x="3925888" y="3109913"/>
          <p14:tracePt t="12916" x="3933825" y="3101975"/>
          <p14:tracePt t="12924" x="3941763" y="3094038"/>
          <p14:tracePt t="12932" x="3941763" y="3084513"/>
          <p14:tracePt t="12940" x="3951288" y="3084513"/>
          <p14:tracePt t="12949" x="3967163" y="3076575"/>
          <p14:tracePt t="12965" x="3976688" y="3067050"/>
          <p14:tracePt t="12972" x="3984625" y="3067050"/>
          <p14:tracePt t="12981" x="3992563" y="3059113"/>
          <p14:tracePt t="12989" x="4002088" y="3051175"/>
          <p14:tracePt t="12997" x="4010025" y="3041650"/>
          <p14:tracePt t="13014" x="4027488" y="3041650"/>
          <p14:tracePt t="13022" x="4035425" y="3033713"/>
          <p14:tracePt t="13038" x="4044950" y="3025775"/>
          <p14:tracePt t="13046" x="4052888" y="3025775"/>
          <p14:tracePt t="13063" x="4060825" y="3016250"/>
          <p14:tracePt t="13079" x="4070350" y="3016250"/>
          <p14:tracePt t="13087" x="4078288" y="3016250"/>
          <p14:tracePt t="13095" x="4078288" y="3008313"/>
          <p14:tracePt t="13120" x="4086225" y="3000375"/>
          <p14:tracePt t="13128" x="4095750" y="3000375"/>
          <p14:tracePt t="13161" x="4103688" y="3000375"/>
          <p14:tracePt t="13179" x="4111625" y="3000375"/>
          <p14:tracePt t="13185" x="4111625" y="2990850"/>
          <p14:tracePt t="13200" x="4121150" y="2990850"/>
          <p14:tracePt t="13217" x="4121150" y="2982913"/>
          <p14:tracePt t="13233" x="4129088" y="2974975"/>
          <p14:tracePt t="13258" x="4137025" y="2974975"/>
          <p14:tracePt t="13290" x="4146550" y="2974975"/>
          <p14:tracePt t="13307" x="4146550" y="2965450"/>
          <p14:tracePt t="13315" x="4154488" y="2965450"/>
          <p14:tracePt t="13323" x="4154488" y="2957513"/>
          <p14:tracePt t="13331" x="4162425" y="2957513"/>
          <p14:tracePt t="13364" x="4162425" y="2949575"/>
          <p14:tracePt t="13380" x="4162425" y="2940050"/>
          <p14:tracePt t="13406" x="4162425" y="2932113"/>
          <p14:tracePt t="16286" x="4179888" y="2932113"/>
          <p14:tracePt t="16294" x="4205288" y="2932113"/>
          <p14:tracePt t="16302" x="4214813" y="2949575"/>
          <p14:tracePt t="16311" x="4248150" y="2965450"/>
          <p14:tracePt t="16320" x="4281488" y="2982913"/>
          <p14:tracePt t="16328" x="4324350" y="3000375"/>
          <p14:tracePt t="16336" x="4359275" y="3016250"/>
          <p14:tracePt t="16345" x="4392613" y="3033713"/>
          <p14:tracePt t="16353" x="4435475" y="3059113"/>
          <p14:tracePt t="16361" x="4468813" y="3067050"/>
          <p14:tracePt t="16369" x="4503738" y="3084513"/>
          <p14:tracePt t="16378" x="4554538" y="3101975"/>
          <p14:tracePt t="16386" x="4587875" y="3109913"/>
          <p14:tracePt t="16395" x="4638675" y="3127375"/>
          <p14:tracePt t="16403" x="4681538" y="3135313"/>
          <p14:tracePt t="16412" x="4740275" y="3160713"/>
          <p14:tracePt t="16420" x="4791075" y="3170238"/>
          <p14:tracePt t="16429" x="4818063" y="3170238"/>
          <p14:tracePt t="16437" x="4851400" y="3178175"/>
          <p14:tracePt t="16446" x="4876800" y="3178175"/>
          <p14:tracePt t="16453" x="4894263" y="3186113"/>
          <p14:tracePt t="16462" x="4902200" y="3186113"/>
          <p14:tracePt t="16470" x="4919663" y="3186113"/>
          <p14:tracePt t="16479" x="4927600" y="3186113"/>
          <p14:tracePt t="16487" x="4935538" y="3186113"/>
          <p14:tracePt t="16496" x="4962525" y="3195638"/>
          <p14:tracePt t="16503" x="4995863" y="3195638"/>
          <p14:tracePt t="16512" x="5013325" y="3195638"/>
          <p14:tracePt t="16521" x="5046663" y="3195638"/>
          <p14:tracePt t="16529" x="5080000" y="3203575"/>
          <p14:tracePt t="16537" x="5106988" y="3203575"/>
          <p14:tracePt t="16546" x="5132388" y="3203575"/>
          <p14:tracePt t="16554" x="5148263" y="3203575"/>
          <p14:tracePt t="16563" x="5173663" y="3203575"/>
          <p14:tracePt t="16571" x="5191125" y="3203575"/>
          <p14:tracePt t="16579" x="5208588" y="3203575"/>
          <p14:tracePt t="16587" x="5224463" y="3203575"/>
          <p14:tracePt t="16596" x="5249863" y="3203575"/>
          <p14:tracePt t="16604" x="5276850" y="3203575"/>
          <p14:tracePt t="16613" x="5292725" y="3203575"/>
          <p14:tracePt t="16621" x="5310188" y="3195638"/>
          <p14:tracePt t="16629" x="5327650" y="3186113"/>
          <p14:tracePt t="16638" x="5343525" y="3186113"/>
          <p14:tracePt t="16646" x="5360988" y="3178175"/>
          <p14:tracePt t="16654" x="5368925" y="3178175"/>
          <p14:tracePt t="16663" x="5378450" y="3170238"/>
          <p14:tracePt t="16671" x="5386388" y="3170238"/>
          <p14:tracePt t="16679" x="5394325" y="3160713"/>
          <p14:tracePt t="16687" x="5403850" y="3160713"/>
          <p14:tracePt t="16696" x="5411788" y="3152775"/>
          <p14:tracePt t="16705" x="5421313" y="3144838"/>
          <p14:tracePt t="16713" x="5429250" y="3144838"/>
          <p14:tracePt t="16721" x="5437188" y="3135313"/>
          <p14:tracePt t="16730" x="5454650" y="3127375"/>
          <p14:tracePt t="16738" x="5462588" y="3127375"/>
          <p14:tracePt t="16755" x="5462588" y="3119438"/>
          <p14:tracePt t="16763" x="5472113" y="3119438"/>
          <p14:tracePt t="16771" x="5480050" y="3119438"/>
          <p14:tracePt t="16780" x="5487988" y="3119438"/>
          <p14:tracePt t="16788" x="5487988" y="3109913"/>
          <p14:tracePt t="16805" x="5487988" y="3101975"/>
          <p14:tracePt t="16813" x="5497513" y="3101975"/>
          <p14:tracePt t="16830" x="5505450" y="3094038"/>
          <p14:tracePt t="16863" x="5505450" y="3084513"/>
          <p14:tracePt t="16879" x="5505450" y="3076575"/>
          <p14:tracePt t="16913" x="5505450" y="3067050"/>
          <p14:tracePt t="16929" x="5505450" y="3059113"/>
          <p14:tracePt t="16945" x="5505450" y="3051175"/>
          <p14:tracePt t="16987" x="5505450" y="3041650"/>
          <p14:tracePt t="17457" x="5497513" y="3041650"/>
          <p14:tracePt t="18691" x="5454650" y="3051175"/>
          <p14:tracePt t="18699" x="5378450" y="3059113"/>
          <p14:tracePt t="18707" x="5310188" y="3084513"/>
          <p14:tracePt t="18715" x="5233988" y="3094038"/>
          <p14:tracePt t="18723" x="5173663" y="3109913"/>
          <p14:tracePt t="18731" x="5132388" y="3109913"/>
          <p14:tracePt t="18740" x="5080000" y="3119438"/>
          <p14:tracePt t="18746" x="5038725" y="3119438"/>
          <p14:tracePt t="18755" x="4995863" y="3127375"/>
          <p14:tracePt t="18763" x="4962525" y="3127375"/>
          <p14:tracePt t="18771" x="4927600" y="3127375"/>
          <p14:tracePt t="18779" x="4902200" y="3135313"/>
          <p14:tracePt t="18787" x="4884738" y="3135313"/>
          <p14:tracePt t="18795" x="4868863" y="3135313"/>
          <p14:tracePt t="18803" x="4851400" y="3135313"/>
          <p14:tracePt t="18811" x="4826000" y="3135313"/>
          <p14:tracePt t="18819" x="4800600" y="3135313"/>
          <p14:tracePt t="18827" x="4783138" y="3135313"/>
          <p14:tracePt t="18835" x="4765675" y="3135313"/>
          <p14:tracePt t="18842" x="4740275" y="3135313"/>
          <p14:tracePt t="18850" x="4724400" y="3135313"/>
          <p14:tracePt t="18859" x="4706938" y="3135313"/>
          <p14:tracePt t="18867" x="4689475" y="3135313"/>
          <p14:tracePt t="18875" x="4681538" y="3135313"/>
          <p14:tracePt t="18883" x="4664075" y="3135313"/>
          <p14:tracePt t="18891" x="4646613" y="3135313"/>
          <p14:tracePt t="18899" x="4638675" y="3135313"/>
          <p14:tracePt t="18907" x="4630738" y="3135313"/>
          <p14:tracePt t="18915" x="4621213" y="3135313"/>
          <p14:tracePt t="18923" x="4613275" y="3127375"/>
          <p14:tracePt t="18931" x="4605338" y="3127375"/>
          <p14:tracePt t="18940" x="4595813" y="3127375"/>
          <p14:tracePt t="18947" x="4595813" y="3119438"/>
          <p14:tracePt t="18956" x="4579938" y="3119438"/>
          <p14:tracePt t="18963" x="4579938" y="3109913"/>
          <p14:tracePt t="18973" x="4570413" y="3109913"/>
          <p14:tracePt t="18979" x="4562475" y="3109913"/>
          <p14:tracePt t="18987" x="4554538" y="3101975"/>
          <p14:tracePt t="18996" x="4545013" y="3094038"/>
          <p14:tracePt t="19004" x="4529138" y="3094038"/>
          <p14:tracePt t="19012" x="4519613" y="3084513"/>
          <p14:tracePt t="19020" x="4511675" y="3076575"/>
          <p14:tracePt t="19028" x="4494213" y="3076575"/>
          <p14:tracePt t="19036" x="4486275" y="3076575"/>
          <p14:tracePt t="19044" x="4468813" y="3067050"/>
          <p14:tracePt t="19052" x="4460875" y="3059113"/>
          <p14:tracePt t="19059" x="4451350" y="3059113"/>
          <p14:tracePt t="19067" x="4435475" y="3059113"/>
          <p14:tracePt t="19075" x="4425950" y="3051175"/>
          <p14:tracePt t="19083" x="4418013" y="3041650"/>
          <p14:tracePt t="19092" x="4410075" y="3033713"/>
          <p14:tracePt t="19099" x="4400550" y="3033713"/>
          <p14:tracePt t="19108" x="4392613" y="3033713"/>
          <p14:tracePt t="19116" x="4375150" y="3033713"/>
          <p14:tracePt t="19132" x="4375150" y="3025775"/>
          <p14:tracePt t="19140" x="4367213" y="3025775"/>
          <p14:tracePt t="19149" x="4359275" y="3025775"/>
          <p14:tracePt t="19157" x="4349750" y="3016250"/>
          <p14:tracePt t="19174" x="4341813" y="3008313"/>
          <p14:tracePt t="19181" x="4332288" y="3008313"/>
          <p14:tracePt t="19206" x="4324350" y="3008313"/>
          <p14:tracePt t="19214" x="4316413" y="3008313"/>
          <p14:tracePt t="19238" x="4306888" y="3008313"/>
          <p14:tracePt t="25566" x="4306888" y="3016250"/>
          <p14:tracePt t="25574" x="4306888" y="3025775"/>
          <p14:tracePt t="25582" x="4306888" y="3033713"/>
          <p14:tracePt t="25590" x="4306888" y="3041650"/>
          <p14:tracePt t="25607" x="4306888" y="3051175"/>
          <p14:tracePt t="25617" x="4306888" y="3059113"/>
          <p14:tracePt t="25623" x="4306888" y="3067050"/>
          <p14:tracePt t="25640" x="4306888" y="3076575"/>
          <p14:tracePt t="25650" x="4306888" y="3084513"/>
          <p14:tracePt t="25657" x="4306888" y="3094038"/>
          <p14:tracePt t="25665" x="4306888" y="3101975"/>
          <p14:tracePt t="25674" x="4306888" y="3109913"/>
          <p14:tracePt t="25682" x="4298950" y="3109913"/>
          <p14:tracePt t="25690" x="4298950" y="3127375"/>
          <p14:tracePt t="25699" x="4298950" y="3144838"/>
          <p14:tracePt t="25707" x="4298950" y="3152775"/>
          <p14:tracePt t="25716" x="4291013" y="3186113"/>
          <p14:tracePt t="25724" x="4291013" y="3221038"/>
          <p14:tracePt t="25732" x="4291013" y="3238500"/>
          <p14:tracePt t="25740" x="4281488" y="3271838"/>
          <p14:tracePt t="25748" x="4281488" y="3297238"/>
          <p14:tracePt t="25756" x="4273550" y="3322638"/>
          <p14:tracePt t="25764" x="4273550" y="3330575"/>
          <p14:tracePt t="25773" x="4273550" y="3348038"/>
          <p14:tracePt t="25781" x="4273550" y="3373438"/>
          <p14:tracePt t="25789" x="4273550" y="3382963"/>
          <p14:tracePt t="25799" x="4265613" y="3398838"/>
          <p14:tracePt t="25806" x="4265613" y="3408363"/>
          <p14:tracePt t="25814" x="4265613" y="3433763"/>
          <p14:tracePt t="25822" x="4265613" y="3449638"/>
          <p14:tracePt t="25830" x="4256088" y="3467100"/>
          <p14:tracePt t="25839" x="4256088" y="3484563"/>
          <p14:tracePt t="25847" x="4256088" y="3509963"/>
          <p14:tracePt t="25856" x="4256088" y="3527425"/>
          <p14:tracePt t="25864" x="4248150" y="3543300"/>
          <p14:tracePt t="25872" x="4248150" y="3568700"/>
          <p14:tracePt t="25880" x="4248150" y="3594100"/>
          <p14:tracePt t="25889" x="4240213" y="3611563"/>
          <p14:tracePt t="25897" x="4240213" y="3646488"/>
          <p14:tracePt t="25906" x="4240213" y="3679825"/>
          <p14:tracePt t="25913" x="4240213" y="3697288"/>
          <p14:tracePt t="25922" x="4240213" y="3730625"/>
          <p14:tracePt t="25930" x="4240213" y="3756025"/>
          <p14:tracePt t="25938" x="4240213" y="3773488"/>
          <p14:tracePt t="25947" x="4230688" y="3798888"/>
          <p14:tracePt t="25955" x="4230688" y="3824288"/>
          <p14:tracePt t="25963" x="4230688" y="3849688"/>
          <p14:tracePt t="25971" x="4230688" y="3867150"/>
          <p14:tracePt t="25979" x="4230688" y="3883025"/>
          <p14:tracePt t="25988" x="4230688" y="3892550"/>
          <p14:tracePt t="25996" x="4222750" y="3917950"/>
          <p14:tracePt t="26005" x="4222750" y="3935413"/>
          <p14:tracePt t="26013" x="4222750" y="3951288"/>
          <p14:tracePt t="26021" x="4214813" y="3968750"/>
          <p14:tracePt t="26029" x="4214813" y="3994150"/>
          <p14:tracePt t="26037" x="4205288" y="4011613"/>
          <p14:tracePt t="26046" x="4205288" y="4027488"/>
          <p14:tracePt t="26054" x="4197350" y="4052888"/>
          <p14:tracePt t="26062" x="4197350" y="4079875"/>
          <p14:tracePt t="26070" x="4197350" y="4095750"/>
          <p14:tracePt t="26083" x="4197350" y="4121150"/>
          <p14:tracePt t="26087" x="4197350" y="4146550"/>
          <p14:tracePt t="26095" x="4197350" y="4171950"/>
          <p14:tracePt t="26103" x="4197350" y="4206875"/>
          <p14:tracePt t="26111" x="4197350" y="4240213"/>
          <p14:tracePt t="26119" x="4197350" y="4275138"/>
          <p14:tracePt t="26128" x="4197350" y="4300538"/>
          <p14:tracePt t="26136" x="4197350" y="4325938"/>
          <p14:tracePt t="26144" x="4187825" y="4359275"/>
          <p14:tracePt t="26152" x="4187825" y="4384675"/>
          <p14:tracePt t="26160" x="4187825" y="4410075"/>
          <p14:tracePt t="26168" x="4187825" y="4435475"/>
          <p14:tracePt t="26177" x="4187825" y="4460875"/>
          <p14:tracePt t="26185" x="4179888" y="4478338"/>
          <p14:tracePt t="26193" x="4179888" y="4495800"/>
          <p14:tracePt t="26202" x="4179888" y="4521200"/>
          <p14:tracePt t="26210" x="4179888" y="4529138"/>
          <p14:tracePt t="26219" x="4179888" y="4554538"/>
          <p14:tracePt t="26227" x="4179888" y="4564063"/>
          <p14:tracePt t="26235" x="4179888" y="4589463"/>
          <p14:tracePt t="26243" x="4179888" y="4605338"/>
          <p14:tracePt t="26251" x="4179888" y="4622800"/>
          <p14:tracePt t="26260" x="4179888" y="4640263"/>
          <p14:tracePt t="26268" x="4179888" y="4665663"/>
          <p14:tracePt t="26277" x="4179888" y="4673600"/>
          <p14:tracePt t="26285" x="4179888" y="4699000"/>
          <p14:tracePt t="26293" x="4179888" y="4724400"/>
          <p14:tracePt t="26302" x="4179888" y="4733925"/>
          <p14:tracePt t="26310" x="4179888" y="4759325"/>
          <p14:tracePt t="26318" x="4179888" y="4775200"/>
          <p14:tracePt t="26326" x="4179888" y="4784725"/>
          <p14:tracePt t="26334" x="4179888" y="4802188"/>
          <p14:tracePt t="26342" x="4179888" y="4810125"/>
          <p14:tracePt t="26351" x="4179888" y="4827588"/>
          <p14:tracePt t="26359" x="4187825" y="4843463"/>
          <p14:tracePt t="26367" x="4187825" y="4852988"/>
          <p14:tracePt t="26376" x="4187825" y="4868863"/>
          <p14:tracePt t="26384" x="4187825" y="4878388"/>
          <p14:tracePt t="26392" x="4187825" y="4886325"/>
          <p14:tracePt t="26401" x="4187825" y="4894263"/>
          <p14:tracePt t="26409" x="4187825" y="4911725"/>
          <p14:tracePt t="26418" x="4187825" y="4937125"/>
          <p14:tracePt t="26426" x="4187825" y="4962525"/>
          <p14:tracePt t="26434" x="4187825" y="4979988"/>
          <p14:tracePt t="26442" x="4187825" y="5005388"/>
          <p14:tracePt t="26450" x="4187825" y="5038725"/>
          <p14:tracePt t="26459" x="4187825" y="5056188"/>
          <p14:tracePt t="26467" x="4187825" y="5073650"/>
          <p14:tracePt t="26476" x="4187825" y="5099050"/>
          <p14:tracePt t="26484" x="4187825" y="5116513"/>
          <p14:tracePt t="26492" x="4187825" y="5141913"/>
          <p14:tracePt t="26501" x="4187825" y="5167313"/>
          <p14:tracePt t="26509" x="4187825" y="5183188"/>
          <p14:tracePt t="26517" x="4187825" y="5200650"/>
          <p14:tracePt t="26525" x="4187825" y="5226050"/>
          <p14:tracePt t="26534" x="4187825" y="5243513"/>
          <p14:tracePt t="26542" x="4197350" y="5260975"/>
          <p14:tracePt t="26550" x="4197350" y="5286375"/>
          <p14:tracePt t="26558" x="4197350" y="5294313"/>
          <p14:tracePt t="26567" x="4197350" y="5302250"/>
          <p14:tracePt t="26575" x="4197350" y="5311775"/>
          <p14:tracePt t="26584" x="4197350" y="5327650"/>
          <p14:tracePt t="26592" x="4197350" y="5337175"/>
          <p14:tracePt t="26608" x="4197350" y="5353050"/>
          <p14:tracePt t="26617" x="4197350" y="5362575"/>
          <p14:tracePt t="26633" x="4197350" y="5370513"/>
          <p14:tracePt t="26641" x="4197350" y="5387975"/>
          <p14:tracePt t="26658" x="4197350" y="5395913"/>
          <p14:tracePt t="26667" x="4197350" y="5405438"/>
          <p14:tracePt t="26684" x="4197350" y="5413375"/>
          <p14:tracePt t="26692" x="4197350" y="5421313"/>
          <p14:tracePt t="26709" x="4197350" y="5430838"/>
          <p14:tracePt t="26792" x="4197350" y="5405438"/>
          <p14:tracePt t="26800" x="4197350" y="5362575"/>
          <p14:tracePt t="26808" x="4197350" y="5286375"/>
          <p14:tracePt t="26816" x="4197350" y="5218113"/>
          <p14:tracePt t="26825" x="4187825" y="5124450"/>
          <p14:tracePt t="26833" x="4187825" y="5056188"/>
          <p14:tracePt t="26841" x="4187825" y="5013325"/>
          <p14:tracePt t="26850" x="4187825" y="4972050"/>
          <p14:tracePt t="26857" x="4187825" y="4919663"/>
          <p14:tracePt t="26866" x="4187825" y="4878388"/>
          <p14:tracePt t="26874" x="4187825" y="4827588"/>
          <p14:tracePt t="26883" x="4187825" y="4775200"/>
          <p14:tracePt t="26890" x="4187825" y="4733925"/>
          <p14:tracePt t="26899" x="4187825" y="4673600"/>
          <p14:tracePt t="26906" x="4187825" y="4614863"/>
          <p14:tracePt t="26915" x="4197350" y="4572000"/>
          <p14:tracePt t="26923" x="4205288" y="4529138"/>
          <p14:tracePt t="26932" x="4205288" y="4478338"/>
          <p14:tracePt t="26940" x="4205288" y="4460875"/>
          <p14:tracePt t="26949" x="4214813" y="4435475"/>
          <p14:tracePt t="26956" x="4214813" y="4410075"/>
          <p14:tracePt t="26965" x="4214813" y="4402138"/>
          <p14:tracePt t="26972" x="4214813" y="4384675"/>
          <p14:tracePt t="26982" x="4214813" y="4376738"/>
          <p14:tracePt t="26989" x="4214813" y="4359275"/>
          <p14:tracePt t="26997" x="4214813" y="4333875"/>
          <p14:tracePt t="27005" x="4214813" y="4316413"/>
          <p14:tracePt t="27013" x="4214813" y="4300538"/>
          <p14:tracePt t="27021" x="4214813" y="4275138"/>
          <p14:tracePt t="27029" x="4214813" y="4265613"/>
          <p14:tracePt t="27037" x="4214813" y="4240213"/>
          <p14:tracePt t="27045" x="4214813" y="4224338"/>
          <p14:tracePt t="27053" x="4214813" y="4214813"/>
          <p14:tracePt t="27062" x="4214813" y="4197350"/>
          <p14:tracePt t="27070" x="4214813" y="4181475"/>
          <p14:tracePt t="27082" x="4214813" y="4146550"/>
          <p14:tracePt t="27086" x="4214813" y="4113213"/>
          <p14:tracePt t="27094" x="4214813" y="4087813"/>
          <p14:tracePt t="27102" x="4214813" y="4062413"/>
          <p14:tracePt t="27110" x="4214813" y="4027488"/>
          <p14:tracePt t="27119" x="4214813" y="3994150"/>
          <p14:tracePt t="27127" x="4214813" y="3976688"/>
          <p14:tracePt t="27135" x="4214813" y="3951288"/>
          <p14:tracePt t="27143" x="4214813" y="3925888"/>
          <p14:tracePt t="27151" x="4214813" y="3917950"/>
          <p14:tracePt t="27160" x="4214813" y="3900488"/>
          <p14:tracePt t="27168" x="4214813" y="3875088"/>
          <p14:tracePt t="27176" x="4214813" y="3867150"/>
          <p14:tracePt t="27184" x="4214813" y="3849688"/>
          <p14:tracePt t="27193" x="4222750" y="3832225"/>
          <p14:tracePt t="27201" x="4222750" y="3824288"/>
          <p14:tracePt t="27209" x="4222750" y="3806825"/>
          <p14:tracePt t="27217" x="4222750" y="3798888"/>
          <p14:tracePt t="27225" x="4222750" y="3773488"/>
          <p14:tracePt t="27233" x="4222750" y="3756025"/>
          <p14:tracePt t="27241" x="4222750" y="3748088"/>
          <p14:tracePt t="27249" x="4222750" y="3738563"/>
          <p14:tracePt t="27258" x="4222750" y="3730625"/>
          <p14:tracePt t="27266" x="4222750" y="3713163"/>
          <p14:tracePt t="27274" x="4222750" y="3697288"/>
          <p14:tracePt t="27282" x="4222750" y="3687763"/>
          <p14:tracePt t="27290" x="4222750" y="3671888"/>
          <p14:tracePt t="27299" x="4222750" y="3662363"/>
          <p14:tracePt t="27307" x="4222750" y="3646488"/>
          <p14:tracePt t="27315" x="4222750" y="3629025"/>
          <p14:tracePt t="27323" x="4222750" y="3619500"/>
          <p14:tracePt t="27332" x="4222750" y="3594100"/>
          <p14:tracePt t="27339" x="4222750" y="3578225"/>
          <p14:tracePt t="27348" x="4222750" y="3560763"/>
          <p14:tracePt t="27356" x="4222750" y="3535363"/>
          <p14:tracePt t="27365" x="4222750" y="3527425"/>
          <p14:tracePt t="27372" x="4222750" y="3509963"/>
          <p14:tracePt t="27382" x="4222750" y="3484563"/>
          <p14:tracePt t="27389" x="4222750" y="3467100"/>
          <p14:tracePt t="27397" x="4222750" y="3441700"/>
          <p14:tracePt t="27405" x="4222750" y="3424238"/>
          <p14:tracePt t="27414" x="4222750" y="3408363"/>
          <p14:tracePt t="27421" x="4222750" y="3390900"/>
          <p14:tracePt t="27429" x="4222750" y="3365500"/>
          <p14:tracePt t="27437" x="4222750" y="3355975"/>
          <p14:tracePt t="27446" x="4222750" y="3330575"/>
          <p14:tracePt t="27454" x="4222750" y="3305175"/>
          <p14:tracePt t="27463" x="4230688" y="3297238"/>
          <p14:tracePt t="27471" x="4230688" y="3271838"/>
          <p14:tracePt t="27478" x="4230688" y="3254375"/>
          <p14:tracePt t="27487" x="4230688" y="3246438"/>
          <p14:tracePt t="27495" x="4230688" y="3221038"/>
          <p14:tracePt t="27503" x="4230688" y="3203575"/>
          <p14:tracePt t="27511" x="4230688" y="3186113"/>
          <p14:tracePt t="27520" x="4230688" y="3160713"/>
          <p14:tracePt t="27527" x="4230688" y="3127375"/>
          <p14:tracePt t="27536" x="4230688" y="3109913"/>
          <p14:tracePt t="27545" x="4230688" y="3084513"/>
          <p14:tracePt t="27553" x="4230688" y="3051175"/>
          <p14:tracePt t="27561" x="4230688" y="3041650"/>
          <p14:tracePt t="27569" x="4230688" y="3025775"/>
          <p14:tracePt t="27577" x="4230688" y="3016250"/>
          <p14:tracePt t="27585" x="4230688" y="3008313"/>
          <p14:tracePt t="27594" x="4230688" y="2990850"/>
          <p14:tracePt t="27610" x="4230688" y="2982913"/>
          <p14:tracePt t="27618" x="4230688" y="2974975"/>
          <p14:tracePt t="27626" x="4230688" y="2965450"/>
          <p14:tracePt t="27634" x="4230688" y="2957513"/>
          <p14:tracePt t="27643" x="4230688" y="2949575"/>
          <p14:tracePt t="27651" x="4230688" y="2940050"/>
          <p14:tracePt t="27667" x="4230688" y="2932113"/>
          <p14:tracePt t="27675" x="4230688" y="2922588"/>
          <p14:tracePt t="27758" x="4230688" y="2932113"/>
          <p14:tracePt t="27766" x="4230688" y="2940050"/>
          <p14:tracePt t="27775" x="4230688" y="2957513"/>
          <p14:tracePt t="27783" x="4230688" y="2965450"/>
          <p14:tracePt t="27791" x="4230688" y="2982913"/>
          <p14:tracePt t="27799" x="4230688" y="3008313"/>
          <p14:tracePt t="27808" x="4230688" y="3025775"/>
          <p14:tracePt t="27816" x="4230688" y="3051175"/>
          <p14:tracePt t="27825" x="4230688" y="3076575"/>
          <p14:tracePt t="27833" x="4230688" y="3084513"/>
          <p14:tracePt t="27841" x="4230688" y="3101975"/>
          <p14:tracePt t="27850" x="4230688" y="3127375"/>
          <p14:tracePt t="27858" x="4230688" y="3135313"/>
          <p14:tracePt t="27866" x="4230688" y="3152775"/>
          <p14:tracePt t="27875" x="4230688" y="3170238"/>
          <p14:tracePt t="27883" x="4230688" y="3186113"/>
          <p14:tracePt t="27891" x="4230688" y="3221038"/>
          <p14:tracePt t="27899" x="4230688" y="3238500"/>
          <p14:tracePt t="27907" x="4230688" y="3271838"/>
          <p14:tracePt t="27916" x="4230688" y="3297238"/>
          <p14:tracePt t="27924" x="4230688" y="3340100"/>
          <p14:tracePt t="27932" x="4230688" y="3373438"/>
          <p14:tracePt t="27941" x="4222750" y="3408363"/>
          <p14:tracePt t="27950" x="4222750" y="3433763"/>
          <p14:tracePt t="27958" x="4222750" y="3475038"/>
          <p14:tracePt t="27966" x="4222750" y="3509963"/>
          <p14:tracePt t="27974" x="4214813" y="3543300"/>
          <p14:tracePt t="27983" x="4214813" y="3586163"/>
          <p14:tracePt t="27991" x="4214813" y="3611563"/>
          <p14:tracePt t="28000" x="4214813" y="3636963"/>
          <p14:tracePt t="28008" x="4214813" y="3662363"/>
          <p14:tracePt t="28016" x="4205288" y="3697288"/>
          <p14:tracePt t="28024" x="4205288" y="3722688"/>
          <p14:tracePt t="28033" x="4205288" y="3730625"/>
          <p14:tracePt t="28041" x="4205288" y="3756025"/>
          <p14:tracePt t="28049" x="4205288" y="3781425"/>
          <p14:tracePt t="28057" x="4205288" y="3790950"/>
          <p14:tracePt t="28066" x="4197350" y="3816350"/>
          <p14:tracePt t="28080" x="4197350" y="3841750"/>
          <p14:tracePt t="28082" x="4197350" y="3857625"/>
          <p14:tracePt t="28091" x="4197350" y="3883025"/>
          <p14:tracePt t="28099" x="4197350" y="3908425"/>
          <p14:tracePt t="28107" x="4197350" y="3925888"/>
          <p14:tracePt t="28116" x="4197350" y="3960813"/>
          <p14:tracePt t="28124" x="4197350" y="4002088"/>
          <p14:tracePt t="28133" x="4197350" y="4037013"/>
          <p14:tracePt t="28141" x="4197350" y="4079875"/>
          <p14:tracePt t="28149" x="4197350" y="4121150"/>
          <p14:tracePt t="28157" x="4197350" y="4164013"/>
          <p14:tracePt t="28165" x="4197350" y="4197350"/>
          <p14:tracePt t="28174" x="4197350" y="4224338"/>
          <p14:tracePt t="28182" x="4197350" y="4257675"/>
          <p14:tracePt t="28190" x="4197350" y="4291013"/>
          <p14:tracePt t="28199" x="4197350" y="4316413"/>
          <p14:tracePt t="28207" x="4187825" y="4359275"/>
          <p14:tracePt t="28215" x="4187825" y="4394200"/>
          <p14:tracePt t="28223" x="4187825" y="4419600"/>
          <p14:tracePt t="28232" x="4187825" y="4452938"/>
          <p14:tracePt t="28240" x="4187825" y="4486275"/>
          <p14:tracePt t="28249" x="4187825" y="4513263"/>
          <p14:tracePt t="28257" x="4187825" y="4546600"/>
          <p14:tracePt t="28265" x="4187825" y="4579938"/>
          <p14:tracePt t="28274" x="4187825" y="4614863"/>
          <p14:tracePt t="28282" x="4187825" y="4640263"/>
          <p14:tracePt t="28290" x="4187825" y="4673600"/>
          <p14:tracePt t="28299" x="4187825" y="4708525"/>
          <p14:tracePt t="28306" x="4187825" y="4741863"/>
          <p14:tracePt t="28315" x="4187825" y="4759325"/>
          <p14:tracePt t="28323" x="4187825" y="4792663"/>
          <p14:tracePt t="28332" x="4187825" y="4818063"/>
          <p14:tracePt t="28340" x="4187825" y="4835525"/>
          <p14:tracePt t="28349" x="4187825" y="4868863"/>
          <p14:tracePt t="28357" x="4187825" y="4894263"/>
          <p14:tracePt t="28365" x="4187825" y="4929188"/>
          <p14:tracePt t="28373" x="4187825" y="4946650"/>
          <p14:tracePt t="28382" x="4187825" y="4972050"/>
          <p14:tracePt t="28390" x="4187825" y="5005388"/>
          <p14:tracePt t="28399" x="4187825" y="5022850"/>
          <p14:tracePt t="28407" x="4187825" y="5056188"/>
          <p14:tracePt t="28415" x="4187825" y="5091113"/>
          <p14:tracePt t="28425" x="4187825" y="5124450"/>
          <p14:tracePt t="28432" x="4187825" y="5157788"/>
          <p14:tracePt t="28441" x="4187825" y="5183188"/>
          <p14:tracePt t="28449" x="4187825" y="5208588"/>
          <p14:tracePt t="28457" x="4187825" y="5235575"/>
          <p14:tracePt t="28474" x="4187825" y="5251450"/>
          <p14:tracePt t="28482" x="4187825" y="5260975"/>
          <p14:tracePt t="28499" x="4187825" y="5268913"/>
          <p14:tracePt t="28507" x="4187825" y="5276850"/>
          <p14:tracePt t="28515" x="4187825" y="5286375"/>
          <p14:tracePt t="28540" x="4187825" y="5294313"/>
          <p14:tracePt t="28549" x="4187825" y="5302250"/>
          <p14:tracePt t="28565" x="4187825" y="5311775"/>
          <p14:tracePt t="28581" x="4187825" y="5319713"/>
          <p14:tracePt t="28598" x="4187825" y="5327650"/>
          <p14:tracePt t="28639" x="4187825" y="5337175"/>
          <p14:tracePt t="28689" x="4187825" y="5327650"/>
          <p14:tracePt t="28697" x="4197350" y="5302250"/>
          <p14:tracePt t="28706" x="4197350" y="5276850"/>
          <p14:tracePt t="28714" x="4197350" y="5235575"/>
          <p14:tracePt t="28723" x="4197350" y="5183188"/>
          <p14:tracePt t="28731" x="4197350" y="5149850"/>
          <p14:tracePt t="28740" x="4187825" y="5106988"/>
          <p14:tracePt t="28748" x="4187825" y="5064125"/>
          <p14:tracePt t="28756" x="4179888" y="5030788"/>
          <p14:tracePt t="28765" x="4171950" y="5013325"/>
          <p14:tracePt t="28773" x="4171950" y="4979988"/>
          <p14:tracePt t="28781" x="4171950" y="4954588"/>
          <p14:tracePt t="28789" x="4171950" y="4919663"/>
          <p14:tracePt t="28798" x="4171950" y="4894263"/>
          <p14:tracePt t="28805" x="4171950" y="4868863"/>
          <p14:tracePt t="28814" x="4171950" y="4843463"/>
          <p14:tracePt t="28822" x="4171950" y="4818063"/>
          <p14:tracePt t="28831" x="4171950" y="4784725"/>
          <p14:tracePt t="28838" x="4171950" y="4759325"/>
          <p14:tracePt t="28847" x="4171950" y="4724400"/>
          <p14:tracePt t="28855" x="4171950" y="4708525"/>
          <p14:tracePt t="28863" x="4171950" y="4683125"/>
          <p14:tracePt t="28871" x="4171950" y="4673600"/>
          <p14:tracePt t="28880" x="4171950" y="4648200"/>
          <p14:tracePt t="28887" x="4171950" y="4630738"/>
          <p14:tracePt t="28896" x="4171950" y="4614863"/>
          <p14:tracePt t="28904" x="4171950" y="4597400"/>
          <p14:tracePt t="28914" x="4171950" y="4579938"/>
          <p14:tracePt t="28921" x="4171950" y="4572000"/>
          <p14:tracePt t="28930" x="4171950" y="4554538"/>
          <p14:tracePt t="28937" x="4171950" y="4546600"/>
          <p14:tracePt t="28946" x="4171950" y="4521200"/>
          <p14:tracePt t="28953" x="4171950" y="4503738"/>
          <p14:tracePt t="28962" x="4171950" y="4495800"/>
          <p14:tracePt t="28970" x="4171950" y="4470400"/>
          <p14:tracePt t="28978" x="4162425" y="4452938"/>
          <p14:tracePt t="28986" x="4162425" y="4435475"/>
          <p14:tracePt t="28994" x="4162425" y="4419600"/>
          <p14:tracePt t="29002" x="4162425" y="4394200"/>
          <p14:tracePt t="29011" x="4162425" y="4376738"/>
          <p14:tracePt t="29019" x="4162425" y="4341813"/>
          <p14:tracePt t="29027" x="4162425" y="4316413"/>
          <p14:tracePt t="29035" x="4162425" y="4308475"/>
          <p14:tracePt t="29043" x="4162425" y="4275138"/>
          <p14:tracePt t="29051" x="4154488" y="4249738"/>
          <p14:tracePt t="29059" x="4154488" y="4240213"/>
          <p14:tracePt t="29067" x="4154488" y="4214813"/>
          <p14:tracePt t="29075" x="4154488" y="4197350"/>
          <p14:tracePt t="29083" x="4154488" y="4181475"/>
          <p14:tracePt t="29092" x="4154488" y="4164013"/>
          <p14:tracePt t="29100" x="4154488" y="4138613"/>
          <p14:tracePt t="29108" x="4154488" y="4130675"/>
          <p14:tracePt t="29117" x="4154488" y="4113213"/>
          <p14:tracePt t="29125" x="4154488" y="4105275"/>
          <p14:tracePt t="29146" x="4154488" y="4079875"/>
          <p14:tracePt t="29150" x="4154488" y="4070350"/>
          <p14:tracePt t="29158" x="4154488" y="4062413"/>
          <p14:tracePt t="29166" x="4154488" y="4052888"/>
          <p14:tracePt t="29174" x="4154488" y="4044950"/>
          <p14:tracePt t="29182" x="4154488" y="4037013"/>
          <p14:tracePt t="29190" x="4154488" y="4027488"/>
          <p14:tracePt t="29207" x="4154488" y="4011613"/>
          <p14:tracePt t="29224" x="4154488" y="4002088"/>
          <p14:tracePt t="29231" x="4162425" y="3994150"/>
          <p14:tracePt t="29240" x="4162425" y="3986213"/>
          <p14:tracePt t="29256" x="4162425" y="3976688"/>
          <p14:tracePt t="29264" x="4162425" y="3968750"/>
          <p14:tracePt t="29272" x="4171950" y="3968750"/>
          <p14:tracePt t="29297" x="4179888" y="3968750"/>
          <p14:tracePt t="29314" x="4187825" y="3968750"/>
          <p14:tracePt t="29629" x="4187825" y="3976688"/>
          <p14:tracePt t="29662" x="4187825" y="3986213"/>
          <p14:tracePt t="29671" x="4187825" y="3994150"/>
          <p14:tracePt t="29687" x="4187825" y="4002088"/>
          <p14:tracePt t="29704" x="4187825" y="4011613"/>
          <p14:tracePt t="29713" x="4179888" y="4019550"/>
          <p14:tracePt t="29720" x="4171950" y="4027488"/>
          <p14:tracePt t="29730" x="4171950" y="4044950"/>
          <p14:tracePt t="29737" x="4171950" y="4052888"/>
          <p14:tracePt t="29747" x="4162425" y="4070350"/>
          <p14:tracePt t="29753" x="4154488" y="4087813"/>
          <p14:tracePt t="29762" x="4146550" y="4105275"/>
          <p14:tracePt t="29770" x="4137025" y="4113213"/>
          <p14:tracePt t="29779" x="4137025" y="4130675"/>
          <p14:tracePt t="29786" x="4129088" y="4146550"/>
          <p14:tracePt t="29796" x="4121150" y="4164013"/>
          <p14:tracePt t="29803" x="4121150" y="4181475"/>
          <p14:tracePt t="29812" x="4111625" y="4206875"/>
          <p14:tracePt t="29819" x="4103688" y="4214813"/>
          <p14:tracePt t="29828" x="4103688" y="4240213"/>
          <p14:tracePt t="29835" x="4095750" y="4265613"/>
          <p14:tracePt t="29844" x="4086225" y="4291013"/>
          <p14:tracePt t="29852" x="4078288" y="4300538"/>
          <p14:tracePt t="29860" x="4070350" y="4325938"/>
          <p14:tracePt t="29868" x="4060825" y="4359275"/>
          <p14:tracePt t="29876" x="4052888" y="4384675"/>
          <p14:tracePt t="29884" x="4044950" y="4402138"/>
          <p14:tracePt t="29893" x="4035425" y="4435475"/>
          <p14:tracePt t="29901" x="4035425" y="4470400"/>
          <p14:tracePt t="29909" x="4027488" y="4513263"/>
          <p14:tracePt t="29917" x="4017963" y="4546600"/>
          <p14:tracePt t="29926" x="4010025" y="4579938"/>
          <p14:tracePt t="29934" x="4010025" y="4614863"/>
          <p14:tracePt t="29942" x="4010025" y="4640263"/>
          <p14:tracePt t="29950" x="4002088" y="4673600"/>
          <p14:tracePt t="29959" x="4002088" y="4699000"/>
          <p14:tracePt t="29967" x="4002088" y="4733925"/>
          <p14:tracePt t="29975" x="4002088" y="4749800"/>
          <p14:tracePt t="29983" x="4002088" y="4775200"/>
          <p14:tracePt t="29992" x="3992563" y="4802188"/>
          <p14:tracePt t="30000" x="3992563" y="4818063"/>
          <p14:tracePt t="30008" x="3992563" y="4843463"/>
          <p14:tracePt t="30017" x="3992563" y="4868863"/>
          <p14:tracePt t="30024" x="3992563" y="4886325"/>
          <p14:tracePt t="30033" x="3992563" y="4911725"/>
          <p14:tracePt t="30041" x="3992563" y="4929188"/>
          <p14:tracePt t="30049" x="3992563" y="4937125"/>
          <p14:tracePt t="30057" x="3992563" y="4954588"/>
          <p14:tracePt t="30065" x="3992563" y="4962525"/>
          <p14:tracePt t="30079" x="3992563" y="4979988"/>
          <p14:tracePt t="30081" x="3992563" y="4997450"/>
          <p14:tracePt t="30090" x="3992563" y="5005388"/>
          <p14:tracePt t="30098" x="3992563" y="5013325"/>
          <p14:tracePt t="30107" x="3992563" y="5030788"/>
          <p14:tracePt t="30115" x="4002088" y="5030788"/>
          <p14:tracePt t="30123" x="4002088" y="5048250"/>
          <p14:tracePt t="30131" x="4002088" y="5056188"/>
          <p14:tracePt t="30139" x="4010025" y="5073650"/>
          <p14:tracePt t="30148" x="4017963" y="5091113"/>
          <p14:tracePt t="30156" x="4017963" y="5099050"/>
          <p14:tracePt t="30164" x="4017963" y="5106988"/>
          <p14:tracePt t="30172" x="4017963" y="5116513"/>
          <p14:tracePt t="30181" x="4027488" y="5124450"/>
          <p14:tracePt t="30189" x="4035425" y="5124450"/>
          <p14:tracePt t="30198" x="4035425" y="5141913"/>
          <p14:tracePt t="30214" x="4044950" y="5141913"/>
          <p14:tracePt t="30222" x="4044950" y="5149850"/>
          <p14:tracePt t="30231" x="4044950" y="5157788"/>
          <p14:tracePt t="30239" x="4044950" y="5167313"/>
          <p14:tracePt t="30248" x="4052888" y="5167313"/>
          <p14:tracePt t="30255" x="4052888" y="5175250"/>
          <p14:tracePt t="30272" x="4060825" y="5175250"/>
          <p14:tracePt t="30281" x="4060825" y="5183188"/>
          <p14:tracePt t="30298" x="4070350" y="5183188"/>
          <p14:tracePt t="30315" x="4078288" y="5183188"/>
          <p14:tracePt t="30323" x="4078288" y="5192713"/>
          <p14:tracePt t="30339" x="4086225" y="5200650"/>
          <p14:tracePt t="30356" x="4095750" y="5208588"/>
          <p14:tracePt t="30364" x="4103688" y="5208588"/>
          <p14:tracePt t="30390" x="4111625" y="5208588"/>
          <p14:tracePt t="30398" x="4121150" y="5208588"/>
          <p14:tracePt t="30415" x="4121150" y="5218113"/>
          <p14:tracePt t="30423" x="4129088" y="5218113"/>
          <p14:tracePt t="30432" x="4129088" y="5226050"/>
          <p14:tracePt t="30440" x="4137025" y="5226050"/>
          <p14:tracePt t="30449" x="4146550" y="5226050"/>
          <p14:tracePt t="30474" x="4154488" y="5235575"/>
          <p14:tracePt t="30491" x="4162425" y="5243513"/>
          <p14:tracePt t="30508" x="4171950" y="5243513"/>
          <p14:tracePt t="30516" x="4179888" y="5251450"/>
          <p14:tracePt t="30524" x="4187825" y="5251450"/>
          <p14:tracePt t="30550" x="4197350" y="5260975"/>
          <p14:tracePt t="30558" x="4205288" y="5260975"/>
          <p14:tracePt t="30575" x="4214813" y="5268913"/>
          <p14:tracePt t="30608" x="4222750" y="5268913"/>
          <p14:tracePt t="30617" x="4222750" y="5276850"/>
          <p14:tracePt t="30625" x="4230688" y="5276850"/>
          <p14:tracePt t="30692" x="4222750" y="5276850"/>
          <p14:tracePt t="31231" x="4222750" y="5251450"/>
          <p14:tracePt t="31239" x="4222750" y="5218113"/>
          <p14:tracePt t="31247" x="4222750" y="5175250"/>
          <p14:tracePt t="31254" x="4222750" y="5149850"/>
          <p14:tracePt t="31263" x="4222750" y="5106988"/>
          <p14:tracePt t="31271" x="4222750" y="5048250"/>
          <p14:tracePt t="31280" x="4222750" y="5005388"/>
          <p14:tracePt t="31287" x="4222750" y="4962525"/>
          <p14:tracePt t="31296" x="4222750" y="4911725"/>
          <p14:tracePt t="31304" x="4222750" y="4886325"/>
          <p14:tracePt t="31312" x="4222750" y="4843463"/>
          <p14:tracePt t="31320" x="4222750" y="4802188"/>
          <p14:tracePt t="31328" x="4222750" y="4749800"/>
          <p14:tracePt t="31336" x="4222750" y="4708525"/>
          <p14:tracePt t="31345" x="4222750" y="4665663"/>
          <p14:tracePt t="31352" x="4222750" y="4622800"/>
          <p14:tracePt t="31362" x="4222750" y="4589463"/>
          <p14:tracePt t="31369" x="4222750" y="4554538"/>
          <p14:tracePt t="31378" x="4222750" y="4538663"/>
          <p14:tracePt t="31385" x="4222750" y="4503738"/>
          <p14:tracePt t="31394" x="4222750" y="4470400"/>
          <p14:tracePt t="31401" x="4222750" y="4445000"/>
          <p14:tracePt t="31409" x="4222750" y="4410075"/>
          <p14:tracePt t="31417" x="4222750" y="4376738"/>
          <p14:tracePt t="31425" x="4222750" y="4333875"/>
          <p14:tracePt t="31433" x="4214813" y="4300538"/>
          <p14:tracePt t="31442" x="4214813" y="4265613"/>
          <p14:tracePt t="31449" x="4205288" y="4240213"/>
          <p14:tracePt t="31458" x="4205288" y="4197350"/>
          <p14:tracePt t="31466" x="4205288" y="4146550"/>
          <p14:tracePt t="31474" x="4205288" y="4121150"/>
          <p14:tracePt t="31482" x="4205288" y="4087813"/>
          <p14:tracePt t="31490" x="4205288" y="4044950"/>
          <p14:tracePt t="31498" x="4205288" y="4011613"/>
          <p14:tracePt t="31506" x="4205288" y="3976688"/>
          <p14:tracePt t="31514" x="4205288" y="3951288"/>
          <p14:tracePt t="31522" x="4205288" y="3908425"/>
          <p14:tracePt t="31530" x="4205288" y="3875088"/>
          <p14:tracePt t="31538" x="4205288" y="3832225"/>
          <p14:tracePt t="31546" x="4205288" y="3790950"/>
          <p14:tracePt t="31555" x="4205288" y="3756025"/>
          <p14:tracePt t="31564" x="4205288" y="3722688"/>
          <p14:tracePt t="31571" x="4205288" y="3697288"/>
          <p14:tracePt t="31579" x="4205288" y="3662363"/>
          <p14:tracePt t="31588" x="4214813" y="3629025"/>
          <p14:tracePt t="31596" x="4214813" y="3594100"/>
          <p14:tracePt t="31604" x="4214813" y="3578225"/>
          <p14:tracePt t="31612" x="4214813" y="3560763"/>
          <p14:tracePt t="31620" x="4214813" y="3535363"/>
          <p14:tracePt t="31628" x="4222750" y="3527425"/>
          <p14:tracePt t="31635" x="4222750" y="3509963"/>
          <p14:tracePt t="31645" x="4230688" y="3484563"/>
          <p14:tracePt t="31652" x="4240213" y="3467100"/>
          <p14:tracePt t="31661" x="4248150" y="3459163"/>
          <p14:tracePt t="31668" x="4248150" y="3441700"/>
          <p14:tracePt t="31678" x="4256088" y="3424238"/>
          <p14:tracePt t="31685" x="4256088" y="3408363"/>
          <p14:tracePt t="31695" x="4265613" y="3390900"/>
          <p14:tracePt t="31701" x="4273550" y="3365500"/>
          <p14:tracePt t="31710" x="4281488" y="3355975"/>
          <p14:tracePt t="31717" x="4291013" y="3330575"/>
          <p14:tracePt t="31726" x="4298950" y="3305175"/>
          <p14:tracePt t="31734" x="4316413" y="3289300"/>
          <p14:tracePt t="31742" x="4316413" y="3279775"/>
          <p14:tracePt t="31750" x="4324350" y="3263900"/>
          <p14:tracePt t="31759" x="4332288" y="3246438"/>
          <p14:tracePt t="31767" x="4349750" y="3221038"/>
          <p14:tracePt t="31775" x="4359275" y="3211513"/>
          <p14:tracePt t="31783" x="4367213" y="3195638"/>
          <p14:tracePt t="31791" x="4375150" y="3178175"/>
          <p14:tracePt t="31799" x="4392613" y="3160713"/>
          <p14:tracePt t="31807" x="4400550" y="3152775"/>
          <p14:tracePt t="31816" x="4418013" y="3135313"/>
          <p14:tracePt t="31824" x="4435475" y="3119438"/>
          <p14:tracePt t="31832" x="4443413" y="3109913"/>
          <p14:tracePt t="31840" x="4460875" y="3094038"/>
          <p14:tracePt t="31849" x="4486275" y="3084513"/>
          <p14:tracePt t="31857" x="4503738" y="3076575"/>
          <p14:tracePt t="31865" x="4511675" y="3059113"/>
          <p14:tracePt t="31874" x="4537075" y="3033713"/>
          <p14:tracePt t="31882" x="4562475" y="3016250"/>
          <p14:tracePt t="31890" x="4579938" y="3000375"/>
          <p14:tracePt t="31898" x="4605338" y="2990850"/>
          <p14:tracePt t="31906" x="4613275" y="2974975"/>
          <p14:tracePt t="31915" x="4638675" y="2957513"/>
          <p14:tracePt t="31923" x="4656138" y="2940050"/>
          <p14:tracePt t="31931" x="4681538" y="2922588"/>
          <p14:tracePt t="31939" x="4699000" y="2914650"/>
          <p14:tracePt t="31948" x="4714875" y="2906713"/>
          <p14:tracePt t="31956" x="4740275" y="2897188"/>
          <p14:tracePt t="31964" x="4757738" y="2889250"/>
          <p14:tracePt t="31972" x="4783138" y="2881313"/>
          <p14:tracePt t="31980" x="4800600" y="2871788"/>
          <p14:tracePt t="31988" x="4826000" y="2863850"/>
          <p14:tracePt t="31996" x="4843463" y="2855913"/>
          <p14:tracePt t="32004" x="4868863" y="2846388"/>
          <p14:tracePt t="32013" x="4884738" y="2846388"/>
          <p14:tracePt t="32020" x="4910138" y="2838450"/>
          <p14:tracePt t="32029" x="4935538" y="2838450"/>
          <p14:tracePt t="32037" x="4953000" y="2838450"/>
          <p14:tracePt t="32045" x="4978400" y="2830513"/>
          <p14:tracePt t="32053" x="5003800" y="2830513"/>
          <p14:tracePt t="32061" x="5021263" y="2830513"/>
          <p14:tracePt t="32069" x="5054600" y="2820988"/>
          <p14:tracePt t="32078" x="5089525" y="2820988"/>
          <p14:tracePt t="32086" x="5132388" y="2820988"/>
          <p14:tracePt t="32094" x="5173663" y="2820988"/>
          <p14:tracePt t="32102" x="5208588" y="2820988"/>
          <p14:tracePt t="32111" x="5249863" y="2820988"/>
          <p14:tracePt t="32118" x="5292725" y="2838450"/>
          <p14:tracePt t="32127" x="5343525" y="2838450"/>
          <p14:tracePt t="32135" x="5360988" y="2838450"/>
          <p14:tracePt t="32144" x="5386388" y="2846388"/>
          <p14:tracePt t="32151" x="5411788" y="2855913"/>
          <p14:tracePt t="32160" x="5429250" y="2863850"/>
          <p14:tracePt t="32167" x="5437188" y="2871788"/>
          <p14:tracePt t="32176" x="5454650" y="2871788"/>
          <p14:tracePt t="32184" x="5472113" y="2889250"/>
          <p14:tracePt t="32193" x="5480050" y="2897188"/>
          <p14:tracePt t="32200" x="5487988" y="2897188"/>
          <p14:tracePt t="32209" x="5497513" y="2906713"/>
          <p14:tracePt t="32217" x="5497513" y="2914650"/>
          <p14:tracePt t="32234" x="5497513" y="2922588"/>
          <p14:tracePt t="32251" x="5505450" y="2922588"/>
          <p14:tracePt t="32267" x="5513388" y="2932113"/>
          <p14:tracePt t="32284" x="5522913" y="2932113"/>
          <p14:tracePt t="32294" x="5522913" y="2940050"/>
          <p14:tracePt t="32317" x="5522913" y="2949575"/>
          <p14:tracePt t="32326" x="5530850" y="2949575"/>
          <p14:tracePt t="32343" x="5530850" y="2957513"/>
          <p14:tracePt t="32351" x="5538788" y="2957513"/>
          <p14:tracePt t="32376" x="5538788" y="2965450"/>
          <p14:tracePt t="32393" x="5538788" y="2974975"/>
          <p14:tracePt t="32409" x="5538788" y="2982913"/>
          <p14:tracePt t="32427" x="5538788" y="2990850"/>
          <p14:tracePt t="32435" x="5538788" y="3000375"/>
          <p14:tracePt t="32461" x="5538788" y="3008313"/>
          <p14:tracePt t="32468" x="5538788" y="3016250"/>
          <p14:tracePt t="32477" x="5538788" y="3025775"/>
          <p14:tracePt t="32494" x="5538788" y="3033713"/>
          <p14:tracePt t="32510" x="5538788" y="3041650"/>
          <p14:tracePt t="32527" x="5538788" y="3051175"/>
          <p14:tracePt t="32535" x="5538788" y="3059113"/>
          <p14:tracePt t="32544" x="5538788" y="3067050"/>
          <p14:tracePt t="32560" x="5530850" y="3067050"/>
          <p14:tracePt t="32569" x="5530850" y="3076575"/>
          <p14:tracePt t="32577" x="5530850" y="3084513"/>
          <p14:tracePt t="32594" x="5530850" y="3094038"/>
          <p14:tracePt t="32602" x="5522913" y="3094038"/>
          <p14:tracePt t="32611" x="5522913" y="3101975"/>
          <p14:tracePt t="32619" x="5513388" y="3101975"/>
          <p14:tracePt t="32628" x="5513388" y="3109913"/>
          <p14:tracePt t="32636" x="5505450" y="3109913"/>
          <p14:tracePt t="32669" x="5505450" y="3119438"/>
          <p14:tracePt t="32686" x="5505450" y="3127375"/>
          <p14:tracePt t="34130" x="5497513" y="3135313"/>
          <p14:tracePt t="34138" x="5497513" y="3144838"/>
          <p14:tracePt t="34146" x="5487988" y="3152775"/>
          <p14:tracePt t="34163" x="5487988" y="3160713"/>
          <p14:tracePt t="34179" x="5487988" y="3170238"/>
          <p14:tracePt t="34212" x="5487988" y="3178175"/>
          <p14:tracePt t="34228" x="5487988" y="3186113"/>
          <p14:tracePt t="34245" x="5487988" y="3195638"/>
          <p14:tracePt t="34286" x="5480050" y="3203575"/>
          <p14:tracePt t="34303" x="5480050" y="3211513"/>
          <p14:tracePt t="34557" x="5472113" y="3211513"/>
          <p14:tracePt t="34805" x="5472113" y="3221038"/>
          <p14:tracePt t="34830" x="5472113" y="3228975"/>
          <p14:tracePt t="34863" x="5472113" y="3238500"/>
          <p14:tracePt t="34896" x="5472113" y="3246438"/>
          <p14:tracePt t="34946" x="5472113" y="3254375"/>
          <p14:tracePt t="35096" x="5472113" y="3263900"/>
          <p14:tracePt t="35121" x="5472113" y="3271838"/>
          <p14:tracePt t="35162" x="5472113" y="3279775"/>
          <p14:tracePt t="35179" x="5472113" y="3289300"/>
          <p14:tracePt t="35195" x="5472113" y="3297238"/>
          <p14:tracePt t="35237" x="5472113" y="3305175"/>
          <p14:tracePt t="35261" x="5472113" y="3314700"/>
          <p14:tracePt t="35294" x="5472113" y="3322638"/>
          <p14:tracePt t="35327" x="5472113" y="3330575"/>
          <p14:tracePt t="35352" x="5472113" y="3340100"/>
          <p14:tracePt t="35394" x="5472113" y="3348038"/>
          <p14:tracePt t="35410" x="5472113" y="3355975"/>
          <p14:tracePt t="35451" x="5472113" y="3365500"/>
          <p14:tracePt t="35468" x="5472113" y="3373438"/>
          <p14:tracePt t="35493" x="5472113" y="3382963"/>
          <p14:tracePt t="35535" x="5472113" y="3390900"/>
          <p14:tracePt t="35560" x="5472113" y="3398838"/>
          <p14:tracePt t="35601" x="5472113" y="3408363"/>
          <p14:tracePt t="35618" x="5472113" y="3416300"/>
          <p14:tracePt t="35635" x="5472113" y="3424238"/>
          <p14:tracePt t="35676" x="5472113" y="3433763"/>
          <p14:tracePt t="35693" x="5472113" y="3441700"/>
          <p14:tracePt t="35734" x="5472113" y="3449638"/>
          <p14:tracePt t="35751" x="5472113" y="3459163"/>
          <p14:tracePt t="35767" x="5472113" y="3467100"/>
          <p14:tracePt t="35792" x="5472113" y="3475038"/>
          <p14:tracePt t="35801" x="5472113" y="3484563"/>
          <p14:tracePt t="35825" x="5472113" y="3492500"/>
          <p14:tracePt t="35833" x="5472113" y="3502025"/>
          <p14:tracePt t="35850" x="5472113" y="3509963"/>
          <p14:tracePt t="35858" x="5472113" y="3517900"/>
          <p14:tracePt t="35866" x="5472113" y="3527425"/>
          <p14:tracePt t="35891" x="5472113" y="3535363"/>
          <p14:tracePt t="35899" x="5472113" y="3543300"/>
          <p14:tracePt t="35915" x="5472113" y="3552825"/>
          <p14:tracePt t="35924" x="5472113" y="3560763"/>
          <p14:tracePt t="35941" x="5472113" y="3568700"/>
          <p14:tracePt t="35957" x="5472113" y="3578225"/>
          <p14:tracePt t="35966" x="5472113" y="3586163"/>
          <p14:tracePt t="35991" x="5472113" y="3594100"/>
          <p14:tracePt t="35999" x="5472113" y="3603625"/>
          <p14:tracePt t="36015" x="5472113" y="3611563"/>
          <p14:tracePt t="36057" x="5472113" y="3619500"/>
          <p14:tracePt t="36081" x="5472113" y="3629025"/>
          <p14:tracePt t="36107" x="5472113" y="3636963"/>
          <p14:tracePt t="36131" x="5472113" y="3646488"/>
          <p14:tracePt t="36148" x="5472113" y="3654425"/>
          <p14:tracePt t="36174" x="5472113" y="3662363"/>
          <p14:tracePt t="36182" x="5472113" y="3671888"/>
          <p14:tracePt t="36215" x="5472113" y="3679825"/>
          <p14:tracePt t="36223" x="5472113" y="3687763"/>
          <p14:tracePt t="36231" x="5472113" y="3697288"/>
          <p14:tracePt t="36257" x="5472113" y="3705225"/>
          <p14:tracePt t="36264" x="5472113" y="3713163"/>
          <p14:tracePt t="36289" x="5472113" y="3722688"/>
          <p14:tracePt t="36297" x="5472113" y="3730625"/>
          <p14:tracePt t="36306" x="5472113" y="3738563"/>
          <p14:tracePt t="36329" x="5472113" y="3748088"/>
          <p14:tracePt t="36339" x="5472113" y="3756025"/>
          <p14:tracePt t="36356" x="5472113" y="3763963"/>
          <p14:tracePt t="36363" x="5472113" y="3773488"/>
          <p14:tracePt t="36389" x="5472113" y="3781425"/>
          <p14:tracePt t="36396" x="5472113" y="3790950"/>
          <p14:tracePt t="36406" x="5472113" y="3798888"/>
          <p14:tracePt t="36421" x="5472113" y="3806825"/>
          <p14:tracePt t="36438" x="5472113" y="3816350"/>
          <p14:tracePt t="36456" x="5472113" y="3824288"/>
          <p14:tracePt t="36463" x="5472113" y="3832225"/>
          <p14:tracePt t="36471" x="5472113" y="3841750"/>
          <p14:tracePt t="36496" x="5472113" y="3849688"/>
          <p14:tracePt t="36512" x="5472113" y="3857625"/>
          <p14:tracePt t="36554" x="5472113" y="3867150"/>
          <p14:tracePt t="36570" x="5472113" y="3875088"/>
          <p14:tracePt t="36595" x="5472113" y="3883025"/>
          <p14:tracePt t="36636" x="5472113" y="3892550"/>
          <p14:tracePt t="36653" x="5472113" y="3900488"/>
          <p14:tracePt t="36685" x="5472113" y="3908425"/>
          <p14:tracePt t="36709" x="5472113" y="3917950"/>
          <p14:tracePt t="36743" x="5472113" y="3925888"/>
          <p14:tracePt t="37093" x="5472113" y="3935413"/>
          <p14:tracePt t="37110" x="5472113" y="3943350"/>
          <p14:tracePt t="37127" x="5472113" y="3951288"/>
          <p14:tracePt t="37143" x="5472113" y="3960813"/>
          <p14:tracePt t="37159" x="5472113" y="3968750"/>
          <p14:tracePt t="37184" x="5462588" y="3968750"/>
          <p14:tracePt t="37200" x="5462588" y="3976688"/>
          <p14:tracePt t="37218" x="5462588" y="3986213"/>
          <p14:tracePt t="37489" x="5462588" y="3976688"/>
          <p14:tracePt t="37514" x="5462588" y="3968750"/>
          <p14:tracePt t="37539" x="5462588" y="3960813"/>
          <p14:tracePt t="37548" x="5472113" y="3960813"/>
          <p14:tracePt t="37556" x="5472113" y="3951288"/>
          <p14:tracePt t="38083" x="5462588" y="3951288"/>
          <p14:tracePt t="38092" x="5462588" y="3976688"/>
          <p14:tracePt t="38100" x="5462588" y="3986213"/>
          <p14:tracePt t="38108" x="5454650" y="4019550"/>
          <p14:tracePt t="38116" x="5446713" y="4062413"/>
          <p14:tracePt t="38125" x="5429250" y="4121150"/>
          <p14:tracePt t="38133" x="5421313" y="4214813"/>
          <p14:tracePt t="38141" x="5421313" y="4300538"/>
          <p14:tracePt t="38149" x="5411788" y="4368800"/>
          <p14:tracePt t="38157" x="5411788" y="4410075"/>
          <p14:tracePt t="38166" x="5403850" y="4445000"/>
          <p14:tracePt t="38174" x="5403850" y="4470400"/>
          <p14:tracePt t="38182" x="5394325" y="4495800"/>
          <p14:tracePt t="38191" x="5394325" y="4513263"/>
          <p14:tracePt t="38199" x="5394325" y="4529138"/>
          <p14:tracePt t="38207" x="5394325" y="4538663"/>
          <p14:tracePt t="38216" x="5394325" y="4546600"/>
          <p14:tracePt t="38224" x="5394325" y="4554538"/>
          <p14:tracePt t="38232" x="5386388" y="4572000"/>
          <p14:tracePt t="38248" x="5386388" y="4589463"/>
          <p14:tracePt t="38256" x="5386388" y="4597400"/>
          <p14:tracePt t="38264" x="5386388" y="4605338"/>
          <p14:tracePt t="38272" x="5386388" y="4622800"/>
          <p14:tracePt t="38281" x="5386388" y="4630738"/>
          <p14:tracePt t="38289" x="5386388" y="4648200"/>
          <p14:tracePt t="38297" x="5386388" y="4657725"/>
          <p14:tracePt t="38306" x="5386388" y="4673600"/>
          <p14:tracePt t="38314" x="5386388" y="4699000"/>
          <p14:tracePt t="38322" x="5386388" y="4716463"/>
          <p14:tracePt t="38330" x="5386388" y="4741863"/>
          <p14:tracePt t="38339" x="5386388" y="4767263"/>
          <p14:tracePt t="38347" x="5386388" y="4784725"/>
          <p14:tracePt t="38355" x="5386388" y="4810125"/>
          <p14:tracePt t="38363" x="5386388" y="4827588"/>
          <p14:tracePt t="38372" x="5386388" y="4843463"/>
          <p14:tracePt t="38380" x="5386388" y="4860925"/>
          <p14:tracePt t="38389" x="5386388" y="4886325"/>
          <p14:tracePt t="38397" x="5386388" y="4903788"/>
          <p14:tracePt t="38405" x="5386388" y="4919663"/>
          <p14:tracePt t="38413" x="5386388" y="4946650"/>
          <p14:tracePt t="38422" x="5394325" y="4954588"/>
          <p14:tracePt t="38429" x="5394325" y="4972050"/>
          <p14:tracePt t="38438" x="5394325" y="4979988"/>
          <p14:tracePt t="38446" x="5394325" y="4997450"/>
          <p14:tracePt t="38455" x="5394325" y="5022850"/>
          <p14:tracePt t="38462" x="5403850" y="5030788"/>
          <p14:tracePt t="38472" x="5403850" y="5048250"/>
          <p14:tracePt t="38479" x="5403850" y="5064125"/>
          <p14:tracePt t="38489" x="5403850" y="5073650"/>
          <p14:tracePt t="38496" x="5403850" y="5081588"/>
          <p14:tracePt t="38505" x="5403850" y="5091113"/>
          <p14:tracePt t="38512" x="5403850" y="5099050"/>
          <p14:tracePt t="38521" x="5403850" y="5106988"/>
          <p14:tracePt t="38528" x="5403850" y="5116513"/>
          <p14:tracePt t="38545" x="5403850" y="5124450"/>
          <p14:tracePt t="38555" x="5403850" y="5132388"/>
          <p14:tracePt t="38569" x="5403850" y="5141913"/>
          <p14:tracePt t="38577" x="5403850" y="5149850"/>
          <p14:tracePt t="38587" x="5403850" y="5157788"/>
          <p14:tracePt t="38602" x="5403850" y="5167313"/>
          <p14:tracePt t="38611" x="5411788" y="5175250"/>
          <p14:tracePt t="38635" x="5411788" y="5183188"/>
          <p14:tracePt t="38643" x="5411788" y="5192713"/>
          <p14:tracePt t="38651" x="5411788" y="5200650"/>
          <p14:tracePt t="38685" x="5411788" y="5208588"/>
          <p14:tracePt t="38693" x="5421313" y="5218113"/>
          <p14:tracePt t="38718" x="5429250" y="5218113"/>
          <p14:tracePt t="38734" x="5429250" y="5226050"/>
          <p14:tracePt t="38767" x="5437188" y="5226050"/>
          <p14:tracePt t="38793" x="5446713" y="5226050"/>
          <p14:tracePt t="38809" x="5454650" y="5226050"/>
          <p14:tracePt t="38859" x="5462588" y="5226050"/>
          <p14:tracePt t="38902" x="5472113" y="5226050"/>
          <p14:tracePt t="38944" x="5480050" y="5226050"/>
          <p14:tracePt t="39043" x="5480050" y="5218113"/>
          <p14:tracePt t="40493" x="5216525" y="5540375"/>
          <p14:tracePt t="40501" x="4783138" y="6067425"/>
          <p14:tracePt t="40509" x="4570413" y="6313488"/>
          <p14:tracePt t="40517" x="4425950" y="6518275"/>
          <p14:tracePt t="40525" x="4291013" y="6721475"/>
          <p14:tracePt t="41505" x="0" y="0"/>
        </p14:tracePtLst>
      </p14:laserTraceLst>
    </p:ext>
    <p:ext uri="{E180D4A7-C9FB-4DFB-919C-405C955672EB}">
      <p14:showEvtLst xmlns:p14="http://schemas.microsoft.com/office/powerpoint/2010/main">
        <p14:triggerEvt type="onClick" time="54109" objId="5"/>
        <p14:triggerEvt type="onClick" time="68192" objId="6"/>
        <p14:triggerEvt type="onClick" time="81989" objId="7"/>
        <p14:triggerEvt type="onClick" time="89867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6">
            <a:extLst>
              <a:ext uri="{FF2B5EF4-FFF2-40B4-BE49-F238E27FC236}">
                <a16:creationId xmlns:a16="http://schemas.microsoft.com/office/drawing/2014/main" id="{C0BFFB4B-B02B-4CC5-A7CF-0E13A40E6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60400"/>
            <a:ext cx="7475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latin typeface="Twinkl SemiBold" pitchFamily="2" charset="0"/>
              </a:rPr>
              <a:t>Where do you think these shapes will fit in the Carroll diagram?</a:t>
            </a:r>
            <a:endParaRPr lang="en-GB" altLang="en-US" sz="3600">
              <a:solidFill>
                <a:schemeClr val="tx1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0E48C3-F6E4-4428-95A5-F6493AF36E7C}"/>
              </a:ext>
            </a:extLst>
          </p:cNvPr>
          <p:cNvSpPr/>
          <p:nvPr/>
        </p:nvSpPr>
        <p:spPr>
          <a:xfrm>
            <a:off x="23225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C0932-CB0D-4863-9964-ED0CE3DBC581}"/>
              </a:ext>
            </a:extLst>
          </p:cNvPr>
          <p:cNvSpPr/>
          <p:nvPr/>
        </p:nvSpPr>
        <p:spPr>
          <a:xfrm>
            <a:off x="35544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has at least one curved side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9211ED-644C-439E-BFD3-465C55254808}"/>
              </a:ext>
            </a:extLst>
          </p:cNvPr>
          <p:cNvSpPr/>
          <p:nvPr/>
        </p:nvSpPr>
        <p:spPr>
          <a:xfrm>
            <a:off x="4791076" y="2066926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 curved sides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54B0CD-BD18-4267-BDB7-443BCA69F9C2}"/>
              </a:ext>
            </a:extLst>
          </p:cNvPr>
          <p:cNvSpPr/>
          <p:nvPr/>
        </p:nvSpPr>
        <p:spPr>
          <a:xfrm>
            <a:off x="23225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green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2C569A-AB54-4C4F-9900-7419E7983658}"/>
              </a:ext>
            </a:extLst>
          </p:cNvPr>
          <p:cNvSpPr/>
          <p:nvPr/>
        </p:nvSpPr>
        <p:spPr>
          <a:xfrm>
            <a:off x="35544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244094-9907-4055-BC1E-2223160BB8A9}"/>
              </a:ext>
            </a:extLst>
          </p:cNvPr>
          <p:cNvSpPr/>
          <p:nvPr/>
        </p:nvSpPr>
        <p:spPr>
          <a:xfrm>
            <a:off x="4791076" y="3302001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A8A9D5-98CB-492A-95B5-C0175ADFB8F7}"/>
              </a:ext>
            </a:extLst>
          </p:cNvPr>
          <p:cNvSpPr/>
          <p:nvPr/>
        </p:nvSpPr>
        <p:spPr>
          <a:xfrm>
            <a:off x="23225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not green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3FFF5D-7306-4522-AD74-8948676D5D50}"/>
              </a:ext>
            </a:extLst>
          </p:cNvPr>
          <p:cNvSpPr/>
          <p:nvPr/>
        </p:nvSpPr>
        <p:spPr>
          <a:xfrm>
            <a:off x="35544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2446BA-3EBB-4BEB-96B5-FE0E9CD23627}"/>
              </a:ext>
            </a:extLst>
          </p:cNvPr>
          <p:cNvSpPr/>
          <p:nvPr/>
        </p:nvSpPr>
        <p:spPr>
          <a:xfrm>
            <a:off x="4791076" y="4537076"/>
            <a:ext cx="1235075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F4CA3-250C-4A50-AD89-BC307DC32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312988"/>
            <a:ext cx="82391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B466D-3397-44AB-A98A-4636BA999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562225"/>
            <a:ext cx="10191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C692C1-8AF4-4044-85E6-583236A69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656013"/>
            <a:ext cx="7747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6EE62-AF37-4A8E-88E6-6913C6450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1" y="4962525"/>
            <a:ext cx="11207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3372E-8A05-4BDF-B818-4D028FF8F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4" y="3609975"/>
            <a:ext cx="70008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42EB45-B2A0-49AA-B8BA-4CC1342B5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5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54"/>
    </mc:Choice>
    <mc:Fallback>
      <p:transition spd="slow" advTm="10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2431 0.3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67 -0.00232 L -0.34479 0.139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4349 0.2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32292 -0.20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9309 0.14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66" x="3803650" y="6337300"/>
          <p14:tracePt t="14063" x="3228975" y="6654800"/>
          <p14:tracePt t="14071" x="3270250" y="6510338"/>
          <p14:tracePt t="14079" x="3297238" y="6424613"/>
          <p14:tracePt t="14087" x="3330575" y="6330950"/>
          <p14:tracePt t="14095" x="3373438" y="6246813"/>
          <p14:tracePt t="14103" x="3398838" y="6178550"/>
          <p14:tracePt t="14111" x="3414713" y="6118225"/>
          <p14:tracePt t="14119" x="3424238" y="6084888"/>
          <p14:tracePt t="14127" x="3441700" y="6042025"/>
          <p14:tracePt t="14135" x="3457575" y="5991225"/>
          <p14:tracePt t="14145" x="3482975" y="5940425"/>
          <p14:tracePt t="14152" x="3500438" y="5897563"/>
          <p14:tracePt t="14162" x="3517900" y="5864225"/>
          <p14:tracePt t="14168" x="3525838" y="5829300"/>
          <p14:tracePt t="14177" x="3543300" y="5795963"/>
          <p14:tracePt t="14184" x="3559175" y="5761038"/>
          <p14:tracePt t="14193" x="3568700" y="5727700"/>
          <p14:tracePt t="14200" x="3576638" y="5702300"/>
          <p14:tracePt t="14210" x="3586163" y="5676900"/>
          <p14:tracePt t="14217" x="3586163" y="5651500"/>
          <p14:tracePt t="14225" x="3594100" y="5634038"/>
          <p14:tracePt t="14233" x="3602038" y="5616575"/>
          <p14:tracePt t="14242" x="3611563" y="5591175"/>
          <p14:tracePt t="14249" x="3619500" y="5575300"/>
          <p14:tracePt t="14257" x="3627438" y="5540375"/>
          <p14:tracePt t="14266" x="3644900" y="5507038"/>
          <p14:tracePt t="14274" x="3652838" y="5472113"/>
          <p14:tracePt t="14281" x="3670300" y="5438775"/>
          <p14:tracePt t="14289" x="3687763" y="5395913"/>
          <p14:tracePt t="14298" x="3703638" y="5362575"/>
          <p14:tracePt t="14306" x="3713163" y="5319713"/>
          <p14:tracePt t="14314" x="3729038" y="5286375"/>
          <p14:tracePt t="14321" x="3746500" y="5251450"/>
          <p14:tracePt t="14329" x="3763963" y="5218113"/>
          <p14:tracePt t="14336" x="3771900" y="5167313"/>
          <p14:tracePt t="14344" x="3789363" y="5141913"/>
          <p14:tracePt t="14352" x="3797300" y="5106988"/>
          <p14:tracePt t="14360" x="3806825" y="5099050"/>
          <p14:tracePt t="14368" x="3814763" y="5073650"/>
          <p14:tracePt t="14376" x="3822700" y="5048250"/>
          <p14:tracePt t="14384" x="3832225" y="5030788"/>
          <p14:tracePt t="14393" x="3832225" y="4997450"/>
          <p14:tracePt t="14400" x="3840163" y="4972050"/>
          <p14:tracePt t="14408" x="3848100" y="4946650"/>
          <p14:tracePt t="14416" x="3857625" y="4911725"/>
          <p14:tracePt t="14424" x="3883025" y="4868863"/>
          <p14:tracePt t="14433" x="3883025" y="4835525"/>
          <p14:tracePt t="14441" x="3890963" y="4802188"/>
          <p14:tracePt t="14449" x="3900488" y="4767263"/>
          <p14:tracePt t="14457" x="3900488" y="4724400"/>
          <p14:tracePt t="14465" x="3908425" y="4691063"/>
          <p14:tracePt t="14473" x="3916363" y="4673600"/>
          <p14:tracePt t="14481" x="3916363" y="4657725"/>
          <p14:tracePt t="14488" x="3925888" y="4630738"/>
          <p14:tracePt t="14497" x="3933825" y="4597400"/>
          <p14:tracePt t="14505" x="3941763" y="4572000"/>
          <p14:tracePt t="14513" x="3951288" y="4554538"/>
          <p14:tracePt t="14520" x="3967163" y="4521200"/>
          <p14:tracePt t="14529" x="3976688" y="4495800"/>
          <p14:tracePt t="14537" x="3976688" y="4460875"/>
          <p14:tracePt t="14545" x="3984625" y="4435475"/>
          <p14:tracePt t="14553" x="3992563" y="4410075"/>
          <p14:tracePt t="14562" x="3992563" y="4384675"/>
          <p14:tracePt t="14570" x="4002088" y="4359275"/>
          <p14:tracePt t="14578" x="4002088" y="4351338"/>
          <p14:tracePt t="14586" x="4002088" y="4333875"/>
          <p14:tracePt t="14594" x="4002088" y="4316413"/>
          <p14:tracePt t="14602" x="4002088" y="4308475"/>
          <p14:tracePt t="14610" x="4002088" y="4291013"/>
          <p14:tracePt t="14619" x="4002088" y="4283075"/>
          <p14:tracePt t="14628" x="4010025" y="4257675"/>
          <p14:tracePt t="14635" x="4010025" y="4240213"/>
          <p14:tracePt t="14644" x="4010025" y="4232275"/>
          <p14:tracePt t="14652" x="4017963" y="4214813"/>
          <p14:tracePt t="14661" x="4017963" y="4189413"/>
          <p14:tracePt t="14668" x="4027488" y="4171950"/>
          <p14:tracePt t="14677" x="4027488" y="4156075"/>
          <p14:tracePt t="14684" x="4035425" y="4146550"/>
          <p14:tracePt t="14693" x="4035425" y="4138613"/>
          <p14:tracePt t="14709" x="4035425" y="4130675"/>
          <p14:tracePt t="14716" x="4035425" y="4121150"/>
          <p14:tracePt t="14733" x="4035425" y="4113213"/>
          <p14:tracePt t="14741" x="4035425" y="4105275"/>
          <p14:tracePt t="14749" x="4035425" y="4095750"/>
          <p14:tracePt t="14757" x="4035425" y="4087813"/>
          <p14:tracePt t="14765" x="4035425" y="4079875"/>
          <p14:tracePt t="14773" x="4035425" y="4070350"/>
          <p14:tracePt t="14781" x="4035425" y="4052888"/>
          <p14:tracePt t="14789" x="4035425" y="4037013"/>
          <p14:tracePt t="14798" x="4044950" y="4027488"/>
          <p14:tracePt t="14806" x="4044950" y="4011613"/>
          <p14:tracePt t="14813" x="4044950" y="3986213"/>
          <p14:tracePt t="14822" x="4044950" y="3976688"/>
          <p14:tracePt t="14830" x="4044950" y="3968750"/>
          <p14:tracePt t="14838" x="4044950" y="3960813"/>
          <p14:tracePt t="14847" x="4044950" y="3943350"/>
          <p14:tracePt t="14855" x="4044950" y="3935413"/>
          <p14:tracePt t="14863" x="4044950" y="3917950"/>
          <p14:tracePt t="14871" x="4052888" y="3892550"/>
          <p14:tracePt t="14880" x="4052888" y="3883025"/>
          <p14:tracePt t="14888" x="4052888" y="3857625"/>
          <p14:tracePt t="14896" x="4060825" y="3841750"/>
          <p14:tracePt t="14904" x="4060825" y="3816350"/>
          <p14:tracePt t="14912" x="4070350" y="3806825"/>
          <p14:tracePt t="14920" x="4070350" y="3781425"/>
          <p14:tracePt t="14929" x="4070350" y="3773488"/>
          <p14:tracePt t="14936" x="4070350" y="3756025"/>
          <p14:tracePt t="14945" x="4070350" y="3748088"/>
          <p14:tracePt t="14953" x="4070350" y="3738563"/>
          <p14:tracePt t="14961" x="4070350" y="3722688"/>
          <p14:tracePt t="14969" x="4070350" y="3713163"/>
          <p14:tracePt t="14977" x="4070350" y="3705225"/>
          <p14:tracePt t="14985" x="4070350" y="3687763"/>
          <p14:tracePt t="15001" x="4070350" y="3671888"/>
          <p14:tracePt t="15010" x="4070350" y="3662363"/>
          <p14:tracePt t="15027" x="4070350" y="3646488"/>
          <p14:tracePt t="15034" x="4070350" y="3636963"/>
          <p14:tracePt t="15043" x="4078288" y="3636963"/>
          <p14:tracePt t="15050" x="4078288" y="3619500"/>
          <p14:tracePt t="15059" x="4078288" y="3611563"/>
          <p14:tracePt t="15066" x="4078288" y="3594100"/>
          <p14:tracePt t="15074" x="4086225" y="3578225"/>
          <p14:tracePt t="15082" x="4086225" y="3560763"/>
          <p14:tracePt t="15090" x="4095750" y="3543300"/>
          <p14:tracePt t="15099" x="4095750" y="3527425"/>
          <p14:tracePt t="15107" x="4095750" y="3517900"/>
          <p14:tracePt t="15115" x="4103688" y="3502025"/>
          <p14:tracePt t="15124" x="4103688" y="3492500"/>
          <p14:tracePt t="15132" x="4111625" y="3484563"/>
          <p14:tracePt t="15140" x="4111625" y="3475038"/>
          <p14:tracePt t="15148" x="4111625" y="3467100"/>
          <p14:tracePt t="15156" x="4111625" y="3449638"/>
          <p14:tracePt t="15165" x="4121150" y="3424238"/>
          <p14:tracePt t="15173" x="4121150" y="3416300"/>
          <p14:tracePt t="15181" x="4129088" y="3390900"/>
          <p14:tracePt t="15189" x="4129088" y="3373438"/>
          <p14:tracePt t="15197" x="4137025" y="3355975"/>
          <p14:tracePt t="15205" x="4137025" y="3340100"/>
          <p14:tracePt t="15214" x="4137025" y="3322638"/>
          <p14:tracePt t="15222" x="4137025" y="3305175"/>
          <p14:tracePt t="15230" x="4137025" y="3289300"/>
          <p14:tracePt t="15239" x="4137025" y="3279775"/>
          <p14:tracePt t="15254" x="4137025" y="3271838"/>
          <p14:tracePt t="15263" x="4137025" y="3254375"/>
          <p14:tracePt t="15279" x="4137025" y="3246438"/>
          <p14:tracePt t="15287" x="4137025" y="3238500"/>
          <p14:tracePt t="15312" x="4137025" y="3228975"/>
          <p14:tracePt t="15328" x="4137025" y="3221038"/>
          <p14:tracePt t="15344" x="4137025" y="3211513"/>
          <p14:tracePt t="15385" x="4137025" y="3221038"/>
          <p14:tracePt t="15393" x="4146550" y="3228975"/>
          <p14:tracePt t="15401" x="4154488" y="3263900"/>
          <p14:tracePt t="15410" x="4154488" y="3297238"/>
          <p14:tracePt t="15418" x="4162425" y="3340100"/>
          <p14:tracePt t="15426" x="4162425" y="3373438"/>
          <p14:tracePt t="15434" x="4171950" y="3416300"/>
          <p14:tracePt t="15442" x="4171950" y="3459163"/>
          <p14:tracePt t="15451" x="4171950" y="3492500"/>
          <p14:tracePt t="15460" x="4171950" y="3527425"/>
          <p14:tracePt t="15466" x="4171950" y="3568700"/>
          <p14:tracePt t="15475" x="4171950" y="3611563"/>
          <p14:tracePt t="15483" x="4171950" y="3671888"/>
          <p14:tracePt t="15492" x="4171950" y="3738563"/>
          <p14:tracePt t="15499" x="4171950" y="3798888"/>
          <p14:tracePt t="15509" x="4171950" y="3857625"/>
          <p14:tracePt t="15516" x="4171950" y="3917950"/>
          <p14:tracePt t="15525" x="4171950" y="3943350"/>
          <p14:tracePt t="15533" x="4171950" y="3986213"/>
          <p14:tracePt t="15542" x="4171950" y="4019550"/>
          <p14:tracePt t="15549" x="4171950" y="4052888"/>
          <p14:tracePt t="15557" x="4171950" y="4095750"/>
          <p14:tracePt t="15565" x="4171950" y="4121150"/>
          <p14:tracePt t="15573" x="4171950" y="4164013"/>
          <p14:tracePt t="15581" x="4171950" y="4214813"/>
          <p14:tracePt t="15589" x="4171950" y="4257675"/>
          <p14:tracePt t="15597" x="4171950" y="4300538"/>
          <p14:tracePt t="15606" x="4171950" y="4341813"/>
          <p14:tracePt t="15614" x="4179888" y="4376738"/>
          <p14:tracePt t="15622" x="4179888" y="4419600"/>
          <p14:tracePt t="15630" x="4179888" y="4470400"/>
          <p14:tracePt t="15639" x="4179888" y="4495800"/>
          <p14:tracePt t="15647" x="4179888" y="4529138"/>
          <p14:tracePt t="15655" x="4179888" y="4572000"/>
          <p14:tracePt t="15663" x="4179888" y="4614863"/>
          <p14:tracePt t="15671" x="4179888" y="4648200"/>
          <p14:tracePt t="15679" x="4179888" y="4691063"/>
          <p14:tracePt t="15687" x="4179888" y="4733925"/>
          <p14:tracePt t="15696" x="4179888" y="4775200"/>
          <p14:tracePt t="15704" x="4179888" y="4827588"/>
          <p14:tracePt t="15712" x="4179888" y="4852988"/>
          <p14:tracePt t="15720" x="4179888" y="4878388"/>
          <p14:tracePt t="15728" x="4179888" y="4903788"/>
          <p14:tracePt t="15736" x="4179888" y="4929188"/>
          <p14:tracePt t="15745" x="4179888" y="4972050"/>
          <p14:tracePt t="15753" x="4179888" y="5005388"/>
          <p14:tracePt t="15761" x="4179888" y="5064125"/>
          <p14:tracePt t="15769" x="4179888" y="5106988"/>
          <p14:tracePt t="15777" x="4179888" y="5149850"/>
          <p14:tracePt t="15785" x="4179888" y="5192713"/>
          <p14:tracePt t="15793" x="4179888" y="5218113"/>
          <p14:tracePt t="15802" x="4179888" y="5235575"/>
          <p14:tracePt t="15810" x="4179888" y="5251450"/>
          <p14:tracePt t="15818" x="4179888" y="5268913"/>
          <p14:tracePt t="15826" x="4179888" y="5276850"/>
          <p14:tracePt t="15834" x="4179888" y="5286375"/>
          <p14:tracePt t="15843" x="4179888" y="5294313"/>
          <p14:tracePt t="15850" x="4179888" y="5302250"/>
          <p14:tracePt t="15858" x="4179888" y="5311775"/>
          <p14:tracePt t="15866" x="4179888" y="5319713"/>
          <p14:tracePt t="15874" x="4179888" y="5327650"/>
          <p14:tracePt t="15882" x="4179888" y="5345113"/>
          <p14:tracePt t="15891" x="4179888" y="5353050"/>
          <p14:tracePt t="15899" x="4179888" y="5362575"/>
          <p14:tracePt t="15908" x="4179888" y="5370513"/>
          <p14:tracePt t="15915" x="4179888" y="5380038"/>
          <p14:tracePt t="15931" x="4179888" y="5387975"/>
          <p14:tracePt t="15939" x="4179888" y="5395913"/>
          <p14:tracePt t="15955" x="4179888" y="5405438"/>
          <p14:tracePt t="15964" x="4179888" y="5413375"/>
          <p14:tracePt t="15988" x="4179888" y="5421313"/>
          <p14:tracePt t="15996" x="4179888" y="5430838"/>
          <p14:tracePt t="16024" x="4179888" y="5438775"/>
          <p14:tracePt t="16053" x="4179888" y="5446713"/>
          <p14:tracePt t="16078" x="4179888" y="5456238"/>
          <p14:tracePt t="16322" x="4179888" y="5446713"/>
          <p14:tracePt t="16338" x="4179888" y="5430838"/>
          <p14:tracePt t="16346" x="4187825" y="5405438"/>
          <p14:tracePt t="16354" x="4197350" y="5362575"/>
          <p14:tracePt t="16362" x="4230688" y="5276850"/>
          <p14:tracePt t="16370" x="4281488" y="5124450"/>
          <p14:tracePt t="16378" x="4332288" y="4919663"/>
          <p14:tracePt t="16387" x="4392613" y="4716463"/>
          <p14:tracePt t="16395" x="4443413" y="4589463"/>
          <p14:tracePt t="16403" x="4460875" y="4513263"/>
          <p14:tracePt t="16411" x="4486275" y="4470400"/>
          <p14:tracePt t="16419" x="4503738" y="4419600"/>
          <p14:tracePt t="16427" x="4511675" y="4376738"/>
          <p14:tracePt t="16435" x="4519613" y="4341813"/>
          <p14:tracePt t="16443" x="4519613" y="4308475"/>
          <p14:tracePt t="16451" x="4529138" y="4283075"/>
          <p14:tracePt t="16459" x="4537075" y="4240213"/>
          <p14:tracePt t="16467" x="4554538" y="4206875"/>
          <p14:tracePt t="16476" x="4562475" y="4164013"/>
          <p14:tracePt t="16484" x="4570413" y="4130675"/>
          <p14:tracePt t="16492" x="4587875" y="4079875"/>
          <p14:tracePt t="16500" x="4595813" y="4037013"/>
          <p14:tracePt t="16509" x="4605338" y="3986213"/>
          <p14:tracePt t="16516" x="4613275" y="3960813"/>
          <p14:tracePt t="16525" x="4621213" y="3917950"/>
          <p14:tracePt t="16532" x="4630738" y="3900488"/>
          <p14:tracePt t="16541" x="4638675" y="3875088"/>
          <p14:tracePt t="16549" x="4638675" y="3849688"/>
          <p14:tracePt t="16558" x="4646613" y="3832225"/>
          <p14:tracePt t="16565" x="4646613" y="3816350"/>
          <p14:tracePt t="16574" x="4656138" y="3790950"/>
          <p14:tracePt t="16582" x="4664075" y="3763963"/>
          <p14:tracePt t="16592" x="4673600" y="3748088"/>
          <p14:tracePt t="16598" x="4689475" y="3730625"/>
          <p14:tracePt t="16607" x="4689475" y="3705225"/>
          <p14:tracePt t="16615" x="4699000" y="3671888"/>
          <p14:tracePt t="16623" x="4714875" y="3636963"/>
          <p14:tracePt t="16631" x="4724400" y="3611563"/>
          <p14:tracePt t="16639" x="4740275" y="3578225"/>
          <p14:tracePt t="16647" x="4749800" y="3560763"/>
          <p14:tracePt t="16655" x="4765675" y="3527425"/>
          <p14:tracePt t="16663" x="4775200" y="3502025"/>
          <p14:tracePt t="16671" x="4791075" y="3475038"/>
          <p14:tracePt t="16680" x="4800600" y="3449638"/>
          <p14:tracePt t="16687" x="4808538" y="3433763"/>
          <p14:tracePt t="16696" x="4818063" y="3416300"/>
          <p14:tracePt t="16704" x="4826000" y="3390900"/>
          <p14:tracePt t="16712" x="4833938" y="3373438"/>
          <p14:tracePt t="16719" x="4843463" y="3365500"/>
          <p14:tracePt t="16727" x="4851400" y="3348038"/>
          <p14:tracePt t="16735" x="4868863" y="3322638"/>
          <p14:tracePt t="16743" x="4884738" y="3297238"/>
          <p14:tracePt t="16751" x="4902200" y="3271838"/>
          <p14:tracePt t="16759" x="4919663" y="3238500"/>
          <p14:tracePt t="16767" x="4927600" y="3221038"/>
          <p14:tracePt t="16776" x="4945063" y="3195638"/>
          <p14:tracePt t="16784" x="4945063" y="3170238"/>
          <p14:tracePt t="16792" x="4962525" y="3144838"/>
          <p14:tracePt t="16800" x="4970463" y="3127375"/>
          <p14:tracePt t="16809" x="4987925" y="3109913"/>
          <p14:tracePt t="16816" x="4995863" y="3084513"/>
          <p14:tracePt t="16825" x="5003800" y="3067050"/>
          <p14:tracePt t="16832" x="5013325" y="3059113"/>
          <p14:tracePt t="16841" x="5021263" y="3051175"/>
          <p14:tracePt t="16848" x="5029200" y="3041650"/>
          <p14:tracePt t="16856" x="5038725" y="3033713"/>
          <p14:tracePt t="16873" x="5046663" y="3025775"/>
          <p14:tracePt t="16881" x="5064125" y="3016250"/>
          <p14:tracePt t="16897" x="5072063" y="3008313"/>
          <p14:tracePt t="16905" x="5080000" y="3008313"/>
          <p14:tracePt t="16913" x="5089525" y="3008313"/>
          <p14:tracePt t="16921" x="5097463" y="3000375"/>
          <p14:tracePt t="16929" x="5106988" y="3000375"/>
          <p14:tracePt t="16937" x="5114925" y="3000375"/>
          <p14:tracePt t="16945" x="5122863" y="2990850"/>
          <p14:tracePt t="16953" x="5132388" y="2990850"/>
          <p14:tracePt t="16970" x="5148263" y="2990850"/>
          <p14:tracePt t="16978" x="5157788" y="2982913"/>
          <p14:tracePt t="16994" x="5173663" y="2982913"/>
          <p14:tracePt t="17002" x="5183188" y="2982913"/>
          <p14:tracePt t="17010" x="5191125" y="2982913"/>
          <p14:tracePt t="17018" x="5199063" y="2982913"/>
          <p14:tracePt t="17040" x="5216525" y="2982913"/>
          <p14:tracePt t="17043" x="5233988" y="2982913"/>
          <p14:tracePt t="17051" x="5249863" y="2982913"/>
          <p14:tracePt t="17059" x="5267325" y="2990850"/>
          <p14:tracePt t="17067" x="5276850" y="2990850"/>
          <p14:tracePt t="17084" x="5292725" y="2990850"/>
          <p14:tracePt t="17092" x="5302250" y="2990850"/>
          <p14:tracePt t="17100" x="5302250" y="3000375"/>
          <p14:tracePt t="17109" x="5310188" y="3000375"/>
          <p14:tracePt t="17117" x="5310188" y="3008313"/>
          <p14:tracePt t="17125" x="5318125" y="3008313"/>
          <p14:tracePt t="17133" x="5327650" y="3008313"/>
          <p14:tracePt t="17149" x="5335588" y="3016250"/>
          <p14:tracePt t="17157" x="5335588" y="3025775"/>
          <p14:tracePt t="17166" x="5343525" y="3033713"/>
          <p14:tracePt t="17182" x="5343525" y="3041650"/>
          <p14:tracePt t="17190" x="5360988" y="3059113"/>
          <p14:tracePt t="17199" x="5360988" y="3076575"/>
          <p14:tracePt t="17207" x="5368925" y="3084513"/>
          <p14:tracePt t="17215" x="5378450" y="3094038"/>
          <p14:tracePt t="17224" x="5378450" y="3101975"/>
          <p14:tracePt t="17248" x="5378450" y="3109913"/>
          <p14:tracePt t="17257" x="5378450" y="3127375"/>
          <p14:tracePt t="17274" x="5386388" y="3135313"/>
          <p14:tracePt t="17281" x="5386388" y="3152775"/>
          <p14:tracePt t="17290" x="5386388" y="3178175"/>
          <p14:tracePt t="17297" x="5386388" y="3195638"/>
          <p14:tracePt t="17305" x="5386388" y="3211513"/>
          <p14:tracePt t="17313" x="5386388" y="3228975"/>
          <p14:tracePt t="17321" x="5386388" y="3246438"/>
          <p14:tracePt t="17330" x="5386388" y="3254375"/>
          <p14:tracePt t="17338" x="5386388" y="3271838"/>
          <p14:tracePt t="17346" x="5386388" y="3279775"/>
          <p14:tracePt t="17354" x="5386388" y="3297238"/>
          <p14:tracePt t="17363" x="5386388" y="3322638"/>
          <p14:tracePt t="17371" x="5386388" y="3340100"/>
          <p14:tracePt t="17379" x="5386388" y="3373438"/>
          <p14:tracePt t="17387" x="5386388" y="3416300"/>
          <p14:tracePt t="17395" x="5378450" y="3492500"/>
          <p14:tracePt t="17404" x="5368925" y="3578225"/>
          <p14:tracePt t="17412" x="5353050" y="3662363"/>
          <p14:tracePt t="17420" x="5353050" y="3738563"/>
          <p14:tracePt t="17428" x="5343525" y="3781425"/>
          <p14:tracePt t="17436" x="5335588" y="3832225"/>
          <p14:tracePt t="17444" x="5327650" y="3857625"/>
          <p14:tracePt t="17452" x="5327650" y="3892550"/>
          <p14:tracePt t="17461" x="5327650" y="3908425"/>
          <p14:tracePt t="17469" x="5327650" y="3925888"/>
          <p14:tracePt t="17477" x="5327650" y="3943350"/>
          <p14:tracePt t="17485" x="5327650" y="3960813"/>
          <p14:tracePt t="17493" x="5327650" y="3976688"/>
          <p14:tracePt t="17501" x="5327650" y="3994150"/>
          <p14:tracePt t="17509" x="5327650" y="4019550"/>
          <p14:tracePt t="17517" x="5327650" y="4037013"/>
          <p14:tracePt t="17525" x="5327650" y="4070350"/>
          <p14:tracePt t="17533" x="5327650" y="4095750"/>
          <p14:tracePt t="17541" x="5318125" y="4113213"/>
          <p14:tracePt t="17549" x="5318125" y="4146550"/>
          <p14:tracePt t="17558" x="5318125" y="4171950"/>
          <p14:tracePt t="17566" x="5318125" y="4206875"/>
          <p14:tracePt t="17574" x="5318125" y="4224338"/>
          <p14:tracePt t="17582" x="5310188" y="4257675"/>
          <p14:tracePt t="17590" x="5310188" y="4283075"/>
          <p14:tracePt t="17598" x="5310188" y="4300538"/>
          <p14:tracePt t="17607" x="5310188" y="4333875"/>
          <p14:tracePt t="17614" x="5310188" y="4359275"/>
          <p14:tracePt t="17622" x="5302250" y="4384675"/>
          <p14:tracePt t="17630" x="5302250" y="4394200"/>
          <p14:tracePt t="17638" x="5302250" y="4410075"/>
          <p14:tracePt t="17646" x="5302250" y="4427538"/>
          <p14:tracePt t="17655" x="5302250" y="4445000"/>
          <p14:tracePt t="17663" x="5302250" y="4460875"/>
          <p14:tracePt t="17671" x="5302250" y="4470400"/>
          <p14:tracePt t="17679" x="5302250" y="4486275"/>
          <p14:tracePt t="17687" x="5302250" y="4513263"/>
          <p14:tracePt t="17695" x="5302250" y="4521200"/>
          <p14:tracePt t="17703" x="5302250" y="4529138"/>
          <p14:tracePt t="17711" x="5302250" y="4538663"/>
          <p14:tracePt t="17719" x="5302250" y="4554538"/>
          <p14:tracePt t="17727" x="5302250" y="4564063"/>
          <p14:tracePt t="17743" x="5302250" y="4579938"/>
          <p14:tracePt t="17751" x="5302250" y="4589463"/>
          <p14:tracePt t="17760" x="5302250" y="4597400"/>
          <p14:tracePt t="17768" x="5302250" y="4614863"/>
          <p14:tracePt t="17783" x="5302250" y="4630738"/>
          <p14:tracePt t="17791" x="5302250" y="4648200"/>
          <p14:tracePt t="17808" x="5302250" y="4665663"/>
          <p14:tracePt t="17815" x="5302250" y="4673600"/>
          <p14:tracePt t="17824" x="5302250" y="4691063"/>
          <p14:tracePt t="17831" x="5302250" y="4699000"/>
          <p14:tracePt t="17840" x="5302250" y="4708525"/>
          <p14:tracePt t="17848" x="5302250" y="4724400"/>
          <p14:tracePt t="17864" x="5302250" y="4741863"/>
          <p14:tracePt t="17874" x="5302250" y="4759325"/>
          <p14:tracePt t="17888" x="5302250" y="4775200"/>
          <p14:tracePt t="17897" x="5302250" y="4784725"/>
          <p14:tracePt t="17905" x="5302250" y="4792663"/>
          <p14:tracePt t="17912" x="5302250" y="4810125"/>
          <p14:tracePt t="17928" x="5302250" y="4827588"/>
          <p14:tracePt t="17936" x="5302250" y="4835525"/>
          <p14:tracePt t="17953" x="5302250" y="4843463"/>
          <p14:tracePt t="17960" x="5302250" y="4852988"/>
          <p14:tracePt t="17968" x="5302250" y="4860925"/>
          <p14:tracePt t="17977" x="5302250" y="4868863"/>
          <p14:tracePt t="17984" x="5302250" y="4878388"/>
          <p14:tracePt t="17992" x="5302250" y="4886325"/>
          <p14:tracePt t="18000" x="5302250" y="4894263"/>
          <p14:tracePt t="18008" x="5302250" y="4903788"/>
          <p14:tracePt t="18016" x="5310188" y="4911725"/>
          <p14:tracePt t="18024" x="5310188" y="4919663"/>
          <p14:tracePt t="18040" x="5310188" y="4929188"/>
          <p14:tracePt t="18049" x="5310188" y="4946650"/>
          <p14:tracePt t="18065" x="5310188" y="4962525"/>
          <p14:tracePt t="18073" x="5310188" y="4972050"/>
          <p14:tracePt t="18090" x="5318125" y="4987925"/>
          <p14:tracePt t="18097" x="5318125" y="5005388"/>
          <p14:tracePt t="18114" x="5318125" y="5022850"/>
          <p14:tracePt t="18122" x="5318125" y="5030788"/>
          <p14:tracePt t="18129" x="5318125" y="5038725"/>
          <p14:tracePt t="18138" x="5318125" y="5056188"/>
          <p14:tracePt t="18154" x="5318125" y="5073650"/>
          <p14:tracePt t="18162" x="5318125" y="5081588"/>
          <p14:tracePt t="18178" x="5318125" y="5091113"/>
          <p14:tracePt t="18185" x="5318125" y="5099050"/>
          <p14:tracePt t="18194" x="5318125" y="5106988"/>
          <p14:tracePt t="18202" x="5318125" y="5116513"/>
          <p14:tracePt t="18210" x="5318125" y="5124450"/>
          <p14:tracePt t="18217" x="5318125" y="5141913"/>
          <p14:tracePt t="18225" x="5318125" y="5149850"/>
          <p14:tracePt t="18234" x="5318125" y="5157788"/>
          <p14:tracePt t="18242" x="5318125" y="5167313"/>
          <p14:tracePt t="18250" x="5318125" y="5175250"/>
          <p14:tracePt t="18265" x="5318125" y="5192713"/>
          <p14:tracePt t="18274" x="5327650" y="5200650"/>
          <p14:tracePt t="18290" x="5327650" y="5208588"/>
          <p14:tracePt t="18297" x="5327650" y="5226050"/>
          <p14:tracePt t="18306" x="5335588" y="5235575"/>
          <p14:tracePt t="18313" x="5335588" y="5251450"/>
          <p14:tracePt t="18321" x="5335588" y="5276850"/>
          <p14:tracePt t="18329" x="5343525" y="5294313"/>
          <p14:tracePt t="18338" x="5343525" y="5319713"/>
          <p14:tracePt t="18346" x="5343525" y="5337175"/>
          <p14:tracePt t="18361" x="5343525" y="5353050"/>
          <p14:tracePt t="18378" x="5343525" y="5362575"/>
          <p14:tracePt t="18386" x="5343525" y="5370513"/>
          <p14:tracePt t="18394" x="5343525" y="5380038"/>
          <p14:tracePt t="18410" x="5343525" y="5387975"/>
          <p14:tracePt t="18418" x="5343525" y="5395913"/>
          <p14:tracePt t="18442" x="5343525" y="5413375"/>
          <p14:tracePt t="18458" x="5343525" y="5421313"/>
          <p14:tracePt t="18466" x="5343525" y="5430838"/>
          <p14:tracePt t="18474" x="5343525" y="5438775"/>
          <p14:tracePt t="18482" x="5343525" y="5446713"/>
          <p14:tracePt t="18507" x="5343525" y="5456238"/>
          <p14:tracePt t="18514" x="5343525" y="5464175"/>
          <p14:tracePt t="18531" x="5343525" y="5472113"/>
          <p14:tracePt t="18540" x="5343525" y="5481638"/>
          <p14:tracePt t="18556" x="5343525" y="5489575"/>
          <p14:tracePt t="18595" x="5343525" y="5497513"/>
          <p14:tracePt t="18619" x="5343525" y="5507038"/>
          <p14:tracePt t="18972" x="5335588" y="5507038"/>
          <p14:tracePt t="19005" x="5327650" y="5507038"/>
          <p14:tracePt t="19013" x="5310188" y="5532438"/>
          <p14:tracePt t="19022" x="5284788" y="5557838"/>
          <p14:tracePt t="19029" x="5267325" y="5583238"/>
          <p14:tracePt t="19039" x="5208588" y="5634038"/>
          <p14:tracePt t="19045" x="5157788" y="5684838"/>
          <p14:tracePt t="19053" x="5106988" y="5735638"/>
          <p14:tracePt t="19061" x="5054600" y="5778500"/>
          <p14:tracePt t="19069" x="5003800" y="5821363"/>
          <p14:tracePt t="19077" x="4970463" y="5846763"/>
          <p14:tracePt t="19085" x="4927600" y="5872163"/>
          <p14:tracePt t="19093" x="4884738" y="5905500"/>
          <p14:tracePt t="19101" x="4859338" y="5932488"/>
          <p14:tracePt t="19109" x="4833938" y="5940425"/>
          <p14:tracePt t="19117" x="4800600" y="5973763"/>
          <p14:tracePt t="19125" x="4765675" y="5991225"/>
          <p14:tracePt t="19133" x="4724400" y="6024563"/>
          <p14:tracePt t="19141" x="4664075" y="6059488"/>
          <p14:tracePt t="19149" x="4587875" y="6110288"/>
          <p14:tracePt t="19157" x="4519613" y="6169025"/>
          <p14:tracePt t="19165" x="4451350" y="6211888"/>
          <p14:tracePt t="19173" x="4392613" y="6237288"/>
          <p14:tracePt t="19181" x="4349750" y="6280150"/>
          <p14:tracePt t="19190" x="4316413" y="6305550"/>
          <p14:tracePt t="19197" x="4281488" y="6323013"/>
          <p14:tracePt t="19206" x="4248150" y="6338888"/>
          <p14:tracePt t="19214" x="4214813" y="6373813"/>
          <p14:tracePt t="19223" x="4162425" y="6391275"/>
          <p14:tracePt t="19230" x="4111625" y="6416675"/>
          <p14:tracePt t="19239" x="4060825" y="6442075"/>
          <p14:tracePt t="19246" x="4017963" y="6457950"/>
          <p14:tracePt t="19255" x="3951288" y="6492875"/>
          <p14:tracePt t="19262" x="3908425" y="6518275"/>
          <p14:tracePt t="19271" x="3857625" y="6535738"/>
          <p14:tracePt t="19278" x="3806825" y="6561138"/>
          <p14:tracePt t="19286" x="3756025" y="6586538"/>
          <p14:tracePt t="19294" x="3713163" y="6602413"/>
          <p14:tracePt t="19302" x="3678238" y="6619875"/>
          <p14:tracePt t="19311" x="3652838" y="6627813"/>
          <p14:tracePt t="19319" x="3627438" y="6637338"/>
          <p14:tracePt t="19327" x="3611563" y="6645275"/>
          <p14:tracePt t="19335" x="3602038" y="6654800"/>
          <p14:tracePt t="19343" x="3594100" y="6662738"/>
          <p14:tracePt t="19350" x="3576638" y="6662738"/>
          <p14:tracePt t="19358" x="3576638" y="6670675"/>
          <p14:tracePt t="19367" x="3568700" y="6670675"/>
          <p14:tracePt t="19374" x="3551238" y="6680200"/>
          <p14:tracePt t="19382" x="3551238" y="6688138"/>
          <p14:tracePt t="19391" x="3533775" y="6688138"/>
          <p14:tracePt t="19398" x="3517900" y="6696075"/>
          <p14:tracePt t="19407" x="3508375" y="6713538"/>
          <p14:tracePt t="19415" x="3482975" y="6731000"/>
          <p14:tracePt t="19423" x="3449638" y="6756400"/>
          <p14:tracePt t="19431" x="3406775" y="6799263"/>
          <p14:tracePt t="19440" x="3373438" y="6832600"/>
          <p14:tracePt t="19902" x="2786063" y="6288088"/>
          <p14:tracePt t="19910" x="2803525" y="5854700"/>
          <p14:tracePt t="19918" x="2820988" y="5591175"/>
          <p14:tracePt t="19927" x="2828925" y="5497513"/>
          <p14:tracePt t="19935" x="2828925" y="5456238"/>
          <p14:tracePt t="19943" x="2838450" y="5430838"/>
          <p14:tracePt t="19951" x="2838450" y="5413375"/>
          <p14:tracePt t="19959" x="2838450" y="5380038"/>
          <p14:tracePt t="19968" x="2838450" y="5345113"/>
          <p14:tracePt t="19976" x="2838450" y="5327650"/>
          <p14:tracePt t="19983" x="2838450" y="5302250"/>
          <p14:tracePt t="19992" x="2838450" y="5268913"/>
          <p14:tracePt t="20000" x="2838450" y="5251450"/>
          <p14:tracePt t="20008" x="2838450" y="5218113"/>
          <p14:tracePt t="20021" x="2828925" y="5183188"/>
          <p14:tracePt t="20024" x="2828925" y="5149850"/>
          <p14:tracePt t="20032" x="2820988" y="5116513"/>
          <p14:tracePt t="20040" x="2820988" y="5091113"/>
          <p14:tracePt t="20048" x="2820988" y="5048250"/>
          <p14:tracePt t="20057" x="2820988" y="5013325"/>
          <p14:tracePt t="20065" x="2820988" y="4972050"/>
          <p14:tracePt t="20073" x="2820988" y="4911725"/>
          <p14:tracePt t="20081" x="2820988" y="4852988"/>
          <p14:tracePt t="20090" x="2820988" y="4810125"/>
          <p14:tracePt t="20098" x="2811463" y="4767263"/>
          <p14:tracePt t="20106" x="2811463" y="4733925"/>
          <p14:tracePt t="20114" x="2803525" y="4708525"/>
          <p14:tracePt t="20122" x="2803525" y="4691063"/>
          <p14:tracePt t="20130" x="2803525" y="4673600"/>
          <p14:tracePt t="20139" x="2803525" y="4657725"/>
          <p14:tracePt t="20146" x="2795588" y="4640263"/>
          <p14:tracePt t="20155" x="2786063" y="4614863"/>
          <p14:tracePt t="20162" x="2786063" y="4589463"/>
          <p14:tracePt t="20171" x="2778125" y="4564063"/>
          <p14:tracePt t="20178" x="2770188" y="4538663"/>
          <p14:tracePt t="20187" x="2770188" y="4503738"/>
          <p14:tracePt t="20195" x="2770188" y="4470400"/>
          <p14:tracePt t="20204" x="2770188" y="4427538"/>
          <p14:tracePt t="20212" x="2770188" y="4394200"/>
          <p14:tracePt t="20221" x="2770188" y="4368800"/>
          <p14:tracePt t="20228" x="2770188" y="4333875"/>
          <p14:tracePt t="20236" x="2770188" y="4300538"/>
          <p14:tracePt t="20244" x="2770188" y="4265613"/>
          <p14:tracePt t="20252" x="2770188" y="4249738"/>
          <p14:tracePt t="20260" x="2778125" y="4224338"/>
          <p14:tracePt t="20268" x="2778125" y="4206875"/>
          <p14:tracePt t="20276" x="2778125" y="4197350"/>
          <p14:tracePt t="20284" x="2778125" y="4189413"/>
          <p14:tracePt t="20300" x="2778125" y="4181475"/>
          <p14:tracePt t="20324" x="2778125" y="4171950"/>
          <p14:tracePt t="20349" x="2778125" y="4164013"/>
          <p14:tracePt t="20364" x="2778125" y="4156075"/>
          <p14:tracePt t="20438" x="2786063" y="4156075"/>
          <p14:tracePt t="20454" x="2795588" y="4156075"/>
          <p14:tracePt t="20495" x="2803525" y="4156075"/>
          <p14:tracePt t="20559" x="2811463" y="4156075"/>
          <p14:tracePt t="20576" x="2820988" y="4156075"/>
          <p14:tracePt t="20609" x="2828925" y="4156075"/>
          <p14:tracePt t="20633" x="2838450" y="4156075"/>
          <p14:tracePt t="20641" x="2846388" y="4156075"/>
          <p14:tracePt t="20649" x="2854325" y="4156075"/>
          <p14:tracePt t="20658" x="2863850" y="4156075"/>
          <p14:tracePt t="20665" x="2871788" y="4156075"/>
          <p14:tracePt t="20675" x="2889250" y="4156075"/>
          <p14:tracePt t="20683" x="2897188" y="4156075"/>
          <p14:tracePt t="20691" x="2914650" y="4156075"/>
          <p14:tracePt t="20699" x="2940050" y="4156075"/>
          <p14:tracePt t="20707" x="2965450" y="4156075"/>
          <p14:tracePt t="20716" x="2990850" y="4146550"/>
          <p14:tracePt t="20724" x="3024188" y="4138613"/>
          <p14:tracePt t="20732" x="3059113" y="4130675"/>
          <p14:tracePt t="20740" x="3092450" y="4121150"/>
          <p14:tracePt t="20748" x="3127375" y="4121150"/>
          <p14:tracePt t="20757" x="3143250" y="4113213"/>
          <p14:tracePt t="20764" x="3178175" y="4113213"/>
          <p14:tracePt t="20773" x="3211513" y="4113213"/>
          <p14:tracePt t="20781" x="3236913" y="4113213"/>
          <p14:tracePt t="20789" x="3254375" y="4113213"/>
          <p14:tracePt t="20797" x="3287713" y="4113213"/>
          <p14:tracePt t="20805" x="3313113" y="4113213"/>
          <p14:tracePt t="20813" x="3338513" y="4113213"/>
          <p14:tracePt t="20821" x="3373438" y="4113213"/>
          <p14:tracePt t="20830" x="3414713" y="4113213"/>
          <p14:tracePt t="20838" x="3449638" y="4113213"/>
          <p14:tracePt t="20846" x="3482975" y="4113213"/>
          <p14:tracePt t="20854" x="3508375" y="4113213"/>
          <p14:tracePt t="20862" x="3543300" y="4113213"/>
          <p14:tracePt t="20871" x="3586163" y="4113213"/>
          <p14:tracePt t="20878" x="3611563" y="4113213"/>
          <p14:tracePt t="20887" x="3652838" y="4113213"/>
          <p14:tracePt t="20894" x="3687763" y="4105275"/>
          <p14:tracePt t="20904" x="3721100" y="4105275"/>
          <p14:tracePt t="20911" x="3746500" y="4095750"/>
          <p14:tracePt t="20919" x="3781425" y="4095750"/>
          <p14:tracePt t="20927" x="3814763" y="4087813"/>
          <p14:tracePt t="20935" x="3848100" y="4087813"/>
          <p14:tracePt t="20943" x="3890963" y="4087813"/>
          <p14:tracePt t="20951" x="3933825" y="4087813"/>
          <p14:tracePt t="20959" x="3967163" y="4087813"/>
          <p14:tracePt t="20968" x="4010025" y="4087813"/>
          <p14:tracePt t="20976" x="4035425" y="4087813"/>
          <p14:tracePt t="20984" x="4078288" y="4087813"/>
          <p14:tracePt t="20993" x="4111625" y="4087813"/>
          <p14:tracePt t="21000" x="4154488" y="4087813"/>
          <p14:tracePt t="21008" x="4197350" y="4087813"/>
          <p14:tracePt t="21016" x="4240213" y="4087813"/>
          <p14:tracePt t="21024" x="4298950" y="4087813"/>
          <p14:tracePt t="21038" x="4359275" y="4087813"/>
          <p14:tracePt t="21040" x="4400550" y="4079875"/>
          <p14:tracePt t="21048" x="4435475" y="4079875"/>
          <p14:tracePt t="21056" x="4468813" y="4079875"/>
          <p14:tracePt t="21065" x="4503738" y="4079875"/>
          <p14:tracePt t="21073" x="4545013" y="4079875"/>
          <p14:tracePt t="21080" x="4570413" y="4079875"/>
          <p14:tracePt t="21088" x="4595813" y="4079875"/>
          <p14:tracePt t="21096" x="4621213" y="4079875"/>
          <p14:tracePt t="21104" x="4638675" y="4079875"/>
          <p14:tracePt t="21112" x="4656138" y="4079875"/>
          <p14:tracePt t="21121" x="4681538" y="4070350"/>
          <p14:tracePt t="21128" x="4689475" y="4070350"/>
          <p14:tracePt t="21137" x="4706938" y="4070350"/>
          <p14:tracePt t="21144" x="4732338" y="4062413"/>
          <p14:tracePt t="21153" x="4740275" y="4062413"/>
          <p14:tracePt t="21161" x="4765675" y="4052888"/>
          <p14:tracePt t="21170" x="4783138" y="4052888"/>
          <p14:tracePt t="21177" x="4800600" y="4044950"/>
          <p14:tracePt t="21185" x="4833938" y="4044950"/>
          <p14:tracePt t="21193" x="4868863" y="4037013"/>
          <p14:tracePt t="21201" x="4894263" y="4027488"/>
          <p14:tracePt t="21209" x="4910138" y="4027488"/>
          <p14:tracePt t="21217" x="4927600" y="4027488"/>
          <p14:tracePt t="21225" x="4935538" y="4027488"/>
          <p14:tracePt t="21241" x="4945063" y="4027488"/>
          <p14:tracePt t="21249" x="4953000" y="4027488"/>
          <p14:tracePt t="21282" x="4962525" y="4027488"/>
          <p14:tracePt t="21298" x="4970463" y="4027488"/>
          <p14:tracePt t="21323" x="4978400" y="4027488"/>
          <p14:tracePt t="21896" x="4902200" y="4087813"/>
          <p14:tracePt t="21904" x="4783138" y="4156075"/>
          <p14:tracePt t="21913" x="4664075" y="4240213"/>
          <p14:tracePt t="21921" x="4570413" y="4283075"/>
          <p14:tracePt t="21929" x="4494213" y="4325938"/>
          <p14:tracePt t="21937" x="4443413" y="4351338"/>
          <p14:tracePt t="21945" x="4375150" y="4368800"/>
          <p14:tracePt t="21954" x="4324350" y="4384675"/>
          <p14:tracePt t="21962" x="4265613" y="4402138"/>
          <p14:tracePt t="21971" x="4205288" y="4410075"/>
          <p14:tracePt t="21978" x="4129088" y="4419600"/>
          <p14:tracePt t="21988" x="4070350" y="4427538"/>
          <p14:tracePt t="21994" x="4010025" y="4435475"/>
          <p14:tracePt t="22003" x="3967163" y="4445000"/>
          <p14:tracePt t="22010" x="3925888" y="4445000"/>
          <p14:tracePt t="22020" x="3900488" y="4452938"/>
          <p14:tracePt t="22027" x="3865563" y="4460875"/>
          <p14:tracePt t="22036" x="3832225" y="4460875"/>
          <p14:tracePt t="22043" x="3806825" y="4470400"/>
          <p14:tracePt t="22053" x="3771900" y="4478338"/>
          <p14:tracePt t="22059" x="3746500" y="4486275"/>
          <p14:tracePt t="22067" x="3729038" y="4486275"/>
          <p14:tracePt t="22075" x="3721100" y="4495800"/>
          <p14:tracePt t="22083" x="3695700" y="4513263"/>
          <p14:tracePt t="22091" x="3678238" y="4521200"/>
          <p14:tracePt t="22099" x="3652838" y="4529138"/>
          <p14:tracePt t="22115" x="3636963" y="4538663"/>
          <p14:tracePt t="22123" x="3619500" y="4546600"/>
          <p14:tracePt t="22131" x="3611563" y="4564063"/>
          <p14:tracePt t="22140" x="3602038" y="4564063"/>
          <p14:tracePt t="22148" x="3586163" y="4589463"/>
          <p14:tracePt t="22156" x="3568700" y="4614863"/>
          <p14:tracePt t="22164" x="3543300" y="4648200"/>
          <p14:tracePt t="22173" x="3517900" y="4699000"/>
          <p14:tracePt t="22181" x="3482975" y="4775200"/>
          <p14:tracePt t="22189" x="3441700" y="4835525"/>
          <p14:tracePt t="22197" x="3424238" y="4894263"/>
          <p14:tracePt t="22205" x="3398838" y="4946650"/>
          <p14:tracePt t="22213" x="3381375" y="4979988"/>
          <p14:tracePt t="22221" x="3373438" y="5013325"/>
          <p14:tracePt t="22229" x="3355975" y="5038725"/>
          <p14:tracePt t="22238" x="3348038" y="5064125"/>
          <p14:tracePt t="22246" x="3348038" y="5091113"/>
          <p14:tracePt t="22254" x="3338513" y="5106988"/>
          <p14:tracePt t="22262" x="3322638" y="5124450"/>
          <p14:tracePt t="22270" x="3313113" y="5141913"/>
          <p14:tracePt t="22278" x="3313113" y="5149850"/>
          <p14:tracePt t="22287" x="3305175" y="5167313"/>
          <p14:tracePt t="22294" x="3297238" y="5183188"/>
          <p14:tracePt t="22310" x="3279775" y="5200650"/>
          <p14:tracePt t="22319" x="3270250" y="5226050"/>
          <p14:tracePt t="22327" x="3262313" y="5235575"/>
          <p14:tracePt t="22336" x="3254375" y="5251450"/>
          <p14:tracePt t="22343" x="3244850" y="5268913"/>
          <p14:tracePt t="22353" x="3236913" y="5286375"/>
          <p14:tracePt t="22360" x="3219450" y="5294313"/>
          <p14:tracePt t="22369" x="3211513" y="5311775"/>
          <p14:tracePt t="22376" x="3194050" y="5327650"/>
          <p14:tracePt t="22385" x="3186113" y="5345113"/>
          <p14:tracePt t="22392" x="3178175" y="5362575"/>
          <p14:tracePt t="22401" x="3168650" y="5380038"/>
          <p14:tracePt t="22409" x="3152775" y="5387975"/>
          <p14:tracePt t="22418" x="3143250" y="5405438"/>
          <p14:tracePt t="22425" x="3135313" y="5405438"/>
          <p14:tracePt t="22435" x="3117850" y="5421313"/>
          <p14:tracePt t="22442" x="3109913" y="5430838"/>
          <p14:tracePt t="22450" x="3092450" y="5438775"/>
          <p14:tracePt t="22459" x="3084513" y="5446713"/>
          <p14:tracePt t="22467" x="3074988" y="5446713"/>
          <p14:tracePt t="22475" x="3067050" y="5456238"/>
          <p14:tracePt t="22483" x="3067050" y="5464175"/>
          <p14:tracePt t="22492" x="3049588" y="5464175"/>
          <p14:tracePt t="22500" x="3041650" y="5464175"/>
          <p14:tracePt t="22508" x="3033713" y="5464175"/>
          <p14:tracePt t="22516" x="3016250" y="5472113"/>
          <p14:tracePt t="22524" x="3008313" y="5472113"/>
          <p14:tracePt t="22532" x="2998788" y="5481638"/>
          <p14:tracePt t="22540" x="2982913" y="5481638"/>
          <p14:tracePt t="22548" x="2973388" y="5489575"/>
          <p14:tracePt t="22557" x="2965450" y="5489575"/>
          <p14:tracePt t="22564" x="2947988" y="5497513"/>
          <p14:tracePt t="22581" x="2930525" y="5497513"/>
          <p14:tracePt t="22589" x="2922588" y="5497513"/>
          <p14:tracePt t="22605" x="2905125" y="5507038"/>
          <p14:tracePt t="22613" x="2897188" y="5507038"/>
          <p14:tracePt t="22622" x="2897188" y="5514975"/>
          <p14:tracePt t="22630" x="2889250" y="5514975"/>
          <p14:tracePt t="22638" x="2879725" y="5514975"/>
          <p14:tracePt t="22646" x="2879725" y="5524500"/>
          <p14:tracePt t="22654" x="2871788" y="5524500"/>
          <p14:tracePt t="22670" x="2863850" y="5524500"/>
          <p14:tracePt t="22678" x="2854325" y="5524500"/>
          <p14:tracePt t="22703" x="2846388" y="5524500"/>
          <p14:tracePt t="22719" x="2838450" y="5524500"/>
          <p14:tracePt t="23061" x="2846388" y="5524500"/>
          <p14:tracePt t="23142" x="2854325" y="5524500"/>
          <p14:tracePt t="23158" x="2863850" y="5524500"/>
          <p14:tracePt t="23182" x="2871788" y="5524500"/>
          <p14:tracePt t="23207" x="2871788" y="5514975"/>
          <p14:tracePt t="23224" x="2879725" y="5514975"/>
          <p14:tracePt t="23232" x="2889250" y="5514975"/>
          <p14:tracePt t="23249" x="2897188" y="5514975"/>
          <p14:tracePt t="23256" x="2914650" y="5507038"/>
          <p14:tracePt t="23265" x="2922588" y="5507038"/>
          <p14:tracePt t="23273" x="2947988" y="5497513"/>
          <p14:tracePt t="23281" x="2982913" y="5497513"/>
          <p14:tracePt t="23290" x="3016250" y="5497513"/>
          <p14:tracePt t="23298" x="3067050" y="5497513"/>
          <p14:tracePt t="23307" x="3109913" y="5489575"/>
          <p14:tracePt t="23315" x="3160713" y="5481638"/>
          <p14:tracePt t="23323" x="3228975" y="5481638"/>
          <p14:tracePt t="23331" x="3313113" y="5464175"/>
          <p14:tracePt t="23339" x="3432175" y="5446713"/>
          <p14:tracePt t="23347" x="3543300" y="5438775"/>
          <p14:tracePt t="23355" x="3662363" y="5438775"/>
          <p14:tracePt t="23363" x="3746500" y="5438775"/>
          <p14:tracePt t="23371" x="3797300" y="5438775"/>
          <p14:tracePt t="23379" x="3848100" y="5438775"/>
          <p14:tracePt t="23387" x="3873500" y="5438775"/>
          <p14:tracePt t="23395" x="3900488" y="5438775"/>
          <p14:tracePt t="23404" x="3933825" y="5438775"/>
          <p14:tracePt t="23412" x="3959225" y="5438775"/>
          <p14:tracePt t="23420" x="3992563" y="5438775"/>
          <p14:tracePt t="23428" x="4035425" y="5438775"/>
          <p14:tracePt t="23436" x="4078288" y="5438775"/>
          <p14:tracePt t="23444" x="4137025" y="5430838"/>
          <p14:tracePt t="23452" x="4230688" y="5421313"/>
          <p14:tracePt t="23460" x="4324350" y="5405438"/>
          <p14:tracePt t="23469" x="4384675" y="5395913"/>
          <p14:tracePt t="23476" x="4443413" y="5387975"/>
          <p14:tracePt t="23485" x="4494213" y="5387975"/>
          <p14:tracePt t="23492" x="4511675" y="5380038"/>
          <p14:tracePt t="23501" x="4545013" y="5370513"/>
          <p14:tracePt t="23509" x="4570413" y="5370513"/>
          <p14:tracePt t="23518" x="4579938" y="5370513"/>
          <p14:tracePt t="23525" x="4595813" y="5370513"/>
          <p14:tracePt t="23535" x="4613275" y="5362575"/>
          <p14:tracePt t="23542" x="4630738" y="5362575"/>
          <p14:tracePt t="23550" x="4656138" y="5362575"/>
          <p14:tracePt t="23558" x="4681538" y="5362575"/>
          <p14:tracePt t="23566" x="4699000" y="5362575"/>
          <p14:tracePt t="23574" x="4740275" y="5353050"/>
          <p14:tracePt t="23582" x="4791075" y="5353050"/>
          <p14:tracePt t="23590" x="4833938" y="5345113"/>
          <p14:tracePt t="23599" x="4868863" y="5345113"/>
          <p14:tracePt t="23607" x="4902200" y="5345113"/>
          <p14:tracePt t="23614" x="4919663" y="5345113"/>
          <p14:tracePt t="23622" x="4945063" y="5345113"/>
          <p14:tracePt t="23630" x="4970463" y="5345113"/>
          <p14:tracePt t="23638" x="4978400" y="5345113"/>
          <p14:tracePt t="23646" x="4995863" y="5345113"/>
          <p14:tracePt t="23654" x="5003800" y="5345113"/>
          <p14:tracePt t="23662" x="5021263" y="5345113"/>
          <p14:tracePt t="23670" x="5046663" y="5345113"/>
          <p14:tracePt t="23678" x="5054600" y="5345113"/>
          <p14:tracePt t="23687" x="5072063" y="5345113"/>
          <p14:tracePt t="23694" x="5089525" y="5345113"/>
          <p14:tracePt t="23703" x="5097463" y="5345113"/>
          <p14:tracePt t="23711" x="5114925" y="5353050"/>
          <p14:tracePt t="23720" x="5122863" y="5353050"/>
          <p14:tracePt t="23727" x="5148263" y="5353050"/>
          <p14:tracePt t="23736" x="5165725" y="5353050"/>
          <p14:tracePt t="23744" x="5183188" y="5353050"/>
          <p14:tracePt t="23752" x="5208588" y="5362575"/>
          <p14:tracePt t="23760" x="5241925" y="5362575"/>
          <p14:tracePt t="23769" x="5276850" y="5362575"/>
          <p14:tracePt t="23776" x="5302250" y="5370513"/>
          <p14:tracePt t="23784" x="5327650" y="5370513"/>
          <p14:tracePt t="23792" x="5353050" y="5380038"/>
          <p14:tracePt t="23801" x="5360988" y="5380038"/>
          <p14:tracePt t="23808" x="5378450" y="5380038"/>
          <p14:tracePt t="23816" x="5386388" y="5380038"/>
          <p14:tracePt t="23832" x="5394325" y="5380038"/>
          <p14:tracePt t="23840" x="5403850" y="5380038"/>
          <p14:tracePt t="23864" x="5411788" y="5387975"/>
          <p14:tracePt t="23897" x="5421313" y="5387975"/>
          <p14:tracePt t="23921" x="5429250" y="5395913"/>
          <p14:tracePt t="24766" x="5429250" y="5405438"/>
          <p14:tracePt t="24773" x="5421313" y="5421313"/>
          <p14:tracePt t="24789" x="5411788" y="5438775"/>
          <p14:tracePt t="24797" x="5403850" y="5456238"/>
          <p14:tracePt t="24805" x="5394325" y="5456238"/>
          <p14:tracePt t="24813" x="5386388" y="5472113"/>
          <p14:tracePt t="24821" x="5378450" y="5489575"/>
          <p14:tracePt t="24829" x="5368925" y="5489575"/>
          <p14:tracePt t="24837" x="5360988" y="5497513"/>
          <p14:tracePt t="24844" x="5353050" y="5507038"/>
          <p14:tracePt t="24853" x="5343525" y="5524500"/>
          <p14:tracePt t="24860" x="5327650" y="5524500"/>
          <p14:tracePt t="24869" x="5310188" y="5540375"/>
          <p14:tracePt t="24877" x="5310188" y="5549900"/>
          <p14:tracePt t="24885" x="5284788" y="5557838"/>
          <p14:tracePt t="24893" x="5267325" y="5575300"/>
          <p14:tracePt t="24901" x="5259388" y="5575300"/>
          <p14:tracePt t="24908" x="5241925" y="5591175"/>
          <p14:tracePt t="24917" x="5216525" y="5608638"/>
          <p14:tracePt t="24924" x="5199063" y="5616575"/>
          <p14:tracePt t="24933" x="5191125" y="5626100"/>
          <p14:tracePt t="24940" x="5173663" y="5641975"/>
          <p14:tracePt t="24949" x="5157788" y="5641975"/>
          <p14:tracePt t="24956" x="5132388" y="5659438"/>
          <p14:tracePt t="24965" x="5114925" y="5668963"/>
          <p14:tracePt t="24973" x="5097463" y="5684838"/>
          <p14:tracePt t="24981" x="5072063" y="5702300"/>
          <p14:tracePt t="24989" x="5054600" y="5710238"/>
          <p14:tracePt t="24997" x="5046663" y="5719763"/>
          <p14:tracePt t="25005" x="5029200" y="5735638"/>
          <p14:tracePt t="25013" x="5013325" y="5745163"/>
          <p14:tracePt t="25033" x="4978400" y="5778500"/>
          <p14:tracePt t="25037" x="4970463" y="5778500"/>
          <p14:tracePt t="25044" x="4953000" y="5788025"/>
          <p14:tracePt t="25053" x="4945063" y="5803900"/>
          <p14:tracePt t="25061" x="4935538" y="5813425"/>
          <p14:tracePt t="25069" x="4910138" y="5821363"/>
          <p14:tracePt t="25077" x="4894263" y="5838825"/>
          <p14:tracePt t="25085" x="4868863" y="5864225"/>
          <p14:tracePt t="25093" x="4818063" y="5897563"/>
          <p14:tracePt t="25101" x="4791075" y="5922963"/>
          <p14:tracePt t="25109" x="4757738" y="5948363"/>
          <p14:tracePt t="25119" x="4732338" y="5973763"/>
          <p14:tracePt t="25125" x="4706938" y="5991225"/>
          <p14:tracePt t="25134" x="4689475" y="5999163"/>
          <p14:tracePt t="25141" x="4673600" y="6008688"/>
          <p14:tracePt t="25150" x="4664075" y="6024563"/>
          <p14:tracePt t="25157" x="4646613" y="6042025"/>
          <p14:tracePt t="25167" x="4621213" y="6049963"/>
          <p14:tracePt t="25173" x="4605338" y="6059488"/>
          <p14:tracePt t="25181" x="4587875" y="6067425"/>
          <p14:tracePt t="25189" x="4570413" y="6076950"/>
          <p14:tracePt t="25197" x="4554538" y="6092825"/>
          <p14:tracePt t="25204" x="4545013" y="6092825"/>
          <p14:tracePt t="25212" x="4537075" y="6102350"/>
          <p14:tracePt t="25220" x="4529138" y="6102350"/>
          <p14:tracePt t="25228" x="4519613" y="6110288"/>
          <p14:tracePt t="25236" x="4519613" y="6118225"/>
          <p14:tracePt t="25243" x="4503738" y="6135688"/>
          <p14:tracePt t="25252" x="4494213" y="6135688"/>
          <p14:tracePt t="25260" x="4494213" y="6143625"/>
          <p14:tracePt t="25268" x="4486275" y="6153150"/>
          <p14:tracePt t="25276" x="4468813" y="6161088"/>
          <p14:tracePt t="25284" x="4468813" y="6169025"/>
          <p14:tracePt t="25292" x="4460875" y="6178550"/>
          <p14:tracePt t="25301" x="4451350" y="6178550"/>
          <p14:tracePt t="25308" x="4443413" y="6186488"/>
          <p14:tracePt t="25316" x="4435475" y="6194425"/>
          <p14:tracePt t="25324" x="4435475" y="6203950"/>
          <p14:tracePt t="25333" x="4425950" y="6203950"/>
          <p14:tracePt t="25340" x="4425950" y="6211888"/>
          <p14:tracePt t="25348" x="4418013" y="6211888"/>
          <p14:tracePt t="25356" x="4400550" y="6221413"/>
          <p14:tracePt t="25364" x="4392613" y="6237288"/>
          <p14:tracePt t="25372" x="4384675" y="6237288"/>
          <p14:tracePt t="25380" x="4359275" y="6246813"/>
          <p14:tracePt t="25389" x="4332288" y="6262688"/>
          <p14:tracePt t="25397" x="4316413" y="6280150"/>
          <p14:tracePt t="25405" x="4298950" y="6288088"/>
          <p14:tracePt t="25413" x="4281488" y="6305550"/>
          <p14:tracePt t="25421" x="4256088" y="6313488"/>
          <p14:tracePt t="25429" x="4248150" y="6313488"/>
          <p14:tracePt t="25437" x="4240213" y="6323013"/>
          <p14:tracePt t="25445" x="4222750" y="6330950"/>
          <p14:tracePt t="25454" x="4214813" y="6338888"/>
          <p14:tracePt t="25462" x="4205288" y="6338888"/>
          <p14:tracePt t="25470" x="4187825" y="6348413"/>
          <p14:tracePt t="25478" x="4171950" y="6356350"/>
          <p14:tracePt t="25486" x="4162425" y="6365875"/>
          <p14:tracePt t="25494" x="4146550" y="6373813"/>
          <p14:tracePt t="25502" x="4129088" y="6391275"/>
          <p14:tracePt t="25510" x="4111625" y="6391275"/>
          <p14:tracePt t="25518" x="4111625" y="6399213"/>
          <p14:tracePt t="25527" x="4095750" y="6416675"/>
          <p14:tracePt t="25535" x="4078288" y="6424613"/>
          <p14:tracePt t="25551" x="4060825" y="6432550"/>
          <p14:tracePt t="25559" x="4044950" y="6450013"/>
          <p14:tracePt t="25567" x="4035425" y="6457950"/>
          <p14:tracePt t="25575" x="4017963" y="6467475"/>
          <p14:tracePt t="25584" x="4002088" y="6467475"/>
          <p14:tracePt t="25592" x="3967163" y="6483350"/>
          <p14:tracePt t="25601" x="3941763" y="6500813"/>
          <p14:tracePt t="25607" x="3916363" y="6518275"/>
          <p14:tracePt t="25616" x="3890963" y="6526213"/>
          <p14:tracePt t="25623" x="3865563" y="6535738"/>
          <p14:tracePt t="25633" x="3840163" y="6543675"/>
          <p14:tracePt t="25640" x="3832225" y="6551613"/>
          <p14:tracePt t="25649" x="3822700" y="6561138"/>
          <p14:tracePt t="25656" x="3806825" y="6561138"/>
          <p14:tracePt t="25664" x="3797300" y="6569075"/>
          <p14:tracePt t="25672" x="3781425" y="6577013"/>
          <p14:tracePt t="25680" x="3763963" y="6577013"/>
          <p14:tracePt t="25688" x="3746500" y="6586538"/>
          <p14:tracePt t="25696" x="3729038" y="6594475"/>
          <p14:tracePt t="25704" x="3703638" y="6602413"/>
          <p14:tracePt t="25711" x="3678238" y="6619875"/>
          <p14:tracePt t="25720" x="3662363" y="6627813"/>
          <p14:tracePt t="25728" x="3636963" y="6637338"/>
          <p14:tracePt t="25735" x="3611563" y="6645275"/>
          <p14:tracePt t="25744" x="3594100" y="6662738"/>
          <p14:tracePt t="25752" x="3568700" y="6680200"/>
          <p14:tracePt t="25760" x="3559175" y="6696075"/>
          <p14:tracePt t="25768" x="3533775" y="6713538"/>
          <p14:tracePt t="25776" x="3508375" y="6731000"/>
          <p14:tracePt t="25784" x="3492500" y="6738938"/>
          <p14:tracePt t="25792" x="3475038" y="6756400"/>
          <p14:tracePt t="25800" x="3467100" y="6772275"/>
          <p14:tracePt t="25808" x="3449638" y="6789738"/>
          <p14:tracePt t="25817" x="3441700" y="6799263"/>
          <p14:tracePt t="25824" x="3424238" y="6807200"/>
          <p14:tracePt t="25833" x="3424238" y="6815138"/>
          <p14:tracePt t="25840" x="3406775" y="6824663"/>
          <p14:tracePt t="25849" x="3398838" y="6832600"/>
          <p14:tracePt t="25857" x="3389313" y="6840538"/>
          <p14:tracePt t="25866" x="3373438" y="6850063"/>
          <p14:tracePt t="43167" x="0" y="0"/>
        </p14:tracePtLst>
      </p14:laserTraceLst>
    </p:ext>
    <p:ext uri="{E180D4A7-C9FB-4DFB-919C-405C955672EB}">
      <p14:showEvtLst xmlns:p14="http://schemas.microsoft.com/office/powerpoint/2010/main">
        <p14:triggerEvt type="onClick" time="47182" objId="4"/>
        <p14:triggerEvt type="onClick" time="61322" objId="5"/>
        <p14:triggerEvt type="onClick" time="73127" objId="6"/>
        <p14:triggerEvt type="onClick" time="81957" objId="11"/>
        <p14:triggerEvt type="onClick" time="94804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6">
            <a:extLst>
              <a:ext uri="{FF2B5EF4-FFF2-40B4-BE49-F238E27FC236}">
                <a16:creationId xmlns:a16="http://schemas.microsoft.com/office/drawing/2014/main" id="{9575B877-5F11-4913-A997-AF660A971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660400"/>
            <a:ext cx="74755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dirty="0">
                <a:latin typeface="Twinkl SemiBold" pitchFamily="2" charset="0"/>
              </a:rPr>
              <a:t>How could you sort these shapes using a Carroll diagram?</a:t>
            </a:r>
            <a:endParaRPr lang="en-GB" altLang="en-US" sz="3600" dirty="0">
              <a:solidFill>
                <a:schemeClr val="tx1"/>
              </a:solidFill>
              <a:latin typeface="Twinkl SemiBold" pitchFamily="2" charset="0"/>
              <a:cs typeface="Twinkl" panose="020B0604020202020204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DC3BA3-7AA4-4713-A76C-8A1506035ACB}"/>
              </a:ext>
            </a:extLst>
          </p:cNvPr>
          <p:cNvSpPr/>
          <p:nvPr/>
        </p:nvSpPr>
        <p:spPr>
          <a:xfrm>
            <a:off x="23225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9A941F-8120-4508-A8C3-44EDF5F7E64D}"/>
              </a:ext>
            </a:extLst>
          </p:cNvPr>
          <p:cNvSpPr/>
          <p:nvPr/>
        </p:nvSpPr>
        <p:spPr>
          <a:xfrm>
            <a:off x="3554413" y="2066926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88AA26-AF24-49DD-9CAD-FFBFA7C31B00}"/>
              </a:ext>
            </a:extLst>
          </p:cNvPr>
          <p:cNvSpPr/>
          <p:nvPr/>
        </p:nvSpPr>
        <p:spPr>
          <a:xfrm>
            <a:off x="4791076" y="2066926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E6CFDD-23C2-4E14-91BE-D8A47EA48848}"/>
              </a:ext>
            </a:extLst>
          </p:cNvPr>
          <p:cNvSpPr/>
          <p:nvPr/>
        </p:nvSpPr>
        <p:spPr>
          <a:xfrm>
            <a:off x="23225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2BFD99-C5BE-4B6B-A724-F8F016E2D7D3}"/>
              </a:ext>
            </a:extLst>
          </p:cNvPr>
          <p:cNvSpPr/>
          <p:nvPr/>
        </p:nvSpPr>
        <p:spPr>
          <a:xfrm>
            <a:off x="3554413" y="3302001"/>
            <a:ext cx="1236662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7FB1AE-FF56-462A-9185-9AC47AEB4EB3}"/>
              </a:ext>
            </a:extLst>
          </p:cNvPr>
          <p:cNvSpPr/>
          <p:nvPr/>
        </p:nvSpPr>
        <p:spPr>
          <a:xfrm>
            <a:off x="4791076" y="3302001"/>
            <a:ext cx="1235075" cy="1235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6BC400-3231-4DF5-8C14-91DDFF7C4489}"/>
              </a:ext>
            </a:extLst>
          </p:cNvPr>
          <p:cNvSpPr/>
          <p:nvPr/>
        </p:nvSpPr>
        <p:spPr>
          <a:xfrm>
            <a:off x="23225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381E1A-4E43-4AF9-94C0-990010DA9D82}"/>
              </a:ext>
            </a:extLst>
          </p:cNvPr>
          <p:cNvSpPr/>
          <p:nvPr/>
        </p:nvSpPr>
        <p:spPr>
          <a:xfrm>
            <a:off x="3554413" y="4537076"/>
            <a:ext cx="1236662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D2919D-1D79-49E4-9E0B-DAAFBA2A7983}"/>
              </a:ext>
            </a:extLst>
          </p:cNvPr>
          <p:cNvSpPr/>
          <p:nvPr/>
        </p:nvSpPr>
        <p:spPr>
          <a:xfrm>
            <a:off x="4791076" y="4537076"/>
            <a:ext cx="1235075" cy="1236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2300" name="Picture 2">
            <a:extLst>
              <a:ext uri="{FF2B5EF4-FFF2-40B4-BE49-F238E27FC236}">
                <a16:creationId xmlns:a16="http://schemas.microsoft.com/office/drawing/2014/main" id="{E2498200-76F2-49EA-BEDF-162085B87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30" y="4521407"/>
            <a:ext cx="268373" cy="92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7">
            <a:extLst>
              <a:ext uri="{FF2B5EF4-FFF2-40B4-BE49-F238E27FC236}">
                <a16:creationId xmlns:a16="http://schemas.microsoft.com/office/drawing/2014/main" id="{551BB885-E640-4F77-B43B-03C674533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1" y="2902055"/>
            <a:ext cx="608220" cy="52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8">
            <a:extLst>
              <a:ext uri="{FF2B5EF4-FFF2-40B4-BE49-F238E27FC236}">
                <a16:creationId xmlns:a16="http://schemas.microsoft.com/office/drawing/2014/main" id="{77A8493D-4D63-4F46-9BBA-1CD4914B0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931" y="3762983"/>
            <a:ext cx="701517" cy="66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9">
            <a:extLst>
              <a:ext uri="{FF2B5EF4-FFF2-40B4-BE49-F238E27FC236}">
                <a16:creationId xmlns:a16="http://schemas.microsoft.com/office/drawing/2014/main" id="{70A4312A-33A0-4186-92EC-4B1E72B4A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24" y="3727768"/>
            <a:ext cx="433757" cy="43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1">
            <a:extLst>
              <a:ext uri="{FF2B5EF4-FFF2-40B4-BE49-F238E27FC236}">
                <a16:creationId xmlns:a16="http://schemas.microsoft.com/office/drawing/2014/main" id="{32107C77-5EC7-4BAE-9211-EC32FA0CA4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66" y="2954931"/>
            <a:ext cx="474069" cy="47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2">
            <a:extLst>
              <a:ext uri="{FF2B5EF4-FFF2-40B4-BE49-F238E27FC236}">
                <a16:creationId xmlns:a16="http://schemas.microsoft.com/office/drawing/2014/main" id="{A26BFEE1-EBCA-4635-915C-CB3D3271E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3" y="4900840"/>
            <a:ext cx="563199" cy="48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9C35B0-273B-4DFA-A621-A9F92889B0E0}"/>
              </a:ext>
            </a:extLst>
          </p:cNvPr>
          <p:cNvGrpSpPr/>
          <p:nvPr/>
        </p:nvGrpSpPr>
        <p:grpSpPr>
          <a:xfrm>
            <a:off x="3896119" y="2396609"/>
            <a:ext cx="2041570" cy="369332"/>
            <a:chOff x="3896119" y="2396609"/>
            <a:chExt cx="2041570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F89D7C0-75B4-42C9-97EE-2631A284F294}"/>
                </a:ext>
              </a:extLst>
            </p:cNvPr>
            <p:cNvSpPr txBox="1"/>
            <p:nvPr/>
          </p:nvSpPr>
          <p:spPr>
            <a:xfrm>
              <a:off x="3896119" y="2396609"/>
              <a:ext cx="596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blue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1D9A2D-6723-4041-AB16-BC1B9291119D}"/>
                </a:ext>
              </a:extLst>
            </p:cNvPr>
            <p:cNvSpPr txBox="1"/>
            <p:nvPr/>
          </p:nvSpPr>
          <p:spPr>
            <a:xfrm>
              <a:off x="4940300" y="2396609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Not blue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990625-7F95-420A-ADF1-2245E6D98FFB}"/>
              </a:ext>
            </a:extLst>
          </p:cNvPr>
          <p:cNvGrpSpPr/>
          <p:nvPr/>
        </p:nvGrpSpPr>
        <p:grpSpPr>
          <a:xfrm>
            <a:off x="2416705" y="3621089"/>
            <a:ext cx="1161087" cy="1842139"/>
            <a:chOff x="2416705" y="3621089"/>
            <a:chExt cx="1161087" cy="18421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2BC8EB-60FA-4F70-82F4-0079B1223DCC}"/>
                </a:ext>
              </a:extLst>
            </p:cNvPr>
            <p:cNvSpPr txBox="1"/>
            <p:nvPr/>
          </p:nvSpPr>
          <p:spPr>
            <a:xfrm>
              <a:off x="2416705" y="3621089"/>
              <a:ext cx="10615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Less than</a:t>
              </a:r>
            </a:p>
            <a:p>
              <a:r>
                <a:rPr lang="en-GB" dirty="0"/>
                <a:t>4 sides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74D7EE-5DFB-46D5-B9CE-99F473C53076}"/>
                </a:ext>
              </a:extLst>
            </p:cNvPr>
            <p:cNvSpPr txBox="1"/>
            <p:nvPr/>
          </p:nvSpPr>
          <p:spPr>
            <a:xfrm>
              <a:off x="2416705" y="4816897"/>
              <a:ext cx="11610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 or more </a:t>
              </a:r>
            </a:p>
            <a:p>
              <a:r>
                <a:rPr lang="en-GB" dirty="0"/>
                <a:t>sides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C803E9-7A0E-482A-A3FA-521C6E898CFF}"/>
              </a:ext>
            </a:extLst>
          </p:cNvPr>
          <p:cNvCxnSpPr>
            <a:cxnSpLocks/>
          </p:cNvCxnSpPr>
          <p:nvPr/>
        </p:nvCxnSpPr>
        <p:spPr>
          <a:xfrm>
            <a:off x="3794615" y="2761634"/>
            <a:ext cx="799646" cy="133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EF4463-23C5-40C6-B06A-A035A23C95AA}"/>
              </a:ext>
            </a:extLst>
          </p:cNvPr>
          <p:cNvCxnSpPr>
            <a:cxnSpLocks/>
          </p:cNvCxnSpPr>
          <p:nvPr/>
        </p:nvCxnSpPr>
        <p:spPr>
          <a:xfrm>
            <a:off x="5008790" y="2785601"/>
            <a:ext cx="799646" cy="133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94FE81-458B-4FBB-A0F5-1A0336614305}"/>
              </a:ext>
            </a:extLst>
          </p:cNvPr>
          <p:cNvCxnSpPr>
            <a:cxnSpLocks/>
          </p:cNvCxnSpPr>
          <p:nvPr/>
        </p:nvCxnSpPr>
        <p:spPr>
          <a:xfrm>
            <a:off x="2547636" y="4226565"/>
            <a:ext cx="799646" cy="133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1314C16-6163-4C5E-96B5-05EE64FD0177}"/>
              </a:ext>
            </a:extLst>
          </p:cNvPr>
          <p:cNvCxnSpPr>
            <a:cxnSpLocks/>
          </p:cNvCxnSpPr>
          <p:nvPr/>
        </p:nvCxnSpPr>
        <p:spPr>
          <a:xfrm>
            <a:off x="2538640" y="5461640"/>
            <a:ext cx="799646" cy="133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6B6AA19-8D25-4B76-9FBC-7C9CD5A21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14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40"/>
    </mc:Choice>
    <mc:Fallback>
      <p:transition spd="slow" advTm="13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22474 0.097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22097 0.116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28503 0.139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33372 0.188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9804 0.027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24818 0.040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896272E-6B14-49C9-BBF8-1BFF9F3F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0763"/>
            <a:ext cx="91440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3BFB4581-185E-432F-930B-F20FF237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4581526"/>
            <a:ext cx="2514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5">
            <a:extLst>
              <a:ext uri="{FF2B5EF4-FFF2-40B4-BE49-F238E27FC236}">
                <a16:creationId xmlns:a16="http://schemas.microsoft.com/office/drawing/2014/main" id="{000C0A32-8AC7-4B91-8E82-C5D159126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4" y="106363"/>
            <a:ext cx="21034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Core Task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1E679-8420-444A-9DA0-0C96DA4EE1D0}"/>
              </a:ext>
            </a:extLst>
          </p:cNvPr>
          <p:cNvSpPr txBox="1"/>
          <p:nvPr/>
        </p:nvSpPr>
        <p:spPr>
          <a:xfrm>
            <a:off x="4776185" y="4718120"/>
            <a:ext cx="816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32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EA10E6-6848-4E83-B776-9661C9F288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2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29"/>
    </mc:Choice>
    <mc:Fallback>
      <p:transition spd="slow" advTm="9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>
    <p:ext uri="{3A86A75C-4F4B-4683-9AE1-C65F6400EC91}">
      <p14:laserTraceLst xmlns:p14="http://schemas.microsoft.com/office/powerpoint/2010/main">
        <p14:tracePtLst>
          <p14:tracePt t="56788" x="3733800" y="6178550"/>
          <p14:tracePt t="57073" x="3322638" y="6662738"/>
          <p14:tracePt t="57081" x="3482975" y="6518275"/>
          <p14:tracePt t="57089" x="3594100" y="6416675"/>
          <p14:tracePt t="57097" x="3713163" y="6297613"/>
          <p14:tracePt t="57105" x="3822700" y="6221413"/>
          <p14:tracePt t="57113" x="3890963" y="6153150"/>
          <p14:tracePt t="57121" x="3967163" y="6110288"/>
          <p14:tracePt t="57129" x="4044950" y="6049963"/>
          <p14:tracePt t="57137" x="4095750" y="6008688"/>
          <p14:tracePt t="57146" x="4154488" y="5965825"/>
          <p14:tracePt t="57154" x="4222750" y="5915025"/>
          <p14:tracePt t="57162" x="4273550" y="5872163"/>
          <p14:tracePt t="57171" x="4324350" y="5846763"/>
          <p14:tracePt t="57179" x="4375150" y="5821363"/>
          <p14:tracePt t="57194" x="4418013" y="5795963"/>
          <p14:tracePt t="57195" x="4460875" y="5761038"/>
          <p14:tracePt t="57203" x="4494213" y="5745163"/>
          <p14:tracePt t="57212" x="4529138" y="5727700"/>
          <p14:tracePt t="57218" x="4562475" y="5702300"/>
          <p14:tracePt t="57227" x="4595813" y="5694363"/>
          <p14:tracePt t="57235" x="4621213" y="5668963"/>
          <p14:tracePt t="57244" x="4656138" y="5651500"/>
          <p14:tracePt t="57251" x="4689475" y="5634038"/>
          <p14:tracePt t="57259" x="4740275" y="5616575"/>
          <p14:tracePt t="57267" x="4775200" y="5600700"/>
          <p14:tracePt t="57275" x="4808538" y="5575300"/>
          <p14:tracePt t="57284" x="4851400" y="5549900"/>
          <p14:tracePt t="57292" x="4894263" y="5524500"/>
          <p14:tracePt t="57300" x="4987925" y="5489575"/>
          <p14:tracePt t="57308" x="5046663" y="5456238"/>
          <p14:tracePt t="57316" x="5122863" y="5430838"/>
          <p14:tracePt t="57324" x="5173663" y="5395913"/>
          <p14:tracePt t="57332" x="5224463" y="5380038"/>
          <p14:tracePt t="57340" x="5267325" y="5362575"/>
          <p14:tracePt t="57348" x="5292725" y="5345113"/>
          <p14:tracePt t="57356" x="5310188" y="5337175"/>
          <p14:tracePt t="57365" x="5335588" y="5327650"/>
          <p14:tracePt t="57373" x="5343525" y="5319713"/>
          <p14:tracePt t="57381" x="5360988" y="5311775"/>
          <p14:tracePt t="57389" x="5386388" y="5294313"/>
          <p14:tracePt t="57397" x="5421313" y="5268913"/>
          <p14:tracePt t="57405" x="5446713" y="5251450"/>
          <p14:tracePt t="57413" x="5480050" y="5235575"/>
          <p14:tracePt t="57421" x="5505450" y="5208588"/>
          <p14:tracePt t="57429" x="5522913" y="5200650"/>
          <p14:tracePt t="57437" x="5538788" y="5175250"/>
          <p14:tracePt t="57445" x="5565775" y="5157788"/>
          <p14:tracePt t="57453" x="5591175" y="5124450"/>
          <p14:tracePt t="57462" x="5624513" y="5073650"/>
          <p14:tracePt t="57470" x="5667375" y="5005388"/>
          <p14:tracePt t="57479" x="5700713" y="4929188"/>
          <p14:tracePt t="57486" x="5735638" y="4843463"/>
          <p14:tracePt t="57496" x="5751513" y="4759325"/>
          <p14:tracePt t="57502" x="5776913" y="4683125"/>
          <p14:tracePt t="57511" x="5786438" y="4605338"/>
          <p14:tracePt t="57518" x="5794375" y="4546600"/>
          <p14:tracePt t="57527" x="5802313" y="4486275"/>
          <p14:tracePt t="57534" x="5802313" y="4427538"/>
          <p14:tracePt t="57543" x="5827713" y="4368800"/>
          <p14:tracePt t="57550" x="5837238" y="4300538"/>
          <p14:tracePt t="57560" x="5837238" y="4240213"/>
          <p14:tracePt t="57567" x="5845175" y="4164013"/>
          <p14:tracePt t="57575" x="5845175" y="4079875"/>
          <p14:tracePt t="57583" x="5845175" y="3968750"/>
          <p14:tracePt t="57591" x="5853113" y="3867150"/>
          <p14:tracePt t="57599" x="5853113" y="3756025"/>
          <p14:tracePt t="57608" x="5853113" y="3671888"/>
          <p14:tracePt t="57616" x="5853113" y="3594100"/>
          <p14:tracePt t="57624" x="5845175" y="3535363"/>
          <p14:tracePt t="57631" x="5845175" y="3492500"/>
          <p14:tracePt t="57640" x="5845175" y="3449638"/>
          <p14:tracePt t="57648" x="5845175" y="3416300"/>
          <p14:tracePt t="57656" x="5845175" y="3382963"/>
          <p14:tracePt t="57665" x="5837238" y="3365500"/>
          <p14:tracePt t="57672" x="5827713" y="3330575"/>
          <p14:tracePt t="57681" x="5819775" y="3297238"/>
          <p14:tracePt t="57689" x="5819775" y="3254375"/>
          <p14:tracePt t="57697" x="5819775" y="3195638"/>
          <p14:tracePt t="57706" x="5819775" y="3152775"/>
          <p14:tracePt t="57713" x="5819775" y="3094038"/>
          <p14:tracePt t="57721" x="5819775" y="3033713"/>
          <p14:tracePt t="57730" x="5819775" y="2990850"/>
          <p14:tracePt t="57738" x="5811838" y="2949575"/>
          <p14:tracePt t="57746" x="5811838" y="2914650"/>
          <p14:tracePt t="57755" x="5802313" y="2881313"/>
          <p14:tracePt t="57763" x="5802313" y="2863850"/>
          <p14:tracePt t="57771" x="5794375" y="2846388"/>
          <p14:tracePt t="57779" x="5794375" y="2830513"/>
          <p14:tracePt t="57787" x="5794375" y="2820988"/>
          <p14:tracePt t="57796" x="5786438" y="2805113"/>
          <p14:tracePt t="57804" x="5776913" y="2778125"/>
          <p14:tracePt t="57812" x="5776913" y="2762250"/>
          <p14:tracePt t="57820" x="5776913" y="2736850"/>
          <p14:tracePt t="57829" x="5768975" y="2711450"/>
          <p14:tracePt t="57836" x="5768975" y="2686050"/>
          <p14:tracePt t="57845" x="5768975" y="2668588"/>
          <p14:tracePt t="57853" x="5768975" y="2633663"/>
          <p14:tracePt t="57862" x="5761038" y="2600325"/>
          <p14:tracePt t="57870" x="5761038" y="2566988"/>
          <p14:tracePt t="57878" x="5761038" y="2524125"/>
          <p14:tracePt t="57886" x="5751513" y="2498725"/>
          <p14:tracePt t="57895" x="5751513" y="2473325"/>
          <p14:tracePt t="57903" x="5751513" y="2438400"/>
          <p14:tracePt t="57911" x="5751513" y="2413000"/>
          <p14:tracePt t="57919" x="5751513" y="2397125"/>
          <p14:tracePt t="57927" x="5751513" y="2362200"/>
          <p14:tracePt t="57935" x="5743575" y="2319338"/>
          <p14:tracePt t="57944" x="5743575" y="2286000"/>
          <p14:tracePt t="57952" x="5743575" y="2252663"/>
          <p14:tracePt t="57961" x="5735638" y="2227263"/>
          <p14:tracePt t="57969" x="5735638" y="2174875"/>
          <p14:tracePt t="57977" x="5735638" y="2149475"/>
          <p14:tracePt t="57985" x="5735638" y="2116138"/>
          <p14:tracePt t="57995" x="5735638" y="2082800"/>
          <p14:tracePt t="58002" x="5735638" y="2047875"/>
          <p14:tracePt t="58011" x="5726113" y="2022475"/>
          <p14:tracePt t="58019" x="5726113" y="1997075"/>
          <p14:tracePt t="58027" x="5718175" y="1971675"/>
          <p14:tracePt t="58035" x="5718175" y="1954213"/>
          <p14:tracePt t="58044" x="5718175" y="1928813"/>
          <p14:tracePt t="58052" x="5718175" y="1911350"/>
          <p14:tracePt t="58061" x="5718175" y="1895475"/>
          <p14:tracePt t="58069" x="5718175" y="1878013"/>
          <p14:tracePt t="58077" x="5718175" y="1860550"/>
          <p14:tracePt t="58094" x="5708650" y="1852613"/>
          <p14:tracePt t="58101" x="5708650" y="1844675"/>
          <p14:tracePt t="58127" x="5708650" y="1835150"/>
          <p14:tracePt t="58152" x="5708650" y="1827213"/>
          <p14:tracePt t="58218" x="5700713" y="1835150"/>
          <p14:tracePt t="58235" x="5700713" y="1844675"/>
          <p14:tracePt t="58244" x="5692775" y="1860550"/>
          <p14:tracePt t="58252" x="5692775" y="1903413"/>
          <p14:tracePt t="58260" x="5692775" y="1954213"/>
          <p14:tracePt t="58268" x="5692775" y="2005013"/>
          <p14:tracePt t="58277" x="5692775" y="2082800"/>
          <p14:tracePt t="58285" x="5683250" y="2184400"/>
          <p14:tracePt t="58294" x="5683250" y="2252663"/>
          <p14:tracePt t="58301" x="5675313" y="2328863"/>
          <p14:tracePt t="58310" x="5667375" y="2387600"/>
          <p14:tracePt t="58318" x="5667375" y="2413000"/>
          <p14:tracePt t="58328" x="5657850" y="2455863"/>
          <p14:tracePt t="58335" x="5657850" y="2506663"/>
          <p14:tracePt t="58344" x="5657850" y="2532063"/>
          <p14:tracePt t="58352" x="5657850" y="2566988"/>
          <p14:tracePt t="58361" x="5657850" y="2617788"/>
          <p14:tracePt t="58368" x="5657850" y="2693988"/>
          <p14:tracePt t="58377" x="5657850" y="2762250"/>
          <p14:tracePt t="58385" x="5649913" y="2838450"/>
          <p14:tracePt t="58394" x="5632450" y="2906713"/>
          <p14:tracePt t="58402" x="5632450" y="2965450"/>
          <p14:tracePt t="58410" x="5632450" y="3000375"/>
          <p14:tracePt t="58418" x="5624513" y="3041650"/>
          <p14:tracePt t="58427" x="5624513" y="3067050"/>
          <p14:tracePt t="58434" x="5624513" y="3109913"/>
          <p14:tracePt t="58444" x="5624513" y="3144838"/>
          <p14:tracePt t="58451" x="5624513" y="3186113"/>
          <p14:tracePt t="58460" x="5624513" y="3211513"/>
          <p14:tracePt t="58468" x="5624513" y="3271838"/>
          <p14:tracePt t="58477" x="5624513" y="3322638"/>
          <p14:tracePt t="58484" x="5616575" y="3398838"/>
          <p14:tracePt t="58494" x="5616575" y="3467100"/>
          <p14:tracePt t="58501" x="5607050" y="3517900"/>
          <p14:tracePt t="58510" x="5607050" y="3560763"/>
          <p14:tracePt t="58517" x="5607050" y="3594100"/>
          <p14:tracePt t="58527" x="5599113" y="3611563"/>
          <p14:tracePt t="58534" x="5599113" y="3646488"/>
          <p14:tracePt t="58543" x="5599113" y="3679825"/>
          <p14:tracePt t="58551" x="5599113" y="3705225"/>
          <p14:tracePt t="58559" x="5599113" y="3730625"/>
          <p14:tracePt t="58567" x="5599113" y="3773488"/>
          <p14:tracePt t="58576" x="5599113" y="3832225"/>
          <p14:tracePt t="58583" x="5599113" y="3908425"/>
          <p14:tracePt t="58593" x="5599113" y="3968750"/>
          <p14:tracePt t="58600" x="5599113" y="4011613"/>
          <p14:tracePt t="58608" x="5599113" y="4052888"/>
          <p14:tracePt t="58616" x="5599113" y="4079875"/>
          <p14:tracePt t="58625" x="5591175" y="4105275"/>
          <p14:tracePt t="58633" x="5591175" y="4121150"/>
          <p14:tracePt t="58644" x="5591175" y="4138613"/>
          <p14:tracePt t="58649" x="5591175" y="4156075"/>
          <p14:tracePt t="58657" x="5591175" y="4181475"/>
          <p14:tracePt t="58666" x="5591175" y="4206875"/>
          <p14:tracePt t="58674" x="5591175" y="4224338"/>
          <p14:tracePt t="58682" x="5591175" y="4249738"/>
          <p14:tracePt t="58691" x="5591175" y="4283075"/>
          <p14:tracePt t="58699" x="5591175" y="4308475"/>
          <p14:tracePt t="58707" x="5591175" y="4325938"/>
          <p14:tracePt t="58715" x="5591175" y="4359275"/>
          <p14:tracePt t="58723" x="5599113" y="4384675"/>
          <p14:tracePt t="58732" x="5599113" y="4402138"/>
          <p14:tracePt t="58740" x="5599113" y="4435475"/>
          <p14:tracePt t="58748" x="5599113" y="4452938"/>
          <p14:tracePt t="58756" x="5599113" y="4470400"/>
          <p14:tracePt t="58764" x="5599113" y="4503738"/>
          <p14:tracePt t="58772" x="5599113" y="4529138"/>
          <p14:tracePt t="58781" x="5599113" y="4564063"/>
          <p14:tracePt t="58789" x="5599113" y="4579938"/>
          <p14:tracePt t="58797" x="5599113" y="4605338"/>
          <p14:tracePt t="58805" x="5599113" y="4640263"/>
          <p14:tracePt t="58814" x="5599113" y="4665663"/>
          <p14:tracePt t="58822" x="5599113" y="4699000"/>
          <p14:tracePt t="58830" x="5599113" y="4733925"/>
          <p14:tracePt t="58838" x="5607050" y="4775200"/>
          <p14:tracePt t="58847" x="5607050" y="4810125"/>
          <p14:tracePt t="58855" x="5616575" y="4852988"/>
          <p14:tracePt t="58863" x="5624513" y="4911725"/>
          <p14:tracePt t="58871" x="5624513" y="4954588"/>
          <p14:tracePt t="58879" x="5624513" y="4987925"/>
          <p14:tracePt t="58887" x="5632450" y="5013325"/>
          <p14:tracePt t="58895" x="5632450" y="5038725"/>
          <p14:tracePt t="58903" x="5641975" y="5064125"/>
          <p14:tracePt t="58912" x="5641975" y="5099050"/>
          <p14:tracePt t="58920" x="5641975" y="5132388"/>
          <p14:tracePt t="58929" x="5641975" y="5175250"/>
          <p14:tracePt t="58937" x="5649913" y="5200650"/>
          <p14:tracePt t="58945" x="5649913" y="5235575"/>
          <p14:tracePt t="58953" x="5649913" y="5268913"/>
          <p14:tracePt t="58961" x="5649913" y="5302250"/>
          <p14:tracePt t="58969" x="5649913" y="5319713"/>
          <p14:tracePt t="58977" x="5649913" y="5353050"/>
          <p14:tracePt t="58985" x="5649913" y="5380038"/>
          <p14:tracePt t="58994" x="5649913" y="5405438"/>
          <p14:tracePt t="59001" x="5649913" y="5438775"/>
          <p14:tracePt t="59010" x="5649913" y="5472113"/>
          <p14:tracePt t="59018" x="5657850" y="5507038"/>
          <p14:tracePt t="59026" x="5657850" y="5549900"/>
          <p14:tracePt t="59034" x="5657850" y="5583238"/>
          <p14:tracePt t="59043" x="5667375" y="5608638"/>
          <p14:tracePt t="59050" x="5667375" y="5641975"/>
          <p14:tracePt t="59060" x="5667375" y="5676900"/>
          <p14:tracePt t="59067" x="5667375" y="5710238"/>
          <p14:tracePt t="59075" x="5667375" y="5753100"/>
          <p14:tracePt t="59083" x="5667375" y="5778500"/>
          <p14:tracePt t="59092" x="5667375" y="5813425"/>
          <p14:tracePt t="59099" x="5667375" y="5854700"/>
          <p14:tracePt t="59107" x="5667375" y="5880100"/>
          <p14:tracePt t="59115" x="5667375" y="5897563"/>
          <p14:tracePt t="59124" x="5667375" y="5915025"/>
          <p14:tracePt t="59132" x="5667375" y="5932488"/>
          <p14:tracePt t="59148" x="5667375" y="5940425"/>
          <p14:tracePt t="59156" x="5667375" y="5948363"/>
          <p14:tracePt t="59173" x="5667375" y="5965825"/>
          <p14:tracePt t="59181" x="5675313" y="5983288"/>
          <p14:tracePt t="59192" x="5675313" y="5991225"/>
          <p14:tracePt t="59197" x="5675313" y="6008688"/>
          <p14:tracePt t="59205" x="5675313" y="6016625"/>
          <p14:tracePt t="59213" x="5675313" y="6024563"/>
          <p14:tracePt t="59222" x="5675313" y="6034088"/>
          <p14:tracePt t="59230" x="5675313" y="6042025"/>
          <p14:tracePt t="59246" x="5675313" y="6049963"/>
          <p14:tracePt t="59254" x="5675313" y="6059488"/>
          <p14:tracePt t="59311" x="5675313" y="6049963"/>
          <p14:tracePt t="59319" x="5675313" y="6042025"/>
          <p14:tracePt t="59327" x="5675313" y="6016625"/>
          <p14:tracePt t="59335" x="5675313" y="5983288"/>
          <p14:tracePt t="59344" x="5675313" y="5957888"/>
          <p14:tracePt t="59352" x="5675313" y="5897563"/>
          <p14:tracePt t="59360" x="5675313" y="5803900"/>
          <p14:tracePt t="59368" x="5675313" y="5676900"/>
          <p14:tracePt t="59376" x="5667375" y="5532438"/>
          <p14:tracePt t="59384" x="5667375" y="5380038"/>
          <p14:tracePt t="59393" x="5667375" y="5218113"/>
          <p14:tracePt t="59401" x="5667375" y="5064125"/>
          <p14:tracePt t="59409" x="5692775" y="4937125"/>
          <p14:tracePt t="59417" x="5692775" y="4835525"/>
          <p14:tracePt t="59426" x="5692775" y="4784725"/>
          <p14:tracePt t="59433" x="5700713" y="4733925"/>
          <p14:tracePt t="59443" x="5700713" y="4699000"/>
          <p14:tracePt t="59449" x="5700713" y="4673600"/>
          <p14:tracePt t="59459" x="5700713" y="4648200"/>
          <p14:tracePt t="59466" x="5700713" y="4622800"/>
          <p14:tracePt t="59475" x="5700713" y="4579938"/>
          <p14:tracePt t="59482" x="5700713" y="4538663"/>
          <p14:tracePt t="59492" x="5700713" y="4495800"/>
          <p14:tracePt t="59499" x="5700713" y="4435475"/>
          <p14:tracePt t="59507" x="5700713" y="4376738"/>
          <p14:tracePt t="59515" x="5700713" y="4333875"/>
          <p14:tracePt t="59524" x="5700713" y="4291013"/>
          <p14:tracePt t="59532" x="5700713" y="4249738"/>
          <p14:tracePt t="59539" x="5692775" y="4214813"/>
          <p14:tracePt t="59548" x="5692775" y="4181475"/>
          <p14:tracePt t="59556" x="5692775" y="4156075"/>
          <p14:tracePt t="59564" x="5692775" y="4130675"/>
          <p14:tracePt t="59572" x="5692775" y="4095750"/>
          <p14:tracePt t="59580" x="5692775" y="4052888"/>
          <p14:tracePt t="59588" x="5692775" y="3968750"/>
          <p14:tracePt t="59596" x="5692775" y="3875088"/>
          <p14:tracePt t="59604" x="5692775" y="3773488"/>
          <p14:tracePt t="59614" x="5700713" y="3654425"/>
          <p14:tracePt t="59621" x="5700713" y="3586163"/>
          <p14:tracePt t="59629" x="5700713" y="3527425"/>
          <p14:tracePt t="59637" x="5700713" y="3484563"/>
          <p14:tracePt t="59646" x="5700713" y="3441700"/>
          <p14:tracePt t="59654" x="5700713" y="3408363"/>
          <p14:tracePt t="59662" x="5700713" y="3365500"/>
          <p14:tracePt t="59670" x="5692775" y="3305175"/>
          <p14:tracePt t="59678" x="5692775" y="3263900"/>
          <p14:tracePt t="59686" x="5692775" y="3203575"/>
          <p14:tracePt t="59695" x="5692775" y="3119438"/>
          <p14:tracePt t="59703" x="5692775" y="3059113"/>
          <p14:tracePt t="59711" x="5692775" y="3000375"/>
          <p14:tracePt t="59720" x="5692775" y="2957513"/>
          <p14:tracePt t="59728" x="5692775" y="2922588"/>
          <p14:tracePt t="59736" x="5692775" y="2906713"/>
          <p14:tracePt t="59744" x="5692775" y="2881313"/>
          <p14:tracePt t="59752" x="5692775" y="2863850"/>
          <p14:tracePt t="59761" x="5692775" y="2855913"/>
          <p14:tracePt t="59769" x="5692775" y="2838450"/>
          <p14:tracePt t="59777" x="5692775" y="2820988"/>
          <p14:tracePt t="59785" x="5692775" y="2795588"/>
          <p14:tracePt t="59794" x="5692775" y="2762250"/>
          <p14:tracePt t="59802" x="5692775" y="2727325"/>
          <p14:tracePt t="59811" x="5692775" y="2701925"/>
          <p14:tracePt t="59819" x="5692775" y="2686050"/>
          <p14:tracePt t="59828" x="5692775" y="2668588"/>
          <p14:tracePt t="59836" x="5692775" y="2643188"/>
          <p14:tracePt t="59844" x="5692775" y="2625725"/>
          <p14:tracePt t="59852" x="5692775" y="2608263"/>
          <p14:tracePt t="59860" x="5692775" y="2592388"/>
          <p14:tracePt t="59868" x="5683250" y="2574925"/>
          <p14:tracePt t="59877" x="5683250" y="2557463"/>
          <p14:tracePt t="59885" x="5675313" y="2549525"/>
          <p14:tracePt t="59894" x="5675313" y="2524125"/>
          <p14:tracePt t="59902" x="5675313" y="2506663"/>
          <p14:tracePt t="59910" x="5675313" y="2498725"/>
          <p14:tracePt t="59918" x="5667375" y="2481263"/>
          <p14:tracePt t="59926" x="5667375" y="2463800"/>
          <p14:tracePt t="59935" x="5657850" y="2455863"/>
          <p14:tracePt t="59943" x="5657850" y="2438400"/>
          <p14:tracePt t="59951" x="5649913" y="2422525"/>
          <p14:tracePt t="59960" x="5649913" y="2413000"/>
          <p14:tracePt t="59968" x="5649913" y="2387600"/>
          <p14:tracePt t="59976" x="5649913" y="2371725"/>
          <p14:tracePt t="59984" x="5641975" y="2362200"/>
          <p14:tracePt t="59993" x="5641975" y="2336800"/>
          <p14:tracePt t="60001" x="5632450" y="2319338"/>
          <p14:tracePt t="60010" x="5632450" y="2303463"/>
          <p14:tracePt t="60018" x="5632450" y="2286000"/>
          <p14:tracePt t="60026" x="5624513" y="2260600"/>
          <p14:tracePt t="60034" x="5624513" y="2252663"/>
          <p14:tracePt t="60043" x="5616575" y="2235200"/>
          <p14:tracePt t="60051" x="5616575" y="2227263"/>
          <p14:tracePt t="60067" x="5607050" y="2209800"/>
          <p14:tracePt t="60076" x="5607050" y="2200275"/>
          <p14:tracePt t="60083" x="5599113" y="2192338"/>
          <p14:tracePt t="60092" x="5599113" y="2166938"/>
          <p14:tracePt t="60101" x="5599113" y="2133600"/>
          <p14:tracePt t="60109" x="5599113" y="2098675"/>
          <p14:tracePt t="60118" x="5599113" y="2047875"/>
          <p14:tracePt t="60126" x="5599113" y="2005013"/>
          <p14:tracePt t="60134" x="5581650" y="1963738"/>
          <p14:tracePt t="60143" x="5581650" y="1946275"/>
          <p14:tracePt t="60151" x="5581650" y="1928813"/>
          <p14:tracePt t="60168" x="5581650" y="1920875"/>
          <p14:tracePt t="60267" x="5581650" y="1938338"/>
          <p14:tracePt t="60276" x="5581650" y="1963738"/>
          <p14:tracePt t="60283" x="5581650" y="2022475"/>
          <p14:tracePt t="60293" x="5581650" y="2149475"/>
          <p14:tracePt t="60301" x="5581650" y="2278063"/>
          <p14:tracePt t="60309" x="5573713" y="2422525"/>
          <p14:tracePt t="60318" x="5573713" y="2549525"/>
          <p14:tracePt t="60326" x="5565775" y="2617788"/>
          <p14:tracePt t="60334" x="5556250" y="2676525"/>
          <p14:tracePt t="60343" x="5548313" y="2727325"/>
          <p14:tracePt t="60351" x="5530850" y="2787650"/>
          <p14:tracePt t="60360" x="5522913" y="2881313"/>
          <p14:tracePt t="60368" x="5513388" y="2982913"/>
          <p14:tracePt t="60376" x="5497513" y="3109913"/>
          <p14:tracePt t="60385" x="5480050" y="3271838"/>
          <p14:tracePt t="60394" x="5462588" y="3382963"/>
          <p14:tracePt t="60402" x="5462588" y="3459163"/>
          <p14:tracePt t="60410" x="5462588" y="3517900"/>
          <p14:tracePt t="60418" x="5462588" y="3552825"/>
          <p14:tracePt t="60426" x="5462588" y="3568700"/>
          <p14:tracePt t="60435" x="5462588" y="3594100"/>
          <p14:tracePt t="60443" x="5462588" y="3636963"/>
          <p14:tracePt t="60451" x="5462588" y="3671888"/>
          <p14:tracePt t="60460" x="5487988" y="3722688"/>
          <p14:tracePt t="60468" x="5487988" y="3806825"/>
          <p14:tracePt t="60476" x="5497513" y="3925888"/>
          <p14:tracePt t="60485" x="5505450" y="4037013"/>
          <p14:tracePt t="60493" x="5505450" y="4113213"/>
          <p14:tracePt t="60501" x="5505450" y="4164013"/>
          <p14:tracePt t="60509" x="5505450" y="4240213"/>
          <p14:tracePt t="60517" x="5505450" y="4283075"/>
          <p14:tracePt t="60526" x="5513388" y="4341813"/>
          <p14:tracePt t="60534" x="5513388" y="4402138"/>
          <p14:tracePt t="60543" x="5530850" y="4460875"/>
          <p14:tracePt t="60550" x="5530850" y="4529138"/>
          <p14:tracePt t="60559" x="5538788" y="4572000"/>
          <p14:tracePt t="60567" x="5538788" y="4630738"/>
          <p14:tracePt t="60575" x="5530850" y="4691063"/>
          <p14:tracePt t="60583" x="5530850" y="4749800"/>
          <p14:tracePt t="60592" x="5530850" y="4835525"/>
          <p14:tracePt t="60599" x="5530850" y="4911725"/>
          <p14:tracePt t="60608" x="5530850" y="4997450"/>
          <p14:tracePt t="60616" x="5530850" y="5064125"/>
          <p14:tracePt t="60624" x="5530850" y="5132388"/>
          <p14:tracePt t="60632" x="5530850" y="5183188"/>
          <p14:tracePt t="60641" x="5530850" y="5226050"/>
          <p14:tracePt t="60649" x="5522913" y="5268913"/>
          <p14:tracePt t="60657" x="5513388" y="5302250"/>
          <p14:tracePt t="60665" x="5513388" y="5345113"/>
          <p14:tracePt t="60674" x="5505450" y="5395913"/>
          <p14:tracePt t="60682" x="5505450" y="5421313"/>
          <p14:tracePt t="60690" x="5497513" y="5446713"/>
          <p14:tracePt t="60698" x="5497513" y="5472113"/>
          <p14:tracePt t="60706" x="5497513" y="5481638"/>
          <p14:tracePt t="60714" x="5497513" y="5489575"/>
          <p14:tracePt t="60722" x="5497513" y="5497513"/>
          <p14:tracePt t="60730" x="5497513" y="5507038"/>
          <p14:tracePt t="60738" x="5497513" y="5514975"/>
          <p14:tracePt t="60746" x="5497513" y="5524500"/>
          <p14:tracePt t="60754" x="5487988" y="5532438"/>
          <p14:tracePt t="60763" x="5487988" y="5549900"/>
          <p14:tracePt t="60771" x="5487988" y="5557838"/>
          <p14:tracePt t="60779" x="5487988" y="5565775"/>
          <p14:tracePt t="60788" x="5480050" y="5583238"/>
          <p14:tracePt t="60796" x="5480050" y="5591175"/>
          <p14:tracePt t="60804" x="5480050" y="5600700"/>
          <p14:tracePt t="60812" x="5480050" y="5608638"/>
          <p14:tracePt t="60820" x="5472113" y="5608638"/>
          <p14:tracePt t="60837" x="5472113" y="5626100"/>
          <p14:tracePt t="60845" x="5472113" y="5634038"/>
          <p14:tracePt t="60861" x="5462588" y="5634038"/>
          <p14:tracePt t="60869" x="5462588" y="5641975"/>
          <p14:tracePt t="60878" x="5454650" y="5651500"/>
          <p14:tracePt t="60886" x="5454650" y="5659438"/>
          <p14:tracePt t="60894" x="5446713" y="5659438"/>
          <p14:tracePt t="60919" x="5446713" y="5668963"/>
          <p14:tracePt t="60936" x="5437188" y="5676900"/>
          <p14:tracePt t="60960" x="5429250" y="5676900"/>
          <p14:tracePt t="60985" x="5421313" y="5676900"/>
          <p14:tracePt t="60994" x="5411788" y="5676900"/>
          <p14:tracePt t="61002" x="5403850" y="5676900"/>
          <p14:tracePt t="61018" x="5403850" y="5668963"/>
          <p14:tracePt t="61027" x="5394325" y="5668963"/>
          <p14:tracePt t="61043" x="5386388" y="5668963"/>
          <p14:tracePt t="61060" x="5386388" y="5659438"/>
          <p14:tracePt t="61068" x="5386388" y="5651500"/>
          <p14:tracePt t="61077" x="5386388" y="5641975"/>
          <p14:tracePt t="61084" x="5378450" y="5641975"/>
          <p14:tracePt t="61101" x="5368925" y="5634038"/>
          <p14:tracePt t="61109" x="5368925" y="5626100"/>
          <p14:tracePt t="61133" x="5368925" y="5616575"/>
          <p14:tracePt t="61142" x="5360988" y="5608638"/>
          <p14:tracePt t="61150" x="5360988" y="5600700"/>
          <p14:tracePt t="61159" x="5353050" y="5600700"/>
          <p14:tracePt t="61167" x="5353050" y="5591175"/>
          <p14:tracePt t="61190" x="5343525" y="5583238"/>
          <p14:tracePt t="61199" x="5343525" y="5575300"/>
          <p14:tracePt t="61216" x="5343525" y="5565775"/>
          <p14:tracePt t="61240" x="5335588" y="5557838"/>
          <p14:tracePt t="61248" x="5335588" y="5549900"/>
          <p14:tracePt t="61256" x="5335588" y="5540375"/>
          <p14:tracePt t="61274" x="5327650" y="5532438"/>
          <p14:tracePt t="61281" x="5327650" y="5524500"/>
          <p14:tracePt t="61313" x="5327650" y="5514975"/>
          <p14:tracePt t="61321" x="5318125" y="5514975"/>
          <p14:tracePt t="61329" x="5318125" y="5507038"/>
          <p14:tracePt t="61345" x="5310188" y="5497513"/>
          <p14:tracePt t="61362" x="5302250" y="5489575"/>
          <p14:tracePt t="61370" x="5302250" y="5481638"/>
          <p14:tracePt t="61386" x="5302250" y="5472113"/>
          <p14:tracePt t="61394" x="5302250" y="5456238"/>
          <p14:tracePt t="61402" x="5292725" y="5456238"/>
          <p14:tracePt t="61410" x="5292725" y="5446713"/>
          <p14:tracePt t="61418" x="5284788" y="5438775"/>
          <p14:tracePt t="61426" x="5284788" y="5430838"/>
          <p14:tracePt t="61443" x="5284788" y="5421313"/>
          <p14:tracePt t="61450" x="5284788" y="5413375"/>
          <p14:tracePt t="61459" x="5276850" y="5413375"/>
          <p14:tracePt t="61467" x="5276850" y="5405438"/>
          <p14:tracePt t="61476" x="5267325" y="5405438"/>
          <p14:tracePt t="61483" x="5267325" y="5395913"/>
          <p14:tracePt t="61499" x="5259388" y="5395913"/>
          <p14:tracePt t="61515" x="5259388" y="5387975"/>
          <p14:tracePt t="61532" x="5259388" y="5380038"/>
          <p14:tracePt t="65432" x="5241925" y="5380038"/>
          <p14:tracePt t="65440" x="5216525" y="5380038"/>
          <p14:tracePt t="65448" x="5208588" y="5380038"/>
          <p14:tracePt t="65455" x="5183188" y="5380038"/>
          <p14:tracePt t="65464" x="5165725" y="5380038"/>
          <p14:tracePt t="65472" x="5148263" y="5387975"/>
          <p14:tracePt t="65480" x="5114925" y="5387975"/>
          <p14:tracePt t="65488" x="5089525" y="5387975"/>
          <p14:tracePt t="65495" x="5054600" y="5395913"/>
          <p14:tracePt t="65504" x="5013325" y="5405438"/>
          <p14:tracePt t="65512" x="4970463" y="5413375"/>
          <p14:tracePt t="65519" x="4919663" y="5413375"/>
          <p14:tracePt t="65527" x="4894263" y="5421313"/>
          <p14:tracePt t="65536" x="4843463" y="5430838"/>
          <p14:tracePt t="65543" x="4800600" y="5438775"/>
          <p14:tracePt t="65552" x="4765675" y="5446713"/>
          <p14:tracePt t="65560" x="4714875" y="5456238"/>
          <p14:tracePt t="65568" x="4673600" y="5456238"/>
          <p14:tracePt t="65576" x="4630738" y="5456238"/>
          <p14:tracePt t="65583" x="4570413" y="5464175"/>
          <p14:tracePt t="65591" x="4537075" y="5472113"/>
          <p14:tracePt t="65599" x="4503738" y="5472113"/>
          <p14:tracePt t="65607" x="4476750" y="5481638"/>
          <p14:tracePt t="65614" x="4460875" y="5481638"/>
          <p14:tracePt t="65622" x="4443413" y="5489575"/>
          <p14:tracePt t="65630" x="4435475" y="5489575"/>
          <p14:tracePt t="65638" x="4410075" y="5489575"/>
          <p14:tracePt t="65646" x="4392613" y="5489575"/>
          <p14:tracePt t="65654" x="4375150" y="5489575"/>
          <p14:tracePt t="65662" x="4349750" y="5489575"/>
          <p14:tracePt t="65671" x="4324350" y="5489575"/>
          <p14:tracePt t="65678" x="4298950" y="5497513"/>
          <p14:tracePt t="65686" x="4265613" y="5497513"/>
          <p14:tracePt t="65694" x="4230688" y="5507038"/>
          <p14:tracePt t="65703" x="4197350" y="5507038"/>
          <p14:tracePt t="65710" x="4154488" y="5514975"/>
          <p14:tracePt t="65719" x="4121150" y="5524500"/>
          <p14:tracePt t="65726" x="4078288" y="5532438"/>
          <p14:tracePt t="65735" x="4027488" y="5540375"/>
          <p14:tracePt t="65742" x="3984625" y="5565775"/>
          <p14:tracePt t="65750" x="3933825" y="5575300"/>
          <p14:tracePt t="65759" x="3908425" y="5583238"/>
          <p14:tracePt t="65766" x="3857625" y="5591175"/>
          <p14:tracePt t="65775" x="3814763" y="5600700"/>
          <p14:tracePt t="65783" x="3756025" y="5608638"/>
          <p14:tracePt t="65791" x="3703638" y="5626100"/>
          <p14:tracePt t="65799" x="3662363" y="5634038"/>
          <p14:tracePt t="65807" x="3602038" y="5634038"/>
          <p14:tracePt t="65815" x="3543300" y="5641975"/>
          <p14:tracePt t="65823" x="3492500" y="5651500"/>
          <p14:tracePt t="65831" x="3449638" y="5651500"/>
          <p14:tracePt t="65839" x="3406775" y="5651500"/>
          <p14:tracePt t="65847" x="3373438" y="5659438"/>
          <p14:tracePt t="65855" x="3355975" y="5659438"/>
          <p14:tracePt t="65863" x="3322638" y="5659438"/>
          <p14:tracePt t="65872" x="3287713" y="5668963"/>
          <p14:tracePt t="65879" x="3254375" y="5668963"/>
          <p14:tracePt t="65888" x="3219450" y="5668963"/>
          <p14:tracePt t="65895" x="3186113" y="5668963"/>
          <p14:tracePt t="65904" x="3127375" y="5668963"/>
          <p14:tracePt t="65912" x="3067050" y="5668963"/>
          <p14:tracePt t="65921" x="3008313" y="5668963"/>
          <p14:tracePt t="65929" x="2947988" y="5668963"/>
          <p14:tracePt t="65937" x="2879725" y="5668963"/>
          <p14:tracePt t="65944" x="2838450" y="5668963"/>
          <p14:tracePt t="65953" x="2786063" y="5659438"/>
          <p14:tracePt t="65961" x="2752725" y="5659438"/>
          <p14:tracePt t="65970" x="2735263" y="5659438"/>
          <p14:tracePt t="65977" x="2701925" y="5659438"/>
          <p14:tracePt t="65985" x="2668588" y="5651500"/>
          <p14:tracePt t="65993" x="2633663" y="5651500"/>
          <p14:tracePt t="66003" x="2608263" y="5641975"/>
          <p14:tracePt t="66009" x="2582863" y="5641975"/>
          <p14:tracePt t="66017" x="2540000" y="5634038"/>
          <p14:tracePt t="66026" x="2514600" y="5626100"/>
          <p14:tracePt t="66034" x="2481263" y="5616575"/>
          <p14:tracePt t="66042" x="2446338" y="5608638"/>
          <p14:tracePt t="66050" x="2438400" y="5608638"/>
          <p14:tracePt t="66058" x="2420938" y="5608638"/>
          <p14:tracePt t="66066" x="2405063" y="5608638"/>
          <p14:tracePt t="66074" x="2387600" y="5600700"/>
          <p14:tracePt t="66082" x="2370138" y="5600700"/>
          <p14:tracePt t="66090" x="2362200" y="5591175"/>
          <p14:tracePt t="66098" x="2352675" y="5591175"/>
          <p14:tracePt t="66106" x="2336800" y="5583238"/>
          <p14:tracePt t="66114" x="2327275" y="5583238"/>
          <p14:tracePt t="66122" x="2319338" y="5583238"/>
          <p14:tracePt t="66130" x="2301875" y="5575300"/>
          <p14:tracePt t="66138" x="2293938" y="5575300"/>
          <p14:tracePt t="66155" x="2286000" y="5575300"/>
          <p14:tracePt t="66162" x="2276475" y="5575300"/>
          <p14:tracePt t="66187" x="2268538" y="5575300"/>
          <p14:tracePt t="66194" x="2260600" y="5575300"/>
          <p14:tracePt t="66282" x="2268538" y="5575300"/>
          <p14:tracePt t="66290" x="2276475" y="5575300"/>
          <p14:tracePt t="66299" x="2286000" y="5583238"/>
          <p14:tracePt t="66307" x="2301875" y="5591175"/>
          <p14:tracePt t="66315" x="2311400" y="5600700"/>
          <p14:tracePt t="66323" x="2327275" y="5600700"/>
          <p14:tracePt t="66332" x="2344738" y="5608638"/>
          <p14:tracePt t="66340" x="2352675" y="5608638"/>
          <p14:tracePt t="66348" x="2379663" y="5616575"/>
          <p14:tracePt t="66356" x="2413000" y="5626100"/>
          <p14:tracePt t="66364" x="2463800" y="5634038"/>
          <p14:tracePt t="66373" x="2532063" y="5641975"/>
          <p14:tracePt t="66381" x="2651125" y="5659438"/>
          <p14:tracePt t="66389" x="2778125" y="5668963"/>
          <p14:tracePt t="66397" x="2897188" y="5668963"/>
          <p14:tracePt t="66406" x="3016250" y="5668963"/>
          <p14:tracePt t="66413" x="3127375" y="5641975"/>
          <p14:tracePt t="66422" x="3244850" y="5616575"/>
          <p14:tracePt t="66429" x="3432175" y="5583238"/>
          <p14:tracePt t="66438" x="3568700" y="5549900"/>
          <p14:tracePt t="66446" x="3687763" y="5507038"/>
          <p14:tracePt t="66455" x="3806825" y="5464175"/>
          <p14:tracePt t="66462" x="3951288" y="5456238"/>
          <p14:tracePt t="66471" x="4103688" y="5430838"/>
          <p14:tracePt t="66479" x="4230688" y="5405438"/>
          <p14:tracePt t="66487" x="4375150" y="5380038"/>
          <p14:tracePt t="66495" x="4460875" y="5370513"/>
          <p14:tracePt t="66503" x="4554538" y="5362575"/>
          <p14:tracePt t="66511" x="4638675" y="5345113"/>
          <p14:tracePt t="66520" x="4740275" y="5337175"/>
          <p14:tracePt t="66527" x="4876800" y="5327650"/>
          <p14:tracePt t="66537" x="5003800" y="5302250"/>
          <p14:tracePt t="66543" x="5097463" y="5302250"/>
          <p14:tracePt t="66552" x="5140325" y="5294313"/>
          <p14:tracePt t="66559" x="5208588" y="5294313"/>
          <p14:tracePt t="66569" x="5249863" y="5294313"/>
          <p14:tracePt t="66575" x="5310188" y="5294313"/>
          <p14:tracePt t="66584" x="5353050" y="5294313"/>
          <p14:tracePt t="66592" x="5411788" y="5294313"/>
          <p14:tracePt t="66600" x="5472113" y="5294313"/>
          <p14:tracePt t="66608" x="5556250" y="5294313"/>
          <p14:tracePt t="66616" x="5632450" y="5294313"/>
          <p14:tracePt t="66624" x="5700713" y="5294313"/>
          <p14:tracePt t="66633" x="5776913" y="5302250"/>
          <p14:tracePt t="66640" x="5819775" y="5311775"/>
          <p14:tracePt t="66648" x="5853113" y="5319713"/>
          <p14:tracePt t="66656" x="5913438" y="5327650"/>
          <p14:tracePt t="66664" x="5946775" y="5337175"/>
          <p14:tracePt t="66672" x="5981700" y="5345113"/>
          <p14:tracePt t="66680" x="6024563" y="5353050"/>
          <p14:tracePt t="66689" x="6057900" y="5362575"/>
          <p14:tracePt t="66696" x="6134100" y="5380038"/>
          <p14:tracePt t="66704" x="6194425" y="5387975"/>
          <p14:tracePt t="66712" x="6235700" y="5395913"/>
          <p14:tracePt t="66720" x="6296025" y="5405438"/>
          <p14:tracePt t="66728" x="6338888" y="5413375"/>
          <p14:tracePt t="66736" x="6364288" y="5430838"/>
          <p14:tracePt t="66744" x="6423025" y="5430838"/>
          <p14:tracePt t="66753" x="6508750" y="5456238"/>
          <p14:tracePt t="66760" x="6610350" y="5456238"/>
          <p14:tracePt t="66769" x="6704013" y="5464175"/>
          <p14:tracePt t="66776" x="6805613" y="5464175"/>
          <p14:tracePt t="66786" x="6889750" y="5472113"/>
          <p14:tracePt t="66792" x="6950075" y="5481638"/>
          <p14:tracePt t="66801" x="7000875" y="5489575"/>
          <p14:tracePt t="66808" x="7043738" y="5507038"/>
          <p14:tracePt t="66816" x="7077075" y="5507038"/>
          <p14:tracePt t="66825" x="7112000" y="5507038"/>
          <p14:tracePt t="66834" x="7145338" y="5514975"/>
          <p14:tracePt t="66841" x="7170738" y="5524500"/>
          <p14:tracePt t="66849" x="7229475" y="5540375"/>
          <p14:tracePt t="66858" x="7289800" y="5549900"/>
          <p14:tracePt t="66865" x="7358063" y="5565775"/>
          <p14:tracePt t="66873" x="7416800" y="5575300"/>
          <p14:tracePt t="66882" x="7477125" y="5583238"/>
          <p14:tracePt t="66890" x="7502525" y="5583238"/>
          <p14:tracePt t="66898" x="7535863" y="5591175"/>
          <p14:tracePt t="66906" x="7570788" y="5591175"/>
          <p14:tracePt t="66913" x="7586663" y="5591175"/>
          <p14:tracePt t="66921" x="7604125" y="5591175"/>
          <p14:tracePt t="66930" x="7629525" y="5591175"/>
          <p14:tracePt t="66938" x="7662863" y="5591175"/>
          <p14:tracePt t="66946" x="7705725" y="5591175"/>
          <p14:tracePt t="66954" x="7773988" y="5583238"/>
          <p14:tracePt t="66962" x="7850188" y="5575300"/>
          <p14:tracePt t="66970" x="7935913" y="5565775"/>
          <p14:tracePt t="66978" x="8020050" y="5549900"/>
          <p14:tracePt t="66986" x="8096250" y="5540375"/>
          <p14:tracePt t="66994" x="8156575" y="5540375"/>
          <p14:tracePt t="67002" x="8215313" y="5532438"/>
          <p14:tracePt t="67010" x="8275638" y="5514975"/>
          <p14:tracePt t="67020" x="8351838" y="5497513"/>
          <p14:tracePt t="67027" x="8420100" y="5489575"/>
          <p14:tracePt t="67036" x="8504238" y="5481638"/>
          <p14:tracePt t="67043" x="8597900" y="5456238"/>
          <p14:tracePt t="67051" x="8658225" y="5446713"/>
          <p14:tracePt t="67059" x="8734425" y="5430838"/>
          <p14:tracePt t="67068" x="8777288" y="5430838"/>
          <p14:tracePt t="67075" x="8810625" y="5421313"/>
          <p14:tracePt t="67083" x="8818563" y="5413375"/>
          <p14:tracePt t="67091" x="8828088" y="5413375"/>
          <p14:tracePt t="67099" x="8843963" y="5413375"/>
          <p14:tracePt t="67114" x="8853488" y="5413375"/>
          <p14:tracePt t="67122" x="8861425" y="5413375"/>
          <p14:tracePt t="67146" x="8869363" y="5413375"/>
          <p14:tracePt t="67162" x="8878888" y="5413375"/>
          <p14:tracePt t="67178" x="8886825" y="5413375"/>
          <p14:tracePt t="67186" x="8894763" y="5413375"/>
          <p14:tracePt t="67202" x="8904288" y="5413375"/>
          <p14:tracePt t="67241" x="8912225" y="5413375"/>
          <p14:tracePt t="67305" x="8904288" y="5413375"/>
          <p14:tracePt t="67313" x="8869363" y="5421313"/>
          <p14:tracePt t="67322" x="8828088" y="5421313"/>
          <p14:tracePt t="67329" x="8724900" y="5438775"/>
          <p14:tracePt t="67338" x="8640763" y="5446713"/>
          <p14:tracePt t="67345" x="8521700" y="5472113"/>
          <p14:tracePt t="67354" x="8420100" y="5497513"/>
          <p14:tracePt t="67361" x="8334375" y="5507038"/>
          <p14:tracePt t="67370" x="8250238" y="5532438"/>
          <p14:tracePt t="67378" x="8174038" y="5540375"/>
          <p14:tracePt t="67386" x="8096250" y="5549900"/>
          <p14:tracePt t="67394" x="8012113" y="5557838"/>
          <p14:tracePt t="67403" x="7910513" y="5557838"/>
          <p14:tracePt t="67410" x="7842250" y="5557838"/>
          <p14:tracePt t="67419" x="7740650" y="5557838"/>
          <p14:tracePt t="67427" x="7654925" y="5557838"/>
          <p14:tracePt t="67435" x="7612063" y="5557838"/>
          <p14:tracePt t="67443" x="7578725" y="5557838"/>
          <p14:tracePt t="67452" x="7553325" y="5557838"/>
          <p14:tracePt t="67459" x="7535863" y="5557838"/>
          <p14:tracePt t="67468" x="7510463" y="5557838"/>
          <p14:tracePt t="67475" x="7477125" y="5557838"/>
          <p14:tracePt t="67484" x="7434263" y="5557838"/>
          <p14:tracePt t="67491" x="7391400" y="5557838"/>
          <p14:tracePt t="67499" x="7348538" y="5549900"/>
          <p14:tracePt t="67507" x="7272338" y="5549900"/>
          <p14:tracePt t="67516" x="7213600" y="5549900"/>
          <p14:tracePt t="67524" x="7145338" y="5549900"/>
          <p14:tracePt t="67532" x="7085013" y="5549900"/>
          <p14:tracePt t="67540" x="7034213" y="5549900"/>
          <p14:tracePt t="67548" x="6967538" y="5540375"/>
          <p14:tracePt t="67556" x="6915150" y="5540375"/>
          <p14:tracePt t="67564" x="6838950" y="5532438"/>
          <p14:tracePt t="67572" x="6754813" y="5524500"/>
          <p14:tracePt t="67580" x="6635750" y="5507038"/>
          <p14:tracePt t="67588" x="6524625" y="5507038"/>
          <p14:tracePt t="67596" x="6415088" y="5497513"/>
          <p14:tracePt t="67604" x="6311900" y="5497513"/>
          <p14:tracePt t="67612" x="6253163" y="5497513"/>
          <p14:tracePt t="67620" x="6219825" y="5489575"/>
          <p14:tracePt t="67628" x="6202363" y="5481638"/>
          <p14:tracePt t="67636" x="6176963" y="5472113"/>
          <p14:tracePt t="67644" x="6142038" y="5472113"/>
          <p14:tracePt t="67652" x="6100763" y="5472113"/>
          <p14:tracePt t="67660" x="6065838" y="5464175"/>
          <p14:tracePt t="67668" x="6024563" y="5464175"/>
          <p14:tracePt t="67676" x="5981700" y="5464175"/>
          <p14:tracePt t="67685" x="5938838" y="5464175"/>
          <p14:tracePt t="67692" x="5895975" y="5464175"/>
          <p14:tracePt t="67700" x="5853113" y="5464175"/>
          <p14:tracePt t="67709" x="5802313" y="5464175"/>
          <p14:tracePt t="67718" x="5751513" y="5464175"/>
          <p14:tracePt t="67724" x="5708650" y="5464175"/>
          <p14:tracePt t="67733" x="5657850" y="5464175"/>
          <p14:tracePt t="67741" x="5632450" y="5464175"/>
          <p14:tracePt t="67749" x="5599113" y="5464175"/>
          <p14:tracePt t="67757" x="5565775" y="5464175"/>
          <p14:tracePt t="67765" x="5538788" y="5464175"/>
          <p14:tracePt t="67773" x="5513388" y="5464175"/>
          <p14:tracePt t="67781" x="5487988" y="5464175"/>
          <p14:tracePt t="67789" x="5462588" y="5464175"/>
          <p14:tracePt t="67797" x="5446713" y="5464175"/>
          <p14:tracePt t="67806" x="5411788" y="5464175"/>
          <p14:tracePt t="67813" x="5378450" y="5464175"/>
          <p14:tracePt t="67822" x="5353050" y="5464175"/>
          <p14:tracePt t="67829" x="5318125" y="5464175"/>
          <p14:tracePt t="67837" x="5292725" y="5464175"/>
          <p14:tracePt t="67845" x="5267325" y="5464175"/>
          <p14:tracePt t="67853" x="5259388" y="5464175"/>
          <p14:tracePt t="67861" x="5241925" y="5464175"/>
          <p14:tracePt t="67869" x="5233988" y="5464175"/>
          <p14:tracePt t="67877" x="5216525" y="5464175"/>
          <p14:tracePt t="67885" x="5199063" y="5464175"/>
          <p14:tracePt t="67893" x="5191125" y="5464175"/>
          <p14:tracePt t="67902" x="5173663" y="5464175"/>
          <p14:tracePt t="67909" x="5165725" y="5464175"/>
          <p14:tracePt t="67918" x="5140325" y="5464175"/>
          <p14:tracePt t="67925" x="5106988" y="5464175"/>
          <p14:tracePt t="67934" x="5080000" y="5464175"/>
          <p14:tracePt t="67942" x="5054600" y="5464175"/>
          <p14:tracePt t="67950" x="5029200" y="5464175"/>
          <p14:tracePt t="67957" x="5003800" y="5464175"/>
          <p14:tracePt t="67965" x="4995863" y="5464175"/>
          <p14:tracePt t="67974" x="4987925" y="5464175"/>
          <p14:tracePt t="67981" x="4978400" y="5464175"/>
          <p14:tracePt t="67990" x="4962525" y="5464175"/>
          <p14:tracePt t="67998" x="4953000" y="5464175"/>
          <p14:tracePt t="68006" x="4945063" y="5464175"/>
          <p14:tracePt t="68014" x="4927600" y="5464175"/>
          <p14:tracePt t="68022" x="4919663" y="5464175"/>
          <p14:tracePt t="68030" x="4910138" y="5464175"/>
          <p14:tracePt t="68038" x="4902200" y="5464175"/>
          <p14:tracePt t="68046" x="4894263" y="5464175"/>
          <p14:tracePt t="68062" x="4884738" y="5464175"/>
          <p14:tracePt t="68070" x="4876800" y="5464175"/>
          <p14:tracePt t="68094" x="4876800" y="5472113"/>
          <p14:tracePt t="68143" x="4884738" y="5472113"/>
          <p14:tracePt t="68159" x="4894263" y="5472113"/>
          <p14:tracePt t="68175" x="4910138" y="5472113"/>
          <p14:tracePt t="68191" x="4919663" y="5472113"/>
          <p14:tracePt t="68200" x="4935538" y="5472113"/>
          <p14:tracePt t="68208" x="4962525" y="5472113"/>
          <p14:tracePt t="68217" x="4987925" y="5472113"/>
          <p14:tracePt t="68224" x="5021263" y="5472113"/>
          <p14:tracePt t="68232" x="5029200" y="5472113"/>
          <p14:tracePt t="68240" x="5046663" y="5464175"/>
          <p14:tracePt t="68248" x="5054600" y="5464175"/>
          <p14:tracePt t="68255" x="5064125" y="5464175"/>
          <p14:tracePt t="68263" x="5072063" y="5464175"/>
          <p14:tracePt t="68271" x="5080000" y="5456238"/>
          <p14:tracePt t="68287" x="5089525" y="5456238"/>
          <p14:tracePt t="68295" x="5097463" y="5446713"/>
          <p14:tracePt t="68319" x="5106988" y="5446713"/>
          <p14:tracePt t="68327" x="5114925" y="5446713"/>
          <p14:tracePt t="68351" x="5122863" y="5446713"/>
          <p14:tracePt t="68384" x="5132388" y="5446713"/>
          <p14:tracePt t="68408" x="5140325" y="5446713"/>
          <p14:tracePt t="68497" x="5132388" y="5446713"/>
          <p14:tracePt t="68505" x="5114925" y="5456238"/>
          <p14:tracePt t="68513" x="5064125" y="5489575"/>
          <p14:tracePt t="68522" x="4902200" y="5616575"/>
          <p14:tracePt t="68530" x="4570413" y="5905500"/>
          <p14:tracePt t="68538" x="4187825" y="6203950"/>
          <p14:tracePt t="68546" x="3814763" y="6510338"/>
          <p14:tracePt t="68554" x="3703638" y="6611938"/>
          <p14:tracePt t="68562" x="3586163" y="6713538"/>
          <p14:tracePt t="68570" x="3398838" y="6850063"/>
          <p14:tracePt t="6974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|6.2|11|10.3|10.5|11.1|9.9|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"/>
</p:tagLst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3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4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5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6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ppt/theme/theme7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" id="{BD368F5C-4011-4759-AAAD-421F70D5DC7D}" vid="{51B471D2-AE90-4E1D-8CE2-8C08B17368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148</Words>
  <Application>Microsoft Office PowerPoint</Application>
  <PresentationFormat>Widescreen</PresentationFormat>
  <Paragraphs>32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Comic Sans MS</vt:lpstr>
      <vt:lpstr>Twinkl</vt:lpstr>
      <vt:lpstr>Twinkl SemiBold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Hope</dc:creator>
  <cp:lastModifiedBy>Nicola Hope</cp:lastModifiedBy>
  <cp:revision>1</cp:revision>
  <dcterms:created xsi:type="dcterms:W3CDTF">2021-02-03T15:04:14Z</dcterms:created>
  <dcterms:modified xsi:type="dcterms:W3CDTF">2021-02-04T10:58:24Z</dcterms:modified>
</cp:coreProperties>
</file>