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3" r:id="rId2"/>
    <p:sldMasterId id="2147483722" r:id="rId3"/>
    <p:sldMasterId id="2147483724" r:id="rId4"/>
    <p:sldMasterId id="2147483726" r:id="rId5"/>
    <p:sldMasterId id="2147483728" r:id="rId6"/>
    <p:sldMasterId id="2147483730" r:id="rId7"/>
    <p:sldMasterId id="2147483732" r:id="rId8"/>
  </p:sldMasterIdLst>
  <p:sldIdLst>
    <p:sldId id="260" r:id="rId9"/>
    <p:sldId id="258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BF3E4-F7D6-4C71-8B77-A15EB1F73AA3}" v="12" dt="2021-02-03T13:23:46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Hope" userId="c94c8f7cd47a5903" providerId="LiveId" clId="{4BABF3E4-F7D6-4C71-8B77-A15EB1F73AA3}"/>
    <pc:docChg chg="modSld">
      <pc:chgData name="Nicola Hope" userId="c94c8f7cd47a5903" providerId="LiveId" clId="{4BABF3E4-F7D6-4C71-8B77-A15EB1F73AA3}" dt="2021-02-03T13:23:46.304" v="12"/>
      <pc:docMkLst>
        <pc:docMk/>
      </pc:docMkLst>
      <pc:sldChg chg="addSp modSp modTransition">
        <pc:chgData name="Nicola Hope" userId="c94c8f7cd47a5903" providerId="LiveId" clId="{4BABF3E4-F7D6-4C71-8B77-A15EB1F73AA3}" dt="2021-02-03T13:13:17.512" v="3"/>
        <pc:sldMkLst>
          <pc:docMk/>
          <pc:sldMk cId="841739882" sldId="258"/>
        </pc:sldMkLst>
        <pc:picChg chg="add mod">
          <ac:chgData name="Nicola Hope" userId="c94c8f7cd47a5903" providerId="LiveId" clId="{4BABF3E4-F7D6-4C71-8B77-A15EB1F73AA3}" dt="2021-02-03T13:13:17.512" v="3"/>
          <ac:picMkLst>
            <pc:docMk/>
            <pc:sldMk cId="841739882" sldId="258"/>
            <ac:picMk id="2" creationId="{0836D2FD-8C9F-4CE2-909A-CB51761F0B18}"/>
          </ac:picMkLst>
        </pc:picChg>
      </pc:sldChg>
      <pc:sldChg chg="addSp modSp modTransition">
        <pc:chgData name="Nicola Hope" userId="c94c8f7cd47a5903" providerId="LiveId" clId="{4BABF3E4-F7D6-4C71-8B77-A15EB1F73AA3}" dt="2021-02-03T13:13:17.512" v="3"/>
        <pc:sldMkLst>
          <pc:docMk/>
          <pc:sldMk cId="1792827385" sldId="260"/>
        </pc:sldMkLst>
        <pc:picChg chg="add mod">
          <ac:chgData name="Nicola Hope" userId="c94c8f7cd47a5903" providerId="LiveId" clId="{4BABF3E4-F7D6-4C71-8B77-A15EB1F73AA3}" dt="2021-02-03T13:13:17.512" v="3"/>
          <ac:picMkLst>
            <pc:docMk/>
            <pc:sldMk cId="1792827385" sldId="260"/>
            <ac:picMk id="2" creationId="{7AFC18CB-35EE-401D-A780-7EE558AF177A}"/>
          </ac:picMkLst>
        </pc:picChg>
      </pc:sldChg>
      <pc:sldChg chg="addSp delSp modSp modTransition modAnim">
        <pc:chgData name="Nicola Hope" userId="c94c8f7cd47a5903" providerId="LiveId" clId="{4BABF3E4-F7D6-4C71-8B77-A15EB1F73AA3}" dt="2021-02-03T13:19:35.098" v="5"/>
        <pc:sldMkLst>
          <pc:docMk/>
          <pc:sldMk cId="1478026961" sldId="262"/>
        </pc:sldMkLst>
        <pc:picChg chg="add del mod">
          <ac:chgData name="Nicola Hope" userId="c94c8f7cd47a5903" providerId="LiveId" clId="{4BABF3E4-F7D6-4C71-8B77-A15EB1F73AA3}" dt="2021-02-03T13:13:22.997" v="4"/>
          <ac:picMkLst>
            <pc:docMk/>
            <pc:sldMk cId="1478026961" sldId="262"/>
            <ac:picMk id="12" creationId="{C5A841D9-3D25-4228-BCBC-54D2104EEE93}"/>
          </ac:picMkLst>
        </pc:picChg>
        <pc:picChg chg="add mod">
          <ac:chgData name="Nicola Hope" userId="c94c8f7cd47a5903" providerId="LiveId" clId="{4BABF3E4-F7D6-4C71-8B77-A15EB1F73AA3}" dt="2021-02-03T13:19:35.098" v="5"/>
          <ac:picMkLst>
            <pc:docMk/>
            <pc:sldMk cId="1478026961" sldId="262"/>
            <ac:picMk id="13" creationId="{A46E8E2D-0EB3-4ADD-8B23-D9AC3C2ED036}"/>
          </ac:picMkLst>
        </pc:picChg>
      </pc:sldChg>
      <pc:sldChg chg="addSp modSp modTransition">
        <pc:chgData name="Nicola Hope" userId="c94c8f7cd47a5903" providerId="LiveId" clId="{4BABF3E4-F7D6-4C71-8B77-A15EB1F73AA3}" dt="2021-02-03T13:19:35.098" v="5"/>
        <pc:sldMkLst>
          <pc:docMk/>
          <pc:sldMk cId="501967426" sldId="263"/>
        </pc:sldMkLst>
        <pc:picChg chg="add mod">
          <ac:chgData name="Nicola Hope" userId="c94c8f7cd47a5903" providerId="LiveId" clId="{4BABF3E4-F7D6-4C71-8B77-A15EB1F73AA3}" dt="2021-02-03T13:19:35.098" v="5"/>
          <ac:picMkLst>
            <pc:docMk/>
            <pc:sldMk cId="501967426" sldId="263"/>
            <ac:picMk id="8" creationId="{65845869-9D05-43FB-BA6C-DF3528475A5B}"/>
          </ac:picMkLst>
        </pc:picChg>
      </pc:sldChg>
      <pc:sldChg chg="addSp modSp modTransition">
        <pc:chgData name="Nicola Hope" userId="c94c8f7cd47a5903" providerId="LiveId" clId="{4BABF3E4-F7D6-4C71-8B77-A15EB1F73AA3}" dt="2021-02-03T13:19:35.098" v="5"/>
        <pc:sldMkLst>
          <pc:docMk/>
          <pc:sldMk cId="3217649822" sldId="264"/>
        </pc:sldMkLst>
        <pc:picChg chg="add mod">
          <ac:chgData name="Nicola Hope" userId="c94c8f7cd47a5903" providerId="LiveId" clId="{4BABF3E4-F7D6-4C71-8B77-A15EB1F73AA3}" dt="2021-02-03T13:19:35.098" v="5"/>
          <ac:picMkLst>
            <pc:docMk/>
            <pc:sldMk cId="3217649822" sldId="264"/>
            <ac:picMk id="2" creationId="{6BEC4017-8129-488D-9EB7-9F579B21DBC2}"/>
          </ac:picMkLst>
        </pc:picChg>
      </pc:sldChg>
      <pc:sldChg chg="addSp modSp modTransition">
        <pc:chgData name="Nicola Hope" userId="c94c8f7cd47a5903" providerId="LiveId" clId="{4BABF3E4-F7D6-4C71-8B77-A15EB1F73AA3}" dt="2021-02-03T13:19:35.098" v="5"/>
        <pc:sldMkLst>
          <pc:docMk/>
          <pc:sldMk cId="337345392" sldId="265"/>
        </pc:sldMkLst>
        <pc:picChg chg="add mod">
          <ac:chgData name="Nicola Hope" userId="c94c8f7cd47a5903" providerId="LiveId" clId="{4BABF3E4-F7D6-4C71-8B77-A15EB1F73AA3}" dt="2021-02-03T13:19:35.098" v="5"/>
          <ac:picMkLst>
            <pc:docMk/>
            <pc:sldMk cId="337345392" sldId="265"/>
            <ac:picMk id="8" creationId="{6567349A-C6D3-483E-89FE-6CB604F57E0F}"/>
          </ac:picMkLst>
        </pc:picChg>
      </pc:sldChg>
      <pc:sldChg chg="addSp delSp modSp modTransition modAnim">
        <pc:chgData name="Nicola Hope" userId="c94c8f7cd47a5903" providerId="LiveId" clId="{4BABF3E4-F7D6-4C71-8B77-A15EB1F73AA3}" dt="2021-02-03T13:21:31.031" v="7"/>
        <pc:sldMkLst>
          <pc:docMk/>
          <pc:sldMk cId="898691856" sldId="266"/>
        </pc:sldMkLst>
        <pc:picChg chg="add del mod">
          <ac:chgData name="Nicola Hope" userId="c94c8f7cd47a5903" providerId="LiveId" clId="{4BABF3E4-F7D6-4C71-8B77-A15EB1F73AA3}" dt="2021-02-03T13:19:37.614" v="6"/>
          <ac:picMkLst>
            <pc:docMk/>
            <pc:sldMk cId="898691856" sldId="266"/>
            <ac:picMk id="2" creationId="{B3786C66-24FF-46B6-8313-8E5743F0283B}"/>
          </ac:picMkLst>
        </pc:picChg>
        <pc:picChg chg="add mod">
          <ac:chgData name="Nicola Hope" userId="c94c8f7cd47a5903" providerId="LiveId" clId="{4BABF3E4-F7D6-4C71-8B77-A15EB1F73AA3}" dt="2021-02-03T13:21:31.031" v="7"/>
          <ac:picMkLst>
            <pc:docMk/>
            <pc:sldMk cId="898691856" sldId="266"/>
            <ac:picMk id="6" creationId="{AB61016B-FAB3-434C-B8DE-99F360EABFE3}"/>
          </ac:picMkLst>
        </pc:picChg>
      </pc:sldChg>
      <pc:sldChg chg="addSp delSp modSp mod modTransition modAnim">
        <pc:chgData name="Nicola Hope" userId="c94c8f7cd47a5903" providerId="LiveId" clId="{4BABF3E4-F7D6-4C71-8B77-A15EB1F73AA3}" dt="2021-02-03T13:23:46.304" v="12"/>
        <pc:sldMkLst>
          <pc:docMk/>
          <pc:sldMk cId="1295417577" sldId="267"/>
        </pc:sldMkLst>
        <pc:spChg chg="mod">
          <ac:chgData name="Nicola Hope" userId="c94c8f7cd47a5903" providerId="LiveId" clId="{4BABF3E4-F7D6-4C71-8B77-A15EB1F73AA3}" dt="2021-02-03T13:21:49.574" v="11" actId="2711"/>
          <ac:spMkLst>
            <pc:docMk/>
            <pc:sldMk cId="1295417577" sldId="267"/>
            <ac:spMk id="14340" creationId="{B7675ABD-84BD-4341-9C69-34738F234156}"/>
          </ac:spMkLst>
        </pc:spChg>
        <pc:picChg chg="add del mod">
          <ac:chgData name="Nicola Hope" userId="c94c8f7cd47a5903" providerId="LiveId" clId="{4BABF3E4-F7D6-4C71-8B77-A15EB1F73AA3}" dt="2021-02-03T13:21:33.105" v="8"/>
          <ac:picMkLst>
            <pc:docMk/>
            <pc:sldMk cId="1295417577" sldId="267"/>
            <ac:picMk id="2" creationId="{87AF7ACA-D51B-4593-A4C0-58E61D61B063}"/>
          </ac:picMkLst>
        </pc:picChg>
        <pc:picChg chg="add mod">
          <ac:chgData name="Nicola Hope" userId="c94c8f7cd47a5903" providerId="LiveId" clId="{4BABF3E4-F7D6-4C71-8B77-A15EB1F73AA3}" dt="2021-02-03T13:23:46.304" v="12"/>
          <ac:picMkLst>
            <pc:docMk/>
            <pc:sldMk cId="1295417577" sldId="267"/>
            <ac:picMk id="3" creationId="{75A1BFE3-568A-4EF6-BF30-3F9A3A12016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5C545-CC69-4151-AC4A-82D492855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BCE1B3-82CB-475D-B908-2D96C5AB52FD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5D09C3-97C7-4040-8C6B-A30B18A625EE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74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9E3165D-1368-4B71-9917-B3A1333A9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56AF093-0ABA-4C83-9E72-AC16D3017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2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5C545-CC69-4151-AC4A-82D492855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BCE1B3-82CB-475D-B908-2D96C5AB52FD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5D09C3-97C7-4040-8C6B-A30B18A625EE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74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5C545-CC69-4151-AC4A-82D492855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BCE1B3-82CB-475D-B908-2D96C5AB52FD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5D09C3-97C7-4040-8C6B-A30B18A625EE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74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5C545-CC69-4151-AC4A-82D492855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BCE1B3-82CB-475D-B908-2D96C5AB52FD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5D09C3-97C7-4040-8C6B-A30B18A625EE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74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5C545-CC69-4151-AC4A-82D492855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BCE1B3-82CB-475D-B908-2D96C5AB52FD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5D09C3-97C7-4040-8C6B-A30B18A625EE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747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5C545-CC69-4151-AC4A-82D492855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BCE1B3-82CB-475D-B908-2D96C5AB52FD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5D09C3-97C7-4040-8C6B-A30B18A625EE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74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2D6F0AB-05D1-4816-8C5E-7B51EA3E5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EF874BE-5C7B-4144-B137-F7062D8CF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337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37C9F0-948D-4575-9A2E-EA8827A7AF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5FA071-AA0B-454B-B09E-B0E775E49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37C9F0-948D-4575-9A2E-EA8827A7AF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5FA071-AA0B-454B-B09E-B0E775E49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37C9F0-948D-4575-9A2E-EA8827A7AF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5FA071-AA0B-454B-B09E-B0E775E49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37C9F0-948D-4575-9A2E-EA8827A7AF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5FA071-AA0B-454B-B09E-B0E775E49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37C9F0-948D-4575-9A2E-EA8827A7AF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5FA071-AA0B-454B-B09E-B0E775E49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37C9F0-948D-4575-9A2E-EA8827A7AF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5FA071-AA0B-454B-B09E-B0E775E49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37C9F0-948D-4575-9A2E-EA8827A7AF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5FA071-AA0B-454B-B09E-B0E775E49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37C9F0-948D-4575-9A2E-EA8827A7AF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5FA071-AA0B-454B-B09E-B0E775E49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FC18CB-35EE-401D-A780-7EE558AF1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27385"/>
      </p:ext>
    </p:extLst>
  </p:cSld>
  <p:clrMapOvr>
    <a:masterClrMapping/>
  </p:clrMapOvr>
  <p:transition spd="slow" advTm="10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EF0C27DE-BE2A-47EF-BE8F-A4B806CD2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0" y="1449389"/>
            <a:ext cx="7435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 Venn diagram is made up of two circles that overlap. </a:t>
            </a:r>
          </a:p>
        </p:txBody>
      </p:sp>
      <p:sp>
        <p:nvSpPr>
          <p:cNvPr id="8195" name="Rectangle 11">
            <a:extLst>
              <a:ext uri="{FF2B5EF4-FFF2-40B4-BE49-F238E27FC236}">
                <a16:creationId xmlns:a16="http://schemas.microsoft.com/office/drawing/2014/main" id="{929D609B-9331-4E99-8F95-156B509B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100" y="5372100"/>
            <a:ext cx="5721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It can be used to sort objects, numbers or shapes.</a:t>
            </a:r>
          </a:p>
        </p:txBody>
      </p:sp>
      <p:grpSp>
        <p:nvGrpSpPr>
          <p:cNvPr id="8196" name="Group 1">
            <a:extLst>
              <a:ext uri="{FF2B5EF4-FFF2-40B4-BE49-F238E27FC236}">
                <a16:creationId xmlns:a16="http://schemas.microsoft.com/office/drawing/2014/main" id="{80A95BA2-8C1E-4B4C-9BC2-A96ACCC683D3}"/>
              </a:ext>
            </a:extLst>
          </p:cNvPr>
          <p:cNvGrpSpPr>
            <a:grpSpLocks/>
          </p:cNvGrpSpPr>
          <p:nvPr/>
        </p:nvGrpSpPr>
        <p:grpSpPr bwMode="auto">
          <a:xfrm>
            <a:off x="3736976" y="2058989"/>
            <a:ext cx="4664075" cy="3025775"/>
            <a:chOff x="1570749" y="778933"/>
            <a:chExt cx="6035493" cy="39165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7192D98-A6D6-4593-ACCC-46A030071F4C}"/>
                </a:ext>
              </a:extLst>
            </p:cNvPr>
            <p:cNvSpPr/>
            <p:nvPr/>
          </p:nvSpPr>
          <p:spPr>
            <a:xfrm>
              <a:off x="1570749" y="778933"/>
              <a:ext cx="3927795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8A5501F-D3D8-42B4-9638-AB29D9C7EE35}"/>
                </a:ext>
              </a:extLst>
            </p:cNvPr>
            <p:cNvSpPr/>
            <p:nvPr/>
          </p:nvSpPr>
          <p:spPr>
            <a:xfrm>
              <a:off x="3686664" y="778933"/>
              <a:ext cx="3919578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197" name="TextBox 16">
            <a:extLst>
              <a:ext uri="{FF2B5EF4-FFF2-40B4-BE49-F238E27FC236}">
                <a16:creationId xmlns:a16="http://schemas.microsoft.com/office/drawing/2014/main" id="{59D75A83-97E2-4877-B8C9-CF45FB98F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0" y="660401"/>
            <a:ext cx="6915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FF0000"/>
                </a:solidFill>
                <a:latin typeface="Twinkl SemiBold" pitchFamily="2" charset="0"/>
              </a:rPr>
              <a:t>What is a Venn Diagram?</a:t>
            </a:r>
            <a:endParaRPr lang="en-GB" altLang="en-US" sz="3600" dirty="0">
              <a:solidFill>
                <a:srgbClr val="FF0000"/>
              </a:solidFill>
              <a:latin typeface="Twinkl SemiBold" pitchFamily="2" charset="0"/>
              <a:cs typeface="Twinkl" panose="020B0604020202020204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36D2FD-8C9F-4CE2-909A-CB51761F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39882"/>
      </p:ext>
    </p:extLst>
  </p:cSld>
  <p:clrMapOvr>
    <a:masterClrMapping/>
  </p:clrMapOvr>
  <p:transition spd="slow" advTm="12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>
            <a:extLst>
              <a:ext uri="{FF2B5EF4-FFF2-40B4-BE49-F238E27FC236}">
                <a16:creationId xmlns:a16="http://schemas.microsoft.com/office/drawing/2014/main" id="{5EA0F680-FC87-4336-8115-0370BD6A0079}"/>
              </a:ext>
            </a:extLst>
          </p:cNvPr>
          <p:cNvGrpSpPr>
            <a:grpSpLocks/>
          </p:cNvGrpSpPr>
          <p:nvPr/>
        </p:nvGrpSpPr>
        <p:grpSpPr bwMode="auto">
          <a:xfrm>
            <a:off x="3736976" y="2058989"/>
            <a:ext cx="4664075" cy="3025775"/>
            <a:chOff x="1570749" y="778933"/>
            <a:chExt cx="6035493" cy="39165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3190D8B-529D-4CF6-A957-130DC36BE416}"/>
                </a:ext>
              </a:extLst>
            </p:cNvPr>
            <p:cNvSpPr/>
            <p:nvPr/>
          </p:nvSpPr>
          <p:spPr>
            <a:xfrm>
              <a:off x="1570749" y="778933"/>
              <a:ext cx="3927795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0144D11-797B-4FBF-A212-4200F3237315}"/>
                </a:ext>
              </a:extLst>
            </p:cNvPr>
            <p:cNvSpPr/>
            <p:nvPr/>
          </p:nvSpPr>
          <p:spPr>
            <a:xfrm>
              <a:off x="3686664" y="778933"/>
              <a:ext cx="3919578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1C91F84-285A-4CDB-ABCE-0AE152A00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4" y="1323297"/>
            <a:ext cx="35671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The blue rectangle fits in both parts of the diagram so needs to go in the middle of the diagram. </a:t>
            </a:r>
          </a:p>
        </p:txBody>
      </p:sp>
      <p:sp>
        <p:nvSpPr>
          <p:cNvPr id="9220" name="TextBox 16">
            <a:extLst>
              <a:ext uri="{FF2B5EF4-FFF2-40B4-BE49-F238E27FC236}">
                <a16:creationId xmlns:a16="http://schemas.microsoft.com/office/drawing/2014/main" id="{FE8D12FA-AF52-49D6-B30E-D96DC091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0" y="660401"/>
            <a:ext cx="6915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FF0000"/>
                </a:solidFill>
                <a:latin typeface="Twinkl SemiBold" pitchFamily="2" charset="0"/>
              </a:rPr>
              <a:t>Sorting 2D Shapes</a:t>
            </a:r>
            <a:endParaRPr lang="en-GB" altLang="en-US" sz="3600" dirty="0">
              <a:solidFill>
                <a:srgbClr val="FF0000"/>
              </a:solidFill>
              <a:latin typeface="Twinkl SemiBold" pitchFamily="2" charset="0"/>
              <a:cs typeface="Twinkl" panose="020B06040202020202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5D1E3-43C0-44AC-A6EE-3BE71FF1B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029" y="1390364"/>
            <a:ext cx="303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The blue circle needs to be in the part for blue shapes</a:t>
            </a:r>
            <a:r>
              <a:rPr lang="en-GB" altLang="en-US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E2A3AA-6392-42D2-9D24-6EAFE15D0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07" y="5015708"/>
            <a:ext cx="35671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The red triangle is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u="sng" dirty="0">
                <a:solidFill>
                  <a:srgbClr val="00B0F0"/>
                </a:solidFill>
                <a:latin typeface="Comic Sans MS" panose="030F0702030302020204" pitchFamily="66" charset="0"/>
              </a:rPr>
              <a:t>not blue </a:t>
            </a: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and </a:t>
            </a:r>
            <a:r>
              <a:rPr lang="en-GB" altLang="en-US" sz="1600" u="sng" dirty="0">
                <a:solidFill>
                  <a:srgbClr val="00B0F0"/>
                </a:solidFill>
                <a:latin typeface="Comic Sans MS" panose="030F0702030302020204" pitchFamily="66" charset="0"/>
              </a:rPr>
              <a:t>does not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u="sng" dirty="0">
                <a:solidFill>
                  <a:srgbClr val="00B0F0"/>
                </a:solidFill>
                <a:latin typeface="Comic Sans MS" panose="030F0702030302020204" pitchFamily="66" charset="0"/>
              </a:rPr>
              <a:t>have four sides </a:t>
            </a: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so it needs to stay out of both parts of the diagram</a:t>
            </a:r>
            <a:r>
              <a:rPr lang="en-GB" alt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6AED04-06FB-4B46-8622-801E95E2E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19" y="5612824"/>
            <a:ext cx="34208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The red square needs to be in the part for four-sided shapes.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D89B7-EAC7-46AE-B2CD-511D93B34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3863976"/>
            <a:ext cx="7937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9CF79D-8C70-4081-A26F-304B4D99D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1" y="4718051"/>
            <a:ext cx="735013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9AA27-AEAD-4910-80DB-9134B4864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057" y="2182813"/>
            <a:ext cx="8334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7DCE82-FDA3-4898-991D-4F35B0511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6" y="2306639"/>
            <a:ext cx="1041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Rectangle 14">
            <a:extLst>
              <a:ext uri="{FF2B5EF4-FFF2-40B4-BE49-F238E27FC236}">
                <a16:creationId xmlns:a16="http://schemas.microsoft.com/office/drawing/2014/main" id="{097A0BF8-E4CE-4280-A5BF-40481AE9A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5130800"/>
            <a:ext cx="668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blue</a:t>
            </a:r>
          </a:p>
        </p:txBody>
      </p:sp>
      <p:sp>
        <p:nvSpPr>
          <p:cNvPr id="9229" name="Rectangle 17">
            <a:extLst>
              <a:ext uri="{FF2B5EF4-FFF2-40B4-BE49-F238E27FC236}">
                <a16:creationId xmlns:a16="http://schemas.microsoft.com/office/drawing/2014/main" id="{D55AABFD-0082-4CC2-84DE-D56F3EEFA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1" y="5130800"/>
            <a:ext cx="1800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has four sides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46E8E2D-0EB3-4ADD-8B23-D9AC3C2ED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26961"/>
      </p:ext>
    </p:extLst>
  </p:cSld>
  <p:clrMapOvr>
    <a:masterClrMapping/>
  </p:clrMapOvr>
  <p:transition spd="slow" advTm="70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42291 0.14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46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24 -0.01598 L 0.27266 0.1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03351 -0.055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66 0.03842 L -0.15117 -0.175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4248" x="4291013" y="6840538"/>
          <p14:tracePt t="4255" x="4298950" y="6824663"/>
          <p14:tracePt t="4262" x="4306888" y="6807200"/>
          <p14:tracePt t="4269" x="4316413" y="6789738"/>
          <p14:tracePt t="4276" x="4324350" y="6772275"/>
          <p14:tracePt t="4283" x="4332288" y="6746875"/>
          <p14:tracePt t="4290" x="4332288" y="6721475"/>
          <p14:tracePt t="4298" x="4341813" y="6705600"/>
          <p14:tracePt t="4304" x="4349750" y="6688138"/>
          <p14:tracePt t="4312" x="4349750" y="6670675"/>
          <p14:tracePt t="4319" x="4349750" y="6654800"/>
          <p14:tracePt t="4326" x="4359275" y="6637338"/>
          <p14:tracePt t="4333" x="4359275" y="6627813"/>
          <p14:tracePt t="4340" x="4359275" y="6619875"/>
          <p14:tracePt t="4347" x="4367213" y="6611938"/>
          <p14:tracePt t="4354" x="4375150" y="6594475"/>
          <p14:tracePt t="4362" x="4375150" y="6586538"/>
          <p14:tracePt t="4368" x="4375150" y="6577013"/>
          <p14:tracePt t="4375" x="4384675" y="6569075"/>
          <p14:tracePt t="4383" x="4392613" y="6551613"/>
          <p14:tracePt t="4390" x="4400550" y="6526213"/>
          <p14:tracePt t="4397" x="4418013" y="6510338"/>
          <p14:tracePt t="4404" x="4425950" y="6492875"/>
          <p14:tracePt t="4412" x="4435475" y="6475413"/>
          <p14:tracePt t="4418" x="4435475" y="6450013"/>
          <p14:tracePt t="4425" x="4451350" y="6432550"/>
          <p14:tracePt t="4432" x="4451350" y="6424613"/>
          <p14:tracePt t="4439" x="4460875" y="6416675"/>
          <p14:tracePt t="4446" x="4460875" y="6407150"/>
          <p14:tracePt t="4453" x="4468813" y="6407150"/>
          <p14:tracePt t="4461" x="4468813" y="6399213"/>
          <p14:tracePt t="4467" x="4468813" y="6391275"/>
          <p14:tracePt t="4474" x="4468813" y="6381750"/>
          <p14:tracePt t="4489" x="4476750" y="6365875"/>
          <p14:tracePt t="4496" x="4486275" y="6356350"/>
          <p14:tracePt t="4503" x="4494213" y="6338888"/>
          <p14:tracePt t="4511" x="4511675" y="6313488"/>
          <p14:tracePt t="4517" x="4519613" y="6297613"/>
          <p14:tracePt t="4524" x="4529138" y="6272213"/>
          <p14:tracePt t="4532" x="4537075" y="6262688"/>
          <p14:tracePt t="4539" x="4545013" y="6237288"/>
          <p14:tracePt t="4546" x="4554538" y="6221413"/>
          <p14:tracePt t="4553" x="4562475" y="6221413"/>
          <p14:tracePt t="4562" x="4570413" y="6203950"/>
          <p14:tracePt t="4567" x="4570413" y="6194425"/>
          <p14:tracePt t="4582" x="4570413" y="6186488"/>
          <p14:tracePt t="4589" x="4570413" y="6178550"/>
          <p14:tracePt t="4596" x="4579938" y="6169025"/>
          <p14:tracePt t="4603" x="4587875" y="6169025"/>
          <p14:tracePt t="4611" x="4595813" y="6153150"/>
          <p14:tracePt t="4617" x="4595813" y="6127750"/>
          <p14:tracePt t="4624" x="4613275" y="6110288"/>
          <p14:tracePt t="4632" x="4630738" y="6076950"/>
          <p14:tracePt t="4639" x="4638675" y="6049963"/>
          <p14:tracePt t="4646" x="4646613" y="6024563"/>
          <p14:tracePt t="4653" x="4664075" y="5999163"/>
          <p14:tracePt t="4661" x="4673600" y="5983288"/>
          <p14:tracePt t="4667" x="4681538" y="5965825"/>
          <p14:tracePt t="4675" x="4699000" y="5940425"/>
          <p14:tracePt t="4682" x="4699000" y="5932488"/>
          <p14:tracePt t="4689" x="4699000" y="5922963"/>
          <p14:tracePt t="4696" x="4699000" y="5915025"/>
          <p14:tracePt t="4703" x="4706938" y="5905500"/>
          <p14:tracePt t="4717" x="4714875" y="5897563"/>
          <p14:tracePt t="4724" x="4714875" y="5880100"/>
          <p14:tracePt t="4739" x="4724400" y="5864225"/>
          <p14:tracePt t="4746" x="4724400" y="5846763"/>
          <p14:tracePt t="4753" x="4732338" y="5838825"/>
          <p14:tracePt t="4761" x="4749800" y="5813425"/>
          <p14:tracePt t="4767" x="4749800" y="5795963"/>
          <p14:tracePt t="4774" x="4757738" y="5795963"/>
          <p14:tracePt t="4782" x="4757738" y="5788025"/>
          <p14:tracePt t="4789" x="4765675" y="5778500"/>
          <p14:tracePt t="4803" x="4765675" y="5770563"/>
          <p14:tracePt t="4810" x="4765675" y="5761038"/>
          <p14:tracePt t="4817" x="4765675" y="5753100"/>
          <p14:tracePt t="4824" x="4775200" y="5753100"/>
          <p14:tracePt t="4831" x="4775200" y="5735638"/>
          <p14:tracePt t="4838" x="4783138" y="5727700"/>
          <p14:tracePt t="4852" x="4791075" y="5719763"/>
          <p14:tracePt t="4861" x="4800600" y="5702300"/>
          <p14:tracePt t="4874" x="4800600" y="5694363"/>
          <p14:tracePt t="4882" x="4808538" y="5684838"/>
          <p14:tracePt t="4903" x="4808538" y="5676900"/>
          <p14:tracePt t="4912" x="4818063" y="5668963"/>
          <p14:tracePt t="4917" x="4826000" y="5659438"/>
          <p14:tracePt t="4931" x="4833938" y="5651500"/>
          <p14:tracePt t="4945" x="4843463" y="5641975"/>
          <p14:tracePt t="4961" x="4851400" y="5634038"/>
          <p14:tracePt t="4967" x="4859338" y="5626100"/>
          <p14:tracePt t="4974" x="4859338" y="5616575"/>
          <p14:tracePt t="4981" x="4868863" y="5616575"/>
          <p14:tracePt t="4995" x="4868863" y="5608638"/>
          <p14:tracePt t="5009" x="4868863" y="5600700"/>
          <p14:tracePt t="5016" x="4876800" y="5600700"/>
          <p14:tracePt t="5030" x="4884738" y="5600700"/>
          <p14:tracePt t="5045" x="4894263" y="5591175"/>
          <p14:tracePt t="5058" x="4902200" y="5583238"/>
          <p14:tracePt t="5073" x="4919663" y="5575300"/>
          <p14:tracePt t="5080" x="4919663" y="5565775"/>
          <p14:tracePt t="5087" x="4927600" y="5565775"/>
          <p14:tracePt t="5095" x="4935538" y="5557838"/>
          <p14:tracePt t="5101" x="4945063" y="5557838"/>
          <p14:tracePt t="5109" x="4953000" y="5557838"/>
          <p14:tracePt t="5116" x="4962525" y="5549900"/>
          <p14:tracePt t="5122" x="4970463" y="5549900"/>
          <p14:tracePt t="5129" x="4978400" y="5549900"/>
          <p14:tracePt t="5136" x="4987925" y="5540375"/>
          <p14:tracePt t="5151" x="5003800" y="5540375"/>
          <p14:tracePt t="5158" x="5013325" y="5540375"/>
          <p14:tracePt t="5172" x="5021263" y="5540375"/>
          <p14:tracePt t="5186" x="5029200" y="5540375"/>
          <p14:tracePt t="5201" x="5038725" y="5540375"/>
          <p14:tracePt t="5208" x="5046663" y="5540375"/>
          <p14:tracePt t="5229" x="5054600" y="5540375"/>
          <p14:tracePt t="5243" x="5064125" y="5540375"/>
          <p14:tracePt t="5250" x="5072063" y="5540375"/>
          <p14:tracePt t="5272" x="5080000" y="5532438"/>
          <p14:tracePt t="5279" x="5089525" y="5532438"/>
          <p14:tracePt t="5294" x="5097463" y="5532438"/>
          <p14:tracePt t="5307" x="5106988" y="5532438"/>
          <p14:tracePt t="5328" x="5114925" y="5532438"/>
          <p14:tracePt t="5357" x="5122863" y="5532438"/>
          <p14:tracePt t="5385" x="5132388" y="5532438"/>
          <p14:tracePt t="9217" x="5157788" y="5514975"/>
          <p14:tracePt t="9224" x="5208588" y="5472113"/>
          <p14:tracePt t="9231" x="5276850" y="5430838"/>
          <p14:tracePt t="9238" x="5353050" y="5395913"/>
          <p14:tracePt t="9245" x="5411788" y="5353050"/>
          <p14:tracePt t="9252" x="5505450" y="5319713"/>
          <p14:tracePt t="9259" x="5565775" y="5302250"/>
          <p14:tracePt t="9267" x="5624513" y="5276850"/>
          <p14:tracePt t="9275" x="5675313" y="5268913"/>
          <p14:tracePt t="9281" x="5718175" y="5260975"/>
          <p14:tracePt t="9288" x="5768975" y="5251450"/>
          <p14:tracePt t="9295" x="5811838" y="5243513"/>
          <p14:tracePt t="9302" x="5870575" y="5235575"/>
          <p14:tracePt t="9309" x="5913438" y="5235575"/>
          <p14:tracePt t="9316" x="5989638" y="5226050"/>
          <p14:tracePt t="9324" x="6075363" y="5208588"/>
          <p14:tracePt t="9330" x="6176963" y="5192713"/>
          <p14:tracePt t="9338" x="6278563" y="5167313"/>
          <p14:tracePt t="9345" x="6389688" y="5157788"/>
          <p14:tracePt t="9352" x="6473825" y="5141913"/>
          <p14:tracePt t="9359" x="6534150" y="5132388"/>
          <p14:tracePt t="9366" x="6584950" y="5124450"/>
          <p14:tracePt t="9374" x="6626225" y="5124450"/>
          <p14:tracePt t="9381" x="6686550" y="5124450"/>
          <p14:tracePt t="9388" x="6745288" y="5116513"/>
          <p14:tracePt t="9395" x="6788150" y="5106988"/>
          <p14:tracePt t="9402" x="6831013" y="5106988"/>
          <p14:tracePt t="9409" x="6864350" y="5106988"/>
          <p14:tracePt t="9416" x="6899275" y="5106988"/>
          <p14:tracePt t="9424" x="6924675" y="5106988"/>
          <p14:tracePt t="9430" x="6942138" y="5106988"/>
          <p14:tracePt t="9437" x="6958013" y="5106988"/>
          <p14:tracePt t="9445" x="6983413" y="5106988"/>
          <p14:tracePt t="9452" x="6992938" y="5106988"/>
          <p14:tracePt t="9459" x="7018338" y="5116513"/>
          <p14:tracePt t="9467" x="7034213" y="5116513"/>
          <p14:tracePt t="9474" x="7051675" y="5116513"/>
          <p14:tracePt t="9480" x="7077075" y="5124450"/>
          <p14:tracePt t="9488" x="7094538" y="5124450"/>
          <p14:tracePt t="9495" x="7112000" y="5124450"/>
          <p14:tracePt t="9502" x="7127875" y="5124450"/>
          <p14:tracePt t="9513" x="7145338" y="5132388"/>
          <p14:tracePt t="9516" x="7162800" y="5132388"/>
          <p14:tracePt t="9523" x="7178675" y="5141913"/>
          <p14:tracePt t="9530" x="7196138" y="5149850"/>
          <p14:tracePt t="9537" x="7213600" y="5149850"/>
          <p14:tracePt t="9544" x="7239000" y="5157788"/>
          <p14:tracePt t="9551" x="7256463" y="5167313"/>
          <p14:tracePt t="9559" x="7281863" y="5175250"/>
          <p14:tracePt t="9566" x="7289800" y="5183188"/>
          <p14:tracePt t="9574" x="7315200" y="5183188"/>
          <p14:tracePt t="9581" x="7332663" y="5183188"/>
          <p14:tracePt t="9587" x="7340600" y="5192713"/>
          <p14:tracePt t="9595" x="7358063" y="5200650"/>
          <p14:tracePt t="9601" x="7366000" y="5208588"/>
          <p14:tracePt t="9609" x="7373938" y="5218113"/>
          <p14:tracePt t="9616" x="7391400" y="5226050"/>
          <p14:tracePt t="9624" x="7400925" y="5226050"/>
          <p14:tracePt t="9631" x="7408863" y="5235575"/>
          <p14:tracePt t="9637" x="7416800" y="5243513"/>
          <p14:tracePt t="9644" x="7426325" y="5243513"/>
          <p14:tracePt t="9659" x="7434263" y="5251450"/>
          <p14:tracePt t="9666" x="7442200" y="5260975"/>
          <p14:tracePt t="9674" x="7451725" y="5268913"/>
          <p14:tracePt t="9680" x="7451725" y="5276850"/>
          <p14:tracePt t="9687" x="7459663" y="5286375"/>
          <p14:tracePt t="9694" x="7467600" y="5294313"/>
          <p14:tracePt t="9702" x="7485063" y="5319713"/>
          <p14:tracePt t="9709" x="7493000" y="5337175"/>
          <p14:tracePt t="9716" x="7493000" y="5362575"/>
          <p14:tracePt t="9725" x="7502525" y="5380038"/>
          <p14:tracePt t="9730" x="7502525" y="5395913"/>
          <p14:tracePt t="9737" x="7510463" y="5430838"/>
          <p14:tracePt t="9745" x="7510463" y="5464175"/>
          <p14:tracePt t="9752" x="7510463" y="5514975"/>
          <p14:tracePt t="9759" x="7510463" y="5549900"/>
          <p14:tracePt t="9766" x="7510463" y="5591175"/>
          <p14:tracePt t="9774" x="7502525" y="5626100"/>
          <p14:tracePt t="9781" x="7493000" y="5641975"/>
          <p14:tracePt t="9787" x="7493000" y="5668963"/>
          <p14:tracePt t="9794" x="7485063" y="5694363"/>
          <p14:tracePt t="9801" x="7477125" y="5710238"/>
          <p14:tracePt t="9809" x="7459663" y="5710238"/>
          <p14:tracePt t="9816" x="7451725" y="5727700"/>
          <p14:tracePt t="9823" x="7451725" y="5735638"/>
          <p14:tracePt t="9830" x="7442200" y="5735638"/>
          <p14:tracePt t="9837" x="7442200" y="5745163"/>
          <p14:tracePt t="9844" x="7434263" y="5745163"/>
          <p14:tracePt t="9852" x="7426325" y="5745163"/>
          <p14:tracePt t="9859" x="7426325" y="5753100"/>
          <p14:tracePt t="9866" x="7416800" y="5753100"/>
          <p14:tracePt t="9874" x="7416800" y="5761038"/>
          <p14:tracePt t="9880" x="7408863" y="5761038"/>
          <p14:tracePt t="9894" x="7400925" y="5761038"/>
          <p14:tracePt t="9909" x="7391400" y="5761038"/>
          <p14:tracePt t="9923" x="7383463" y="5761038"/>
          <p14:tracePt t="9956" x="7373938" y="5761038"/>
          <p14:tracePt t="9959" x="7366000" y="5761038"/>
          <p14:tracePt t="9966" x="7366000" y="5753100"/>
          <p14:tracePt t="9987" x="7358063" y="5753100"/>
          <p14:tracePt t="9994" x="7358063" y="5745163"/>
          <p14:tracePt t="10001" x="7358063" y="5735638"/>
          <p14:tracePt t="10008" x="7348538" y="5727700"/>
          <p14:tracePt t="10023" x="7340600" y="5719763"/>
          <p14:tracePt t="10036" x="7340600" y="5710238"/>
          <p14:tracePt t="10073" x="7340600" y="5702300"/>
          <p14:tracePt t="10087" x="7340600" y="5694363"/>
          <p14:tracePt t="10101" x="7340600" y="5684838"/>
          <p14:tracePt t="10179" x="7340600" y="5676900"/>
          <p14:tracePt t="10207" x="7332663" y="5676900"/>
          <p14:tracePt t="10214" x="7332663" y="5668963"/>
          <p14:tracePt t="10222" x="7323138" y="5668963"/>
          <p14:tracePt t="10250" x="7323138" y="5659438"/>
          <p14:tracePt t="10257" x="7315200" y="5659438"/>
          <p14:tracePt t="10273" x="7307263" y="5651500"/>
          <p14:tracePt t="10293" x="7297738" y="5651500"/>
          <p14:tracePt t="10301" x="7297738" y="5641975"/>
          <p14:tracePt t="10321" x="7289800" y="5634038"/>
          <p14:tracePt t="10336" x="7289800" y="5626100"/>
          <p14:tracePt t="10343" x="7281863" y="5626100"/>
          <p14:tracePt t="10372" x="7272338" y="5616575"/>
          <p14:tracePt t="10385" x="7272338" y="5608638"/>
          <p14:tracePt t="10393" x="7264400" y="5608638"/>
          <p14:tracePt t="10400" x="7256463" y="5608638"/>
          <p14:tracePt t="10414" x="7246938" y="5608638"/>
          <p14:tracePt t="10422" x="7239000" y="5600700"/>
          <p14:tracePt t="10443" x="7229475" y="5591175"/>
          <p14:tracePt t="10458" x="7221538" y="5591175"/>
          <p14:tracePt t="10479" x="7213600" y="5591175"/>
          <p14:tracePt t="10508" x="7204075" y="5591175"/>
          <p14:tracePt t="13096" x="7188200" y="5583238"/>
          <p14:tracePt t="13104" x="7178675" y="5557838"/>
          <p14:tracePt t="13110" x="7162800" y="5532438"/>
          <p14:tracePt t="13117" x="7145338" y="5507038"/>
          <p14:tracePt t="13124" x="7127875" y="5489575"/>
          <p14:tracePt t="13131" x="7112000" y="5472113"/>
          <p14:tracePt t="13138" x="7094538" y="5456238"/>
          <p14:tracePt t="13145" x="7085013" y="5430838"/>
          <p14:tracePt t="13153" x="7059613" y="5405438"/>
          <p14:tracePt t="13160" x="7034213" y="5380038"/>
          <p14:tracePt t="13167" x="7018338" y="5362575"/>
          <p14:tracePt t="13174" x="7008813" y="5345113"/>
          <p14:tracePt t="13181" x="6983413" y="5327650"/>
          <p14:tracePt t="13188" x="6967538" y="5302250"/>
          <p14:tracePt t="13195" x="6958013" y="5286375"/>
          <p14:tracePt t="13204" x="6942138" y="5260975"/>
          <p14:tracePt t="13209" x="6924675" y="5251450"/>
          <p14:tracePt t="13216" x="6907213" y="5235575"/>
          <p14:tracePt t="13223" x="6889750" y="5226050"/>
          <p14:tracePt t="13230" x="6881813" y="5208588"/>
          <p14:tracePt t="13238" x="6864350" y="5192713"/>
          <p14:tracePt t="13244" x="6848475" y="5192713"/>
          <p14:tracePt t="13254" x="6831013" y="5175250"/>
          <p14:tracePt t="13259" x="6823075" y="5157788"/>
          <p14:tracePt t="13266" x="6805613" y="5141913"/>
          <p14:tracePt t="13273" x="6788150" y="5132388"/>
          <p14:tracePt t="13280" x="6780213" y="5124450"/>
          <p14:tracePt t="13288" x="6762750" y="5106988"/>
          <p14:tracePt t="13294" x="6754813" y="5099050"/>
          <p14:tracePt t="13302" x="6737350" y="5081588"/>
          <p14:tracePt t="13309" x="6729413" y="5081588"/>
          <p14:tracePt t="13315" x="6729413" y="5073650"/>
          <p14:tracePt t="13323" x="6711950" y="5064125"/>
          <p14:tracePt t="13330" x="6704013" y="5056188"/>
          <p14:tracePt t="13338" x="6704013" y="5048250"/>
          <p14:tracePt t="13343" x="6686550" y="5038725"/>
          <p14:tracePt t="13351" x="6669088" y="5030788"/>
          <p14:tracePt t="13358" x="6661150" y="5013325"/>
          <p14:tracePt t="13365" x="6643688" y="5013325"/>
          <p14:tracePt t="13372" x="6618288" y="4997450"/>
          <p14:tracePt t="13379" x="6600825" y="4979988"/>
          <p14:tracePt t="13388" x="6575425" y="4962525"/>
          <p14:tracePt t="13393" x="6559550" y="4946650"/>
          <p14:tracePt t="13401" x="6534150" y="4929188"/>
          <p14:tracePt t="13408" x="6499225" y="4911725"/>
          <p14:tracePt t="13415" x="6473825" y="4894263"/>
          <p14:tracePt t="13422" x="6448425" y="4886325"/>
          <p14:tracePt t="13429" x="6415088" y="4878388"/>
          <p14:tracePt t="13437" x="6397625" y="4860925"/>
          <p14:tracePt t="13443" x="6372225" y="4852988"/>
          <p14:tracePt t="13450" x="6346825" y="4843463"/>
          <p14:tracePt t="13458" x="6321425" y="4835525"/>
          <p14:tracePt t="13465" x="6311900" y="4827588"/>
          <p14:tracePt t="13472" x="6286500" y="4818063"/>
          <p14:tracePt t="13479" x="6278563" y="4818063"/>
          <p14:tracePt t="13488" x="6261100" y="4810125"/>
          <p14:tracePt t="13493" x="6253163" y="4810125"/>
          <p14:tracePt t="13500" x="6245225" y="4810125"/>
          <p14:tracePt t="13507" x="6235700" y="4810125"/>
          <p14:tracePt t="13514" x="6227763" y="4810125"/>
          <p14:tracePt t="13521" x="6219825" y="4810125"/>
          <p14:tracePt t="13528" x="6210300" y="4810125"/>
          <p14:tracePt t="13536" x="6202363" y="4810125"/>
          <p14:tracePt t="13549" x="6202363" y="4802188"/>
          <p14:tracePt t="13557" x="6194425" y="4802188"/>
          <p14:tracePt t="13564" x="6184900" y="4792663"/>
          <p14:tracePt t="13571" x="6176963" y="4792663"/>
          <p14:tracePt t="13586" x="6167438" y="4792663"/>
          <p14:tracePt t="13593" x="6159500" y="4792663"/>
          <p14:tracePt t="13614" x="6151563" y="4792663"/>
          <p14:tracePt t="13636" x="6142038" y="4792663"/>
          <p14:tracePt t="13649" x="6134100" y="4792663"/>
          <p14:tracePt t="13664" x="6126163" y="4792663"/>
          <p14:tracePt t="13671" x="6126163" y="4784725"/>
          <p14:tracePt t="13678" x="6116638" y="4784725"/>
          <p14:tracePt t="13692" x="6116638" y="4775200"/>
          <p14:tracePt t="13713" x="6108700" y="4775200"/>
          <p14:tracePt t="13727" x="6100763" y="4775200"/>
          <p14:tracePt t="13742" x="6091238" y="4775200"/>
          <p14:tracePt t="13835" x="6100763" y="4775200"/>
          <p14:tracePt t="13842" x="6100763" y="4767263"/>
          <p14:tracePt t="13849" x="6108700" y="4767263"/>
          <p14:tracePt t="13870" x="6108700" y="4759325"/>
          <p14:tracePt t="13878" x="6116638" y="4749800"/>
          <p14:tracePt t="13886" x="6126163" y="4749800"/>
          <p14:tracePt t="13892" x="6142038" y="4724400"/>
          <p14:tracePt t="13899" x="6159500" y="4691063"/>
          <p14:tracePt t="13906" x="6202363" y="4640263"/>
          <p14:tracePt t="13913" x="6245225" y="4589463"/>
          <p14:tracePt t="13920" x="6286500" y="4521200"/>
          <p14:tracePt t="13927" x="6329363" y="4445000"/>
          <p14:tracePt t="13934" x="6389688" y="4368800"/>
          <p14:tracePt t="13941" x="6415088" y="4308475"/>
          <p14:tracePt t="13953" x="6430963" y="4275138"/>
          <p14:tracePt t="13956" x="6448425" y="4240213"/>
          <p14:tracePt t="13963" x="6465888" y="4214813"/>
          <p14:tracePt t="13970" x="6473825" y="4197350"/>
          <p14:tracePt t="13977" x="6483350" y="4181475"/>
          <p14:tracePt t="13984" x="6491288" y="4164013"/>
          <p14:tracePt t="13991" x="6491288" y="4146550"/>
          <p14:tracePt t="13998" x="6499225" y="4130675"/>
          <p14:tracePt t="14006" x="6508750" y="4113213"/>
          <p14:tracePt t="14012" x="6516688" y="4095750"/>
          <p14:tracePt t="14021" x="6516688" y="4070350"/>
          <p14:tracePt t="14026" x="6516688" y="4044950"/>
          <p14:tracePt t="14034" x="6516688" y="4027488"/>
          <p14:tracePt t="14041" x="6516688" y="4002088"/>
          <p14:tracePt t="14048" x="6524625" y="3986213"/>
          <p14:tracePt t="14055" x="6524625" y="3968750"/>
          <p14:tracePt t="14062" x="6524625" y="3951288"/>
          <p14:tracePt t="14070" x="6524625" y="3925888"/>
          <p14:tracePt t="14076" x="6524625" y="3917950"/>
          <p14:tracePt t="14083" x="6524625" y="3892550"/>
          <p14:tracePt t="14090" x="6524625" y="3867150"/>
          <p14:tracePt t="14097" x="6524625" y="3849688"/>
          <p14:tracePt t="14105" x="6524625" y="3824288"/>
          <p14:tracePt t="14112" x="6524625" y="3798888"/>
          <p14:tracePt t="14120" x="6524625" y="3781425"/>
          <p14:tracePt t="14126" x="6524625" y="3756025"/>
          <p14:tracePt t="14133" x="6524625" y="3730625"/>
          <p14:tracePt t="14141" x="6524625" y="3713163"/>
          <p14:tracePt t="14148" x="6516688" y="3679825"/>
          <p14:tracePt t="14155" x="6516688" y="3646488"/>
          <p14:tracePt t="14162" x="6516688" y="3619500"/>
          <p14:tracePt t="14169" x="6516688" y="3594100"/>
          <p14:tracePt t="14176" x="6516688" y="3560763"/>
          <p14:tracePt t="14183" x="6508750" y="3527425"/>
          <p14:tracePt t="14190" x="6491288" y="3484563"/>
          <p14:tracePt t="14197" x="6491288" y="3449638"/>
          <p14:tracePt t="14204" x="6483350" y="3416300"/>
          <p14:tracePt t="14211" x="6473825" y="3390900"/>
          <p14:tracePt t="14219" x="6456363" y="3348038"/>
          <p14:tracePt t="14226" x="6440488" y="3297238"/>
          <p14:tracePt t="14233" x="6430963" y="3254375"/>
          <p14:tracePt t="14241" x="6423025" y="3195638"/>
          <p14:tracePt t="14248" x="6415088" y="3152775"/>
          <p14:tracePt t="14255" x="6397625" y="3101975"/>
          <p14:tracePt t="14262" x="6389688" y="3059113"/>
          <p14:tracePt t="14271" x="6380163" y="3008313"/>
          <p14:tracePt t="14276" x="6380163" y="2965450"/>
          <p14:tracePt t="14283" x="6372225" y="2940050"/>
          <p14:tracePt t="14290" x="6372225" y="2922588"/>
          <p14:tracePt t="14297" x="6364288" y="2897188"/>
          <p14:tracePt t="14305" x="6364288" y="2871788"/>
          <p14:tracePt t="14312" x="6354763" y="2846388"/>
          <p14:tracePt t="14320" x="6346825" y="2830513"/>
          <p14:tracePt t="14327" x="6338888" y="2813050"/>
          <p14:tracePt t="14334" x="6329363" y="2787650"/>
          <p14:tracePt t="14342" x="6321425" y="2770188"/>
          <p14:tracePt t="14349" x="6311900" y="2762250"/>
          <p14:tracePt t="14356" x="6311900" y="2752725"/>
          <p14:tracePt t="14363" x="6296025" y="2736850"/>
          <p14:tracePt t="14370" x="6286500" y="2727325"/>
          <p14:tracePt t="14378" x="6278563" y="2719388"/>
          <p14:tracePt t="14386" x="6278563" y="2701925"/>
          <p14:tracePt t="14392" x="6261100" y="2693988"/>
          <p14:tracePt t="14399" x="6253163" y="2676525"/>
          <p14:tracePt t="14406" x="6245225" y="2668588"/>
          <p14:tracePt t="14413" x="6235700" y="2660650"/>
          <p14:tracePt t="14420" x="6219825" y="2643188"/>
          <p14:tracePt t="14427" x="6210300" y="2633663"/>
          <p14:tracePt t="14436" x="6202363" y="2625725"/>
          <p14:tracePt t="14442" x="6184900" y="2617788"/>
          <p14:tracePt t="14449" x="6176963" y="2608263"/>
          <p14:tracePt t="14456" x="6159500" y="2600325"/>
          <p14:tracePt t="14463" x="6159500" y="2592388"/>
          <p14:tracePt t="14471" x="6142038" y="2582863"/>
          <p14:tracePt t="14478" x="6126163" y="2582863"/>
          <p14:tracePt t="14485" x="6126163" y="2574925"/>
          <p14:tracePt t="14492" x="6100763" y="2566988"/>
          <p14:tracePt t="14506" x="6083300" y="2557463"/>
          <p14:tracePt t="14513" x="6065838" y="2549525"/>
          <p14:tracePt t="14526" x="6057900" y="2549525"/>
          <p14:tracePt t="14527" x="6040438" y="2549525"/>
          <p14:tracePt t="14535" x="6024563" y="2541588"/>
          <p14:tracePt t="14542" x="6007100" y="2541588"/>
          <p14:tracePt t="14549" x="5989638" y="2541588"/>
          <p14:tracePt t="14557" x="5972175" y="2541588"/>
          <p14:tracePt t="14564" x="5964238" y="2541588"/>
          <p14:tracePt t="14571" x="5946775" y="2541588"/>
          <p14:tracePt t="14578" x="5930900" y="2541588"/>
          <p14:tracePt t="14586" x="5921375" y="2541588"/>
          <p14:tracePt t="14592" x="5905500" y="2541588"/>
          <p14:tracePt t="14600" x="5895975" y="2541588"/>
          <p14:tracePt t="14607" x="5888038" y="2549525"/>
          <p14:tracePt t="14614" x="5870575" y="2549525"/>
          <p14:tracePt t="14621" x="5862638" y="2557463"/>
          <p14:tracePt t="14629" x="5845175" y="2566988"/>
          <p14:tracePt t="14637" x="5827713" y="2574925"/>
          <p14:tracePt t="14643" x="5819775" y="2582863"/>
          <p14:tracePt t="14652" x="5794375" y="2582863"/>
          <p14:tracePt t="14658" x="5776913" y="2592388"/>
          <p14:tracePt t="14665" x="5761038" y="2608263"/>
          <p14:tracePt t="14672" x="5743575" y="2625725"/>
          <p14:tracePt t="14679" x="5735638" y="2633663"/>
          <p14:tracePt t="14687" x="5718175" y="2643188"/>
          <p14:tracePt t="14694" x="5700713" y="2651125"/>
          <p14:tracePt t="14702" x="5692775" y="2668588"/>
          <p14:tracePt t="14708" x="5683250" y="2686050"/>
          <p14:tracePt t="14715" x="5667375" y="2693988"/>
          <p14:tracePt t="14723" x="5649913" y="2701925"/>
          <p14:tracePt t="14730" x="5641975" y="2719388"/>
          <p14:tracePt t="14738" x="5632450" y="2736850"/>
          <p14:tracePt t="14745" x="5616575" y="2762250"/>
          <p14:tracePt t="14753" x="5599113" y="2778125"/>
          <p14:tracePt t="14759" x="5581650" y="2795588"/>
          <p14:tracePt t="14766" x="5565775" y="2813050"/>
          <p14:tracePt t="14774" x="5548313" y="2838450"/>
          <p14:tracePt t="14781" x="5548313" y="2855913"/>
          <p14:tracePt t="14788" x="5530850" y="2871788"/>
          <p14:tracePt t="14796" x="5513388" y="2889250"/>
          <p14:tracePt t="14803" x="5497513" y="2914650"/>
          <p14:tracePt t="14810" x="5487988" y="2932113"/>
          <p14:tracePt t="14819" x="5480050" y="2949575"/>
          <p14:tracePt t="14825" x="5462588" y="2974975"/>
          <p14:tracePt t="14832" x="5454650" y="3008313"/>
          <p14:tracePt t="14839" x="5437188" y="3041650"/>
          <p14:tracePt t="14847" x="5421313" y="3076575"/>
          <p14:tracePt t="14854" x="5411788" y="3109913"/>
          <p14:tracePt t="14861" x="5394325" y="3160713"/>
          <p14:tracePt t="14869" x="5386388" y="3195638"/>
          <p14:tracePt t="14876" x="5386388" y="3221038"/>
          <p14:tracePt t="14883" x="5378450" y="3254375"/>
          <p14:tracePt t="14891" x="5378450" y="3271838"/>
          <p14:tracePt t="14898" x="5368925" y="3297238"/>
          <p14:tracePt t="14905" x="5368925" y="3314700"/>
          <p14:tracePt t="14912" x="5360988" y="3340100"/>
          <p14:tracePt t="14920" x="5360988" y="3373438"/>
          <p14:tracePt t="14927" x="5360988" y="3416300"/>
          <p14:tracePt t="14935" x="5360988" y="3475038"/>
          <p14:tracePt t="14941" x="5360988" y="3543300"/>
          <p14:tracePt t="14952" x="5360988" y="3611563"/>
          <p14:tracePt t="14956" x="5360988" y="3671888"/>
          <p14:tracePt t="14963" x="5360988" y="3713163"/>
          <p14:tracePt t="14971" x="5360988" y="3763963"/>
          <p14:tracePt t="14978" x="5368925" y="3781425"/>
          <p14:tracePt t="14986" x="5368925" y="3816350"/>
          <p14:tracePt t="14992" x="5378450" y="3832225"/>
          <p14:tracePt t="15000" x="5378450" y="3857625"/>
          <p14:tracePt t="15007" x="5378450" y="3875088"/>
          <p14:tracePt t="15014" x="5386388" y="3908425"/>
          <p14:tracePt t="15022" x="5394325" y="3960813"/>
          <p14:tracePt t="15029" x="5403850" y="4019550"/>
          <p14:tracePt t="15037" x="5421313" y="4079875"/>
          <p14:tracePt t="15044" x="5429250" y="4138613"/>
          <p14:tracePt t="15052" x="5446713" y="4181475"/>
          <p14:tracePt t="15058" x="5454650" y="4214813"/>
          <p14:tracePt t="15065" x="5462588" y="4240213"/>
          <p14:tracePt t="15073" x="5472113" y="4257675"/>
          <p14:tracePt t="15080" x="5480050" y="4275138"/>
          <p14:tracePt t="15088" x="5480050" y="4291013"/>
          <p14:tracePt t="15095" x="5480050" y="4300538"/>
          <p14:tracePt t="15102" x="5480050" y="4308475"/>
          <p14:tracePt t="15109" x="5487988" y="4333875"/>
          <p14:tracePt t="15116" x="5505450" y="4351338"/>
          <p14:tracePt t="15123" x="5513388" y="4359275"/>
          <p14:tracePt t="15130" x="5522913" y="4376738"/>
          <p14:tracePt t="15138" x="5538788" y="4402138"/>
          <p14:tracePt t="15144" x="5548313" y="4419600"/>
          <p14:tracePt t="15153" x="5548313" y="4427538"/>
          <p14:tracePt t="15159" x="5548313" y="4435475"/>
          <p14:tracePt t="15166" x="5565775" y="4452938"/>
          <p14:tracePt t="15173" x="5573713" y="4460875"/>
          <p14:tracePt t="15180" x="5581650" y="4470400"/>
          <p14:tracePt t="15187" x="5591175" y="4486275"/>
          <p14:tracePt t="15194" x="5599113" y="4495800"/>
          <p14:tracePt t="15202" x="5607050" y="4503738"/>
          <p14:tracePt t="15208" x="5607050" y="4513263"/>
          <p14:tracePt t="15216" x="5607050" y="4521200"/>
          <p14:tracePt t="15223" x="5616575" y="4529138"/>
          <p14:tracePt t="15230" x="5624513" y="4538663"/>
          <p14:tracePt t="15237" x="5632450" y="4546600"/>
          <p14:tracePt t="15251" x="5641975" y="4554538"/>
          <p14:tracePt t="15258" x="5641975" y="4564063"/>
          <p14:tracePt t="15265" x="5649913" y="4564063"/>
          <p14:tracePt t="15272" x="5649913" y="4572000"/>
          <p14:tracePt t="15279" x="5657850" y="4579938"/>
          <p14:tracePt t="15286" x="5667375" y="4589463"/>
          <p14:tracePt t="15293" x="5675313" y="4597400"/>
          <p14:tracePt t="15301" x="5683250" y="4605338"/>
          <p14:tracePt t="15307" x="5692775" y="4614863"/>
          <p14:tracePt t="15315" x="5700713" y="4614863"/>
          <p14:tracePt t="15322" x="5708650" y="4630738"/>
          <p14:tracePt t="15329" x="5718175" y="4640263"/>
          <p14:tracePt t="15336" x="5726113" y="4640263"/>
          <p14:tracePt t="15343" x="5726113" y="4648200"/>
          <p14:tracePt t="15352" x="5743575" y="4657725"/>
          <p14:tracePt t="15357" x="5751513" y="4665663"/>
          <p14:tracePt t="15364" x="5751513" y="4673600"/>
          <p14:tracePt t="15371" x="5768975" y="4691063"/>
          <p14:tracePt t="15379" x="5786438" y="4699000"/>
          <p14:tracePt t="15386" x="5794375" y="4699000"/>
          <p14:tracePt t="15392" x="5802313" y="4716463"/>
          <p14:tracePt t="15401" x="5811838" y="4724400"/>
          <p14:tracePt t="15407" x="5819775" y="4724400"/>
          <p14:tracePt t="15414" x="5819775" y="4733925"/>
          <p14:tracePt t="15422" x="5837238" y="4741863"/>
          <p14:tracePt t="15429" x="5845175" y="4749800"/>
          <p14:tracePt t="15443" x="5862638" y="4759325"/>
          <p14:tracePt t="15451" x="5870575" y="4759325"/>
          <p14:tracePt t="15458" x="5870575" y="4767263"/>
          <p14:tracePt t="15475" x="5888038" y="4775200"/>
          <p14:tracePt t="15479" x="5895975" y="4784725"/>
          <p14:tracePt t="15486" x="5905500" y="4792663"/>
          <p14:tracePt t="15493" x="5913438" y="4792663"/>
          <p14:tracePt t="15501" x="5921375" y="4792663"/>
          <p14:tracePt t="15509" x="5930900" y="4792663"/>
          <p14:tracePt t="15515" x="5938838" y="4792663"/>
          <p14:tracePt t="15523" x="5938838" y="4802188"/>
          <p14:tracePt t="15530" x="5956300" y="4802188"/>
          <p14:tracePt t="15537" x="5956300" y="4810125"/>
          <p14:tracePt t="15544" x="5972175" y="4810125"/>
          <p14:tracePt t="15552" x="5981700" y="4810125"/>
          <p14:tracePt t="15558" x="5989638" y="4818063"/>
          <p14:tracePt t="15566" x="6007100" y="4818063"/>
          <p14:tracePt t="15572" x="6015038" y="4818063"/>
          <p14:tracePt t="15580" x="6024563" y="4818063"/>
          <p14:tracePt t="15587" x="6032500" y="4818063"/>
          <p14:tracePt t="15594" x="6040438" y="4818063"/>
          <p14:tracePt t="15601" x="6049963" y="4818063"/>
          <p14:tracePt t="15609" x="6057900" y="4818063"/>
          <p14:tracePt t="15623" x="6075363" y="4818063"/>
          <p14:tracePt t="15630" x="6083300" y="4818063"/>
          <p14:tracePt t="15644" x="6100763" y="4818063"/>
          <p14:tracePt t="15652" x="6108700" y="4818063"/>
          <p14:tracePt t="15666" x="6116638" y="4810125"/>
          <p14:tracePt t="15673" x="6134100" y="4810125"/>
          <p14:tracePt t="15680" x="6134100" y="4802188"/>
          <p14:tracePt t="15687" x="6142038" y="4802188"/>
          <p14:tracePt t="15694" x="6151563" y="4802188"/>
          <p14:tracePt t="15702" x="6159500" y="4792663"/>
          <p14:tracePt t="15710" x="6167438" y="4784725"/>
          <p14:tracePt t="15729" x="6184900" y="4775200"/>
          <p14:tracePt t="15730" x="6194425" y="4775200"/>
          <p14:tracePt t="15737" x="6202363" y="4767263"/>
          <p14:tracePt t="15744" x="6202363" y="4759325"/>
          <p14:tracePt t="15751" x="6219825" y="4759325"/>
          <p14:tracePt t="15758" x="6227763" y="4749800"/>
          <p14:tracePt t="15772" x="6235700" y="4733925"/>
          <p14:tracePt t="15779" x="6253163" y="4724400"/>
          <p14:tracePt t="15786" x="6261100" y="4724400"/>
          <p14:tracePt t="15793" x="6270625" y="4708525"/>
          <p14:tracePt t="15801" x="6286500" y="4683125"/>
          <p14:tracePt t="15808" x="6303963" y="4673600"/>
          <p14:tracePt t="15815" x="6321425" y="4648200"/>
          <p14:tracePt t="15822" x="6338888" y="4630738"/>
          <p14:tracePt t="15829" x="6346825" y="4605338"/>
          <p14:tracePt t="15836" x="6354763" y="4579938"/>
          <p14:tracePt t="15843" x="6372225" y="4572000"/>
          <p14:tracePt t="15850" x="6389688" y="4554538"/>
          <p14:tracePt t="15857" x="6405563" y="4529138"/>
          <p14:tracePt t="15864" x="6415088" y="4513263"/>
          <p14:tracePt t="15871" x="6415088" y="4495800"/>
          <p14:tracePt t="15878" x="6430963" y="4478338"/>
          <p14:tracePt t="15885" x="6440488" y="4452938"/>
          <p14:tracePt t="15892" x="6456363" y="4427538"/>
          <p14:tracePt t="15901" x="6473825" y="4394200"/>
          <p14:tracePt t="15907" x="6491288" y="4368800"/>
          <p14:tracePt t="15914" x="6499225" y="4351338"/>
          <p14:tracePt t="15921" x="6516688" y="4325938"/>
          <p14:tracePt t="15928" x="6524625" y="4300538"/>
          <p14:tracePt t="15937" x="6534150" y="4275138"/>
          <p14:tracePt t="15943" x="6542088" y="4257675"/>
          <p14:tracePt t="15951" x="6550025" y="4232275"/>
          <p14:tracePt t="15957" x="6559550" y="4206875"/>
          <p14:tracePt t="15964" x="6559550" y="4189413"/>
          <p14:tracePt t="15971" x="6567488" y="4181475"/>
          <p14:tracePt t="15978" x="6575425" y="4156075"/>
          <p14:tracePt t="15986" x="6584950" y="4130675"/>
          <p14:tracePt t="15992" x="6592888" y="4121150"/>
          <p14:tracePt t="16001" x="6592888" y="4087813"/>
          <p14:tracePt t="16007" x="6610350" y="4052888"/>
          <p14:tracePt t="16014" x="6618288" y="4002088"/>
          <p14:tracePt t="16021" x="6618288" y="3960813"/>
          <p14:tracePt t="16028" x="6626225" y="3925888"/>
          <p14:tracePt t="16036" x="6635750" y="3883025"/>
          <p14:tracePt t="16042" x="6635750" y="3841750"/>
          <p14:tracePt t="16050" x="6643688" y="3790950"/>
          <p14:tracePt t="16057" x="6643688" y="3748088"/>
          <p14:tracePt t="16064" x="6653213" y="3713163"/>
          <p14:tracePt t="16071" x="6653213" y="3671888"/>
          <p14:tracePt t="16078" x="6661150" y="3629025"/>
          <p14:tracePt t="16085" x="6661150" y="3594100"/>
          <p14:tracePt t="16093" x="6661150" y="3560763"/>
          <p14:tracePt t="16101" x="6661150" y="3517900"/>
          <p14:tracePt t="16107" x="6661150" y="3492500"/>
          <p14:tracePt t="16114" x="6661150" y="3441700"/>
          <p14:tracePt t="16121" x="6661150" y="3416300"/>
          <p14:tracePt t="16129" x="6653213" y="3382963"/>
          <p14:tracePt t="16136" x="6653213" y="3340100"/>
          <p14:tracePt t="16143" x="6643688" y="3305175"/>
          <p14:tracePt t="16150" x="6635750" y="3254375"/>
          <p14:tracePt t="16157" x="6626225" y="3228975"/>
          <p14:tracePt t="16164" x="6626225" y="3195638"/>
          <p14:tracePt t="16172" x="6618288" y="3170238"/>
          <p14:tracePt t="16179" x="6610350" y="3135313"/>
          <p14:tracePt t="16186" x="6600825" y="3101975"/>
          <p14:tracePt t="16193" x="6592888" y="3076575"/>
          <p14:tracePt t="16201" x="6584950" y="3041650"/>
          <p14:tracePt t="16207" x="6584950" y="3016250"/>
          <p14:tracePt t="16215" x="6575425" y="2982913"/>
          <p14:tracePt t="16222" x="6567488" y="2949575"/>
          <p14:tracePt t="16229" x="6559550" y="2914650"/>
          <p14:tracePt t="16236" x="6542088" y="2871788"/>
          <p14:tracePt t="16244" x="6524625" y="2820988"/>
          <p14:tracePt t="16251" x="6508750" y="2787650"/>
          <p14:tracePt t="16258" x="6491288" y="2752725"/>
          <p14:tracePt t="16266" x="6473825" y="2727325"/>
          <p14:tracePt t="16273" x="6465888" y="2701925"/>
          <p14:tracePt t="16280" x="6448425" y="2693988"/>
          <p14:tracePt t="16288" x="6440488" y="2686050"/>
          <p14:tracePt t="16295" x="6440488" y="2668588"/>
          <p14:tracePt t="16302" x="6423025" y="2660650"/>
          <p14:tracePt t="16309" x="6415088" y="2651125"/>
          <p14:tracePt t="16317" x="6397625" y="2643188"/>
          <p14:tracePt t="16324" x="6389688" y="2625725"/>
          <p14:tracePt t="16331" x="6380163" y="2617788"/>
          <p14:tracePt t="16338" x="6364288" y="2608263"/>
          <p14:tracePt t="16346" x="6354763" y="2600325"/>
          <p14:tracePt t="16353" x="6329363" y="2592388"/>
          <p14:tracePt t="16360" x="6311900" y="2582863"/>
          <p14:tracePt t="16368" x="6296025" y="2574925"/>
          <p14:tracePt t="16375" x="6286500" y="2566988"/>
          <p14:tracePt t="16383" x="6261100" y="2566988"/>
          <p14:tracePt t="16390" x="6235700" y="2549525"/>
          <p14:tracePt t="16397" x="6219825" y="2549525"/>
          <p14:tracePt t="16405" x="6202363" y="2541588"/>
          <p14:tracePt t="16412" x="6176963" y="2532063"/>
          <p14:tracePt t="16419" x="6159500" y="2524125"/>
          <p14:tracePt t="16426" x="6142038" y="2516188"/>
          <p14:tracePt t="16434" x="6126163" y="2506663"/>
          <p14:tracePt t="16441" x="6100763" y="2506663"/>
          <p14:tracePt t="16448" x="6075363" y="2498725"/>
          <p14:tracePt t="16455" x="6065838" y="2498725"/>
          <p14:tracePt t="16462" x="6040438" y="2498725"/>
          <p14:tracePt t="16470" x="6032500" y="2498725"/>
          <p14:tracePt t="16477" x="6007100" y="2498725"/>
          <p14:tracePt t="16485" x="5989638" y="2498725"/>
          <p14:tracePt t="16492" x="5972175" y="2498725"/>
          <p14:tracePt t="16500" x="5956300" y="2498725"/>
          <p14:tracePt t="16507" x="5938838" y="2498725"/>
          <p14:tracePt t="16521" x="5921375" y="2506663"/>
          <p14:tracePt t="16536" x="5895975" y="2524125"/>
          <p14:tracePt t="16543" x="5880100" y="2524125"/>
          <p14:tracePt t="16550" x="5862638" y="2532063"/>
          <p14:tracePt t="16565" x="5845175" y="2549525"/>
          <p14:tracePt t="16572" x="5819775" y="2557463"/>
          <p14:tracePt t="16580" x="5819775" y="2566988"/>
          <p14:tracePt t="16587" x="5802313" y="2574925"/>
          <p14:tracePt t="16594" x="5786438" y="2582863"/>
          <p14:tracePt t="16602" x="5776913" y="2600325"/>
          <p14:tracePt t="16609" x="5768975" y="2608263"/>
          <p14:tracePt t="16617" x="5751513" y="2625725"/>
          <p14:tracePt t="16623" x="5735638" y="2643188"/>
          <p14:tracePt t="16630" x="5718175" y="2668588"/>
          <p14:tracePt t="16638" x="5692775" y="2701925"/>
          <p14:tracePt t="16646" x="5675313" y="2727325"/>
          <p14:tracePt t="16652" x="5657850" y="2752725"/>
          <p14:tracePt t="16660" x="5641975" y="2787650"/>
          <p14:tracePt t="16668" x="5624513" y="2820988"/>
          <p14:tracePt t="16674" x="5599113" y="2863850"/>
          <p14:tracePt t="16683" x="5581650" y="2906713"/>
          <p14:tracePt t="16689" x="5565775" y="2940050"/>
          <p14:tracePt t="16696" x="5538788" y="2982913"/>
          <p14:tracePt t="16703" x="5522913" y="3033713"/>
          <p14:tracePt t="16711" x="5505450" y="3094038"/>
          <p14:tracePt t="16718" x="5487988" y="3144838"/>
          <p14:tracePt t="16725" x="5480050" y="3178175"/>
          <p14:tracePt t="16732" x="5480050" y="3203575"/>
          <p14:tracePt t="16740" x="5472113" y="3238500"/>
          <p14:tracePt t="16747" x="5472113" y="3271838"/>
          <p14:tracePt t="16754" x="5472113" y="3289300"/>
          <p14:tracePt t="16761" x="5472113" y="3305175"/>
          <p14:tracePt t="16769" x="5472113" y="3340100"/>
          <p14:tracePt t="16776" x="5472113" y="3373438"/>
          <p14:tracePt t="16784" x="5472113" y="3424238"/>
          <p14:tracePt t="16791" x="5480050" y="3509963"/>
          <p14:tracePt t="16798" x="5487988" y="3611563"/>
          <p14:tracePt t="16805" x="5497513" y="3713163"/>
          <p14:tracePt t="16812" x="5513388" y="3816350"/>
          <p14:tracePt t="16820" x="5522913" y="3875088"/>
          <p14:tracePt t="16827" x="5530850" y="3917950"/>
          <p14:tracePt t="16834" x="5538788" y="3951288"/>
          <p14:tracePt t="16841" x="5548313" y="3976688"/>
          <p14:tracePt t="16850" x="5556250" y="4002088"/>
          <p14:tracePt t="16856" x="5565775" y="4019550"/>
          <p14:tracePt t="16863" x="5573713" y="4037013"/>
          <p14:tracePt t="16870" x="5573713" y="4052888"/>
          <p14:tracePt t="16877" x="5581650" y="4079875"/>
          <p14:tracePt t="16885" x="5599113" y="4095750"/>
          <p14:tracePt t="16892" x="5607050" y="4113213"/>
          <p14:tracePt t="16899" x="5624513" y="4156075"/>
          <p14:tracePt t="16906" x="5632450" y="4181475"/>
          <p14:tracePt t="16913" x="5641975" y="4206875"/>
          <p14:tracePt t="16920" x="5649913" y="4232275"/>
          <p14:tracePt t="16927" x="5657850" y="4240213"/>
          <p14:tracePt t="16934" x="5657850" y="4257675"/>
          <p14:tracePt t="16941" x="5667375" y="4275138"/>
          <p14:tracePt t="16955" x="5667375" y="4283075"/>
          <p14:tracePt t="16962" x="5675313" y="4300538"/>
          <p14:tracePt t="16970" x="5683250" y="4308475"/>
          <p14:tracePt t="16977" x="5692775" y="4325938"/>
          <p14:tracePt t="16985" x="5692775" y="4333875"/>
          <p14:tracePt t="16992" x="5700713" y="4341813"/>
          <p14:tracePt t="16999" x="5708650" y="4368800"/>
          <p14:tracePt t="17006" x="5718175" y="4384675"/>
          <p14:tracePt t="17013" x="5726113" y="4394200"/>
          <p14:tracePt t="17020" x="5735638" y="4410075"/>
          <p14:tracePt t="17027" x="5743575" y="4427538"/>
          <p14:tracePt t="17034" x="5743575" y="4435475"/>
          <p14:tracePt t="17041" x="5743575" y="4445000"/>
          <p14:tracePt t="17050" x="5751513" y="4460875"/>
          <p14:tracePt t="17056" x="5761038" y="4478338"/>
          <p14:tracePt t="17063" x="5768975" y="4478338"/>
          <p14:tracePt t="17070" x="5776913" y="4495800"/>
          <p14:tracePt t="17078" x="5776913" y="4503738"/>
          <p14:tracePt t="17085" x="5786438" y="4521200"/>
          <p14:tracePt t="17091" x="5786438" y="4529138"/>
          <p14:tracePt t="17099" x="5794375" y="4538663"/>
          <p14:tracePt t="17106" x="5802313" y="4554538"/>
          <p14:tracePt t="17112" x="5811838" y="4564063"/>
          <p14:tracePt t="17120" x="5811838" y="4572000"/>
          <p14:tracePt t="17127" x="5811838" y="4589463"/>
          <p14:tracePt t="17134" x="5827713" y="4597400"/>
          <p14:tracePt t="17141" x="5837238" y="4614863"/>
          <p14:tracePt t="17148" x="5845175" y="4622800"/>
          <p14:tracePt t="17155" x="5853113" y="4630738"/>
          <p14:tracePt t="17162" x="5853113" y="4648200"/>
          <p14:tracePt t="17170" x="5862638" y="4648200"/>
          <p14:tracePt t="17177" x="5870575" y="4665663"/>
          <p14:tracePt t="17184" x="5880100" y="4673600"/>
          <p14:tracePt t="17200" x="5880100" y="4683125"/>
          <p14:tracePt t="17205" x="5888038" y="4699000"/>
          <p14:tracePt t="17212" x="5895975" y="4699000"/>
          <p14:tracePt t="17220" x="5905500" y="4716463"/>
          <p14:tracePt t="17227" x="5913438" y="4724400"/>
          <p14:tracePt t="17236" x="5921375" y="4733925"/>
          <p14:tracePt t="17241" x="5938838" y="4759325"/>
          <p14:tracePt t="17250" x="5964238" y="4775200"/>
          <p14:tracePt t="17255" x="5981700" y="4792663"/>
          <p14:tracePt t="17263" x="5989638" y="4818063"/>
          <p14:tracePt t="17270" x="5997575" y="4827588"/>
          <p14:tracePt t="17278" x="6007100" y="4835525"/>
          <p14:tracePt t="17287" x="6015038" y="4843463"/>
          <p14:tracePt t="17299" x="6015038" y="4852988"/>
          <p14:tracePt t="17314" x="6015038" y="4860925"/>
          <p14:tracePt t="17321" x="6024563" y="4860925"/>
          <p14:tracePt t="17335" x="6032500" y="4868863"/>
          <p14:tracePt t="17365" x="6032500" y="4878388"/>
          <p14:tracePt t="17407" x="6032500" y="4886325"/>
          <p14:tracePt t="17415" x="6032500" y="4894263"/>
          <p14:tracePt t="17421" x="6032500" y="4919663"/>
          <p14:tracePt t="17428" x="6032500" y="4962525"/>
          <p14:tracePt t="17435" x="6024563" y="5038725"/>
          <p14:tracePt t="17442" x="6024563" y="5149850"/>
          <p14:tracePt t="17450" x="5997575" y="5268913"/>
          <p14:tracePt t="17457" x="5964238" y="5405438"/>
          <p14:tracePt t="17466" x="5946775" y="5497513"/>
          <p14:tracePt t="17472" x="5930900" y="5540375"/>
          <p14:tracePt t="17479" x="5930900" y="5565775"/>
          <p14:tracePt t="17486" x="5921375" y="5591175"/>
          <p14:tracePt t="17493" x="5913438" y="5608638"/>
          <p14:tracePt t="17500" x="5913438" y="5616575"/>
          <p14:tracePt t="17507" x="5913438" y="5634038"/>
          <p14:tracePt t="17514" x="5913438" y="5641975"/>
          <p14:tracePt t="17521" x="5905500" y="5651500"/>
          <p14:tracePt t="17529" x="5905500" y="5659438"/>
          <p14:tracePt t="17535" x="5895975" y="5676900"/>
          <p14:tracePt t="17542" x="5895975" y="5684838"/>
          <p14:tracePt t="17550" x="5895975" y="5694363"/>
          <p14:tracePt t="17557" x="5888038" y="5702300"/>
          <p14:tracePt t="17565" x="5888038" y="5710238"/>
          <p14:tracePt t="17571" x="5888038" y="5719763"/>
          <p14:tracePt t="17592" x="5888038" y="5727700"/>
          <p14:tracePt t="17607" x="5888038" y="5735638"/>
          <p14:tracePt t="17613" x="5880100" y="5735638"/>
          <p14:tracePt t="17621" x="5880100" y="5745163"/>
          <p14:tracePt t="17635" x="5880100" y="5753100"/>
          <p14:tracePt t="17649" x="5870575" y="5761038"/>
          <p14:tracePt t="17656" x="5870575" y="5770563"/>
          <p14:tracePt t="17663" x="5870575" y="5778500"/>
          <p14:tracePt t="17700" x="5870575" y="5788025"/>
          <p14:tracePt t="17713" x="5870575" y="5795963"/>
          <p14:tracePt t="17748" x="5870575" y="5803900"/>
          <p14:tracePt t="17862" x="5862638" y="5803900"/>
          <p14:tracePt t="17883" x="5862638" y="5795963"/>
          <p14:tracePt t="20668" x="5675313" y="5872163"/>
          <p14:tracePt t="20675" x="5318125" y="6016625"/>
          <p14:tracePt t="20682" x="5038725" y="6161088"/>
          <p14:tracePt t="20689" x="4894263" y="6246813"/>
          <p14:tracePt t="20697" x="4833938" y="6280150"/>
          <p14:tracePt t="20704" x="4765675" y="6330950"/>
          <p14:tracePt t="20711" x="4724400" y="6365875"/>
          <p14:tracePt t="20718" x="4646613" y="6399213"/>
          <p14:tracePt t="20725" x="4570413" y="6442075"/>
          <p14:tracePt t="20732" x="4476750" y="6483350"/>
          <p14:tracePt t="20739" x="4375150" y="6543675"/>
          <p14:tracePt t="20747" x="4281488" y="6602413"/>
          <p14:tracePt t="20753" x="4222750" y="6627813"/>
          <p14:tracePt t="20760" x="4154488" y="6670675"/>
          <p14:tracePt t="20767" x="4095750" y="6713538"/>
          <p14:tracePt t="20774" x="4010025" y="6764338"/>
          <p14:tracePt t="20782" x="3951288" y="6815138"/>
          <p14:tracePt t="22027" x="0" y="0"/>
        </p14:tracePtLst>
      </p14:laserTraceLst>
    </p:ext>
    <p:ext uri="{E180D4A7-C9FB-4DFB-919C-405C955672EB}">
      <p14:showEvtLst xmlns:p14="http://schemas.microsoft.com/office/powerpoint/2010/main">
        <p14:triggerEvt type="onClick" time="33113" objId="14"/>
        <p14:triggerEvt type="onClick" time="42131" objId="11"/>
        <p14:triggerEvt type="onClick" time="52108" objId="9"/>
        <p14:triggerEvt type="onClick" time="63195" objId="1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>
            <a:extLst>
              <a:ext uri="{FF2B5EF4-FFF2-40B4-BE49-F238E27FC236}">
                <a16:creationId xmlns:a16="http://schemas.microsoft.com/office/drawing/2014/main" id="{31D352F8-45BA-4F73-A4AF-51A57DAFB3D0}"/>
              </a:ext>
            </a:extLst>
          </p:cNvPr>
          <p:cNvGrpSpPr>
            <a:grpSpLocks/>
          </p:cNvGrpSpPr>
          <p:nvPr/>
        </p:nvGrpSpPr>
        <p:grpSpPr bwMode="auto">
          <a:xfrm>
            <a:off x="3736976" y="2058989"/>
            <a:ext cx="4664075" cy="3025775"/>
            <a:chOff x="1570749" y="778933"/>
            <a:chExt cx="6035493" cy="39165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B91F7E6-D70C-4922-B318-3E4BC5EC6D46}"/>
                </a:ext>
              </a:extLst>
            </p:cNvPr>
            <p:cNvSpPr/>
            <p:nvPr/>
          </p:nvSpPr>
          <p:spPr>
            <a:xfrm>
              <a:off x="1570749" y="778933"/>
              <a:ext cx="3927795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AEEC98A-ABD6-4FB5-BB37-82F8D7A2B577}"/>
                </a:ext>
              </a:extLst>
            </p:cNvPr>
            <p:cNvSpPr/>
            <p:nvPr/>
          </p:nvSpPr>
          <p:spPr>
            <a:xfrm>
              <a:off x="3686664" y="778933"/>
              <a:ext cx="3919578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98CF135-F413-4790-9932-1972D8707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4" y="1327150"/>
            <a:ext cx="3829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The blue rectangle does not fit in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this diagram so it stays on the outside.</a:t>
            </a:r>
          </a:p>
        </p:txBody>
      </p:sp>
      <p:sp>
        <p:nvSpPr>
          <p:cNvPr id="10244" name="TextBox 16">
            <a:extLst>
              <a:ext uri="{FF2B5EF4-FFF2-40B4-BE49-F238E27FC236}">
                <a16:creationId xmlns:a16="http://schemas.microsoft.com/office/drawing/2014/main" id="{DD2352B8-CC14-402D-92E7-7AA6C0686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1" y="647700"/>
            <a:ext cx="764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solidFill>
                  <a:srgbClr val="FF0000"/>
                </a:solidFill>
                <a:latin typeface="Twinkl SemiBold" pitchFamily="2" charset="0"/>
              </a:rPr>
              <a:t>Where do these shapes need to move to?</a:t>
            </a:r>
            <a:endParaRPr lang="en-GB" altLang="en-US" sz="3200" dirty="0">
              <a:solidFill>
                <a:srgbClr val="FF0000"/>
              </a:solidFill>
              <a:latin typeface="Twinkl SemiBold" pitchFamily="2" charset="0"/>
              <a:cs typeface="Twinkl" panose="020B06040202020202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1758CD-4D82-429D-B7D5-38606CAE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3456" y="1401473"/>
            <a:ext cx="3518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The red triangle needs to be in the part for three-sided shapes</a:t>
            </a:r>
            <a:r>
              <a:rPr lang="en-GB" altLang="en-US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0D1ADA-C92C-4119-90BD-57F905705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804" y="5422900"/>
            <a:ext cx="38814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The yellow triangle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needs to be in both parts of the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diagram so goes in the middle.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4DF50D-A07D-4928-994D-15C3BC9F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4" y="5546725"/>
            <a:ext cx="3100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The yellow circle needs to be in the part for yellow shapes.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674DB4-3BF4-46B5-8140-ECE397F6C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1933575"/>
            <a:ext cx="1041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14">
            <a:extLst>
              <a:ext uri="{FF2B5EF4-FFF2-40B4-BE49-F238E27FC236}">
                <a16:creationId xmlns:a16="http://schemas.microsoft.com/office/drawing/2014/main" id="{97344FE0-70AC-4734-A6AC-4FA0719FE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5130800"/>
            <a:ext cx="188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has three sides</a:t>
            </a:r>
          </a:p>
        </p:txBody>
      </p:sp>
      <p:sp>
        <p:nvSpPr>
          <p:cNvPr id="10250" name="Rectangle 17">
            <a:extLst>
              <a:ext uri="{FF2B5EF4-FFF2-40B4-BE49-F238E27FC236}">
                <a16:creationId xmlns:a16="http://schemas.microsoft.com/office/drawing/2014/main" id="{487DC231-FA42-40A1-8FE6-E0D698856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4" y="5130800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yellow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9AEBFA-1CE4-4214-B55A-A724C46ED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2058988"/>
            <a:ext cx="7747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9AEF65-4D44-4B97-90B3-A102D1335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4289425"/>
            <a:ext cx="7810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0C6A53-0ADC-4F3E-9A03-E7B16CAB8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9" y="4589102"/>
            <a:ext cx="844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5845869-9D05-43FB-BA6C-DF3528475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7426"/>
      </p:ext>
    </p:extLst>
  </p:cSld>
  <p:clrMapOvr>
    <a:masterClrMapping/>
  </p:clrMapOvr>
  <p:transition spd="slow" advTm="67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0125 0.202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57E-17 -1.11111E-6 L -0.37096 0.11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26914 -0.156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0.00833 L -0.12006 -0.2127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4944" x="3657600" y="6273800"/>
          <p14:tracePt t="5366" x="3168650" y="6807200"/>
          <p14:tracePt t="5373" x="3194050" y="6764338"/>
          <p14:tracePt t="5380" x="3219450" y="6731000"/>
          <p14:tracePt t="5387" x="3244850" y="6705600"/>
          <p14:tracePt t="5395" x="3262313" y="6680200"/>
          <p14:tracePt t="5401" x="3279775" y="6662738"/>
          <p14:tracePt t="5409" x="3297238" y="6645275"/>
          <p14:tracePt t="5416" x="3297238" y="6637338"/>
          <p14:tracePt t="5423" x="3305175" y="6619875"/>
          <p14:tracePt t="5430" x="3322638" y="6611938"/>
          <p14:tracePt t="5438" x="3330575" y="6602413"/>
          <p14:tracePt t="5444" x="3338513" y="6586538"/>
          <p14:tracePt t="5451" x="3355975" y="6569075"/>
          <p14:tracePt t="5459" x="3373438" y="6535738"/>
          <p14:tracePt t="5465" x="3406775" y="6500813"/>
          <p14:tracePt t="5472" x="3432175" y="6450013"/>
          <p14:tracePt t="5480" x="3467100" y="6399213"/>
          <p14:tracePt t="5487" x="3492500" y="6348413"/>
          <p14:tracePt t="5494" x="3525838" y="6288088"/>
          <p14:tracePt t="5501" x="3568700" y="6211888"/>
          <p14:tracePt t="5509" x="3594100" y="6161088"/>
          <p14:tracePt t="5516" x="3619500" y="6102350"/>
          <p14:tracePt t="5523" x="3644900" y="6067425"/>
          <p14:tracePt t="5530" x="3652838" y="6042025"/>
          <p14:tracePt t="5537" x="3662363" y="6016625"/>
          <p14:tracePt t="5544" x="3670300" y="5999163"/>
          <p14:tracePt t="5551" x="3678238" y="5991225"/>
          <p14:tracePt t="5560" x="3678238" y="5973763"/>
          <p14:tracePt t="5566" x="3678238" y="5957888"/>
          <p14:tracePt t="5573" x="3695700" y="5948363"/>
          <p14:tracePt t="5580" x="3703638" y="5915025"/>
          <p14:tracePt t="5587" x="3721100" y="5880100"/>
          <p14:tracePt t="5594" x="3729038" y="5846763"/>
          <p14:tracePt t="5601" x="3746500" y="5795963"/>
          <p14:tracePt t="5610" x="3781425" y="5745163"/>
          <p14:tracePt t="5616" x="3797300" y="5702300"/>
          <p14:tracePt t="5623" x="3814763" y="5659438"/>
          <p14:tracePt t="5630" x="3840163" y="5616575"/>
          <p14:tracePt t="5637" x="3848100" y="5591175"/>
          <p14:tracePt t="5645" x="3873500" y="5565775"/>
          <p14:tracePt t="5651" x="3883025" y="5540375"/>
          <p14:tracePt t="5659" x="3900488" y="5524500"/>
          <p14:tracePt t="5666" x="3916363" y="5489575"/>
          <p14:tracePt t="5673" x="3933825" y="5464175"/>
          <p14:tracePt t="5680" x="3951288" y="5438775"/>
          <p14:tracePt t="5687" x="3967163" y="5405438"/>
          <p14:tracePt t="5694" x="3984625" y="5380038"/>
          <p14:tracePt t="5701" x="4010025" y="5345113"/>
          <p14:tracePt t="5709" x="4027488" y="5319713"/>
          <p14:tracePt t="5716" x="4044950" y="5294313"/>
          <p14:tracePt t="5722" x="4052888" y="5276850"/>
          <p14:tracePt t="5730" x="4078288" y="5251450"/>
          <p14:tracePt t="5737" x="4095750" y="5218113"/>
          <p14:tracePt t="5744" x="4121150" y="5192713"/>
          <p14:tracePt t="5751" x="4146550" y="5149850"/>
          <p14:tracePt t="5758" x="4162425" y="5132388"/>
          <p14:tracePt t="5765" x="4197350" y="5106988"/>
          <p14:tracePt t="5772" x="4214813" y="5081588"/>
          <p14:tracePt t="5779" x="4240213" y="5056188"/>
          <p14:tracePt t="5786" x="4265613" y="5030788"/>
          <p14:tracePt t="5793" x="4281488" y="5005388"/>
          <p14:tracePt t="5801" x="4298950" y="4997450"/>
          <p14:tracePt t="5808" x="4306888" y="4987925"/>
          <p14:tracePt t="5815" x="4324350" y="4972050"/>
          <p14:tracePt t="5822" x="4341813" y="4962525"/>
          <p14:tracePt t="5830" x="4367213" y="4946650"/>
          <p14:tracePt t="5836" x="4384675" y="4929188"/>
          <p14:tracePt t="5844" x="4392613" y="4911725"/>
          <p14:tracePt t="5851" x="4410075" y="4911725"/>
          <p14:tracePt t="5859" x="4435475" y="4894263"/>
          <p14:tracePt t="5865" x="4451350" y="4878388"/>
          <p14:tracePt t="5875" x="4468813" y="4868863"/>
          <p14:tracePt t="5879" x="4494213" y="4852988"/>
          <p14:tracePt t="5886" x="4511675" y="4835525"/>
          <p14:tracePt t="5894" x="4537075" y="4827588"/>
          <p14:tracePt t="5901" x="4545013" y="4818063"/>
          <p14:tracePt t="5909" x="4570413" y="4810125"/>
          <p14:tracePt t="5916" x="4595813" y="4802188"/>
          <p14:tracePt t="5923" x="4613275" y="4792663"/>
          <p14:tracePt t="5930" x="4630738" y="4775200"/>
          <p14:tracePt t="5937" x="4646613" y="4767263"/>
          <p14:tracePt t="5945" x="4664075" y="4767263"/>
          <p14:tracePt t="5952" x="4673600" y="4759325"/>
          <p14:tracePt t="5959" x="4689475" y="4759325"/>
          <p14:tracePt t="5966" x="4699000" y="4749800"/>
          <p14:tracePt t="5975" x="4706938" y="4749800"/>
          <p14:tracePt t="5981" x="4724400" y="4749800"/>
          <p14:tracePt t="5988" x="4740275" y="4749800"/>
          <p14:tracePt t="5995" x="4749800" y="4749800"/>
          <p14:tracePt t="6003" x="4775200" y="4749800"/>
          <p14:tracePt t="6010" x="4783138" y="4749800"/>
          <p14:tracePt t="6017" x="4808538" y="4749800"/>
          <p14:tracePt t="6025" x="4826000" y="4749800"/>
          <p14:tracePt t="6031" x="4843463" y="4749800"/>
          <p14:tracePt t="6039" x="4859338" y="4749800"/>
          <p14:tracePt t="6045" x="4884738" y="4749800"/>
          <p14:tracePt t="6052" x="4902200" y="4767263"/>
          <p14:tracePt t="6060" x="4919663" y="4767263"/>
          <p14:tracePt t="6067" x="4945063" y="4784725"/>
          <p14:tracePt t="6075" x="4962525" y="4802188"/>
          <p14:tracePt t="6081" x="4987925" y="4818063"/>
          <p14:tracePt t="6088" x="4995863" y="4835525"/>
          <p14:tracePt t="6096" x="5013325" y="4852988"/>
          <p14:tracePt t="6102" x="5021263" y="4868863"/>
          <p14:tracePt t="6110" x="5038725" y="4886325"/>
          <p14:tracePt t="6116" x="5054600" y="4903788"/>
          <p14:tracePt t="6125" x="5064125" y="4929188"/>
          <p14:tracePt t="6131" x="5080000" y="4962525"/>
          <p14:tracePt t="6137" x="5097463" y="4997450"/>
          <p14:tracePt t="6145" x="5106988" y="5038725"/>
          <p14:tracePt t="6151" x="5114925" y="5091113"/>
          <p14:tracePt t="6159" x="5114925" y="5116513"/>
          <p14:tracePt t="6166" x="5122863" y="5149850"/>
          <p14:tracePt t="6173" x="5122863" y="5192713"/>
          <p14:tracePt t="6180" x="5132388" y="5218113"/>
          <p14:tracePt t="6187" x="5132388" y="5235575"/>
          <p14:tracePt t="6195" x="5132388" y="5251450"/>
          <p14:tracePt t="6201" x="5132388" y="5268913"/>
          <p14:tracePt t="6209" x="5132388" y="5286375"/>
          <p14:tracePt t="6216" x="5132388" y="5294313"/>
          <p14:tracePt t="6223" x="5132388" y="5319713"/>
          <p14:tracePt t="6230" x="5132388" y="5327650"/>
          <p14:tracePt t="6237" x="5132388" y="5353050"/>
          <p14:tracePt t="6244" x="5132388" y="5370513"/>
          <p14:tracePt t="6251" x="5132388" y="5380038"/>
          <p14:tracePt t="6259" x="5122863" y="5395913"/>
          <p14:tracePt t="6265" x="5122863" y="5405438"/>
          <p14:tracePt t="6280" x="5122863" y="5413375"/>
          <p14:tracePt t="6286" x="5114925" y="5413375"/>
          <p14:tracePt t="6294" x="5114925" y="5421313"/>
          <p14:tracePt t="6301" x="5114925" y="5430838"/>
          <p14:tracePt t="6336" x="5114925" y="5438775"/>
          <p14:tracePt t="6350" x="5114925" y="5446713"/>
          <p14:tracePt t="6358" x="5106988" y="5446713"/>
          <p14:tracePt t="6378" x="5097463" y="5446713"/>
          <p14:tracePt t="6385" x="5097463" y="5456238"/>
          <p14:tracePt t="6400" x="5097463" y="5464175"/>
          <p14:tracePt t="6421" x="5097463" y="5472113"/>
          <p14:tracePt t="6456" x="5097463" y="5481638"/>
          <p14:tracePt t="6471" x="5097463" y="5489575"/>
          <p14:tracePt t="6599" x="5097463" y="5497513"/>
          <p14:tracePt t="6684" x="5097463" y="5507038"/>
          <p14:tracePt t="6712" x="5097463" y="5514975"/>
          <p14:tracePt t="6797" x="5097463" y="5524500"/>
          <p14:tracePt t="6811" x="5097463" y="5532438"/>
          <p14:tracePt t="6854" x="5097463" y="5540375"/>
          <p14:tracePt t="6882" x="5097463" y="5549900"/>
          <p14:tracePt t="6975" x="5097463" y="5557838"/>
          <p14:tracePt t="7088" x="5097463" y="5565775"/>
          <p14:tracePt t="7110" x="5097463" y="5575300"/>
          <p14:tracePt t="8749" x="5114925" y="5557838"/>
          <p14:tracePt t="8757" x="5140325" y="5507038"/>
          <p14:tracePt t="8763" x="5173663" y="5446713"/>
          <p14:tracePt t="8771" x="5216525" y="5395913"/>
          <p14:tracePt t="8777" x="5259388" y="5327650"/>
          <p14:tracePt t="8784" x="5310188" y="5268913"/>
          <p14:tracePt t="8792" x="5360988" y="5208588"/>
          <p14:tracePt t="8799" x="5403850" y="5157788"/>
          <p14:tracePt t="8806" x="5454650" y="5106988"/>
          <p14:tracePt t="8813" x="5497513" y="5073650"/>
          <p14:tracePt t="8821" x="5530850" y="5030788"/>
          <p14:tracePt t="8828" x="5565775" y="5005388"/>
          <p14:tracePt t="8836" x="5616575" y="4972050"/>
          <p14:tracePt t="8843" x="5657850" y="4946650"/>
          <p14:tracePt t="8850" x="5708650" y="4919663"/>
          <p14:tracePt t="8857" x="5751513" y="4894263"/>
          <p14:tracePt t="8864" x="5802313" y="4878388"/>
          <p14:tracePt t="8873" x="5862638" y="4843463"/>
          <p14:tracePt t="8879" x="5938838" y="4827588"/>
          <p14:tracePt t="8885" x="5997575" y="4818063"/>
          <p14:tracePt t="8892" x="6083300" y="4792663"/>
          <p14:tracePt t="8899" x="6142038" y="4784725"/>
          <p14:tracePt t="8906" x="6219825" y="4775200"/>
          <p14:tracePt t="8913" x="6286500" y="4775200"/>
          <p14:tracePt t="8921" x="6338888" y="4775200"/>
          <p14:tracePt t="8928" x="6372225" y="4775200"/>
          <p14:tracePt t="8935" x="6415088" y="4784725"/>
          <p14:tracePt t="8942" x="6430963" y="4792663"/>
          <p14:tracePt t="8949" x="6465888" y="4802188"/>
          <p14:tracePt t="8957" x="6508750" y="4802188"/>
          <p14:tracePt t="8964" x="6542088" y="4810125"/>
          <p14:tracePt t="8972" x="6584950" y="4810125"/>
          <p14:tracePt t="8978" x="6618288" y="4818063"/>
          <p14:tracePt t="8985" x="6653213" y="4827588"/>
          <p14:tracePt t="8993" x="6686550" y="4827588"/>
          <p14:tracePt t="9001" x="6719888" y="4835525"/>
          <p14:tracePt t="9007" x="6754813" y="4843463"/>
          <p14:tracePt t="9014" x="6780213" y="4852988"/>
          <p14:tracePt t="9023" x="6823075" y="4868863"/>
          <p14:tracePt t="9029" x="6838950" y="4878388"/>
          <p14:tracePt t="9037" x="6856413" y="4878388"/>
          <p14:tracePt t="9044" x="6873875" y="4886325"/>
          <p14:tracePt t="9051" x="6889750" y="4894263"/>
          <p14:tracePt t="9058" x="6907213" y="4911725"/>
          <p14:tracePt t="9065" x="6932613" y="4919663"/>
          <p14:tracePt t="9074" x="6950075" y="4937125"/>
          <p14:tracePt t="9079" x="6975475" y="4946650"/>
          <p14:tracePt t="9087" x="6983413" y="4954588"/>
          <p14:tracePt t="9094" x="7008813" y="4972050"/>
          <p14:tracePt t="9100" x="7026275" y="4987925"/>
          <p14:tracePt t="9108" x="7059613" y="5013325"/>
          <p14:tracePt t="9115" x="7085013" y="5048250"/>
          <p14:tracePt t="9124" x="7119938" y="5091113"/>
          <p14:tracePt t="9129" x="7137400" y="5124450"/>
          <p14:tracePt t="9137" x="7153275" y="5149850"/>
          <p14:tracePt t="9144" x="7178675" y="5183188"/>
          <p14:tracePt t="9151" x="7188200" y="5208588"/>
          <p14:tracePt t="9158" x="7204075" y="5243513"/>
          <p14:tracePt t="9165" x="7213600" y="5260975"/>
          <p14:tracePt t="9173" x="7229475" y="5294313"/>
          <p14:tracePt t="9179" x="7246938" y="5337175"/>
          <p14:tracePt t="9187" x="7272338" y="5380038"/>
          <p14:tracePt t="9194" x="7281863" y="5438775"/>
          <p14:tracePt t="9201" x="7297738" y="5489575"/>
          <p14:tracePt t="9208" x="7307263" y="5532438"/>
          <p14:tracePt t="9215" x="7315200" y="5565775"/>
          <p14:tracePt t="9223" x="7315200" y="5600700"/>
          <p14:tracePt t="9230" x="7323138" y="5616575"/>
          <p14:tracePt t="9244" x="7323138" y="5634038"/>
          <p14:tracePt t="9251" x="7323138" y="5641975"/>
          <p14:tracePt t="9280" x="7323138" y="5651500"/>
          <p14:tracePt t="9294" x="7323138" y="5659438"/>
          <p14:tracePt t="9323" x="7323138" y="5668963"/>
          <p14:tracePt t="9338" x="7323138" y="5676900"/>
          <p14:tracePt t="9425" x="7323138" y="5668963"/>
          <p14:tracePt t="9453" x="7323138" y="5659438"/>
          <p14:tracePt t="9474" x="7323138" y="5651500"/>
          <p14:tracePt t="9481" x="7315200" y="5651500"/>
          <p14:tracePt t="9503" x="7315200" y="5641975"/>
          <p14:tracePt t="9510" x="7307263" y="5641975"/>
          <p14:tracePt t="9518" x="7307263" y="5634038"/>
          <p14:tracePt t="9525" x="7297738" y="5626100"/>
          <p14:tracePt t="9546" x="7297738" y="5616575"/>
          <p14:tracePt t="9560" x="7297738" y="5608638"/>
          <p14:tracePt t="9596" x="7297738" y="5600700"/>
          <p14:tracePt t="9618" x="7297738" y="5591175"/>
          <p14:tracePt t="13795" x="7272338" y="5591175"/>
          <p14:tracePt t="13802" x="7221538" y="5591175"/>
          <p14:tracePt t="13809" x="7170738" y="5583238"/>
          <p14:tracePt t="13817" x="7119938" y="5583238"/>
          <p14:tracePt t="13823" x="7043738" y="5583238"/>
          <p14:tracePt t="13830" x="6975475" y="5583238"/>
          <p14:tracePt t="13837" x="6915150" y="5583238"/>
          <p14:tracePt t="13844" x="6856413" y="5583238"/>
          <p14:tracePt t="13852" x="6797675" y="5583238"/>
          <p14:tracePt t="13858" x="6770688" y="5583238"/>
          <p14:tracePt t="13865" x="6745288" y="5583238"/>
          <p14:tracePt t="13873" x="6711950" y="5575300"/>
          <p14:tracePt t="13885" x="6678613" y="5575300"/>
          <p14:tracePt t="13887" x="6635750" y="5575300"/>
          <p14:tracePt t="13893" x="6610350" y="5565775"/>
          <p14:tracePt t="13901" x="6575425" y="5565775"/>
          <p14:tracePt t="13908" x="6542088" y="5557838"/>
          <p14:tracePt t="13915" x="6499225" y="5557838"/>
          <p14:tracePt t="13922" x="6465888" y="5557838"/>
          <p14:tracePt t="13929" x="6430963" y="5549900"/>
          <p14:tracePt t="13936" x="6389688" y="5549900"/>
          <p14:tracePt t="13944" x="6364288" y="5540375"/>
          <p14:tracePt t="13951" x="6338888" y="5540375"/>
          <p14:tracePt t="13958" x="6311900" y="5532438"/>
          <p14:tracePt t="13965" x="6286500" y="5532438"/>
          <p14:tracePt t="13972" x="6261100" y="5532438"/>
          <p14:tracePt t="13979" x="6235700" y="5524500"/>
          <p14:tracePt t="13986" x="6219825" y="5524500"/>
          <p14:tracePt t="13994" x="6210300" y="5524500"/>
          <p14:tracePt t="14002" x="6194425" y="5524500"/>
          <p14:tracePt t="14009" x="6167438" y="5524500"/>
          <p14:tracePt t="14017" x="6159500" y="5524500"/>
          <p14:tracePt t="14023" x="6142038" y="5524500"/>
          <p14:tracePt t="14030" x="6126163" y="5524500"/>
          <p14:tracePt t="14038" x="6116638" y="5524500"/>
          <p14:tracePt t="14045" x="6100763" y="5524500"/>
          <p14:tracePt t="14052" x="6083300" y="5532438"/>
          <p14:tracePt t="14058" x="6075363" y="5532438"/>
          <p14:tracePt t="14067" x="6057900" y="5540375"/>
          <p14:tracePt t="14073" x="6049963" y="5540375"/>
          <p14:tracePt t="14087" x="6040438" y="5540375"/>
          <p14:tracePt t="14094" x="6032500" y="5540375"/>
          <p14:tracePt t="14109" x="6015038" y="5549900"/>
          <p14:tracePt t="14117" x="6007100" y="5549900"/>
          <p14:tracePt t="14130" x="5989638" y="5549900"/>
          <p14:tracePt t="14137" x="5981700" y="5549900"/>
          <p14:tracePt t="14151" x="5972175" y="5549900"/>
          <p14:tracePt t="14165" x="5964238" y="5549900"/>
          <p14:tracePt t="14179" x="5956300" y="5549900"/>
          <p14:tracePt t="14186" x="5946775" y="5549900"/>
          <p14:tracePt t="14193" x="5938838" y="5549900"/>
          <p14:tracePt t="14208" x="5930900" y="5549900"/>
          <p14:tracePt t="14216" x="5921375" y="5549900"/>
          <p14:tracePt t="14222" x="5913438" y="5549900"/>
          <p14:tracePt t="14236" x="5895975" y="5549900"/>
          <p14:tracePt t="14251" x="5888038" y="5549900"/>
          <p14:tracePt t="14257" x="5870575" y="5549900"/>
          <p14:tracePt t="14272" x="5862638" y="5549900"/>
          <p14:tracePt t="14279" x="5853113" y="5549900"/>
          <p14:tracePt t="14286" x="5845175" y="5549900"/>
          <p14:tracePt t="14301" x="5837238" y="5549900"/>
          <p14:tracePt t="14307" x="5827713" y="5549900"/>
          <p14:tracePt t="14329" x="5819775" y="5549900"/>
          <p14:tracePt t="14336" x="5811838" y="5549900"/>
          <p14:tracePt t="14364" x="5802313" y="5549900"/>
          <p14:tracePt t="14442" x="5819775" y="5549900"/>
          <p14:tracePt t="14449" x="5870575" y="5549900"/>
          <p14:tracePt t="14456" x="5956300" y="5549900"/>
          <p14:tracePt t="14463" x="6075363" y="5540375"/>
          <p14:tracePt t="14470" x="6202363" y="5514975"/>
          <p14:tracePt t="14478" x="6296025" y="5514975"/>
          <p14:tracePt t="14485" x="6389688" y="5489575"/>
          <p14:tracePt t="14492" x="6456363" y="5481638"/>
          <p14:tracePt t="14501" x="6491288" y="5472113"/>
          <p14:tracePt t="14507" x="6524625" y="5464175"/>
          <p14:tracePt t="14514" x="6550025" y="5464175"/>
          <p14:tracePt t="14521" x="6559550" y="5456238"/>
          <p14:tracePt t="14528" x="6575425" y="5456238"/>
          <p14:tracePt t="14535" x="6584950" y="5456238"/>
          <p14:tracePt t="14551" x="6592888" y="5456238"/>
          <p14:tracePt t="14556" x="6610350" y="5456238"/>
          <p14:tracePt t="14563" x="6618288" y="5456238"/>
          <p14:tracePt t="14570" x="6635750" y="5456238"/>
          <p14:tracePt t="14577" x="6669088" y="5446713"/>
          <p14:tracePt t="14584" x="6686550" y="5446713"/>
          <p14:tracePt t="14592" x="6719888" y="5446713"/>
          <p14:tracePt t="14601" x="6754813" y="5446713"/>
          <p14:tracePt t="14606" x="6788150" y="5446713"/>
          <p14:tracePt t="14613" x="6797675" y="5446713"/>
          <p14:tracePt t="14620" x="6813550" y="5446713"/>
          <p14:tracePt t="14634" x="6823075" y="5446713"/>
          <p14:tracePt t="14641" x="6831013" y="5446713"/>
          <p14:tracePt t="14648" x="6838950" y="5446713"/>
          <p14:tracePt t="14684" x="6848475" y="5446713"/>
          <p14:tracePt t="14705" x="6856413" y="5446713"/>
          <p14:tracePt t="14712" x="6856413" y="5456238"/>
          <p14:tracePt t="14734" x="6864350" y="5456238"/>
          <p14:tracePt t="14755" x="6873875" y="5456238"/>
          <p14:tracePt t="14769" x="6881813" y="5456238"/>
          <p14:tracePt t="14797" x="6881813" y="5464175"/>
          <p14:tracePt t="14825" x="6881813" y="5472113"/>
          <p14:tracePt t="14833" x="6889750" y="5472113"/>
          <p14:tracePt t="14839" x="6889750" y="5481638"/>
          <p14:tracePt t="14846" x="6899275" y="5481638"/>
          <p14:tracePt t="14853" x="6899275" y="5489575"/>
          <p14:tracePt t="14860" x="6899275" y="5497513"/>
          <p14:tracePt t="14875" x="6899275" y="5507038"/>
          <p14:tracePt t="14883" x="6907213" y="5507038"/>
          <p14:tracePt t="14896" x="6915150" y="5507038"/>
          <p14:tracePt t="14905" x="6924675" y="5514975"/>
          <p14:tracePt t="14917" x="6932613" y="5524500"/>
          <p14:tracePt t="14931" x="6942138" y="5524500"/>
          <p14:tracePt t="14952" x="6950075" y="5532438"/>
          <p14:tracePt t="14973" x="6958013" y="5532438"/>
          <p14:tracePt t="14988" x="6967538" y="5532438"/>
          <p14:tracePt t="15420" x="6907213" y="5507038"/>
          <p14:tracePt t="15427" x="6823075" y="5472113"/>
          <p14:tracePt t="15434" x="6729413" y="5438775"/>
          <p14:tracePt t="15441" x="6669088" y="5421313"/>
          <p14:tracePt t="15448" x="6618288" y="5413375"/>
          <p14:tracePt t="15456" x="6592888" y="5405438"/>
          <p14:tracePt t="15462" x="6559550" y="5395913"/>
          <p14:tracePt t="15470" x="6534150" y="5387975"/>
          <p14:tracePt t="15477" x="6499225" y="5387975"/>
          <p14:tracePt t="15484" x="6456363" y="5387975"/>
          <p14:tracePt t="15491" x="6415088" y="5387975"/>
          <p14:tracePt t="15500" x="6372225" y="5387975"/>
          <p14:tracePt t="15506" x="6311900" y="5395913"/>
          <p14:tracePt t="15512" x="6261100" y="5413375"/>
          <p14:tracePt t="15520" x="6219825" y="5421313"/>
          <p14:tracePt t="15527" x="6167438" y="5446713"/>
          <p14:tracePt t="15534" x="6134100" y="5464175"/>
          <p14:tracePt t="15541" x="6100763" y="5472113"/>
          <p14:tracePt t="15549" x="6065838" y="5489575"/>
          <p14:tracePt t="15555" x="6040438" y="5497513"/>
          <p14:tracePt t="15563" x="6007100" y="5514975"/>
          <p14:tracePt t="15570" x="5981700" y="5532438"/>
          <p14:tracePt t="15577" x="5946775" y="5549900"/>
          <p14:tracePt t="15584" x="5913438" y="5565775"/>
          <p14:tracePt t="15591" x="5880100" y="5575300"/>
          <p14:tracePt t="15599" x="5853113" y="5591175"/>
          <p14:tracePt t="15605" x="5819775" y="5616575"/>
          <p14:tracePt t="15612" x="5786438" y="5634038"/>
          <p14:tracePt t="15619" x="5761038" y="5641975"/>
          <p14:tracePt t="15627" x="5726113" y="5659438"/>
          <p14:tracePt t="15634" x="5692775" y="5676900"/>
          <p14:tracePt t="15641" x="5675313" y="5684838"/>
          <p14:tracePt t="15648" x="5657850" y="5694363"/>
          <p14:tracePt t="15655" x="5641975" y="5702300"/>
          <p14:tracePt t="15663" x="5632450" y="5710238"/>
          <p14:tracePt t="15678" x="5624513" y="5710238"/>
          <p14:tracePt t="15685" x="5616575" y="5719763"/>
          <p14:tracePt t="15721" x="5607050" y="5719763"/>
          <p14:tracePt t="15735" x="5599113" y="5719763"/>
          <p14:tracePt t="15750" x="5591175" y="5719763"/>
          <p14:tracePt t="15772" x="5573713" y="5719763"/>
          <p14:tracePt t="15779" x="5565775" y="5719763"/>
          <p14:tracePt t="15786" x="5556250" y="5719763"/>
          <p14:tracePt t="15793" x="5530850" y="5719763"/>
          <p14:tracePt t="15801" x="5513388" y="5719763"/>
          <p14:tracePt t="15808" x="5487988" y="5719763"/>
          <p14:tracePt t="15816" x="5462588" y="5719763"/>
          <p14:tracePt t="15822" x="5446713" y="5719763"/>
          <p14:tracePt t="15829" x="5429250" y="5710238"/>
          <p14:tracePt t="15836" x="5403850" y="5710238"/>
          <p14:tracePt t="15851" x="5386388" y="5710238"/>
          <p14:tracePt t="15858" x="5378450" y="5710238"/>
          <p14:tracePt t="15882" x="5353050" y="5702300"/>
          <p14:tracePt t="15894" x="5343525" y="5694363"/>
          <p14:tracePt t="15901" x="5335588" y="5694363"/>
          <p14:tracePt t="15908" x="5327650" y="5694363"/>
          <p14:tracePt t="15916" x="5318125" y="5694363"/>
          <p14:tracePt t="15922" x="5310188" y="5694363"/>
          <p14:tracePt t="15929" x="5302250" y="5684838"/>
          <p14:tracePt t="15936" x="5292725" y="5684838"/>
          <p14:tracePt t="15943" x="5284788" y="5684838"/>
          <p14:tracePt t="15951" x="5284788" y="5676900"/>
          <p14:tracePt t="15958" x="5276850" y="5676900"/>
          <p14:tracePt t="15966" x="5267325" y="5668963"/>
          <p14:tracePt t="15979" x="5259388" y="5668963"/>
          <p14:tracePt t="15987" x="5249863" y="5668963"/>
          <p14:tracePt t="16008" x="5241925" y="5668963"/>
          <p14:tracePt t="16037" x="5233988" y="5668963"/>
          <p14:tracePt t="16058" x="5224463" y="5668963"/>
          <p14:tracePt t="16137" x="5216525" y="5668963"/>
          <p14:tracePt t="16151" x="5216525" y="5659438"/>
          <p14:tracePt t="16159" x="5208588" y="5659438"/>
          <p14:tracePt t="16173" x="5199063" y="5651500"/>
          <p14:tracePt t="16194" x="5191125" y="5651500"/>
          <p14:tracePt t="16201" x="5183188" y="5651500"/>
          <p14:tracePt t="16208" x="5183188" y="5641975"/>
          <p14:tracePt t="16216" x="5173663" y="5641975"/>
          <p14:tracePt t="16222" x="5165725" y="5634038"/>
          <p14:tracePt t="16237" x="5157788" y="5626100"/>
          <p14:tracePt t="16251" x="5148263" y="5626100"/>
          <p14:tracePt t="16258" x="5140325" y="5626100"/>
          <p14:tracePt t="16266" x="5140325" y="5616575"/>
          <p14:tracePt t="16280" x="5132388" y="5608638"/>
          <p14:tracePt t="16294" x="5122863" y="5608638"/>
          <p14:tracePt t="16308" x="5114925" y="5608638"/>
          <p14:tracePt t="16316" x="5114925" y="5600700"/>
          <p14:tracePt t="16337" x="5114925" y="5591175"/>
          <p14:tracePt t="16394" x="5114925" y="5583238"/>
          <p14:tracePt t="16472" x="5114925" y="5575300"/>
          <p14:tracePt t="16493" x="5114925" y="5565775"/>
          <p14:tracePt t="16934" x="5122863" y="5565775"/>
          <p14:tracePt t="16949" x="5132388" y="5565775"/>
          <p14:tracePt t="16984" x="5140325" y="5565775"/>
          <p14:tracePt t="17005" x="5148263" y="5565775"/>
          <p14:tracePt t="17027" x="5157788" y="5565775"/>
          <p14:tracePt t="17035" x="5165725" y="5565775"/>
          <p14:tracePt t="17041" x="5191125" y="5557838"/>
          <p14:tracePt t="17049" x="5259388" y="5514975"/>
          <p14:tracePt t="17056" x="5360988" y="5446713"/>
          <p14:tracePt t="17063" x="5522913" y="5345113"/>
          <p14:tracePt t="17070" x="5700713" y="5226050"/>
          <p14:tracePt t="17077" x="5837238" y="5132388"/>
          <p14:tracePt t="17085" x="5930900" y="5064125"/>
          <p14:tracePt t="17091" x="6015038" y="4997450"/>
          <p14:tracePt t="17099" x="6065838" y="4954588"/>
          <p14:tracePt t="17105" x="6100763" y="4929188"/>
          <p14:tracePt t="17113" x="6126163" y="4911725"/>
          <p14:tracePt t="17120" x="6151563" y="4886325"/>
          <p14:tracePt t="17127" x="6176963" y="4860925"/>
          <p14:tracePt t="17134" x="6194425" y="4835525"/>
          <p14:tracePt t="17141" x="6235700" y="4810125"/>
          <p14:tracePt t="17150" x="6261100" y="4784725"/>
          <p14:tracePt t="17155" x="6278563" y="4759325"/>
          <p14:tracePt t="17163" x="6296025" y="4741863"/>
          <p14:tracePt t="17170" x="6329363" y="4699000"/>
          <p14:tracePt t="17177" x="6346825" y="4665663"/>
          <p14:tracePt t="17184" x="6372225" y="4630738"/>
          <p14:tracePt t="17191" x="6389688" y="4605338"/>
          <p14:tracePt t="17199" x="6405563" y="4579938"/>
          <p14:tracePt t="17205" x="6423025" y="4554538"/>
          <p14:tracePt t="17212" x="6423025" y="4546600"/>
          <p14:tracePt t="17220" x="6430963" y="4529138"/>
          <p14:tracePt t="17227" x="6440488" y="4513263"/>
          <p14:tracePt t="17235" x="6448425" y="4503738"/>
          <p14:tracePt t="17241" x="6448425" y="4495800"/>
          <p14:tracePt t="17249" x="6448425" y="4486275"/>
          <p14:tracePt t="17256" x="6448425" y="4478338"/>
          <p14:tracePt t="17264" x="6448425" y="4470400"/>
          <p14:tracePt t="17270" x="6448425" y="4460875"/>
          <p14:tracePt t="17277" x="6448425" y="4452938"/>
          <p14:tracePt t="17284" x="6448425" y="4445000"/>
          <p14:tracePt t="17291" x="6448425" y="4427538"/>
          <p14:tracePt t="17305" x="6448425" y="4410075"/>
          <p14:tracePt t="17313" x="6440488" y="4394200"/>
          <p14:tracePt t="17327" x="6440488" y="4376738"/>
          <p14:tracePt t="17335" x="6440488" y="4368800"/>
          <p14:tracePt t="17341" x="6440488" y="4359275"/>
          <p14:tracePt t="17349" x="6430963" y="4351338"/>
          <p14:tracePt t="17356" x="6430963" y="4341813"/>
          <p14:tracePt t="17363" x="6423025" y="4341813"/>
          <p14:tracePt t="17377" x="6415088" y="4333875"/>
          <p14:tracePt t="17384" x="6405563" y="4316413"/>
          <p14:tracePt t="17398" x="6397625" y="4308475"/>
          <p14:tracePt t="17405" x="6397625" y="4300538"/>
          <p14:tracePt t="17414" x="6389688" y="4291013"/>
          <p14:tracePt t="17420" x="6380163" y="4283075"/>
          <p14:tracePt t="17427" x="6364288" y="4265613"/>
          <p14:tracePt t="17435" x="6364288" y="4257675"/>
          <p14:tracePt t="17442" x="6354763" y="4249738"/>
          <p14:tracePt t="17449" x="6338888" y="4232275"/>
          <p14:tracePt t="17456" x="6329363" y="4232275"/>
          <p14:tracePt t="17464" x="6321425" y="4224338"/>
          <p14:tracePt t="17470" x="6311900" y="4214813"/>
          <p14:tracePt t="17477" x="6303963" y="4206875"/>
          <p14:tracePt t="17484" x="6296025" y="4206875"/>
          <p14:tracePt t="17491" x="6278563" y="4197350"/>
          <p14:tracePt t="17499" x="6278563" y="4189413"/>
          <p14:tracePt t="17506" x="6270625" y="4181475"/>
          <p14:tracePt t="17514" x="6261100" y="4181475"/>
          <p14:tracePt t="17520" x="6253163" y="4181475"/>
          <p14:tracePt t="17527" x="6245225" y="4171950"/>
          <p14:tracePt t="17534" x="6227763" y="4164013"/>
          <p14:tracePt t="17549" x="6210300" y="4164013"/>
          <p14:tracePt t="17556" x="6210300" y="4156075"/>
          <p14:tracePt t="17563" x="6194425" y="4156075"/>
          <p14:tracePt t="17570" x="6184900" y="4146550"/>
          <p14:tracePt t="17577" x="6176963" y="4146550"/>
          <p14:tracePt t="17584" x="6167438" y="4138613"/>
          <p14:tracePt t="17591" x="6159500" y="4138613"/>
          <p14:tracePt t="17606" x="6151563" y="4138613"/>
          <p14:tracePt t="17614" x="6134100" y="4138613"/>
          <p14:tracePt t="17621" x="6134100" y="4130675"/>
          <p14:tracePt t="17628" x="6126163" y="4130675"/>
          <p14:tracePt t="17635" x="6116638" y="4130675"/>
          <p14:tracePt t="17643" x="6108700" y="4121150"/>
          <p14:tracePt t="17650" x="6100763" y="4121150"/>
          <p14:tracePt t="17657" x="6091238" y="4121150"/>
          <p14:tracePt t="17672" x="6075363" y="4121150"/>
          <p14:tracePt t="17679" x="6065838" y="4121150"/>
          <p14:tracePt t="17693" x="6049963" y="4121150"/>
          <p14:tracePt t="17708" x="6040438" y="4121150"/>
          <p14:tracePt t="17723" x="6032500" y="4121150"/>
          <p14:tracePt t="17730" x="6024563" y="4121150"/>
          <p14:tracePt t="17759" x="6015038" y="4121150"/>
          <p14:tracePt t="17774" x="6007100" y="4121150"/>
          <p14:tracePt t="17788" x="5997575" y="4121150"/>
          <p14:tracePt t="17833" x="5989638" y="4121150"/>
          <p14:tracePt t="17876" x="5981700" y="4121150"/>
          <p14:tracePt t="18649" x="5981700" y="4130675"/>
          <p14:tracePt t="18867" x="5989638" y="4130675"/>
          <p14:tracePt t="18895" x="5981700" y="4130675"/>
          <p14:tracePt t="19210" x="5981700" y="4232275"/>
          <p14:tracePt t="19217" x="5964238" y="4394200"/>
          <p14:tracePt t="19224" x="5938838" y="4521200"/>
          <p14:tracePt t="19231" x="5930900" y="4622800"/>
          <p14:tracePt t="19238" x="5905500" y="4699000"/>
          <p14:tracePt t="19246" x="5888038" y="4759325"/>
          <p14:tracePt t="19252" x="5862638" y="4818063"/>
          <p14:tracePt t="19259" x="5837238" y="4868863"/>
          <p14:tracePt t="19266" x="5811838" y="4946650"/>
          <p14:tracePt t="19273" x="5786438" y="5030788"/>
          <p14:tracePt t="19281" x="5743575" y="5149850"/>
          <p14:tracePt t="19288" x="5667375" y="5345113"/>
          <p14:tracePt t="19296" x="5599113" y="5497513"/>
          <p14:tracePt t="19302" x="5505450" y="5641975"/>
          <p14:tracePt t="19309" x="5411788" y="5753100"/>
          <p14:tracePt t="19316" x="5343525" y="5872163"/>
          <p14:tracePt t="19323" x="5276850" y="5957888"/>
          <p14:tracePt t="19330" x="5199063" y="6049963"/>
          <p14:tracePt t="19337" x="5173663" y="6118225"/>
          <p14:tracePt t="19346" x="5132388" y="6153150"/>
          <p14:tracePt t="19351" x="5080000" y="6203950"/>
          <p14:tracePt t="19359" x="5013325" y="6272213"/>
          <p14:tracePt t="19366" x="4935538" y="6313488"/>
          <p14:tracePt t="19373" x="4843463" y="6373813"/>
          <p14:tracePt t="19381" x="4765675" y="6416675"/>
          <p14:tracePt t="19387" x="4664075" y="6483350"/>
          <p14:tracePt t="19395" x="4587875" y="6535738"/>
          <p14:tracePt t="19401" x="4529138" y="6561138"/>
          <p14:tracePt t="19408" x="4486275" y="6594475"/>
          <p14:tracePt t="19416" x="4435475" y="6619875"/>
          <p14:tracePt t="19422" x="4375150" y="6662738"/>
          <p14:tracePt t="19431" x="4306888" y="6696075"/>
          <p14:tracePt t="19436" x="4230688" y="6738938"/>
          <p14:tracePt t="19444" x="4154488" y="6781800"/>
          <p14:tracePt t="19451" x="4052888" y="6824663"/>
          <p14:tracePt t="20507" x="0" y="0"/>
        </p14:tracePtLst>
      </p14:laserTraceLst>
    </p:ext>
    <p:ext uri="{E180D4A7-C9FB-4DFB-919C-405C955672EB}">
      <p14:showEvtLst xmlns:p14="http://schemas.microsoft.com/office/powerpoint/2010/main">
        <p14:triggerEvt type="onClick" time="28613" objId="14"/>
        <p14:triggerEvt type="onClick" time="41005" objId="12"/>
        <p14:triggerEvt type="onClick" time="50647" objId="13"/>
        <p14:triggerEvt type="onClick" time="61447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">
            <a:extLst>
              <a:ext uri="{FF2B5EF4-FFF2-40B4-BE49-F238E27FC236}">
                <a16:creationId xmlns:a16="http://schemas.microsoft.com/office/drawing/2014/main" id="{2ED5A1B8-5811-4BE5-9C56-E5E347AFA693}"/>
              </a:ext>
            </a:extLst>
          </p:cNvPr>
          <p:cNvGrpSpPr>
            <a:grpSpLocks/>
          </p:cNvGrpSpPr>
          <p:nvPr/>
        </p:nvGrpSpPr>
        <p:grpSpPr bwMode="auto">
          <a:xfrm>
            <a:off x="3736976" y="2058989"/>
            <a:ext cx="4664075" cy="3025775"/>
            <a:chOff x="1570749" y="778933"/>
            <a:chExt cx="6035493" cy="39165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9F417EF-EE5E-4C4D-A6CA-C1D2B18D8E19}"/>
                </a:ext>
              </a:extLst>
            </p:cNvPr>
            <p:cNvSpPr/>
            <p:nvPr/>
          </p:nvSpPr>
          <p:spPr>
            <a:xfrm>
              <a:off x="1570749" y="778933"/>
              <a:ext cx="3927795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B5B7D75-3460-4511-AE09-D5DC54D01200}"/>
                </a:ext>
              </a:extLst>
            </p:cNvPr>
            <p:cNvSpPr/>
            <p:nvPr/>
          </p:nvSpPr>
          <p:spPr>
            <a:xfrm>
              <a:off x="3686664" y="778933"/>
              <a:ext cx="3919578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267" name="TextBox 16">
            <a:extLst>
              <a:ext uri="{FF2B5EF4-FFF2-40B4-BE49-F238E27FC236}">
                <a16:creationId xmlns:a16="http://schemas.microsoft.com/office/drawing/2014/main" id="{872868DB-5B8C-4066-A26D-FD20A57B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1" y="647701"/>
            <a:ext cx="803490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Where do these shapes need to move to?</a:t>
            </a:r>
            <a:b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Discuss with a partner. </a:t>
            </a:r>
            <a:endParaRPr lang="en-GB" altLang="en-US" sz="3200" dirty="0">
              <a:solidFill>
                <a:srgbClr val="FF0000"/>
              </a:solidFill>
              <a:latin typeface="Comic Sans MS" panose="030F0702030302020204" pitchFamily="66" charset="0"/>
              <a:cs typeface="Twinkl" panose="020B0604020202020204" pitchFamily="2" charset="0"/>
            </a:endParaRPr>
          </a:p>
        </p:txBody>
      </p:sp>
      <p:sp>
        <p:nvSpPr>
          <p:cNvPr id="11268" name="Rectangle 14">
            <a:extLst>
              <a:ext uri="{FF2B5EF4-FFF2-40B4-BE49-F238E27FC236}">
                <a16:creationId xmlns:a16="http://schemas.microsoft.com/office/drawing/2014/main" id="{2BE62AC1-1B11-46AD-91E1-5DFC932D6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725" y="5130800"/>
            <a:ext cx="668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blue</a:t>
            </a:r>
          </a:p>
        </p:txBody>
      </p:sp>
      <p:sp>
        <p:nvSpPr>
          <p:cNvPr id="11269" name="Rectangle 17">
            <a:extLst>
              <a:ext uri="{FF2B5EF4-FFF2-40B4-BE49-F238E27FC236}">
                <a16:creationId xmlns:a16="http://schemas.microsoft.com/office/drawing/2014/main" id="{6397164A-30EA-4C7B-8A2B-BE316509C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738" y="5130800"/>
            <a:ext cx="2062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has curved sides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87F11-7F48-4126-A9D3-4C4F66288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80" y="3543300"/>
            <a:ext cx="6492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0644D-1E80-4371-9D1B-4773631BB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88" y="1744663"/>
            <a:ext cx="7477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AD053-53FC-4BA9-9310-4A9812A33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07" y="3286480"/>
            <a:ext cx="820737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FA999-F34D-455F-B65F-DA14E7A3D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45" y="5014914"/>
            <a:ext cx="782638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731656-1A28-41FA-8A6B-8DAA05760F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6" y="2043113"/>
            <a:ext cx="8969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6FB98C-9E5C-49CB-BFE6-560B49C6EF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89" y="5014914"/>
            <a:ext cx="82232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EC4017-8129-488D-9EB7-9F579B21D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49822"/>
      </p:ext>
    </p:extLst>
  </p:cSld>
  <p:clrMapOvr>
    <a:masterClrMapping/>
  </p:clrMapOvr>
  <p:transition spd="slow" advTm="98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38555 0.08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06758 -0.071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13346 -0.363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3347 0.159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8164 0.075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35442 -0.169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42512" objId="19"/>
        <p14:triggerEvt type="onClick" time="51690" objId="10"/>
        <p14:triggerEvt type="onClick" time="60686" objId="9"/>
        <p14:triggerEvt type="onClick" time="71358" objId="11"/>
        <p14:triggerEvt type="onClick" time="80018" objId="17"/>
        <p14:triggerEvt type="onClick" time="90361" objId="2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">
            <a:extLst>
              <a:ext uri="{FF2B5EF4-FFF2-40B4-BE49-F238E27FC236}">
                <a16:creationId xmlns:a16="http://schemas.microsoft.com/office/drawing/2014/main" id="{26DF6077-1DA8-4CA9-866C-0CAB2C9E5461}"/>
              </a:ext>
            </a:extLst>
          </p:cNvPr>
          <p:cNvGrpSpPr>
            <a:grpSpLocks/>
          </p:cNvGrpSpPr>
          <p:nvPr/>
        </p:nvGrpSpPr>
        <p:grpSpPr bwMode="auto">
          <a:xfrm>
            <a:off x="3736976" y="2058989"/>
            <a:ext cx="4664075" cy="3025775"/>
            <a:chOff x="1570749" y="778933"/>
            <a:chExt cx="6035493" cy="39165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ACF79D7-8CEF-4CEA-A6CF-F29E8BC8AC1A}"/>
                </a:ext>
              </a:extLst>
            </p:cNvPr>
            <p:cNvSpPr/>
            <p:nvPr/>
          </p:nvSpPr>
          <p:spPr>
            <a:xfrm>
              <a:off x="1570749" y="778933"/>
              <a:ext cx="3927795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C19B70B-FAF3-4600-8B7E-1A849B1D7F6E}"/>
                </a:ext>
              </a:extLst>
            </p:cNvPr>
            <p:cNvSpPr/>
            <p:nvPr/>
          </p:nvSpPr>
          <p:spPr>
            <a:xfrm>
              <a:off x="3686664" y="778933"/>
              <a:ext cx="3919578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2291" name="TextBox 16">
            <a:extLst>
              <a:ext uri="{FF2B5EF4-FFF2-40B4-BE49-F238E27FC236}">
                <a16:creationId xmlns:a16="http://schemas.microsoft.com/office/drawing/2014/main" id="{E916D919-1178-490E-A17A-BBCE4C524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1" y="647701"/>
            <a:ext cx="8153399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Where do these shapes need to move to?</a:t>
            </a:r>
            <a:b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Discuss with a partner. </a:t>
            </a:r>
            <a:endParaRPr lang="en-GB" altLang="en-US" sz="3200" dirty="0">
              <a:solidFill>
                <a:srgbClr val="FF0000"/>
              </a:solidFill>
              <a:latin typeface="Comic Sans MS" panose="030F0702030302020204" pitchFamily="66" charset="0"/>
              <a:cs typeface="Twinkl" panose="020B0604020202020204" pitchFamily="2" charset="0"/>
            </a:endParaRPr>
          </a:p>
        </p:txBody>
      </p:sp>
      <p:sp>
        <p:nvSpPr>
          <p:cNvPr id="12292" name="Rectangle 14">
            <a:extLst>
              <a:ext uri="{FF2B5EF4-FFF2-40B4-BE49-F238E27FC236}">
                <a16:creationId xmlns:a16="http://schemas.microsoft.com/office/drawing/2014/main" id="{A36A3F23-EB9C-49BD-8D24-AEEA6C591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6" y="5121276"/>
            <a:ext cx="1598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has three or more sides</a:t>
            </a:r>
          </a:p>
        </p:txBody>
      </p:sp>
      <p:sp>
        <p:nvSpPr>
          <p:cNvPr id="12293" name="Rectangle 17">
            <a:extLst>
              <a:ext uri="{FF2B5EF4-FFF2-40B4-BE49-F238E27FC236}">
                <a16:creationId xmlns:a16="http://schemas.microsoft.com/office/drawing/2014/main" id="{9872FD27-7676-4AFE-BA63-66B2E24F1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1" y="5121275"/>
            <a:ext cx="91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purple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8A941-DEB9-4DBF-945D-2E3534561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1671639"/>
            <a:ext cx="9969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30B067-C23E-437D-B0DD-8CDF34B03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95" y="3138487"/>
            <a:ext cx="9810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89155-6948-4D4C-8156-272FC3DE3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1" y="4897439"/>
            <a:ext cx="847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049FC6-C7DE-4E7D-8042-013A3FEE10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1462088"/>
            <a:ext cx="10477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15D84A-C594-4F15-B62C-4F39A1CFE5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3" y="3022600"/>
            <a:ext cx="5445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46D58A-0BE4-4EE9-90CD-320ABAD1D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4530110"/>
            <a:ext cx="7937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567349A-C6D3-483E-89FE-6CB604F57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392"/>
      </p:ext>
    </p:extLst>
  </p:cSld>
  <p:clrMapOvr>
    <a:masterClrMapping/>
  </p:clrMapOvr>
  <p:transition spd="slow" advTm="108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5651 -0.087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8 0.02338 L 0.02096 -0.056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26458 -0.1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3.33333E-6 L -0.36653 0.1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72 -2.96296E-6 L 0.12904 0.0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3569 0.206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44477" objId="2"/>
        <p14:triggerEvt type="onClick" time="55151" objId="12"/>
        <p14:triggerEvt type="onClick" time="66029" objId="3"/>
        <p14:triggerEvt type="onClick" time="78401" objId="13"/>
        <p14:triggerEvt type="onClick" time="91342" objId="6"/>
        <p14:triggerEvt type="onClick" time="102637" objId="1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>
            <a:extLst>
              <a:ext uri="{FF2B5EF4-FFF2-40B4-BE49-F238E27FC236}">
                <a16:creationId xmlns:a16="http://schemas.microsoft.com/office/drawing/2014/main" id="{81751A47-7B2F-4F64-A9D1-C680D12805C9}"/>
              </a:ext>
            </a:extLst>
          </p:cNvPr>
          <p:cNvGrpSpPr>
            <a:grpSpLocks/>
          </p:cNvGrpSpPr>
          <p:nvPr/>
        </p:nvGrpSpPr>
        <p:grpSpPr bwMode="auto">
          <a:xfrm>
            <a:off x="3736976" y="2058989"/>
            <a:ext cx="4664075" cy="3025775"/>
            <a:chOff x="1570749" y="778933"/>
            <a:chExt cx="6035493" cy="39165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2474A2-C11F-4312-A562-A9765632A461}"/>
                </a:ext>
              </a:extLst>
            </p:cNvPr>
            <p:cNvSpPr/>
            <p:nvPr/>
          </p:nvSpPr>
          <p:spPr>
            <a:xfrm>
              <a:off x="1570749" y="778933"/>
              <a:ext cx="3927795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E5BD20-418D-4A4E-BE00-0B454BE705E3}"/>
                </a:ext>
              </a:extLst>
            </p:cNvPr>
            <p:cNvSpPr/>
            <p:nvPr/>
          </p:nvSpPr>
          <p:spPr>
            <a:xfrm>
              <a:off x="3686664" y="778933"/>
              <a:ext cx="3919578" cy="391654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3315" name="TextBox 16">
            <a:extLst>
              <a:ext uri="{FF2B5EF4-FFF2-40B4-BE49-F238E27FC236}">
                <a16:creationId xmlns:a16="http://schemas.microsoft.com/office/drawing/2014/main" id="{1D3D2014-717D-4713-B82C-EB5C7A034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1" y="647701"/>
            <a:ext cx="82213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Where do these shapes need to move to?</a:t>
            </a:r>
            <a:b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Discuss with a partner. </a:t>
            </a:r>
            <a:endParaRPr lang="en-GB" altLang="en-US" sz="3200" dirty="0">
              <a:solidFill>
                <a:srgbClr val="FF0000"/>
              </a:solidFill>
              <a:latin typeface="Comic Sans MS" panose="030F0702030302020204" pitchFamily="66" charset="0"/>
              <a:cs typeface="Twinkl" panose="020B0604020202020204" pitchFamily="2" charset="0"/>
            </a:endParaRPr>
          </a:p>
        </p:txBody>
      </p:sp>
      <p:sp>
        <p:nvSpPr>
          <p:cNvPr id="13316" name="Rectangle 14">
            <a:extLst>
              <a:ext uri="{FF2B5EF4-FFF2-40B4-BE49-F238E27FC236}">
                <a16:creationId xmlns:a16="http://schemas.microsoft.com/office/drawing/2014/main" id="{6DFF6A11-B0CA-4811-88FA-81F0B74BB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5121275"/>
            <a:ext cx="254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is a quadrilateral</a:t>
            </a:r>
          </a:p>
        </p:txBody>
      </p:sp>
      <p:sp>
        <p:nvSpPr>
          <p:cNvPr id="13317" name="Rectangle 17">
            <a:extLst>
              <a:ext uri="{FF2B5EF4-FFF2-40B4-BE49-F238E27FC236}">
                <a16:creationId xmlns:a16="http://schemas.microsoft.com/office/drawing/2014/main" id="{368BA2B8-8D6E-4B77-AA47-715C9A400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4" y="5121275"/>
            <a:ext cx="814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  <a:latin typeface="Twinkl SemiBold" pitchFamily="2" charset="0"/>
              </a:rPr>
              <a:t>green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44AB-9D2E-41F5-9217-0B0DBE74C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6" y="1990726"/>
            <a:ext cx="10652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A9E094-2A46-4B80-A91D-6F194EFF8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98" y="4330902"/>
            <a:ext cx="452438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E2F017-D883-4C58-816D-7629A63F6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1731964"/>
            <a:ext cx="8016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ABCB56-DAF6-4D14-8BB3-961DC5646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2832">
            <a:off x="9208733" y="3102770"/>
            <a:ext cx="92710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rapezoid 18">
            <a:extLst>
              <a:ext uri="{FF2B5EF4-FFF2-40B4-BE49-F238E27FC236}">
                <a16:creationId xmlns:a16="http://schemas.microsoft.com/office/drawing/2014/main" id="{9EA7AC60-4C82-405D-9E98-1ECD11AC2330}"/>
              </a:ext>
            </a:extLst>
          </p:cNvPr>
          <p:cNvSpPr/>
          <p:nvPr/>
        </p:nvSpPr>
        <p:spPr>
          <a:xfrm>
            <a:off x="8401051" y="4797425"/>
            <a:ext cx="1084263" cy="571500"/>
          </a:xfrm>
          <a:prstGeom prst="trapezoid">
            <a:avLst/>
          </a:prstGeom>
          <a:solidFill>
            <a:srgbClr val="00A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61016B-FAB3-434C-B8DE-99F360EAB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91856"/>
      </p:ext>
    </p:extLst>
  </p:cSld>
  <p:clrMapOvr>
    <a:masterClrMapping/>
  </p:clrMapOvr>
  <p:transition spd="slow" advTm="104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8 0.00972 L 0.35417 0.053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41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0.02454 L 0.22461 -0.224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22943 0.18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41081 -0.125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71 -0.0243 L -0.34244 -0.14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8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14" x="3740150" y="6311900"/>
          <p14:tracePt t="7628" x="3117850" y="6799263"/>
          <p14:tracePt t="7636" x="3135313" y="6772275"/>
          <p14:tracePt t="7642" x="3143250" y="6756400"/>
          <p14:tracePt t="7651" x="3152775" y="6738938"/>
          <p14:tracePt t="7657" x="3160713" y="6721475"/>
          <p14:tracePt t="7663" x="3168650" y="6713538"/>
          <p14:tracePt t="7671" x="3178175" y="6713538"/>
          <p14:tracePt t="7678" x="3178175" y="6705600"/>
          <p14:tracePt t="7685" x="3178175" y="6688138"/>
          <p14:tracePt t="7692" x="3194050" y="6688138"/>
          <p14:tracePt t="7700" x="3203575" y="6670675"/>
          <p14:tracePt t="7707" x="3211513" y="6654800"/>
          <p14:tracePt t="7714" x="3219450" y="6637338"/>
          <p14:tracePt t="7721" x="3228975" y="6619875"/>
          <p14:tracePt t="7728" x="3254375" y="6594475"/>
          <p14:tracePt t="7735" x="3270250" y="6561138"/>
          <p14:tracePt t="7742" x="3297238" y="6535738"/>
          <p14:tracePt t="7749" x="3313113" y="6500813"/>
          <p14:tracePt t="7756" x="3338513" y="6475413"/>
          <p14:tracePt t="7763" x="3355975" y="6450013"/>
          <p14:tracePt t="7770" x="3373438" y="6424613"/>
          <p14:tracePt t="7777" x="3389313" y="6399213"/>
          <p14:tracePt t="7785" x="3398838" y="6391275"/>
          <p14:tracePt t="7791" x="3406775" y="6373813"/>
          <p14:tracePt t="7798" x="3424238" y="6356350"/>
          <p14:tracePt t="7806" x="3432175" y="6338888"/>
          <p14:tracePt t="7813" x="3449638" y="6330950"/>
          <p14:tracePt t="7820" x="3467100" y="6313488"/>
          <p14:tracePt t="7827" x="3482975" y="6288088"/>
          <p14:tracePt t="7836" x="3492500" y="6254750"/>
          <p14:tracePt t="7841" x="3525838" y="6221413"/>
          <p14:tracePt t="7848" x="3551238" y="6169025"/>
          <p14:tracePt t="7856" x="3568700" y="6143625"/>
          <p14:tracePt t="7863" x="3594100" y="6118225"/>
          <p14:tracePt t="7870" x="3602038" y="6092825"/>
          <p14:tracePt t="7877" x="3619500" y="6076950"/>
          <p14:tracePt t="7884" x="3636963" y="6049963"/>
          <p14:tracePt t="7891" x="3644900" y="6024563"/>
          <p14:tracePt t="7898" x="3652838" y="6008688"/>
          <p14:tracePt t="7905" x="3662363" y="5999163"/>
          <p14:tracePt t="7912" x="3678238" y="5973763"/>
          <p14:tracePt t="7920" x="3687763" y="5957888"/>
          <p14:tracePt t="7927" x="3703638" y="5932488"/>
          <p14:tracePt t="7934" x="3721100" y="5905500"/>
          <p14:tracePt t="7941" x="3738563" y="5872163"/>
          <p14:tracePt t="7951" x="3756025" y="5854700"/>
          <p14:tracePt t="7955" x="3763963" y="5829300"/>
          <p14:tracePt t="7962" x="3771900" y="5803900"/>
          <p14:tracePt t="7969" x="3789363" y="5788025"/>
          <p14:tracePt t="7976" x="3797300" y="5778500"/>
          <p14:tracePt t="7984" x="3806825" y="5761038"/>
          <p14:tracePt t="7990" x="3814763" y="5745163"/>
          <p14:tracePt t="7997" x="3822700" y="5727700"/>
          <p14:tracePt t="8005" x="3832225" y="5719763"/>
          <p14:tracePt t="8012" x="3848100" y="5702300"/>
          <p14:tracePt t="8019" x="3865563" y="5676900"/>
          <p14:tracePt t="8026" x="3883025" y="5651500"/>
          <p14:tracePt t="8034" x="3908425" y="5616575"/>
          <p14:tracePt t="8040" x="3933825" y="5583238"/>
          <p14:tracePt t="8047" x="3959225" y="5549900"/>
          <p14:tracePt t="8055" x="3992563" y="5507038"/>
          <p14:tracePt t="8062" x="4017963" y="5481638"/>
          <p14:tracePt t="8069" x="4035425" y="5446713"/>
          <p14:tracePt t="8076" x="4052888" y="5413375"/>
          <p14:tracePt t="8084" x="4070350" y="5387975"/>
          <p14:tracePt t="8090" x="4078288" y="5362575"/>
          <p14:tracePt t="8098" x="4095750" y="5345113"/>
          <p14:tracePt t="8105" x="4121150" y="5327650"/>
          <p14:tracePt t="8112" x="4146550" y="5302250"/>
          <p14:tracePt t="8120" x="4171950" y="5268913"/>
          <p14:tracePt t="8127" x="4214813" y="5226050"/>
          <p14:tracePt t="8134" x="4248150" y="5200650"/>
          <p14:tracePt t="8141" x="4291013" y="5157788"/>
          <p14:tracePt t="8148" x="4316413" y="5132388"/>
          <p14:tracePt t="8155" x="4341813" y="5099050"/>
          <p14:tracePt t="8162" x="4367213" y="5081588"/>
          <p14:tracePt t="8170" x="4375150" y="5056188"/>
          <p14:tracePt t="8176" x="4392613" y="5048250"/>
          <p14:tracePt t="8184" x="4418013" y="5030788"/>
          <p14:tracePt t="8191" x="4435475" y="5022850"/>
          <p14:tracePt t="8198" x="4443413" y="5013325"/>
          <p14:tracePt t="8206" x="4451350" y="5005388"/>
          <p14:tracePt t="8213" x="4460875" y="5005388"/>
          <p14:tracePt t="8220" x="4468813" y="4997450"/>
          <p14:tracePt t="8242" x="4476750" y="4987925"/>
          <p14:tracePt t="8250" x="4486275" y="4979988"/>
          <p14:tracePt t="8263" x="4494213" y="4972050"/>
          <p14:tracePt t="8270" x="4503738" y="4962525"/>
          <p14:tracePt t="8277" x="4511675" y="4962525"/>
          <p14:tracePt t="8285" x="4519613" y="4962525"/>
          <p14:tracePt t="8292" x="4529138" y="4954588"/>
          <p14:tracePt t="8301" x="4537075" y="4946650"/>
          <p14:tracePt t="8306" x="4537075" y="4937125"/>
          <p14:tracePt t="8313" x="4554538" y="4937125"/>
          <p14:tracePt t="8320" x="4562475" y="4929188"/>
          <p14:tracePt t="8335" x="4570413" y="4919663"/>
          <p14:tracePt t="8342" x="4579938" y="4911725"/>
          <p14:tracePt t="8350" x="4587875" y="4911725"/>
          <p14:tracePt t="8356" x="4587875" y="4903788"/>
          <p14:tracePt t="8363" x="4605338" y="4894263"/>
          <p14:tracePt t="8370" x="4605338" y="4886325"/>
          <p14:tracePt t="8377" x="4613275" y="4886325"/>
          <p14:tracePt t="8384" x="4630738" y="4886325"/>
          <p14:tracePt t="8400" x="4638675" y="4886325"/>
          <p14:tracePt t="8406" x="4646613" y="4886325"/>
          <p14:tracePt t="8414" x="4646613" y="4878388"/>
          <p14:tracePt t="8421" x="4656138" y="4878388"/>
          <p14:tracePt t="8428" x="4664075" y="4878388"/>
          <p14:tracePt t="8435" x="4673600" y="4878388"/>
          <p14:tracePt t="8450" x="4689475" y="4868863"/>
          <p14:tracePt t="8456" x="4699000" y="4868863"/>
          <p14:tracePt t="8470" x="4706938" y="4868863"/>
          <p14:tracePt t="8477" x="4724400" y="4868863"/>
          <p14:tracePt t="8492" x="4732338" y="4868863"/>
          <p14:tracePt t="8500" x="4749800" y="4868863"/>
          <p14:tracePt t="8513" x="4757738" y="4868863"/>
          <p14:tracePt t="8520" x="4765675" y="4868863"/>
          <p14:tracePt t="8535" x="4775200" y="4868863"/>
          <p14:tracePt t="8548" x="4783138" y="4868863"/>
          <p14:tracePt t="8555" x="4791075" y="4868863"/>
          <p14:tracePt t="8562" x="4800600" y="4868863"/>
          <p14:tracePt t="8570" x="4808538" y="4868863"/>
          <p14:tracePt t="8576" x="4818063" y="4868863"/>
          <p14:tracePt t="8584" x="4843463" y="4868863"/>
          <p14:tracePt t="8592" x="4868863" y="4868863"/>
          <p14:tracePt t="8598" x="4884738" y="4868863"/>
          <p14:tracePt t="8605" x="4902200" y="4868863"/>
          <p14:tracePt t="8612" x="4919663" y="4868863"/>
          <p14:tracePt t="8627" x="4935538" y="4868863"/>
          <p14:tracePt t="8635" x="4945063" y="4868863"/>
          <p14:tracePt t="8649" x="4953000" y="4868863"/>
          <p14:tracePt t="8655" x="4962525" y="4868863"/>
          <p14:tracePt t="8670" x="4978400" y="4868863"/>
          <p14:tracePt t="8677" x="4987925" y="4868863"/>
          <p14:tracePt t="8692" x="4995863" y="4868863"/>
          <p14:tracePt t="8706" x="5003800" y="4868863"/>
          <p14:tracePt t="8714" x="5013325" y="4868863"/>
          <p14:tracePt t="8728" x="5021263" y="4868863"/>
          <p14:tracePt t="8742" x="5029200" y="4868863"/>
          <p14:tracePt t="8756" x="5038725" y="4868863"/>
          <p14:tracePt t="8763" x="5046663" y="4868863"/>
          <p14:tracePt t="8785" x="5054600" y="4868863"/>
          <p14:tracePt t="8793" x="5064125" y="4868863"/>
          <p14:tracePt t="8800" x="5072063" y="4868863"/>
          <p14:tracePt t="8829" x="5080000" y="4868863"/>
          <p14:tracePt t="8851" x="5089525" y="4868863"/>
          <p14:tracePt t="8894" x="5097463" y="4878388"/>
          <p14:tracePt t="8966" x="5106988" y="4878388"/>
          <p14:tracePt t="8988" x="5114925" y="4878388"/>
          <p14:tracePt t="9002" x="5114925" y="4886325"/>
          <p14:tracePt t="9017" x="5114925" y="4894263"/>
          <p14:tracePt t="9023" x="5122863" y="4894263"/>
          <p14:tracePt t="9052" x="5122863" y="4903788"/>
          <p14:tracePt t="9067" x="5132388" y="4903788"/>
          <p14:tracePt t="10746" x="5132388" y="4919663"/>
          <p14:tracePt t="10754" x="5132388" y="4929188"/>
          <p14:tracePt t="10761" x="5140325" y="4946650"/>
          <p14:tracePt t="10768" x="5140325" y="4962525"/>
          <p14:tracePt t="10775" x="5140325" y="4972050"/>
          <p14:tracePt t="10782" x="5140325" y="4987925"/>
          <p14:tracePt t="10789" x="5140325" y="4997450"/>
          <p14:tracePt t="10797" x="5140325" y="5022850"/>
          <p14:tracePt t="10804" x="5140325" y="5038725"/>
          <p14:tracePt t="10811" x="5140325" y="5048250"/>
          <p14:tracePt t="10818" x="5140325" y="5073650"/>
          <p14:tracePt t="10825" x="5140325" y="5091113"/>
          <p14:tracePt t="10833" x="5140325" y="5099050"/>
          <p14:tracePt t="10840" x="5140325" y="5116513"/>
          <p14:tracePt t="10848" x="5140325" y="5124450"/>
          <p14:tracePt t="10855" x="5140325" y="5149850"/>
          <p14:tracePt t="10862" x="5140325" y="5167313"/>
          <p14:tracePt t="10869" x="5140325" y="5175250"/>
          <p14:tracePt t="10876" x="5140325" y="5192713"/>
          <p14:tracePt t="10884" x="5140325" y="5218113"/>
          <p14:tracePt t="10891" x="5140325" y="5226050"/>
          <p14:tracePt t="10898" x="5140325" y="5243513"/>
          <p14:tracePt t="10912" x="5140325" y="5260975"/>
          <p14:tracePt t="10919" x="5140325" y="5268913"/>
          <p14:tracePt t="10934" x="5140325" y="5276850"/>
          <p14:tracePt t="10941" x="5140325" y="5294313"/>
          <p14:tracePt t="10955" x="5140325" y="5302250"/>
          <p14:tracePt t="10964" x="5140325" y="5319713"/>
          <p14:tracePt t="10970" x="5132388" y="5319713"/>
          <p14:tracePt t="10977" x="5132388" y="5337175"/>
          <p14:tracePt t="10984" x="5122863" y="5337175"/>
          <p14:tracePt t="10992" x="5122863" y="5345113"/>
          <p14:tracePt t="10999" x="5122863" y="5353050"/>
          <p14:tracePt t="11006" x="5122863" y="5362575"/>
          <p14:tracePt t="11014" x="5122863" y="5370513"/>
          <p14:tracePt t="11021" x="5114925" y="5380038"/>
          <p14:tracePt t="11029" x="5114925" y="5387975"/>
          <p14:tracePt t="11036" x="5106988" y="5395913"/>
          <p14:tracePt t="11043" x="5106988" y="5405438"/>
          <p14:tracePt t="11050" x="5097463" y="5413375"/>
          <p14:tracePt t="11057" x="5097463" y="5430838"/>
          <p14:tracePt t="11065" x="5089525" y="5438775"/>
          <p14:tracePt t="11072" x="5080000" y="5446713"/>
          <p14:tracePt t="11080" x="5072063" y="5464175"/>
          <p14:tracePt t="11086" x="5072063" y="5481638"/>
          <p14:tracePt t="11093" x="5064125" y="5481638"/>
          <p14:tracePt t="11101" x="5064125" y="5497513"/>
          <p14:tracePt t="11108" x="5054600" y="5507038"/>
          <p14:tracePt t="11115" x="5046663" y="5507038"/>
          <p14:tracePt t="11131" x="5046663" y="5514975"/>
          <p14:tracePt t="11137" x="5046663" y="5524500"/>
          <p14:tracePt t="11145" x="5046663" y="5532438"/>
          <p14:tracePt t="11152" x="5038725" y="5532438"/>
          <p14:tracePt t="11159" x="5038725" y="5540375"/>
          <p14:tracePt t="11166" x="5038725" y="5549900"/>
          <p14:tracePt t="11173" x="5029200" y="5549900"/>
          <p14:tracePt t="11187" x="5021263" y="5557838"/>
          <p14:tracePt t="11195" x="5021263" y="5565775"/>
          <p14:tracePt t="11202" x="5021263" y="5575300"/>
          <p14:tracePt t="11224" x="5013325" y="5575300"/>
          <p14:tracePt t="11238" x="5003800" y="5583238"/>
          <p14:tracePt t="11253" x="5003800" y="5591175"/>
          <p14:tracePt t="11374" x="5003800" y="5600700"/>
          <p14:tracePt t="12017" x="5003800" y="5608638"/>
          <p14:tracePt t="12038" x="5013325" y="5608638"/>
          <p14:tracePt t="12074" x="5013325" y="5616575"/>
          <p14:tracePt t="12103" x="5021263" y="5616575"/>
          <p14:tracePt t="12118" x="5029200" y="5616575"/>
          <p14:tracePt t="12139" x="5038725" y="5616575"/>
          <p14:tracePt t="12175" x="5046663" y="5616575"/>
          <p14:tracePt t="12189" x="5054600" y="5616575"/>
          <p14:tracePt t="12197" x="5054600" y="5626100"/>
          <p14:tracePt t="12204" x="5064125" y="5626100"/>
          <p14:tracePt t="12218" x="5072063" y="5634038"/>
          <p14:tracePt t="12231" x="5080000" y="5634038"/>
          <p14:tracePt t="12241" x="5089525" y="5634038"/>
          <p14:tracePt t="12247" x="5097463" y="5634038"/>
          <p14:tracePt t="12255" x="5097463" y="5641975"/>
          <p14:tracePt t="12263" x="5106988" y="5641975"/>
          <p14:tracePt t="12269" x="5114925" y="5651500"/>
          <p14:tracePt t="12276" x="5122863" y="5651500"/>
          <p14:tracePt t="12291" x="5122863" y="5659438"/>
          <p14:tracePt t="12299" x="5140325" y="5659438"/>
          <p14:tracePt t="12313" x="5148263" y="5659438"/>
          <p14:tracePt t="12327" x="5157788" y="5659438"/>
          <p14:tracePt t="12335" x="5165725" y="5659438"/>
          <p14:tracePt t="12348" x="5173663" y="5668963"/>
          <p14:tracePt t="12363" x="5183188" y="5668963"/>
          <p14:tracePt t="12370" x="5191125" y="5676900"/>
          <p14:tracePt t="12392" x="5199063" y="5676900"/>
          <p14:tracePt t="12407" x="5208588" y="5676900"/>
          <p14:tracePt t="12443" x="5216525" y="5684838"/>
          <p14:tracePt t="12457" x="5224463" y="5694363"/>
          <p14:tracePt t="12485" x="5233988" y="5702300"/>
          <p14:tracePt t="12493" x="5241925" y="5702300"/>
          <p14:tracePt t="12500" x="5249863" y="5702300"/>
          <p14:tracePt t="12507" x="5249863" y="5710238"/>
          <p14:tracePt t="12515" x="5259388" y="5710238"/>
          <p14:tracePt t="12522" x="5259388" y="5719763"/>
          <p14:tracePt t="12530" x="5267325" y="5719763"/>
          <p14:tracePt t="12543" x="5276850" y="5719763"/>
          <p14:tracePt t="12551" x="5284788" y="5719763"/>
          <p14:tracePt t="12558" x="5292725" y="5719763"/>
          <p14:tracePt t="12580" x="5302250" y="5719763"/>
          <p14:tracePt t="12586" x="5310188" y="5719763"/>
          <p14:tracePt t="12609" x="5318125" y="5719763"/>
          <p14:tracePt t="12623" x="5327650" y="5719763"/>
          <p14:tracePt t="12645" x="5335588" y="5719763"/>
          <p14:tracePt t="12795" x="5335588" y="5710238"/>
          <p14:tracePt t="17662" x="5343525" y="5702300"/>
          <p14:tracePt t="17676" x="5368925" y="5676900"/>
          <p14:tracePt t="17677" x="5403850" y="5659438"/>
          <p14:tracePt t="17684" x="5446713" y="5626100"/>
          <p14:tracePt t="17692" x="5480050" y="5600700"/>
          <p14:tracePt t="17698" x="5513388" y="5583238"/>
          <p14:tracePt t="17705" x="5548313" y="5565775"/>
          <p14:tracePt t="17712" x="5599113" y="5532438"/>
          <p14:tracePt t="17720" x="5657850" y="5514975"/>
          <p14:tracePt t="17727" x="5735638" y="5481638"/>
          <p14:tracePt t="17734" x="5794375" y="5464175"/>
          <p14:tracePt t="17741" x="5870575" y="5438775"/>
          <p14:tracePt t="17748" x="5921375" y="5421313"/>
          <p14:tracePt t="17755" x="5981700" y="5405438"/>
          <p14:tracePt t="17763" x="6007100" y="5405438"/>
          <p14:tracePt t="17770" x="6040438" y="5395913"/>
          <p14:tracePt t="17777" x="6065838" y="5387975"/>
          <p14:tracePt t="17784" x="6100763" y="5380038"/>
          <p14:tracePt t="17792" x="6134100" y="5370513"/>
          <p14:tracePt t="17798" x="6167438" y="5370513"/>
          <p14:tracePt t="17805" x="6210300" y="5362575"/>
          <p14:tracePt t="17813" x="6245225" y="5362575"/>
          <p14:tracePt t="17819" x="6278563" y="5353050"/>
          <p14:tracePt t="17827" x="6321425" y="5345113"/>
          <p14:tracePt t="17834" x="6354763" y="5337175"/>
          <p14:tracePt t="17842" x="6397625" y="5327650"/>
          <p14:tracePt t="17848" x="6430963" y="5319713"/>
          <p14:tracePt t="17855" x="6465888" y="5319713"/>
          <p14:tracePt t="17863" x="6508750" y="5311775"/>
          <p14:tracePt t="17870" x="6550025" y="5311775"/>
          <p14:tracePt t="17878" x="6584950" y="5311775"/>
          <p14:tracePt t="17884" x="6635750" y="5311775"/>
          <p14:tracePt t="17891" x="6669088" y="5311775"/>
          <p14:tracePt t="17898" x="6711950" y="5311775"/>
          <p14:tracePt t="17905" x="6745288" y="5311775"/>
          <p14:tracePt t="17912" x="6788150" y="5311775"/>
          <p14:tracePt t="17919" x="6831013" y="5311775"/>
          <p14:tracePt t="17926" x="6864350" y="5311775"/>
          <p14:tracePt t="17933" x="6889750" y="5311775"/>
          <p14:tracePt t="17942" x="6924675" y="5319713"/>
          <p14:tracePt t="17958" x="6975475" y="5327650"/>
          <p14:tracePt t="17963" x="6983413" y="5327650"/>
          <p14:tracePt t="17969" x="7000875" y="5327650"/>
          <p14:tracePt t="17976" x="7008813" y="5327650"/>
          <p14:tracePt t="17983" x="7018338" y="5337175"/>
          <p14:tracePt t="17991" x="7026275" y="5337175"/>
          <p14:tracePt t="17998" x="7043738" y="5345113"/>
          <p14:tracePt t="18012" x="7059613" y="5353050"/>
          <p14:tracePt t="18019" x="7085013" y="5362575"/>
          <p14:tracePt t="18026" x="7094538" y="5370513"/>
          <p14:tracePt t="18033" x="7119938" y="5370513"/>
          <p14:tracePt t="18042" x="7145338" y="5380038"/>
          <p14:tracePt t="18047" x="7170738" y="5395913"/>
          <p14:tracePt t="18054" x="7196138" y="5405438"/>
          <p14:tracePt t="18062" x="7204075" y="5413375"/>
          <p14:tracePt t="18070" x="7229475" y="5421313"/>
          <p14:tracePt t="18076" x="7246938" y="5430838"/>
          <p14:tracePt t="18083" x="7246938" y="5438775"/>
          <p14:tracePt t="18091" x="7256463" y="5438775"/>
          <p14:tracePt t="18098" x="7264400" y="5438775"/>
          <p14:tracePt t="18104" x="7272338" y="5438775"/>
          <p14:tracePt t="18119" x="7272338" y="5446713"/>
          <p14:tracePt t="18126" x="7281863" y="5446713"/>
          <p14:tracePt t="18133" x="7281863" y="5456238"/>
          <p14:tracePt t="18147" x="7289800" y="5456238"/>
          <p14:tracePt t="18170" x="7289800" y="5464175"/>
          <p14:tracePt t="18177" x="7297738" y="5464175"/>
          <p14:tracePt t="18191" x="7297738" y="5472113"/>
          <p14:tracePt t="18256" x="7297738" y="5481638"/>
          <p14:tracePt t="18277" x="7297738" y="5489575"/>
          <p14:tracePt t="18306" x="7297738" y="5497513"/>
          <p14:tracePt t="18364" x="7297738" y="5507038"/>
          <p14:tracePt t="18385" x="7297738" y="5514975"/>
          <p14:tracePt t="18414" x="7297738" y="5524500"/>
          <p14:tracePt t="18435" x="7297738" y="5532438"/>
          <p14:tracePt t="18450" x="7297738" y="5540375"/>
          <p14:tracePt t="18485" x="7297738" y="5549900"/>
          <p14:tracePt t="18499" x="7297738" y="5557838"/>
          <p14:tracePt t="18535" x="7297738" y="5565775"/>
          <p14:tracePt t="18550" x="7297738" y="5575300"/>
          <p14:tracePt t="18564" x="7297738" y="5583238"/>
          <p14:tracePt t="21812" x="7289800" y="5591175"/>
          <p14:tracePt t="21818" x="7281863" y="5591175"/>
          <p14:tracePt t="21833" x="7272338" y="5600700"/>
          <p14:tracePt t="21847" x="7264400" y="5600700"/>
          <p14:tracePt t="21861" x="7256463" y="5608638"/>
          <p14:tracePt t="21896" x="7246938" y="5608638"/>
          <p14:tracePt t="21911" x="7239000" y="5608638"/>
          <p14:tracePt t="22201" x="7213600" y="5600700"/>
          <p14:tracePt t="22208" x="7188200" y="5591175"/>
          <p14:tracePt t="22215" x="7170738" y="5583238"/>
          <p14:tracePt t="22222" x="7145338" y="5575300"/>
          <p14:tracePt t="22229" x="7119938" y="5557838"/>
          <p14:tracePt t="22236" x="7102475" y="5549900"/>
          <p14:tracePt t="22243" x="7085013" y="5540375"/>
          <p14:tracePt t="22251" x="7069138" y="5532438"/>
          <p14:tracePt t="22258" x="7051675" y="5532438"/>
          <p14:tracePt t="22265" x="7034213" y="5532438"/>
          <p14:tracePt t="22272" x="7018338" y="5524500"/>
          <p14:tracePt t="22279" x="6992938" y="5524500"/>
          <p14:tracePt t="22287" x="6975475" y="5524500"/>
          <p14:tracePt t="22293" x="6958013" y="5524500"/>
          <p14:tracePt t="22300" x="6932613" y="5524500"/>
          <p14:tracePt t="22307" x="6907213" y="5524500"/>
          <p14:tracePt t="22314" x="6881813" y="5514975"/>
          <p14:tracePt t="22322" x="6848475" y="5514975"/>
          <p14:tracePt t="22328" x="6813550" y="5514975"/>
          <p14:tracePt t="22335" x="6762750" y="5507038"/>
          <p14:tracePt t="22342" x="6704013" y="5507038"/>
          <p14:tracePt t="22349" x="6618288" y="5507038"/>
          <p14:tracePt t="22357" x="6534150" y="5507038"/>
          <p14:tracePt t="22364" x="6448425" y="5507038"/>
          <p14:tracePt t="22371" x="6372225" y="5514975"/>
          <p14:tracePt t="22378" x="6286500" y="5524500"/>
          <p14:tracePt t="22385" x="6227763" y="5540375"/>
          <p14:tracePt t="22392" x="6184900" y="5540375"/>
          <p14:tracePt t="22399" x="6151563" y="5540375"/>
          <p14:tracePt t="22406" x="6116638" y="5549900"/>
          <p14:tracePt t="22414" x="6091238" y="5549900"/>
          <p14:tracePt t="22421" x="6075363" y="5557838"/>
          <p14:tracePt t="22428" x="6049963" y="5565775"/>
          <p14:tracePt t="22435" x="6032500" y="5575300"/>
          <p14:tracePt t="22442" x="6007100" y="5575300"/>
          <p14:tracePt t="22449" x="5997575" y="5583238"/>
          <p14:tracePt t="22456" x="5972175" y="5591175"/>
          <p14:tracePt t="22463" x="5946775" y="5600700"/>
          <p14:tracePt t="22472" x="5921375" y="5608638"/>
          <p14:tracePt t="22477" x="5905500" y="5616575"/>
          <p14:tracePt t="22485" x="5870575" y="5626100"/>
          <p14:tracePt t="22492" x="5845175" y="5634038"/>
          <p14:tracePt t="22499" x="5811838" y="5634038"/>
          <p14:tracePt t="22506" x="5776913" y="5659438"/>
          <p14:tracePt t="22513" x="5743575" y="5659438"/>
          <p14:tracePt t="22521" x="5726113" y="5659438"/>
          <p14:tracePt t="22528" x="5700713" y="5668963"/>
          <p14:tracePt t="22535" x="5683250" y="5676900"/>
          <p14:tracePt t="22542" x="5675313" y="5684838"/>
          <p14:tracePt t="22550" x="5667375" y="5684838"/>
          <p14:tracePt t="22557" x="5657850" y="5694363"/>
          <p14:tracePt t="22572" x="5649913" y="5694363"/>
          <p14:tracePt t="22579" x="5641975" y="5694363"/>
          <p14:tracePt t="22587" x="5632450" y="5694363"/>
          <p14:tracePt t="22593" x="5632450" y="5702300"/>
          <p14:tracePt t="22601" x="5624513" y="5702300"/>
          <p14:tracePt t="22608" x="5616575" y="5702300"/>
          <p14:tracePt t="22645" x="5607050" y="5702300"/>
          <p14:tracePt t="22659" x="5599113" y="5702300"/>
          <p14:tracePt t="22681" x="5591175" y="5702300"/>
          <p14:tracePt t="22717" x="5581650" y="5702300"/>
          <p14:tracePt t="22731" x="5581650" y="5694363"/>
          <p14:tracePt t="22753" x="5581650" y="5684838"/>
          <p14:tracePt t="22796" x="5581650" y="5676900"/>
          <p14:tracePt t="22832" x="5573713" y="5676900"/>
          <p14:tracePt t="22911" x="5573713" y="5668963"/>
          <p14:tracePt t="22925" x="5565775" y="5668963"/>
          <p14:tracePt t="22954" x="5565775" y="5659438"/>
          <p14:tracePt t="22969" x="5556250" y="5659438"/>
          <p14:tracePt t="22983" x="5548313" y="5659438"/>
          <p14:tracePt t="23263" x="5548313" y="5651500"/>
          <p14:tracePt t="23299" x="5538788" y="5641975"/>
          <p14:tracePt t="23320" x="5530850" y="5641975"/>
          <p14:tracePt t="23349" x="5522913" y="5641975"/>
          <p14:tracePt t="23363" x="5522913" y="5634038"/>
          <p14:tracePt t="23370" x="5513388" y="5634038"/>
          <p14:tracePt t="23456" x="5513388" y="5626100"/>
          <p14:tracePt t="23893" x="5522913" y="5626100"/>
          <p14:tracePt t="24505" x="5530850" y="5626100"/>
          <p14:tracePt t="24534" x="5530850" y="5616575"/>
          <p14:tracePt t="24541" x="5538788" y="5616575"/>
          <p14:tracePt t="24555" x="5548313" y="5600700"/>
          <p14:tracePt t="24562" x="5548313" y="5583238"/>
          <p14:tracePt t="24569" x="5556250" y="5557838"/>
          <p14:tracePt t="24576" x="5573713" y="5524500"/>
          <p14:tracePt t="24583" x="5581650" y="5472113"/>
          <p14:tracePt t="24590" x="5607050" y="5421313"/>
          <p14:tracePt t="24598" x="5632450" y="5380038"/>
          <p14:tracePt t="24605" x="5657850" y="5327650"/>
          <p14:tracePt t="24612" x="5675313" y="5276850"/>
          <p14:tracePt t="24620" x="5692775" y="5235575"/>
          <p14:tracePt t="24626" x="5726113" y="5167313"/>
          <p14:tracePt t="24635" x="5761038" y="5091113"/>
          <p14:tracePt t="24641" x="5786438" y="5013325"/>
          <p14:tracePt t="24648" x="5819775" y="4954588"/>
          <p14:tracePt t="24655" x="5853113" y="4903788"/>
          <p14:tracePt t="24662" x="5862638" y="4868863"/>
          <p14:tracePt t="24670" x="5880100" y="4835525"/>
          <p14:tracePt t="24676" x="5895975" y="4802188"/>
          <p14:tracePt t="24683" x="5905500" y="4775200"/>
          <p14:tracePt t="24690" x="5905500" y="4767263"/>
          <p14:tracePt t="24698" x="5913438" y="4741863"/>
          <p14:tracePt t="24705" x="5921375" y="4724400"/>
          <p14:tracePt t="24712" x="5930900" y="4708525"/>
          <p14:tracePt t="24719" x="5938838" y="4699000"/>
          <p14:tracePt t="24726" x="5938838" y="4683125"/>
          <p14:tracePt t="24733" x="5946775" y="4665663"/>
          <p14:tracePt t="24740" x="5956300" y="4657725"/>
          <p14:tracePt t="24747" x="5956300" y="4640263"/>
          <p14:tracePt t="24754" x="5956300" y="4622800"/>
          <p14:tracePt t="24769" x="5956300" y="4605338"/>
          <p14:tracePt t="24775" x="5956300" y="4597400"/>
          <p14:tracePt t="24783" x="5956300" y="4589463"/>
          <p14:tracePt t="24790" x="5956300" y="4579938"/>
          <p14:tracePt t="24797" x="5956300" y="4572000"/>
          <p14:tracePt t="24804" x="5956300" y="4564063"/>
          <p14:tracePt t="24812" x="5956300" y="4554538"/>
          <p14:tracePt t="24819" x="5964238" y="4546600"/>
          <p14:tracePt t="24825" x="5972175" y="4521200"/>
          <p14:tracePt t="24833" x="5981700" y="4495800"/>
          <p14:tracePt t="24840" x="5981700" y="4478338"/>
          <p14:tracePt t="24847" x="5989638" y="4445000"/>
          <p14:tracePt t="24854" x="5997575" y="4419600"/>
          <p14:tracePt t="24861" x="6007100" y="4384675"/>
          <p14:tracePt t="24869" x="6007100" y="4359275"/>
          <p14:tracePt t="24875" x="6015038" y="4341813"/>
          <p14:tracePt t="24882" x="6015038" y="4325938"/>
          <p14:tracePt t="24890" x="6015038" y="4308475"/>
          <p14:tracePt t="24904" x="6015038" y="4300538"/>
          <p14:tracePt t="24918" x="6015038" y="4291013"/>
          <p14:tracePt t="24932" x="6015038" y="4283075"/>
          <p14:tracePt t="24940" x="6015038" y="4275138"/>
          <p14:tracePt t="24961" x="6015038" y="4265613"/>
          <p14:tracePt t="24975" x="6015038" y="4257675"/>
          <p14:tracePt t="24990" x="6015038" y="4249738"/>
          <p14:tracePt t="25025" x="6015038" y="4240213"/>
          <p14:tracePt t="25139" x="6024563" y="4240213"/>
          <p14:tracePt t="25351" x="6032500" y="4240213"/>
          <p14:tracePt t="26520" x="5997575" y="4291013"/>
          <p14:tracePt t="26527" x="5956300" y="4359275"/>
          <p14:tracePt t="26534" x="5905500" y="4410075"/>
          <p14:tracePt t="26541" x="5853113" y="4460875"/>
          <p14:tracePt t="26549" x="5811838" y="4513263"/>
          <p14:tracePt t="26556" x="5761038" y="4538663"/>
          <p14:tracePt t="26563" x="5718175" y="4579938"/>
          <p14:tracePt t="26570" x="5700713" y="4605338"/>
          <p14:tracePt t="26577" x="5675313" y="4630738"/>
          <p14:tracePt t="26585" x="5632450" y="4657725"/>
          <p14:tracePt t="26591" x="5599113" y="4683125"/>
          <p14:tracePt t="26600" x="5565775" y="4708525"/>
          <p14:tracePt t="26605" x="5522913" y="4749800"/>
          <p14:tracePt t="26612" x="5487988" y="4784725"/>
          <p14:tracePt t="26620" x="5437188" y="4827588"/>
          <p14:tracePt t="26626" x="5394325" y="4868863"/>
          <p14:tracePt t="26634" x="5353050" y="4919663"/>
          <p14:tracePt t="26641" x="5327650" y="4946650"/>
          <p14:tracePt t="26648" x="5292725" y="4972050"/>
          <p14:tracePt t="26655" x="5267325" y="4997450"/>
          <p14:tracePt t="26662" x="5249863" y="5022850"/>
          <p14:tracePt t="26669" x="5233988" y="5030788"/>
          <p14:tracePt t="26676" x="5224463" y="5048250"/>
          <p14:tracePt t="26683" x="5208588" y="5056188"/>
          <p14:tracePt t="26690" x="5191125" y="5081588"/>
          <p14:tracePt t="26697" x="5173663" y="5099050"/>
          <p14:tracePt t="26705" x="5165725" y="5106988"/>
          <p14:tracePt t="26712" x="5140325" y="5124450"/>
          <p14:tracePt t="26719" x="5122863" y="5141913"/>
          <p14:tracePt t="26726" x="5097463" y="5157788"/>
          <p14:tracePt t="26733" x="5072063" y="5183188"/>
          <p14:tracePt t="26740" x="5054600" y="5200650"/>
          <p14:tracePt t="26748" x="5038725" y="5218113"/>
          <p14:tracePt t="26755" x="5013325" y="5235575"/>
          <p14:tracePt t="26762" x="4987925" y="5260975"/>
          <p14:tracePt t="26769" x="4970463" y="5276850"/>
          <p14:tracePt t="26776" x="4945063" y="5302250"/>
          <p14:tracePt t="26784" x="4935538" y="5319713"/>
          <p14:tracePt t="26790" x="4910138" y="5345113"/>
          <p14:tracePt t="26797" x="4894263" y="5353050"/>
          <p14:tracePt t="26804" x="4876800" y="5362575"/>
          <p14:tracePt t="26811" x="4859338" y="5380038"/>
          <p14:tracePt t="26818" x="4859338" y="5395913"/>
          <p14:tracePt t="26825" x="4833938" y="5405438"/>
          <p14:tracePt t="26833" x="4826000" y="5413375"/>
          <p14:tracePt t="26839" x="4808538" y="5430838"/>
          <p14:tracePt t="26847" x="4791075" y="5446713"/>
          <p14:tracePt t="26854" x="4791075" y="5456238"/>
          <p14:tracePt t="26861" x="4775200" y="5464175"/>
          <p14:tracePt t="26868" x="4757738" y="5481638"/>
          <p14:tracePt t="26875" x="4757738" y="5489575"/>
          <p14:tracePt t="26883" x="4740275" y="5497513"/>
          <p14:tracePt t="26890" x="4724400" y="5514975"/>
          <p14:tracePt t="26897" x="4706938" y="5524500"/>
          <p14:tracePt t="26904" x="4706938" y="5540375"/>
          <p14:tracePt t="26912" x="4689475" y="5540375"/>
          <p14:tracePt t="26919" x="4673600" y="5557838"/>
          <p14:tracePt t="26926" x="4664075" y="5565775"/>
          <p14:tracePt t="26934" x="4656138" y="5575300"/>
          <p14:tracePt t="26949" x="4630738" y="5591175"/>
          <p14:tracePt t="26955" x="4621213" y="5600700"/>
          <p14:tracePt t="26962" x="4613275" y="5608638"/>
          <p14:tracePt t="26970" x="4595813" y="5616575"/>
          <p14:tracePt t="26977" x="4587875" y="5626100"/>
          <p14:tracePt t="26984" x="4587875" y="5634038"/>
          <p14:tracePt t="26991" x="4579938" y="5641975"/>
          <p14:tracePt t="26999" x="4570413" y="5651500"/>
          <p14:tracePt t="27005" x="4562475" y="5659438"/>
          <p14:tracePt t="27012" x="4554538" y="5668963"/>
          <p14:tracePt t="27020" x="4545013" y="5676900"/>
          <p14:tracePt t="27027" x="4537075" y="5684838"/>
          <p14:tracePt t="27034" x="4529138" y="5694363"/>
          <p14:tracePt t="27042" x="4519613" y="5702300"/>
          <p14:tracePt t="27050" x="4511675" y="5702300"/>
          <p14:tracePt t="27056" x="4503738" y="5719763"/>
          <p14:tracePt t="27063" x="4494213" y="5727700"/>
          <p14:tracePt t="27070" x="4486275" y="5735638"/>
          <p14:tracePt t="27077" x="4476750" y="5745163"/>
          <p14:tracePt t="27085" x="4468813" y="5753100"/>
          <p14:tracePt t="27091" x="4460875" y="5761038"/>
          <p14:tracePt t="27100" x="4451350" y="5761038"/>
          <p14:tracePt t="27106" x="4443413" y="5778500"/>
          <p14:tracePt t="27113" x="4435475" y="5788025"/>
          <p14:tracePt t="27120" x="4425950" y="5803900"/>
          <p14:tracePt t="27127" x="4410075" y="5813425"/>
          <p14:tracePt t="27135" x="4392613" y="5821363"/>
          <p14:tracePt t="27142" x="4384675" y="5838825"/>
          <p14:tracePt t="27150" x="4375150" y="5854700"/>
          <p14:tracePt t="27156" x="4367213" y="5854700"/>
          <p14:tracePt t="27164" x="4349750" y="5872163"/>
          <p14:tracePt t="27171" x="4349750" y="5880100"/>
          <p14:tracePt t="27178" x="4341813" y="5889625"/>
          <p14:tracePt t="27185" x="4341813" y="5897563"/>
          <p14:tracePt t="27192" x="4332288" y="5897563"/>
          <p14:tracePt t="27200" x="4324350" y="5905500"/>
          <p14:tracePt t="27213" x="4316413" y="5915025"/>
          <p14:tracePt t="27220" x="4306888" y="5922963"/>
          <p14:tracePt t="27227" x="4306888" y="5932488"/>
          <p14:tracePt t="27235" x="4298950" y="5932488"/>
          <p14:tracePt t="27242" x="4291013" y="5940425"/>
          <p14:tracePt t="27250" x="4281488" y="5948363"/>
          <p14:tracePt t="27256" x="4273550" y="5957888"/>
          <p14:tracePt t="27263" x="4265613" y="5957888"/>
          <p14:tracePt t="27270" x="4256088" y="5973763"/>
          <p14:tracePt t="27277" x="4256088" y="5983288"/>
          <p14:tracePt t="27284" x="4240213" y="5983288"/>
          <p14:tracePt t="27292" x="4230688" y="5999163"/>
          <p14:tracePt t="27300" x="4222750" y="6008688"/>
          <p14:tracePt t="27305" x="4214813" y="6016625"/>
          <p14:tracePt t="27312" x="4205288" y="6016625"/>
          <p14:tracePt t="27320" x="4197350" y="6034088"/>
          <p14:tracePt t="27327" x="4197350" y="6042025"/>
          <p14:tracePt t="27334" x="4179888" y="6042025"/>
          <p14:tracePt t="27341" x="4171950" y="6049963"/>
          <p14:tracePt t="27349" x="4171950" y="6067425"/>
          <p14:tracePt t="27356" x="4162425" y="6067425"/>
          <p14:tracePt t="27363" x="4146550" y="6076950"/>
          <p14:tracePt t="27370" x="4137025" y="6092825"/>
          <p14:tracePt t="27384" x="4129088" y="6102350"/>
          <p14:tracePt t="27391" x="4121150" y="6110288"/>
          <p14:tracePt t="27398" x="4111625" y="6127750"/>
          <p14:tracePt t="27405" x="4103688" y="6127750"/>
          <p14:tracePt t="27412" x="4095750" y="6135688"/>
          <p14:tracePt t="27419" x="4095750" y="6143625"/>
          <p14:tracePt t="27426" x="4078288" y="6153150"/>
          <p14:tracePt t="27434" x="4070350" y="6161088"/>
          <p14:tracePt t="27441" x="4070350" y="6169025"/>
          <p14:tracePt t="27449" x="4060825" y="6178550"/>
          <p14:tracePt t="27455" x="4044950" y="6186488"/>
          <p14:tracePt t="27462" x="4035425" y="6194425"/>
          <p14:tracePt t="27476" x="4017963" y="6203950"/>
          <p14:tracePt t="27484" x="4010025" y="6203950"/>
          <p14:tracePt t="27491" x="4010025" y="6211888"/>
          <p14:tracePt t="27499" x="4002088" y="6221413"/>
          <p14:tracePt t="27512" x="3984625" y="6229350"/>
          <p14:tracePt t="27527" x="3984625" y="6237288"/>
          <p14:tracePt t="27534" x="3976688" y="6246813"/>
          <p14:tracePt t="27542" x="3967163" y="6246813"/>
          <p14:tracePt t="27548" x="3967163" y="6254750"/>
          <p14:tracePt t="27555" x="3959225" y="6262688"/>
          <p14:tracePt t="27562" x="3951288" y="6262688"/>
          <p14:tracePt t="27577" x="3941763" y="6272213"/>
          <p14:tracePt t="27584" x="3933825" y="6280150"/>
          <p14:tracePt t="27591" x="3925888" y="6288088"/>
          <p14:tracePt t="27599" x="3916363" y="6288088"/>
          <p14:tracePt t="27605" x="3916363" y="6297613"/>
          <p14:tracePt t="27613" x="3900488" y="6305550"/>
          <p14:tracePt t="27620" x="3890963" y="6313488"/>
          <p14:tracePt t="27627" x="3883025" y="6313488"/>
          <p14:tracePt t="27635" x="3873500" y="6323013"/>
          <p14:tracePt t="27642" x="3865563" y="6330950"/>
          <p14:tracePt t="27650" x="3857625" y="6338888"/>
          <p14:tracePt t="27656" x="3848100" y="6338888"/>
          <p14:tracePt t="27663" x="3840163" y="6348413"/>
          <p14:tracePt t="27671" x="3840163" y="6356350"/>
          <p14:tracePt t="27678" x="3832225" y="6356350"/>
          <p14:tracePt t="27692" x="3822700" y="6365875"/>
          <p14:tracePt t="27707" x="3814763" y="6365875"/>
          <p14:tracePt t="27714" x="3806825" y="6373813"/>
          <p14:tracePt t="27729" x="3806825" y="6381750"/>
          <p14:tracePt t="27736" x="3797300" y="6381750"/>
          <p14:tracePt t="27757" x="3789363" y="6381750"/>
          <p14:tracePt t="27766" x="3789363" y="6391275"/>
          <p14:tracePt t="27772" x="3781425" y="6399213"/>
          <p14:tracePt t="27794" x="3771900" y="6407150"/>
          <p14:tracePt t="27801" x="3763963" y="6416675"/>
          <p14:tracePt t="27816" x="3756025" y="6424613"/>
          <p14:tracePt t="27823" x="3746500" y="6424613"/>
          <p14:tracePt t="27830" x="3746500" y="6432550"/>
          <p14:tracePt t="27837" x="3738563" y="6442075"/>
          <p14:tracePt t="27852" x="3729038" y="6450013"/>
          <p14:tracePt t="27859" x="3721100" y="6450013"/>
          <p14:tracePt t="27866" x="3721100" y="6457950"/>
          <p14:tracePt t="27873" x="3713163" y="6467475"/>
          <p14:tracePt t="27888" x="3703638" y="6475413"/>
          <p14:tracePt t="27895" x="3695700" y="6483350"/>
          <p14:tracePt t="27910" x="3687763" y="6483350"/>
          <p14:tracePt t="27917" x="3678238" y="6492875"/>
          <p14:tracePt t="27924" x="3678238" y="6500813"/>
          <p14:tracePt t="27933" x="3678238" y="6510338"/>
          <p14:tracePt t="27939" x="3670300" y="6510338"/>
          <p14:tracePt t="27949" x="3662363" y="6518275"/>
          <p14:tracePt t="27953" x="3652838" y="6526213"/>
          <p14:tracePt t="27968" x="3652838" y="6535738"/>
          <p14:tracePt t="27975" x="3644900" y="6535738"/>
          <p14:tracePt t="27982" x="3636963" y="6543675"/>
          <p14:tracePt t="27996" x="3627438" y="6551613"/>
          <p14:tracePt t="28003" x="3619500" y="6561138"/>
          <p14:tracePt t="28011" x="3611563" y="6569075"/>
          <p14:tracePt t="28025" x="3611563" y="6577013"/>
          <p14:tracePt t="28033" x="3602038" y="6594475"/>
          <p14:tracePt t="28040" x="3594100" y="6602413"/>
          <p14:tracePt t="28049" x="3576638" y="6627813"/>
          <p14:tracePt t="28054" x="3559175" y="6654800"/>
          <p14:tracePt t="28061" x="3551238" y="6680200"/>
          <p14:tracePt t="28069" x="3543300" y="6696075"/>
          <p14:tracePt t="28076" x="3533775" y="6721475"/>
          <p14:tracePt t="28083" x="3517900" y="6746875"/>
          <p14:tracePt t="28090" x="3508375" y="6764338"/>
          <p14:tracePt t="28098" x="3500438" y="6781800"/>
          <p14:tracePt t="28104" x="3492500" y="6799263"/>
          <p14:tracePt t="28112" x="3475038" y="6815138"/>
          <p14:tracePt t="28119" x="3475038" y="6832600"/>
          <p14:tracePt t="28126" x="3457575" y="6840538"/>
          <p14:tracePt t="34690" x="0" y="0"/>
        </p14:tracePtLst>
      </p14:laserTraceLst>
    </p:ext>
    <p:ext uri="{E180D4A7-C9FB-4DFB-919C-405C955672EB}">
      <p14:showEvtLst xmlns:p14="http://schemas.microsoft.com/office/powerpoint/2010/main">
        <p14:triggerEvt type="onClick" time="48762" objId="7"/>
        <p14:triggerEvt type="onClick" time="60058" objId="10"/>
        <p14:triggerEvt type="onClick" time="71550" objId="11"/>
        <p14:triggerEvt type="onClick" time="82708" objId="9"/>
        <p14:triggerEvt type="onClick" time="95967" objId="1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1972C11-B7EE-43E8-81AE-93D95791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1" y="968376"/>
            <a:ext cx="4113213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>
            <a:extLst>
              <a:ext uri="{FF2B5EF4-FFF2-40B4-BE49-F238E27FC236}">
                <a16:creationId xmlns:a16="http://schemas.microsoft.com/office/drawing/2014/main" id="{B409B45E-F667-4BEF-8CE9-F930F002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4" y="968376"/>
            <a:ext cx="4541837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>
            <a:extLst>
              <a:ext uri="{FF2B5EF4-FFF2-40B4-BE49-F238E27FC236}">
                <a16:creationId xmlns:a16="http://schemas.microsoft.com/office/drawing/2014/main" id="{B7675ABD-84BD-4341-9C69-34738F234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129" y="107546"/>
            <a:ext cx="601685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Core Task choices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C564F4-4686-4428-A8AA-0AD3FB8C1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A1BFE3-568A-4EF6-BF30-3F9A3A1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7577"/>
      </p:ext>
    </p:extLst>
  </p:cSld>
  <p:clrMapOvr>
    <a:masterClrMapping/>
  </p:clrMapOvr>
  <p:transition spd="slow" advTm="101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62" x="3721100" y="6292850"/>
          <p14:tracePt t="6723" x="3092450" y="6746875"/>
          <p14:tracePt t="6730" x="3109913" y="6696075"/>
          <p14:tracePt t="6737" x="3143250" y="6645275"/>
          <p14:tracePt t="6744" x="3152775" y="6602413"/>
          <p14:tracePt t="6751" x="3168650" y="6561138"/>
          <p14:tracePt t="6758" x="3186113" y="6526213"/>
          <p14:tracePt t="6765" x="3203575" y="6510338"/>
          <p14:tracePt t="6772" x="3219450" y="6475413"/>
          <p14:tracePt t="6779" x="3228975" y="6450013"/>
          <p14:tracePt t="6786" x="3236913" y="6424613"/>
          <p14:tracePt t="6794" x="3244850" y="6407150"/>
          <p14:tracePt t="6800" x="3262313" y="6391275"/>
          <p14:tracePt t="6807" x="3279775" y="6356350"/>
          <p14:tracePt t="6814" x="3297238" y="6313488"/>
          <p14:tracePt t="6822" x="3313113" y="6272213"/>
          <p14:tracePt t="6829" x="3348038" y="6203950"/>
          <p14:tracePt t="6836" x="3381375" y="6127750"/>
          <p14:tracePt t="6844" x="3414713" y="6059488"/>
          <p14:tracePt t="6850" x="3432175" y="5983288"/>
          <p14:tracePt t="6857" x="3457575" y="5932488"/>
          <p14:tracePt t="6864" x="3475038" y="5897563"/>
          <p14:tracePt t="6871" x="3482975" y="5872163"/>
          <p14:tracePt t="6878" x="3492500" y="5838825"/>
          <p14:tracePt t="6885" x="3508375" y="5803900"/>
          <p14:tracePt t="6893" x="3517900" y="5778500"/>
          <p14:tracePt t="6899" x="3533775" y="5745163"/>
          <p14:tracePt t="6907" x="3559175" y="5702300"/>
          <p14:tracePt t="6914" x="3568700" y="5651500"/>
          <p14:tracePt t="6921" x="3586163" y="5616575"/>
          <p14:tracePt t="6928" x="3602038" y="5583238"/>
          <p14:tracePt t="6944" x="3627438" y="5507038"/>
          <p14:tracePt t="6949" x="3627438" y="5481638"/>
          <p14:tracePt t="6957" x="3636963" y="5464175"/>
          <p14:tracePt t="6964" x="3652838" y="5438775"/>
          <p14:tracePt t="6971" x="3652838" y="5421313"/>
          <p14:tracePt t="6978" x="3662363" y="5395913"/>
          <p14:tracePt t="6985" x="3670300" y="5370513"/>
          <p14:tracePt t="6992" x="3678238" y="5337175"/>
          <p14:tracePt t="6999" x="3687763" y="5319713"/>
          <p14:tracePt t="7006" x="3687763" y="5294313"/>
          <p14:tracePt t="7014" x="3687763" y="5260975"/>
          <p14:tracePt t="7021" x="3695700" y="5226050"/>
          <p14:tracePt t="7028" x="3703638" y="5208588"/>
          <p14:tracePt t="7035" x="3713163" y="5183188"/>
          <p14:tracePt t="7043" x="3721100" y="5157788"/>
          <p14:tracePt t="7049" x="3721100" y="5132388"/>
          <p14:tracePt t="7056" x="3729038" y="5132388"/>
          <p14:tracePt t="7064" x="3729038" y="5116513"/>
          <p14:tracePt t="7071" x="3738563" y="5106988"/>
          <p14:tracePt t="7079" x="3738563" y="5099050"/>
          <p14:tracePt t="7085" x="3738563" y="5081588"/>
          <p14:tracePt t="7092" x="3746500" y="5073650"/>
          <p14:tracePt t="7099" x="3746500" y="5056188"/>
          <p14:tracePt t="7106" x="3746500" y="5048250"/>
          <p14:tracePt t="7121" x="3746500" y="5030788"/>
          <p14:tracePt t="7128" x="3746500" y="5022850"/>
          <p14:tracePt t="7135" x="3746500" y="5013325"/>
          <p14:tracePt t="7143" x="3746500" y="4987925"/>
          <p14:tracePt t="7149" x="3756025" y="4962525"/>
          <p14:tracePt t="7156" x="3756025" y="4946650"/>
          <p14:tracePt t="7163" x="3756025" y="4911725"/>
          <p14:tracePt t="7170" x="3763963" y="4878388"/>
          <p14:tracePt t="7178" x="3771900" y="4835525"/>
          <p14:tracePt t="7184" x="3781425" y="4802188"/>
          <p14:tracePt t="7193" x="3781425" y="4767263"/>
          <p14:tracePt t="7198" x="3781425" y="4741863"/>
          <p14:tracePt t="7206" x="3789363" y="4724400"/>
          <p14:tracePt t="7213" x="3797300" y="4699000"/>
          <p14:tracePt t="7220" x="3797300" y="4683125"/>
          <p14:tracePt t="7228" x="3797300" y="4665663"/>
          <p14:tracePt t="7234" x="3806825" y="4648200"/>
          <p14:tracePt t="7243" x="3806825" y="4622800"/>
          <p14:tracePt t="7248" x="3814763" y="4605338"/>
          <p14:tracePt t="7256" x="3814763" y="4579938"/>
          <p14:tracePt t="7263" x="3822700" y="4554538"/>
          <p14:tracePt t="7270" x="3822700" y="4546600"/>
          <p14:tracePt t="7277" x="3822700" y="4521200"/>
          <p14:tracePt t="7284" x="3832225" y="4495800"/>
          <p14:tracePt t="7291" x="3832225" y="4470400"/>
          <p14:tracePt t="7298" x="3840163" y="4460875"/>
          <p14:tracePt t="7305" x="3840163" y="4435475"/>
          <p14:tracePt t="7313" x="3840163" y="4410075"/>
          <p14:tracePt t="7320" x="3840163" y="4402138"/>
          <p14:tracePt t="7327" x="3840163" y="4376738"/>
          <p14:tracePt t="7334" x="3840163" y="4359275"/>
          <p14:tracePt t="7341" x="3840163" y="4351338"/>
          <p14:tracePt t="7348" x="3848100" y="4333875"/>
          <p14:tracePt t="7355" x="3848100" y="4325938"/>
          <p14:tracePt t="7362" x="3848100" y="4308475"/>
          <p14:tracePt t="7369" x="3848100" y="4283075"/>
          <p14:tracePt t="7377" x="3848100" y="4275138"/>
          <p14:tracePt t="7383" x="3848100" y="4249738"/>
          <p14:tracePt t="7390" x="3857625" y="4232275"/>
          <p14:tracePt t="7398" x="3857625" y="4224338"/>
          <p14:tracePt t="7405" x="3857625" y="4214813"/>
          <p14:tracePt t="7412" x="3857625" y="4206875"/>
          <p14:tracePt t="7427" x="3857625" y="4197350"/>
          <p14:tracePt t="7433" x="3857625" y="4189413"/>
          <p14:tracePt t="7440" x="3857625" y="4181475"/>
          <p14:tracePt t="7462" x="3857625" y="4164013"/>
          <p14:tracePt t="7469" x="3857625" y="4156075"/>
          <p14:tracePt t="7476" x="3857625" y="4146550"/>
          <p14:tracePt t="7483" x="3857625" y="4130675"/>
          <p14:tracePt t="7490" x="3857625" y="4121150"/>
          <p14:tracePt t="7497" x="3857625" y="4105275"/>
          <p14:tracePt t="7505" x="3857625" y="4087813"/>
          <p14:tracePt t="7512" x="3848100" y="4070350"/>
          <p14:tracePt t="7519" x="3848100" y="4062413"/>
          <p14:tracePt t="7527" x="3848100" y="4052888"/>
          <p14:tracePt t="7540" x="3848100" y="4044950"/>
          <p14:tracePt t="7547" x="3848100" y="4037013"/>
          <p14:tracePt t="7554" x="3848100" y="4027488"/>
          <p14:tracePt t="7562" x="3840163" y="4027488"/>
          <p14:tracePt t="7568" x="3840163" y="4019550"/>
          <p14:tracePt t="7583" x="3832225" y="4011613"/>
          <p14:tracePt t="7598" x="3832225" y="4002088"/>
          <p14:tracePt t="7605" x="3822700" y="3994150"/>
          <p14:tracePt t="7612" x="3822700" y="3986213"/>
          <p14:tracePt t="7633" x="3814763" y="3976688"/>
          <p14:tracePt t="7640" x="3814763" y="3968750"/>
          <p14:tracePt t="7661" x="3806825" y="3968750"/>
          <p14:tracePt t="7676" x="3806825" y="3960813"/>
          <p14:tracePt t="7690" x="3806825" y="3951288"/>
          <p14:tracePt t="7734" x="3797300" y="3951288"/>
          <p14:tracePt t="8079" x="3797300" y="3943350"/>
          <p14:tracePt t="9004" x="3789363" y="3917950"/>
          <p14:tracePt t="9011" x="3781425" y="3900488"/>
          <p14:tracePt t="9018" x="3781425" y="3883025"/>
          <p14:tracePt t="9025" x="3781425" y="3867150"/>
          <p14:tracePt t="9032" x="3771900" y="3849688"/>
          <p14:tracePt t="9040" x="3763963" y="3841750"/>
          <p14:tracePt t="9047" x="3763963" y="3816350"/>
          <p14:tracePt t="9054" x="3763963" y="3798888"/>
          <p14:tracePt t="9062" x="3763963" y="3790950"/>
          <p14:tracePt t="9069" x="3756025" y="3773488"/>
          <p14:tracePt t="9076" x="3756025" y="3756025"/>
          <p14:tracePt t="9083" x="3756025" y="3748088"/>
          <p14:tracePt t="9090" x="3746500" y="3730625"/>
          <p14:tracePt t="9097" x="3746500" y="3705225"/>
          <p14:tracePt t="9105" x="3738563" y="3687763"/>
          <p14:tracePt t="9112" x="3738563" y="3662363"/>
          <p14:tracePt t="9119" x="3738563" y="3636963"/>
          <p14:tracePt t="9126" x="3729038" y="3629025"/>
          <p14:tracePt t="9133" x="3721100" y="3594100"/>
          <p14:tracePt t="9141" x="3713163" y="3568700"/>
          <p14:tracePt t="9147" x="3713163" y="3543300"/>
          <p14:tracePt t="9154" x="3703638" y="3527425"/>
          <p14:tracePt t="9162" x="3695700" y="3502025"/>
          <p14:tracePt t="9168" x="3695700" y="3475038"/>
          <p14:tracePt t="9176" x="3687763" y="3449638"/>
          <p14:tracePt t="9183" x="3687763" y="3441700"/>
          <p14:tracePt t="9191" x="3678238" y="3416300"/>
          <p14:tracePt t="9197" x="3678238" y="3398838"/>
          <p14:tracePt t="9204" x="3670300" y="3390900"/>
          <p14:tracePt t="9211" x="3662363" y="3373438"/>
          <p14:tracePt t="9218" x="3652838" y="3355975"/>
          <p14:tracePt t="9225" x="3644900" y="3330575"/>
          <p14:tracePt t="9232" x="3636963" y="3305175"/>
          <p14:tracePt t="9240" x="3627438" y="3271838"/>
          <p14:tracePt t="9246" x="3611563" y="3238500"/>
          <p14:tracePt t="9253" x="3602038" y="3186113"/>
          <p14:tracePt t="9261" x="3594100" y="3152775"/>
          <p14:tracePt t="9268" x="3576638" y="3109913"/>
          <p14:tracePt t="9275" x="3568700" y="3076575"/>
          <p14:tracePt t="9282" x="3559175" y="3051175"/>
          <p14:tracePt t="9289" x="3543300" y="3016250"/>
          <p14:tracePt t="9296" x="3533775" y="2990850"/>
          <p14:tracePt t="9303" x="3517900" y="2974975"/>
          <p14:tracePt t="9310" x="3508375" y="2949575"/>
          <p14:tracePt t="9317" x="3492500" y="2922588"/>
          <p14:tracePt t="9325" x="3492500" y="2897188"/>
          <p14:tracePt t="9331" x="3475038" y="2871788"/>
          <p14:tracePt t="9338" x="3457575" y="2863850"/>
          <p14:tracePt t="9345" x="3441700" y="2846388"/>
          <p14:tracePt t="9353" x="3432175" y="2830513"/>
          <p14:tracePt t="9360" x="3414713" y="2813050"/>
          <p14:tracePt t="9367" x="3406775" y="2805113"/>
          <p14:tracePt t="9375" x="3389313" y="2778125"/>
          <p14:tracePt t="9382" x="3373438" y="2770188"/>
          <p14:tracePt t="9390" x="3355975" y="2752725"/>
          <p14:tracePt t="9396" x="3348038" y="2736850"/>
          <p14:tracePt t="9404" x="3338513" y="2736850"/>
          <p14:tracePt t="9411" x="3330575" y="2719388"/>
          <p14:tracePt t="9418" x="3313113" y="2711450"/>
          <p14:tracePt t="9425" x="3313113" y="2701925"/>
          <p14:tracePt t="9432" x="3297238" y="2686050"/>
          <p14:tracePt t="9440" x="3279775" y="2676525"/>
          <p14:tracePt t="9447" x="3270250" y="2660650"/>
          <p14:tracePt t="9454" x="3254375" y="2643188"/>
          <p14:tracePt t="9462" x="3244850" y="2643188"/>
          <p14:tracePt t="9469" x="3236913" y="2625725"/>
          <p14:tracePt t="9476" x="3219450" y="2608263"/>
          <p14:tracePt t="9483" x="3203575" y="2592388"/>
          <p14:tracePt t="9498" x="3186113" y="2574925"/>
          <p14:tracePt t="9505" x="3168650" y="2566988"/>
          <p14:tracePt t="9512" x="3152775" y="2549525"/>
          <p14:tracePt t="9519" x="3143250" y="2541588"/>
          <p14:tracePt t="9526" x="3127375" y="2532063"/>
          <p14:tracePt t="9533" x="3109913" y="2524125"/>
          <p14:tracePt t="9542" x="3109913" y="2516188"/>
          <p14:tracePt t="9548" x="3084513" y="2506663"/>
          <p14:tracePt t="9556" x="3067050" y="2498725"/>
          <p14:tracePt t="9563" x="3059113" y="2481263"/>
          <p14:tracePt t="9570" x="3041650" y="2481263"/>
          <p14:tracePt t="9577" x="3033713" y="2473325"/>
          <p14:tracePt t="9584" x="3024188" y="2473325"/>
          <p14:tracePt t="9592" x="3016250" y="2463800"/>
          <p14:tracePt t="9599" x="3008313" y="2463800"/>
          <p14:tracePt t="9607" x="2990850" y="2463800"/>
          <p14:tracePt t="9613" x="2973388" y="2463800"/>
          <p14:tracePt t="9621" x="2973388" y="2455863"/>
          <p14:tracePt t="9628" x="2965450" y="2455863"/>
          <p14:tracePt t="9635" x="2947988" y="2455863"/>
          <p14:tracePt t="9650" x="2940050" y="2455863"/>
          <p14:tracePt t="9658" x="2930525" y="2455863"/>
          <p14:tracePt t="9665" x="2922588" y="2455863"/>
          <p14:tracePt t="9679" x="2914650" y="2455863"/>
          <p14:tracePt t="9686" x="2905125" y="2455863"/>
          <p14:tracePt t="9708" x="2897188" y="2463800"/>
          <p14:tracePt t="9715" x="2889250" y="2463800"/>
          <p14:tracePt t="9723" x="2879725" y="2473325"/>
          <p14:tracePt t="9745" x="2871788" y="2473325"/>
          <p14:tracePt t="9752" x="2863850" y="2481263"/>
          <p14:tracePt t="9767" x="2854325" y="2481263"/>
          <p14:tracePt t="9775" x="2846388" y="2489200"/>
          <p14:tracePt t="9781" x="2846388" y="2498725"/>
          <p14:tracePt t="9796" x="2838450" y="2498725"/>
          <p14:tracePt t="9803" x="2828925" y="2498725"/>
          <p14:tracePt t="9810" x="2828925" y="2506663"/>
          <p14:tracePt t="9825" x="2820988" y="2516188"/>
          <p14:tracePt t="9855" x="2820988" y="2524125"/>
          <p14:tracePt t="9862" x="2820988" y="2532063"/>
          <p14:tracePt t="9876" x="2820988" y="2541588"/>
          <p14:tracePt t="9905" x="2820988" y="2549525"/>
          <p14:tracePt t="9927" x="2820988" y="2557463"/>
          <p14:tracePt t="9956" x="2820988" y="2566988"/>
          <p14:tracePt t="10013" x="2811463" y="2566988"/>
          <p14:tracePt t="10043" x="2803525" y="2566988"/>
          <p14:tracePt t="10072" x="2795588" y="2566988"/>
          <p14:tracePt t="10094" x="2786063" y="2566988"/>
          <p14:tracePt t="10108" x="2778125" y="2566988"/>
          <p14:tracePt t="10145" x="2770188" y="2566988"/>
          <p14:tracePt t="10202" x="2770188" y="2574925"/>
          <p14:tracePt t="10224" x="2770188" y="2582863"/>
          <p14:tracePt t="10253" x="2778125" y="2582863"/>
          <p14:tracePt t="10304" x="2786063" y="2582863"/>
          <p14:tracePt t="10334" x="2795588" y="2582863"/>
          <p14:tracePt t="10378" x="2803525" y="2582863"/>
          <p14:tracePt t="10414" x="2811463" y="2582863"/>
          <p14:tracePt t="10458" x="2811463" y="2574925"/>
          <p14:tracePt t="10465" x="2820988" y="2574925"/>
          <p14:tracePt t="10502" x="2828925" y="2574925"/>
          <p14:tracePt t="10539" x="2828925" y="2566988"/>
          <p14:tracePt t="10589" x="2838450" y="2566988"/>
          <p14:tracePt t="12294" x="2838450" y="2549525"/>
          <p14:tracePt t="12301" x="2838450" y="2541588"/>
          <p14:tracePt t="12315" x="2846388" y="2524125"/>
          <p14:tracePt t="12322" x="2846388" y="2516188"/>
          <p14:tracePt t="12329" x="2863850" y="2489200"/>
          <p14:tracePt t="12337" x="2879725" y="2463800"/>
          <p14:tracePt t="12344" x="2905125" y="2422525"/>
          <p14:tracePt t="12351" x="2947988" y="2371725"/>
          <p14:tracePt t="12358" x="2990850" y="2319338"/>
          <p14:tracePt t="12365" x="3024188" y="2278063"/>
          <p14:tracePt t="12373" x="3067050" y="2227263"/>
          <p14:tracePt t="12379" x="3100388" y="2192338"/>
          <p14:tracePt t="12388" x="3127375" y="2166938"/>
          <p14:tracePt t="12394" x="3152775" y="2141538"/>
          <p14:tracePt t="12401" x="3168650" y="2124075"/>
          <p14:tracePt t="12409" x="3194050" y="2108200"/>
          <p14:tracePt t="12416" x="3211513" y="2082800"/>
          <p14:tracePt t="12423" x="3228975" y="2073275"/>
          <p14:tracePt t="12430" x="3254375" y="2065338"/>
          <p14:tracePt t="12439" x="3279775" y="2047875"/>
          <p14:tracePt t="12445" x="3305175" y="2039938"/>
          <p14:tracePt t="12452" x="3330575" y="2022475"/>
          <p14:tracePt t="12459" x="3348038" y="2005013"/>
          <p14:tracePt t="12467" x="3373438" y="1997075"/>
          <p14:tracePt t="12474" x="3398838" y="1979613"/>
          <p14:tracePt t="12481" x="3424238" y="1971675"/>
          <p14:tracePt t="12489" x="3457575" y="1954213"/>
          <p14:tracePt t="12496" x="3475038" y="1946275"/>
          <p14:tracePt t="12504" x="3500438" y="1938338"/>
          <p14:tracePt t="12511" x="3525838" y="1938338"/>
          <p14:tracePt t="12518" x="3551238" y="1928813"/>
          <p14:tracePt t="12525" x="3568700" y="1928813"/>
          <p14:tracePt t="12532" x="3586163" y="1920875"/>
          <p14:tracePt t="12539" x="3611563" y="1920875"/>
          <p14:tracePt t="12547" x="3627438" y="1911350"/>
          <p14:tracePt t="12556" x="3652838" y="1911350"/>
          <p14:tracePt t="12561" x="3678238" y="1911350"/>
          <p14:tracePt t="12568" x="3687763" y="1911350"/>
          <p14:tracePt t="12576" x="3703638" y="1911350"/>
          <p14:tracePt t="12583" x="3721100" y="1911350"/>
          <p14:tracePt t="12590" x="3729038" y="1911350"/>
          <p14:tracePt t="12597" x="3746500" y="1911350"/>
          <p14:tracePt t="12605" x="3771900" y="1911350"/>
          <p14:tracePt t="12612" x="3781425" y="1911350"/>
          <p14:tracePt t="12619" x="3797300" y="1911350"/>
          <p14:tracePt t="12627" x="3806825" y="1911350"/>
          <p14:tracePt t="12634" x="3832225" y="1911350"/>
          <p14:tracePt t="12641" x="3848100" y="1911350"/>
          <p14:tracePt t="12648" x="3865563" y="1911350"/>
          <p14:tracePt t="12656" x="3900488" y="1911350"/>
          <p14:tracePt t="12663" x="3925888" y="1911350"/>
          <p14:tracePt t="12671" x="3951288" y="1911350"/>
          <p14:tracePt t="12678" x="3984625" y="1911350"/>
          <p14:tracePt t="12685" x="4017963" y="1911350"/>
          <p14:tracePt t="12692" x="4044950" y="1911350"/>
          <p14:tracePt t="12699" x="4086225" y="1911350"/>
          <p14:tracePt t="12706" x="4129088" y="1920875"/>
          <p14:tracePt t="12714" x="4171950" y="1920875"/>
          <p14:tracePt t="12722" x="4222750" y="1928813"/>
          <p14:tracePt t="12728" x="4265613" y="1928813"/>
          <p14:tracePt t="12735" x="4298950" y="1938338"/>
          <p14:tracePt t="12743" x="4324350" y="1946275"/>
          <p14:tracePt t="12750" x="4359275" y="1946275"/>
          <p14:tracePt t="12757" x="4392613" y="1963738"/>
          <p14:tracePt t="12765" x="4443413" y="1971675"/>
          <p14:tracePt t="12773" x="4476750" y="1989138"/>
          <p14:tracePt t="12780" x="4511675" y="1997075"/>
          <p14:tracePt t="12788" x="4529138" y="2014538"/>
          <p14:tracePt t="12794" x="4562475" y="2022475"/>
          <p14:tracePt t="12801" x="4587875" y="2039938"/>
          <p14:tracePt t="12808" x="4621213" y="2047875"/>
          <p14:tracePt t="12816" x="4646613" y="2065338"/>
          <p14:tracePt t="12823" x="4664075" y="2073275"/>
          <p14:tracePt t="12829" x="4689475" y="2090738"/>
          <p14:tracePt t="12837" x="4706938" y="2108200"/>
          <p14:tracePt t="12844" x="4732338" y="2124075"/>
          <p14:tracePt t="12851" x="4757738" y="2149475"/>
          <p14:tracePt t="12858" x="4775200" y="2166938"/>
          <p14:tracePt t="12865" x="4791075" y="2184400"/>
          <p14:tracePt t="12873" x="4818063" y="2200275"/>
          <p14:tracePt t="12880" x="4843463" y="2227263"/>
          <p14:tracePt t="12888" x="4859338" y="2243138"/>
          <p14:tracePt t="12894" x="4884738" y="2268538"/>
          <p14:tracePt t="12902" x="4894263" y="2286000"/>
          <p14:tracePt t="12908" x="4919663" y="2303463"/>
          <p14:tracePt t="12916" x="4935538" y="2319338"/>
          <p14:tracePt t="12923" x="4953000" y="2344738"/>
          <p14:tracePt t="12930" x="4970463" y="2362200"/>
          <p14:tracePt t="12939" x="4987925" y="2387600"/>
          <p14:tracePt t="12953" x="4995863" y="2422525"/>
          <p14:tracePt t="12959" x="5013325" y="2447925"/>
          <p14:tracePt t="12966" x="5021263" y="2463800"/>
          <p14:tracePt t="12974" x="5029200" y="2473325"/>
          <p14:tracePt t="12980" x="5038725" y="2489200"/>
          <p14:tracePt t="12988" x="5038725" y="2498725"/>
          <p14:tracePt t="12995" x="5038725" y="2506663"/>
          <p14:tracePt t="13002" x="5046663" y="2506663"/>
          <p14:tracePt t="13016" x="5046663" y="2516188"/>
          <p14:tracePt t="13023" x="5046663" y="2524125"/>
          <p14:tracePt t="13037" x="5046663" y="2532063"/>
          <p14:tracePt t="13044" x="5046663" y="2541588"/>
          <p14:tracePt t="13059" x="5046663" y="2549525"/>
          <p14:tracePt t="13088" x="5046663" y="2557463"/>
          <p14:tracePt t="13109" x="5046663" y="2566988"/>
          <p14:tracePt t="13138" x="5054600" y="2566988"/>
          <p14:tracePt t="13144" x="5054600" y="2574925"/>
          <p14:tracePt t="13158" x="5054600" y="2582863"/>
          <p14:tracePt t="13174" x="5054600" y="2592388"/>
          <p14:tracePt t="13209" x="5054600" y="2600325"/>
          <p14:tracePt t="13217" x="5054600" y="2608263"/>
          <p14:tracePt t="13238" x="5054600" y="2617788"/>
          <p14:tracePt t="13253" x="5054600" y="2625725"/>
          <p14:tracePt t="13268" x="5054600" y="2633663"/>
          <p14:tracePt t="13275" x="5054600" y="2643188"/>
          <p14:tracePt t="13282" x="5054600" y="2651125"/>
          <p14:tracePt t="13304" x="5054600" y="2660650"/>
          <p14:tracePt t="13318" x="5054600" y="2668588"/>
          <p14:tracePt t="13325" x="5046663" y="2668588"/>
          <p14:tracePt t="13355" x="5038725" y="2676525"/>
          <p14:tracePt t="13369" x="5029200" y="2686050"/>
          <p14:tracePt t="13384" x="5029200" y="2693988"/>
          <p14:tracePt t="13427" x="5021263" y="2693988"/>
          <p14:tracePt t="13463" x="5013325" y="2693988"/>
          <p14:tracePt t="13477" x="5013325" y="2676525"/>
          <p14:tracePt t="13491" x="5013325" y="2668588"/>
          <p14:tracePt t="16092" x="4987925" y="2643188"/>
          <p14:tracePt t="16099" x="4962525" y="2608263"/>
          <p14:tracePt t="16106" x="4919663" y="2574925"/>
          <p14:tracePt t="16113" x="4894263" y="2524125"/>
          <p14:tracePt t="16120" x="4859338" y="2481263"/>
          <p14:tracePt t="16127" x="4833938" y="2447925"/>
          <p14:tracePt t="16135" x="4818063" y="2422525"/>
          <p14:tracePt t="16141" x="4791075" y="2387600"/>
          <p14:tracePt t="16148" x="4775200" y="2362200"/>
          <p14:tracePt t="16155" x="4765675" y="2336800"/>
          <p14:tracePt t="16162" x="4749800" y="2328863"/>
          <p14:tracePt t="16169" x="4732338" y="2311400"/>
          <p14:tracePt t="16176" x="4714875" y="2293938"/>
          <p14:tracePt t="16184" x="4699000" y="2278063"/>
          <p14:tracePt t="16191" x="4689475" y="2268538"/>
          <p14:tracePt t="16198" x="4664075" y="2252663"/>
          <p14:tracePt t="16205" x="4646613" y="2243138"/>
          <p14:tracePt t="16212" x="4638675" y="2227263"/>
          <p14:tracePt t="16219" x="4630738" y="2227263"/>
          <p14:tracePt t="16226" x="4613275" y="2217738"/>
          <p14:tracePt t="16234" x="4595813" y="2209800"/>
          <p14:tracePt t="16247" x="4587875" y="2209800"/>
          <p14:tracePt t="16254" x="4579938" y="2200275"/>
          <p14:tracePt t="16261" x="4570413" y="2200275"/>
          <p14:tracePt t="16269" x="4562475" y="2192338"/>
          <p14:tracePt t="16275" x="4554538" y="2192338"/>
          <p14:tracePt t="16283" x="4545013" y="2192338"/>
          <p14:tracePt t="16290" x="4537075" y="2192338"/>
          <p14:tracePt t="16297" x="4529138" y="2184400"/>
          <p14:tracePt t="16304" x="4519613" y="2184400"/>
          <p14:tracePt t="16311" x="4511675" y="2174875"/>
          <p14:tracePt t="16319" x="4503738" y="2174875"/>
          <p14:tracePt t="16325" x="4486275" y="2174875"/>
          <p14:tracePt t="16333" x="4476750" y="2166938"/>
          <p14:tracePt t="16340" x="4468813" y="2166938"/>
          <p14:tracePt t="16347" x="4451350" y="2166938"/>
          <p14:tracePt t="16354" x="4443413" y="2159000"/>
          <p14:tracePt t="16361" x="4435475" y="2159000"/>
          <p14:tracePt t="16368" x="4418013" y="2159000"/>
          <p14:tracePt t="16375" x="4410075" y="2159000"/>
          <p14:tracePt t="16384" x="4392613" y="2159000"/>
          <p14:tracePt t="16391" x="4367213" y="2159000"/>
          <p14:tracePt t="16398" x="4341813" y="2159000"/>
          <p14:tracePt t="16406" x="4316413" y="2159000"/>
          <p14:tracePt t="16412" x="4291013" y="2159000"/>
          <p14:tracePt t="16419" x="4265613" y="2166938"/>
          <p14:tracePt t="16426" x="4256088" y="2174875"/>
          <p14:tracePt t="16434" x="4240213" y="2174875"/>
          <p14:tracePt t="16440" x="4230688" y="2174875"/>
          <p14:tracePt t="16447" x="4230688" y="2184400"/>
          <p14:tracePt t="16454" x="4214813" y="2200275"/>
          <p14:tracePt t="16461" x="4205288" y="2200275"/>
          <p14:tracePt t="16468" x="4197350" y="2209800"/>
          <p14:tracePt t="16475" x="4179888" y="2227263"/>
          <p14:tracePt t="16485" x="4171950" y="2235200"/>
          <p14:tracePt t="16490" x="4162425" y="2235200"/>
          <p14:tracePt t="16497" x="4146550" y="2252663"/>
          <p14:tracePt t="16504" x="4129088" y="2268538"/>
          <p14:tracePt t="16511" x="4121150" y="2278063"/>
          <p14:tracePt t="16518" x="4103688" y="2293938"/>
          <p14:tracePt t="16525" x="4086225" y="2303463"/>
          <p14:tracePt t="16532" x="4070350" y="2311400"/>
          <p14:tracePt t="16539" x="4052888" y="2328863"/>
          <p14:tracePt t="16546" x="4044950" y="2344738"/>
          <p14:tracePt t="16553" x="4027488" y="2354263"/>
          <p14:tracePt t="16560" x="4017963" y="2362200"/>
          <p14:tracePt t="16568" x="4002088" y="2379663"/>
          <p14:tracePt t="16574" x="3992563" y="2387600"/>
          <p14:tracePt t="16582" x="3984625" y="2405063"/>
          <p14:tracePt t="16589" x="3967163" y="2422525"/>
          <p14:tracePt t="16596" x="3951288" y="2430463"/>
          <p14:tracePt t="16603" x="3951288" y="2438400"/>
          <p14:tracePt t="16610" x="3933825" y="2455863"/>
          <p14:tracePt t="16617" x="3925888" y="2463800"/>
          <p14:tracePt t="16624" x="3908425" y="2473325"/>
          <p14:tracePt t="16631" x="3900488" y="2489200"/>
          <p14:tracePt t="16646" x="3890963" y="2498725"/>
          <p14:tracePt t="16653" x="3883025" y="2498725"/>
          <p14:tracePt t="16660" x="3883025" y="2506663"/>
          <p14:tracePt t="16668" x="3873500" y="2516188"/>
          <p14:tracePt t="16682" x="3865563" y="2516188"/>
          <p14:tracePt t="16689" x="3865563" y="2524125"/>
          <p14:tracePt t="16696" x="3865563" y="2541588"/>
          <p14:tracePt t="16703" x="3857625" y="2541588"/>
          <p14:tracePt t="16710" x="3848100" y="2549525"/>
          <p14:tracePt t="16719" x="3840163" y="2557463"/>
          <p14:tracePt t="16732" x="3832225" y="2566988"/>
          <p14:tracePt t="16739" x="3822700" y="2566988"/>
          <p14:tracePt t="16746" x="3822700" y="2574925"/>
          <p14:tracePt t="16753" x="3814763" y="2582863"/>
          <p14:tracePt t="16768" x="3806825" y="2582863"/>
          <p14:tracePt t="16782" x="3806825" y="2592388"/>
          <p14:tracePt t="16789" x="3797300" y="2600325"/>
          <p14:tracePt t="16810" x="3797300" y="2608263"/>
          <p14:tracePt t="16818" x="3789363" y="2608263"/>
          <p14:tracePt t="16839" x="3789363" y="2617788"/>
          <p14:tracePt t="16860" x="3781425" y="2625725"/>
          <p14:tracePt t="16918" x="3781425" y="2633663"/>
          <p14:tracePt t="16939" x="3771900" y="2633663"/>
          <p14:tracePt t="16954" x="3771900" y="2643188"/>
          <p14:tracePt t="16968" x="3771900" y="2651125"/>
          <p14:tracePt t="16975" x="3763963" y="2651125"/>
          <p14:tracePt t="16989" x="3756025" y="2651125"/>
          <p14:tracePt t="17011" x="3756025" y="2660650"/>
          <p14:tracePt t="17025" x="3756025" y="2668588"/>
          <p14:tracePt t="17053" x="3746500" y="2668588"/>
          <p14:tracePt t="17096" x="3746500" y="2676525"/>
          <p14:tracePt t="17396" x="3746500" y="2668588"/>
          <p14:tracePt t="17417" x="3746500" y="2660650"/>
          <p14:tracePt t="17446" x="3756025" y="2660650"/>
          <p14:tracePt t="17468" x="3756025" y="2651125"/>
          <p14:tracePt t="17554" x="3763963" y="2651125"/>
          <p14:tracePt t="17604" x="3763963" y="2643188"/>
          <p14:tracePt t="18166" x="3763963" y="2633663"/>
          <p14:tracePt t="18751" x="3771900" y="2633663"/>
          <p14:tracePt t="18779" x="3771900" y="2625725"/>
          <p14:tracePt t="18793" x="3781425" y="2625725"/>
          <p14:tracePt t="18800" x="3781425" y="2617788"/>
          <p14:tracePt t="20119" x="3789363" y="2617788"/>
          <p14:tracePt t="21300" x="3781425" y="2617788"/>
          <p14:tracePt t="21315" x="3781425" y="2625725"/>
          <p14:tracePt t="21322" x="3771900" y="2625725"/>
          <p14:tracePt t="21336" x="3771900" y="2633663"/>
          <p14:tracePt t="21351" x="3763963" y="2643188"/>
          <p14:tracePt t="21365" x="3763963" y="2651125"/>
          <p14:tracePt t="21401" x="3763963" y="2660650"/>
          <p14:tracePt t="27440" x="3771900" y="2660650"/>
          <p14:tracePt t="27447" x="3789363" y="2660650"/>
          <p14:tracePt t="27454" x="3814763" y="2668588"/>
          <p14:tracePt t="27461" x="3822700" y="2676525"/>
          <p14:tracePt t="27468" x="3848100" y="2693988"/>
          <p14:tracePt t="27476" x="3883025" y="2711450"/>
          <p14:tracePt t="27483" x="3916363" y="2727325"/>
          <p14:tracePt t="27491" x="3951288" y="2744788"/>
          <p14:tracePt t="27498" x="3976688" y="2762250"/>
          <p14:tracePt t="27505" x="4010025" y="2770188"/>
          <p14:tracePt t="27513" x="4060825" y="2787650"/>
          <p14:tracePt t="27520" x="4103688" y="2813050"/>
          <p14:tracePt t="27528" x="4171950" y="2838450"/>
          <p14:tracePt t="27535" x="4230688" y="2871788"/>
          <p14:tracePt t="27542" x="4306888" y="2914650"/>
          <p14:tracePt t="27549" x="4384675" y="2949575"/>
          <p14:tracePt t="27557" x="4435475" y="2974975"/>
          <p14:tracePt t="27564" x="4494213" y="2990850"/>
          <p14:tracePt t="27571" x="4545013" y="3016250"/>
          <p14:tracePt t="27578" x="4587875" y="3041650"/>
          <p14:tracePt t="27585" x="4638675" y="3059113"/>
          <p14:tracePt t="27592" x="4689475" y="3076575"/>
          <p14:tracePt t="27600" x="4749800" y="3094038"/>
          <p14:tracePt t="27609" x="4808538" y="3127375"/>
          <p14:tracePt t="27615" x="4876800" y="3152775"/>
          <p14:tracePt t="27622" x="4935538" y="3178175"/>
          <p14:tracePt t="27629" x="5013325" y="3211513"/>
          <p14:tracePt t="27636" x="5089525" y="3238500"/>
          <p14:tracePt t="27644" x="5173663" y="3271838"/>
          <p14:tracePt t="27651" x="5249863" y="3305175"/>
          <p14:tracePt t="27658" x="5343525" y="3340100"/>
          <p14:tracePt t="27665" x="5429250" y="3373438"/>
          <p14:tracePt t="27673" x="5487988" y="3382963"/>
          <p14:tracePt t="27679" x="5548313" y="3408363"/>
          <p14:tracePt t="27687" x="5581650" y="3416300"/>
          <p14:tracePt t="27694" x="5632450" y="3433763"/>
          <p14:tracePt t="27701" x="5675313" y="3441700"/>
          <p14:tracePt t="27709" x="5726113" y="3459163"/>
          <p14:tracePt t="27716" x="5786438" y="3484563"/>
          <p14:tracePt t="27724" x="5870575" y="3502025"/>
          <p14:tracePt t="27730" x="5972175" y="3535363"/>
          <p14:tracePt t="27737" x="6065838" y="3560763"/>
          <p14:tracePt t="27744" x="6151563" y="3594100"/>
          <p14:tracePt t="27751" x="6202363" y="3611563"/>
          <p14:tracePt t="27759" x="6253163" y="3629025"/>
          <p14:tracePt t="27766" x="6296025" y="3636963"/>
          <p14:tracePt t="27774" x="6346825" y="3662363"/>
          <p14:tracePt t="27780" x="6405563" y="3671888"/>
          <p14:tracePt t="27787" x="6456363" y="3697288"/>
          <p14:tracePt t="27794" x="6516688" y="3705225"/>
          <p14:tracePt t="27801" x="6575425" y="3730625"/>
          <p14:tracePt t="27809" x="6635750" y="3748088"/>
          <p14:tracePt t="27816" x="6694488" y="3756025"/>
          <p14:tracePt t="27824" x="6745288" y="3781425"/>
          <p14:tracePt t="27831" x="6780213" y="3790950"/>
          <p14:tracePt t="27838" x="6823075" y="3806825"/>
          <p14:tracePt t="27845" x="6856413" y="3816350"/>
          <p14:tracePt t="27852" x="6889750" y="3824288"/>
          <p14:tracePt t="27859" x="6942138" y="3841750"/>
          <p14:tracePt t="27866" x="6983413" y="3857625"/>
          <p14:tracePt t="27874" x="7034213" y="3867150"/>
          <p14:tracePt t="27880" x="7094538" y="3892550"/>
          <p14:tracePt t="27887" x="7153275" y="3908425"/>
          <p14:tracePt t="27895" x="7213600" y="3943350"/>
          <p14:tracePt t="27902" x="7281863" y="3976688"/>
          <p14:tracePt t="27909" x="7315200" y="4002088"/>
          <p14:tracePt t="27916" x="7348538" y="4019550"/>
          <p14:tracePt t="27925" x="7373938" y="4044950"/>
          <p14:tracePt t="27930" x="7400925" y="4070350"/>
          <p14:tracePt t="27940" x="7416800" y="4079875"/>
          <p14:tracePt t="27944" x="7442200" y="4105275"/>
          <p14:tracePt t="27951" x="7451725" y="4121150"/>
          <p14:tracePt t="27958" x="7467600" y="4146550"/>
          <p14:tracePt t="27965" x="7493000" y="4171950"/>
          <p14:tracePt t="27973" x="7535863" y="4206875"/>
          <p14:tracePt t="27979" x="7578725" y="4257675"/>
          <p14:tracePt t="27986" x="7612063" y="4308475"/>
          <p14:tracePt t="27994" x="7662863" y="4359275"/>
          <p14:tracePt t="28001" x="7705725" y="4427538"/>
          <p14:tracePt t="28008" x="7766050" y="4478338"/>
          <p14:tracePt t="28015" x="7816850" y="4529138"/>
          <p14:tracePt t="28022" x="7859713" y="4579938"/>
          <p14:tracePt t="28029" x="7885113" y="4622800"/>
          <p14:tracePt t="28036" x="7910513" y="4657725"/>
          <p14:tracePt t="28043" x="7926388" y="4691063"/>
          <p14:tracePt t="28050" x="7943850" y="4708525"/>
          <p14:tracePt t="28058" x="7951788" y="4733925"/>
          <p14:tracePt t="28064" x="7961313" y="4741863"/>
          <p14:tracePt t="28072" x="7969250" y="4759325"/>
          <p14:tracePt t="28079" x="7977188" y="4784725"/>
          <p14:tracePt t="28086" x="7977188" y="4792663"/>
          <p14:tracePt t="28093" x="7994650" y="4818063"/>
          <p14:tracePt t="28101" x="8004175" y="4843463"/>
          <p14:tracePt t="28108" x="8004175" y="4868863"/>
          <p14:tracePt t="28115" x="8012113" y="4886325"/>
          <p14:tracePt t="28122" x="8020050" y="4911725"/>
          <p14:tracePt t="28129" x="8029575" y="4937125"/>
          <p14:tracePt t="28136" x="8029575" y="4954588"/>
          <p14:tracePt t="28144" x="8037513" y="4972050"/>
          <p14:tracePt t="28150" x="8045450" y="4987925"/>
          <p14:tracePt t="28158" x="8045450" y="4997450"/>
          <p14:tracePt t="28172" x="8045450" y="5005388"/>
          <p14:tracePt t="28179" x="8045450" y="5013325"/>
          <p14:tracePt t="28193" x="8045450" y="5022850"/>
          <p14:tracePt t="28214" x="8037513" y="5022850"/>
          <p14:tracePt t="34014" x="8037513" y="5005388"/>
          <p14:tracePt t="34020" x="8037513" y="4954588"/>
          <p14:tracePt t="34027" x="8037513" y="4894263"/>
          <p14:tracePt t="34035" x="8037513" y="4835525"/>
          <p14:tracePt t="34042" x="8037513" y="4775200"/>
          <p14:tracePt t="34048" x="8037513" y="4708525"/>
          <p14:tracePt t="34056" x="8029575" y="4622800"/>
          <p14:tracePt t="34063" x="8020050" y="4564063"/>
          <p14:tracePt t="34071" x="8020050" y="4486275"/>
          <p14:tracePt t="34077" x="8012113" y="4445000"/>
          <p14:tracePt t="34085" x="8012113" y="4402138"/>
          <p14:tracePt t="34091" x="8004175" y="4368800"/>
          <p14:tracePt t="34098" x="7994650" y="4341813"/>
          <p14:tracePt t="34105" x="7994650" y="4325938"/>
          <p14:tracePt t="34112" x="7986713" y="4316413"/>
          <p14:tracePt t="34119" x="7977188" y="4291013"/>
          <p14:tracePt t="34126" x="7969250" y="4275138"/>
          <p14:tracePt t="34135" x="7969250" y="4257675"/>
          <p14:tracePt t="34141" x="7951788" y="4224338"/>
          <p14:tracePt t="34148" x="7943850" y="4171950"/>
          <p14:tracePt t="34155" x="7926388" y="4113213"/>
          <p14:tracePt t="34162" x="7900988" y="4037013"/>
          <p14:tracePt t="34169" x="7867650" y="3951288"/>
          <p14:tracePt t="34177" x="7850188" y="3875088"/>
          <p14:tracePt t="34184" x="7816850" y="3798888"/>
          <p14:tracePt t="34190" x="7807325" y="3722688"/>
          <p14:tracePt t="34198" x="7791450" y="3679825"/>
          <p14:tracePt t="34205" x="7781925" y="3646488"/>
          <p14:tracePt t="34212" x="7766050" y="3619500"/>
          <p14:tracePt t="34219" x="7756525" y="3603625"/>
          <p14:tracePt t="34226" x="7748588" y="3603625"/>
          <p14:tracePt t="34233" x="7740650" y="3586163"/>
          <p14:tracePt t="34240" x="7731125" y="3568700"/>
          <p14:tracePt t="34255" x="7715250" y="3543300"/>
          <p14:tracePt t="34262" x="7697788" y="3527425"/>
          <p14:tracePt t="34269" x="7688263" y="3517900"/>
          <p14:tracePt t="34276" x="7680325" y="3502025"/>
          <p14:tracePt t="34284" x="7654925" y="3475038"/>
          <p14:tracePt t="34290" x="7637463" y="3459163"/>
          <p14:tracePt t="34298" x="7621588" y="3441700"/>
          <p14:tracePt t="34305" x="7604125" y="3416300"/>
          <p14:tracePt t="34312" x="7596188" y="3398838"/>
          <p14:tracePt t="34319" x="7578725" y="3373438"/>
          <p14:tracePt t="34326" x="7553325" y="3348038"/>
          <p14:tracePt t="34334" x="7527925" y="3330575"/>
          <p14:tracePt t="34340" x="7510463" y="3314700"/>
          <p14:tracePt t="34348" x="7493000" y="3297238"/>
          <p14:tracePt t="34355" x="7485063" y="3279775"/>
          <p14:tracePt t="34362" x="7459663" y="3263900"/>
          <p14:tracePt t="34369" x="7442200" y="3246438"/>
          <p14:tracePt t="34376" x="7416800" y="3228975"/>
          <p14:tracePt t="34384" x="7400925" y="3221038"/>
          <p14:tracePt t="34390" x="7383463" y="3203575"/>
          <p14:tracePt t="34397" x="7358063" y="3186113"/>
          <p14:tracePt t="34404" x="7340600" y="3170238"/>
          <p14:tracePt t="34411" x="7315200" y="3160713"/>
          <p14:tracePt t="34419" x="7307263" y="3152775"/>
          <p14:tracePt t="34425" x="7281863" y="3144838"/>
          <p14:tracePt t="34434" x="7264400" y="3135313"/>
          <p14:tracePt t="34440" x="7246938" y="3135313"/>
          <p14:tracePt t="34454" x="7229475" y="3135313"/>
          <p14:tracePt t="34461" x="7221538" y="3135313"/>
          <p14:tracePt t="34469" x="7204075" y="3135313"/>
          <p14:tracePt t="34475" x="7188200" y="3135313"/>
          <p14:tracePt t="34484" x="7178675" y="3135313"/>
          <p14:tracePt t="34490" x="7153275" y="3135313"/>
          <p14:tracePt t="34496" x="7145338" y="3135313"/>
          <p14:tracePt t="34504" x="7119938" y="3135313"/>
          <p14:tracePt t="34511" x="7094538" y="3135313"/>
          <p14:tracePt t="34518" x="7085013" y="3135313"/>
          <p14:tracePt t="34525" x="7059613" y="3144838"/>
          <p14:tracePt t="34532" x="7043738" y="3144838"/>
          <p14:tracePt t="34539" x="7026275" y="3144838"/>
          <p14:tracePt t="34554" x="7018338" y="3144838"/>
          <p14:tracePt t="34561" x="7008813" y="3152775"/>
          <p14:tracePt t="34568" x="7008813" y="3160713"/>
          <p14:tracePt t="34575" x="7000875" y="3170238"/>
          <p14:tracePt t="34582" x="6992938" y="3170238"/>
          <p14:tracePt t="34596" x="6992938" y="3178175"/>
          <p14:tracePt t="34603" x="6983413" y="3186113"/>
          <p14:tracePt t="34618" x="6975475" y="3203575"/>
          <p14:tracePt t="34624" x="6975475" y="3211513"/>
          <p14:tracePt t="34631" x="6967538" y="3221038"/>
          <p14:tracePt t="34639" x="6967538" y="3238500"/>
          <p14:tracePt t="34646" x="6958013" y="3263900"/>
          <p14:tracePt t="34653" x="6950075" y="3271838"/>
          <p14:tracePt t="34660" x="6950075" y="3297238"/>
          <p14:tracePt t="34668" x="6950075" y="3322638"/>
          <p14:tracePt t="34675" x="6942138" y="3355975"/>
          <p14:tracePt t="34682" x="6932613" y="3382963"/>
          <p14:tracePt t="34689" x="6924675" y="3416300"/>
          <p14:tracePt t="34696" x="6915150" y="3467100"/>
          <p14:tracePt t="34704" x="6907213" y="3502025"/>
          <p14:tracePt t="34711" x="6899275" y="3527425"/>
          <p14:tracePt t="34718" x="6889750" y="3560763"/>
          <p14:tracePt t="34725" x="6881813" y="3586163"/>
          <p14:tracePt t="34734" x="6881813" y="3603625"/>
          <p14:tracePt t="34740" x="6873875" y="3611563"/>
          <p14:tracePt t="34747" x="6873875" y="3629025"/>
          <p14:tracePt t="34754" x="6864350" y="3646488"/>
          <p14:tracePt t="34762" x="6864350" y="3654425"/>
          <p14:tracePt t="34769" x="6864350" y="3662363"/>
          <p14:tracePt t="34776" x="6856413" y="3671888"/>
          <p14:tracePt t="34790" x="6856413" y="3679825"/>
          <p14:tracePt t="34797" x="6856413" y="3687763"/>
          <p14:tracePt t="34811" x="6856413" y="3697288"/>
          <p14:tracePt t="34819" x="6856413" y="3705225"/>
          <p14:tracePt t="34834" x="6856413" y="3713163"/>
          <p14:tracePt t="34862" x="6856413" y="3722688"/>
          <p14:tracePt t="34876" x="6856413" y="3730625"/>
          <p14:tracePt t="34927" x="6848475" y="3730625"/>
          <p14:tracePt t="35182" x="6848475" y="3738563"/>
          <p14:tracePt t="35204" x="6848475" y="3748088"/>
          <p14:tracePt t="35234" x="6848475" y="3756025"/>
          <p14:tracePt t="35349" x="6848475" y="3748088"/>
          <p14:tracePt t="35364" x="6848475" y="3738563"/>
          <p14:tracePt t="38498" x="6856413" y="3713163"/>
          <p14:tracePt t="38505" x="6881813" y="3671888"/>
          <p14:tracePt t="38513" x="6907213" y="3636963"/>
          <p14:tracePt t="38519" x="6942138" y="3586163"/>
          <p14:tracePt t="38526" x="6975475" y="3535363"/>
          <p14:tracePt t="38533" x="7018338" y="3492500"/>
          <p14:tracePt t="38540" x="7069138" y="3449638"/>
          <p14:tracePt t="38548" x="7137400" y="3390900"/>
          <p14:tracePt t="38555" x="7213600" y="3322638"/>
          <p14:tracePt t="38564" x="7289800" y="3254375"/>
          <p14:tracePt t="38569" x="7383463" y="3195638"/>
          <p14:tracePt t="38576" x="7459663" y="3152775"/>
          <p14:tracePt t="38583" x="7535863" y="3109913"/>
          <p14:tracePt t="38590" x="7586663" y="3076575"/>
          <p14:tracePt t="38598" x="7621588" y="3059113"/>
          <p14:tracePt t="38605" x="7654925" y="3033713"/>
          <p14:tracePt t="38613" x="7705725" y="3016250"/>
          <p14:tracePt t="38619" x="7766050" y="2982913"/>
          <p14:tracePt t="38626" x="7807325" y="2965450"/>
          <p14:tracePt t="38633" x="7867650" y="2932113"/>
          <p14:tracePt t="38640" x="7918450" y="2914650"/>
          <p14:tracePt t="38648" x="7994650" y="2881313"/>
          <p14:tracePt t="38655" x="8062913" y="2846388"/>
          <p14:tracePt t="38662" x="8156575" y="2813050"/>
          <p14:tracePt t="38669" x="8232775" y="2778125"/>
          <p14:tracePt t="38676" x="8275638" y="2770188"/>
          <p14:tracePt t="38683" x="8308975" y="2752725"/>
          <p14:tracePt t="38690" x="8351838" y="2736850"/>
          <p14:tracePt t="38697" x="8369300" y="2727325"/>
          <p14:tracePt t="38704" x="8394700" y="2727325"/>
          <p14:tracePt t="38711" x="8428038" y="2719388"/>
          <p14:tracePt t="38718" x="8462963" y="2719388"/>
          <p14:tracePt t="38726" x="8504238" y="2727325"/>
          <p14:tracePt t="38733" x="8539163" y="2727325"/>
          <p14:tracePt t="38740" x="8572500" y="2736850"/>
          <p14:tracePt t="38748" x="8615363" y="2744788"/>
          <p14:tracePt t="38755" x="8666163" y="2752725"/>
          <p14:tracePt t="38762" x="8709025" y="2770188"/>
          <p14:tracePt t="38769" x="8750300" y="2778125"/>
          <p14:tracePt t="38776" x="8810625" y="2787650"/>
          <p14:tracePt t="38783" x="8886825" y="2795588"/>
          <p14:tracePt t="38790" x="8963025" y="2805113"/>
          <p14:tracePt t="38797" x="9023350" y="2830513"/>
          <p14:tracePt t="38804" x="9091613" y="2838450"/>
          <p14:tracePt t="38812" x="9158288" y="2855913"/>
          <p14:tracePt t="38819" x="9226550" y="2881313"/>
          <p14:tracePt t="38826" x="9294813" y="2897188"/>
          <p14:tracePt t="38833" x="9353550" y="2922588"/>
          <p14:tracePt t="38840" x="9413875" y="2949575"/>
          <p14:tracePt t="38847" x="9447213" y="2965450"/>
          <p14:tracePt t="38854" x="9472613" y="2982913"/>
          <p14:tracePt t="38862" x="9498013" y="3008313"/>
          <p14:tracePt t="38869" x="9523413" y="3033713"/>
          <p14:tracePt t="38876" x="9550400" y="3059113"/>
          <p14:tracePt t="38883" x="9566275" y="3084513"/>
          <p14:tracePt t="38889" x="9591675" y="3119438"/>
          <p14:tracePt t="38897" x="9617075" y="3170238"/>
          <p14:tracePt t="38904" x="9659938" y="3221038"/>
          <p14:tracePt t="38911" x="9694863" y="3279775"/>
          <p14:tracePt t="38918" x="9736138" y="3330575"/>
          <p14:tracePt t="38925" x="9761538" y="3382963"/>
          <p14:tracePt t="38946" x="9821863" y="3492500"/>
          <p14:tracePt t="38947" x="9855200" y="3552825"/>
          <p14:tracePt t="38954" x="9880600" y="3603625"/>
          <p14:tracePt t="38961" x="9898063" y="3636963"/>
          <p14:tracePt t="38968" x="9923463" y="3679825"/>
          <p14:tracePt t="38975" x="9931400" y="3687763"/>
          <p14:tracePt t="38982" x="9940925" y="3705225"/>
          <p14:tracePt t="38989" x="9940925" y="3713163"/>
          <p14:tracePt t="39003" x="9940925" y="3722688"/>
          <p14:tracePt t="39018" x="9940925" y="3730625"/>
          <p14:tracePt t="39032" x="9940925" y="3738563"/>
          <p14:tracePt t="39054" x="9940925" y="3748088"/>
          <p14:tracePt t="39075" x="9940925" y="3756025"/>
          <p14:tracePt t="39097" x="9940925" y="3763963"/>
          <p14:tracePt t="39104" x="9940925" y="3773488"/>
          <p14:tracePt t="39111" x="9940925" y="3781425"/>
          <p14:tracePt t="39133" x="9931400" y="3790950"/>
          <p14:tracePt t="39140" x="9931400" y="3798888"/>
          <p14:tracePt t="39147" x="9923463" y="3798888"/>
          <p14:tracePt t="39154" x="9923463" y="3806825"/>
          <p14:tracePt t="39161" x="9915525" y="3816350"/>
          <p14:tracePt t="39168" x="9906000" y="3816350"/>
          <p14:tracePt t="39175" x="9898063" y="3824288"/>
          <p14:tracePt t="39197" x="9890125" y="3824288"/>
          <p14:tracePt t="39203" x="9880600" y="3832225"/>
          <p14:tracePt t="39218" x="9872663" y="3832225"/>
          <p14:tracePt t="39225" x="9872663" y="3841750"/>
          <p14:tracePt t="39232" x="9864725" y="3841750"/>
          <p14:tracePt t="39239" x="9855200" y="3841750"/>
          <p14:tracePt t="39254" x="9847263" y="3849688"/>
          <p14:tracePt t="39261" x="9839325" y="3849688"/>
          <p14:tracePt t="39268" x="9839325" y="3857625"/>
          <p14:tracePt t="39275" x="9839325" y="3867150"/>
          <p14:tracePt t="39282" x="9821863" y="3867150"/>
          <p14:tracePt t="39289" x="9812338" y="3883025"/>
          <p14:tracePt t="39297" x="9812338" y="3892550"/>
          <p14:tracePt t="39303" x="9796463" y="3900488"/>
          <p14:tracePt t="39310" x="9786938" y="3900488"/>
          <p14:tracePt t="39317" x="9779000" y="3917950"/>
          <p14:tracePt t="39325" x="9779000" y="3925888"/>
          <p14:tracePt t="39332" x="9771063" y="3925888"/>
          <p14:tracePt t="39339" x="9761538" y="3935413"/>
          <p14:tracePt t="39353" x="9753600" y="3943350"/>
          <p14:tracePt t="39367" x="9745663" y="3951288"/>
          <p14:tracePt t="39389" x="9736138" y="3960813"/>
          <p14:tracePt t="39417" x="9736138" y="3968750"/>
          <p14:tracePt t="39425" x="9728200" y="3968750"/>
          <p14:tracePt t="39432" x="9728200" y="3976688"/>
          <p14:tracePt t="39438" x="9720263" y="3986213"/>
          <p14:tracePt t="39460" x="9720263" y="3994150"/>
          <p14:tracePt t="39474" x="9710738" y="4002088"/>
          <p14:tracePt t="39488" x="9702800" y="4002088"/>
          <p14:tracePt t="39509" x="9702800" y="4011613"/>
          <p14:tracePt t="39524" x="9702800" y="4019550"/>
          <p14:tracePt t="42557" x="9702800" y="4011613"/>
          <p14:tracePt t="42564" x="9685338" y="4002088"/>
          <p14:tracePt t="42571" x="9667875" y="3986213"/>
          <p14:tracePt t="42578" x="9659938" y="3976688"/>
          <p14:tracePt t="42592" x="9652000" y="3968750"/>
          <p14:tracePt t="42599" x="9634538" y="3951288"/>
          <p14:tracePt t="42613" x="9617075" y="3935413"/>
          <p14:tracePt t="42620" x="9601200" y="3925888"/>
          <p14:tracePt t="42627" x="9591675" y="3908425"/>
          <p14:tracePt t="42634" x="9575800" y="3892550"/>
          <p14:tracePt t="42642" x="9558338" y="3875088"/>
          <p14:tracePt t="42649" x="9540875" y="3857625"/>
          <p14:tracePt t="42656" x="9523413" y="3841750"/>
          <p14:tracePt t="42663" x="9515475" y="3824288"/>
          <p14:tracePt t="42670" x="9490075" y="3816350"/>
          <p14:tracePt t="42677" x="9482138" y="3798888"/>
          <p14:tracePt t="42684" x="9472613" y="3790950"/>
          <p14:tracePt t="42691" x="9464675" y="3781425"/>
          <p14:tracePt t="42698" x="9447213" y="3773488"/>
          <p14:tracePt t="42705" x="9431338" y="3763963"/>
          <p14:tracePt t="42712" x="9413875" y="3748088"/>
          <p14:tracePt t="42719" x="9405938" y="3738563"/>
          <p14:tracePt t="42728" x="9388475" y="3722688"/>
          <p14:tracePt t="42733" x="9363075" y="3713163"/>
          <p14:tracePt t="42741" x="9337675" y="3697288"/>
          <p14:tracePt t="42748" x="9302750" y="3679825"/>
          <p14:tracePt t="42755" x="9277350" y="3654425"/>
          <p14:tracePt t="42762" x="9244013" y="3636963"/>
          <p14:tracePt t="42769" x="9218613" y="3619500"/>
          <p14:tracePt t="42778" x="9193213" y="3603625"/>
          <p14:tracePt t="42783" x="9142413" y="3568700"/>
          <p14:tracePt t="42790" x="9107488" y="3552825"/>
          <p14:tracePt t="42797" x="9056688" y="3535363"/>
          <p14:tracePt t="42804" x="9023350" y="3527425"/>
          <p14:tracePt t="42811" x="8988425" y="3509963"/>
          <p14:tracePt t="42818" x="8963025" y="3502025"/>
          <p14:tracePt t="42826" x="8929688" y="3492500"/>
          <p14:tracePt t="42832" x="8894763" y="3484563"/>
          <p14:tracePt t="42840" x="8869363" y="3484563"/>
          <p14:tracePt t="42847" x="8836025" y="3484563"/>
          <p14:tracePt t="42854" x="8810625" y="3484563"/>
          <p14:tracePt t="42861" x="8793163" y="3484563"/>
          <p14:tracePt t="42868" x="8767763" y="3484563"/>
          <p14:tracePt t="42876" x="8742363" y="3484563"/>
          <p14:tracePt t="42882" x="8734425" y="3484563"/>
          <p14:tracePt t="42889" x="8709025" y="3484563"/>
          <p14:tracePt t="42897" x="8691563" y="3484563"/>
          <p14:tracePt t="42904" x="8683625" y="3492500"/>
          <p14:tracePt t="42911" x="8674100" y="3502025"/>
          <p14:tracePt t="42918" x="8658225" y="3502025"/>
          <p14:tracePt t="42926" x="8648700" y="3502025"/>
          <p14:tracePt t="42933" x="8640763" y="3509963"/>
          <p14:tracePt t="42940" x="8623300" y="3517900"/>
          <p14:tracePt t="42959" x="8597900" y="3543300"/>
          <p14:tracePt t="42961" x="8589963" y="3543300"/>
          <p14:tracePt t="42968" x="8580438" y="3560763"/>
          <p14:tracePt t="42976" x="8564563" y="3578225"/>
          <p14:tracePt t="42982" x="8547100" y="3586163"/>
          <p14:tracePt t="42989" x="8529638" y="3603625"/>
          <p14:tracePt t="42997" x="8513763" y="3619500"/>
          <p14:tracePt t="43004" x="8478838" y="3654425"/>
          <p14:tracePt t="43011" x="8453438" y="3697288"/>
          <p14:tracePt t="43018" x="8420100" y="3730625"/>
          <p14:tracePt t="43025" x="8385175" y="3763963"/>
          <p14:tracePt t="43032" x="8351838" y="3806825"/>
          <p14:tracePt t="43039" x="8326438" y="3841750"/>
          <p14:tracePt t="43047" x="8301038" y="3867150"/>
          <p14:tracePt t="43054" x="8266113" y="3908425"/>
          <p14:tracePt t="43061" x="8258175" y="3925888"/>
          <p14:tracePt t="43068" x="8240713" y="3951288"/>
          <p14:tracePt t="43076" x="8224838" y="3968750"/>
          <p14:tracePt t="43082" x="8215313" y="3986213"/>
          <p14:tracePt t="43090" x="8199438" y="3986213"/>
          <p14:tracePt t="43097" x="8199438" y="4002088"/>
          <p14:tracePt t="43104" x="8189913" y="4019550"/>
          <p14:tracePt t="43111" x="8181975" y="4027488"/>
          <p14:tracePt t="43118" x="8164513" y="4037013"/>
          <p14:tracePt t="43126" x="8164513" y="4044950"/>
          <p14:tracePt t="43133" x="8156575" y="4052888"/>
          <p14:tracePt t="43140" x="8147050" y="4062413"/>
          <p14:tracePt t="43147" x="8131175" y="4079875"/>
          <p14:tracePt t="43155" x="8131175" y="4095750"/>
          <p14:tracePt t="43162" x="8113713" y="4105275"/>
          <p14:tracePt t="43169" x="8105775" y="4113213"/>
          <p14:tracePt t="43177" x="8096250" y="4121150"/>
          <p14:tracePt t="43183" x="8096250" y="4130675"/>
          <p14:tracePt t="43191" x="8088313" y="4130675"/>
          <p14:tracePt t="43198" x="8080375" y="4138613"/>
          <p14:tracePt t="43205" x="8070850" y="4146550"/>
          <p14:tracePt t="43219" x="8070850" y="4156075"/>
          <p14:tracePt t="43235" x="8062913" y="4156075"/>
          <p14:tracePt t="43249" x="8054975" y="4164013"/>
          <p14:tracePt t="43285" x="8045450" y="4164013"/>
          <p14:tracePt t="47842" x="8045450" y="4171950"/>
          <p14:tracePt t="47849" x="8045450" y="4189413"/>
          <p14:tracePt t="47856" x="8045450" y="4197350"/>
          <p14:tracePt t="47863" x="8045450" y="4206875"/>
          <p14:tracePt t="47871" x="8045450" y="4224338"/>
          <p14:tracePt t="47877" x="8045450" y="4240213"/>
          <p14:tracePt t="47884" x="8037513" y="4249738"/>
          <p14:tracePt t="47892" x="8029575" y="4275138"/>
          <p14:tracePt t="47899" x="8020050" y="4300538"/>
          <p14:tracePt t="47906" x="8012113" y="4325938"/>
          <p14:tracePt t="47913" x="8004175" y="4341813"/>
          <p14:tracePt t="47922" x="7994650" y="4359275"/>
          <p14:tracePt t="47928" x="7986713" y="4384675"/>
          <p14:tracePt t="47935" x="7977188" y="4394200"/>
          <p14:tracePt t="47954" x="7969250" y="4435475"/>
          <p14:tracePt t="47957" x="7961313" y="4452938"/>
          <p14:tracePt t="47971" x="7951788" y="4470400"/>
          <p14:tracePt t="47977" x="7943850" y="4478338"/>
          <p14:tracePt t="47992" x="7935913" y="4486275"/>
          <p14:tracePt t="47999" x="7926388" y="4503738"/>
          <p14:tracePt t="48013" x="7918450" y="4513263"/>
          <p14:tracePt t="48020" x="7918450" y="4529138"/>
          <p14:tracePt t="48027" x="7910513" y="4529138"/>
          <p14:tracePt t="48034" x="7900988" y="4546600"/>
          <p14:tracePt t="48041" x="7893050" y="4554538"/>
          <p14:tracePt t="48048" x="7893050" y="4564063"/>
          <p14:tracePt t="48056" x="7893050" y="4572000"/>
          <p14:tracePt t="48063" x="7885113" y="4579938"/>
          <p14:tracePt t="48071" x="7875588" y="4579938"/>
          <p14:tracePt t="48077" x="7867650" y="4597400"/>
          <p14:tracePt t="48084" x="7867650" y="4605338"/>
          <p14:tracePt t="48091" x="7859713" y="4605338"/>
          <p14:tracePt t="48098" x="7850188" y="4622800"/>
          <p14:tracePt t="48105" x="7850188" y="4630738"/>
          <p14:tracePt t="48112" x="7850188" y="4640263"/>
          <p14:tracePt t="48120" x="7842250" y="4657725"/>
          <p14:tracePt t="48126" x="7832725" y="4665663"/>
          <p14:tracePt t="48134" x="7824788" y="4673600"/>
          <p14:tracePt t="48141" x="7816850" y="4691063"/>
          <p14:tracePt t="48148" x="7816850" y="4699000"/>
          <p14:tracePt t="48155" x="7816850" y="4708525"/>
          <p14:tracePt t="48162" x="7807325" y="4716463"/>
          <p14:tracePt t="48169" x="7799388" y="4724400"/>
          <p14:tracePt t="48176" x="7791450" y="4733925"/>
          <p14:tracePt t="48184" x="7781925" y="4749800"/>
          <p14:tracePt t="48191" x="7781925" y="4759325"/>
          <p14:tracePt t="48197" x="7781925" y="4775200"/>
          <p14:tracePt t="48205" x="7773988" y="4792663"/>
          <p14:tracePt t="48212" x="7766050" y="4810125"/>
          <p14:tracePt t="48219" x="7756525" y="4818063"/>
          <p14:tracePt t="48226" x="7748588" y="4843463"/>
          <p14:tracePt t="48233" x="7740650" y="4860925"/>
          <p14:tracePt t="48240" x="7731125" y="4868863"/>
          <p14:tracePt t="48247" x="7731125" y="4878388"/>
          <p14:tracePt t="48255" x="7723188" y="4886325"/>
          <p14:tracePt t="48262" x="7723188" y="4894263"/>
          <p14:tracePt t="48268" x="7715250" y="4903788"/>
          <p14:tracePt t="48276" x="7715250" y="4919663"/>
          <p14:tracePt t="48283" x="7705725" y="4937125"/>
          <p14:tracePt t="48290" x="7688263" y="4954588"/>
          <p14:tracePt t="48297" x="7680325" y="4972050"/>
          <p14:tracePt t="48305" x="7672388" y="4987925"/>
          <p14:tracePt t="48312" x="7662863" y="4997450"/>
          <p14:tracePt t="48320" x="7646988" y="5013325"/>
          <p14:tracePt t="48326" x="7646988" y="5030788"/>
          <p14:tracePt t="48333" x="7637463" y="5038725"/>
          <p14:tracePt t="48341" x="7629525" y="5056188"/>
          <p14:tracePt t="48348" x="7612063" y="5064125"/>
          <p14:tracePt t="48355" x="7604125" y="5081588"/>
          <p14:tracePt t="48369" x="7604125" y="5091113"/>
          <p14:tracePt t="48376" x="7596188" y="5099050"/>
          <p14:tracePt t="48383" x="7586663" y="5106988"/>
          <p14:tracePt t="48390" x="7578725" y="5116513"/>
          <p14:tracePt t="48397" x="7578725" y="5132388"/>
          <p14:tracePt t="48405" x="7561263" y="5141913"/>
          <p14:tracePt t="48412" x="7553325" y="5149850"/>
          <p14:tracePt t="48419" x="7545388" y="5167313"/>
          <p14:tracePt t="48426" x="7535863" y="5183188"/>
          <p14:tracePt t="48434" x="7527925" y="5192713"/>
          <p14:tracePt t="48441" x="7510463" y="5218113"/>
          <p14:tracePt t="48447" x="7502525" y="5235575"/>
          <p14:tracePt t="48455" x="7493000" y="5243513"/>
          <p14:tracePt t="48462" x="7485063" y="5260975"/>
          <p14:tracePt t="48469" x="7477125" y="5276850"/>
          <p14:tracePt t="48476" x="7467600" y="5294313"/>
          <p14:tracePt t="48483" x="7459663" y="5302250"/>
          <p14:tracePt t="48490" x="7451725" y="5311775"/>
          <p14:tracePt t="48497" x="7442200" y="5327650"/>
          <p14:tracePt t="48505" x="7434263" y="5327650"/>
          <p14:tracePt t="48512" x="7426325" y="5345113"/>
          <p14:tracePt t="48521" x="7416800" y="5353050"/>
          <p14:tracePt t="48534" x="7408863" y="5370513"/>
          <p14:tracePt t="48541" x="7391400" y="5387975"/>
          <p14:tracePt t="48548" x="7383463" y="5387975"/>
          <p14:tracePt t="48555" x="7383463" y="5395913"/>
          <p14:tracePt t="48562" x="7373938" y="5405438"/>
          <p14:tracePt t="48569" x="7358063" y="5413375"/>
          <p14:tracePt t="48576" x="7358063" y="5421313"/>
          <p14:tracePt t="48583" x="7348538" y="5438775"/>
          <p14:tracePt t="48590" x="7340600" y="5438775"/>
          <p14:tracePt t="48597" x="7323138" y="5456238"/>
          <p14:tracePt t="48605" x="7323138" y="5472113"/>
          <p14:tracePt t="48612" x="7315200" y="5472113"/>
          <p14:tracePt t="48620" x="7307263" y="5489575"/>
          <p14:tracePt t="48626" x="7289800" y="5507038"/>
          <p14:tracePt t="48633" x="7289800" y="5514975"/>
          <p14:tracePt t="48640" x="7281863" y="5532438"/>
          <p14:tracePt t="48647" x="7272338" y="5549900"/>
          <p14:tracePt t="48655" x="7256463" y="5557838"/>
          <p14:tracePt t="48661" x="7246938" y="5565775"/>
          <p14:tracePt t="48668" x="7239000" y="5583238"/>
          <p14:tracePt t="48675" x="7229475" y="5591175"/>
          <p14:tracePt t="48683" x="7229475" y="5608638"/>
          <p14:tracePt t="48689" x="7221538" y="5616575"/>
          <p14:tracePt t="48697" x="7213600" y="5634038"/>
          <p14:tracePt t="48705" x="7204075" y="5651500"/>
          <p14:tracePt t="48711" x="7188200" y="5676900"/>
          <p14:tracePt t="48718" x="7178675" y="5684838"/>
          <p14:tracePt t="48725" x="7170738" y="5702300"/>
          <p14:tracePt t="48732" x="7162800" y="5727700"/>
          <p14:tracePt t="48740" x="7145338" y="5745163"/>
          <p14:tracePt t="48747" x="7127875" y="5753100"/>
          <p14:tracePt t="48754" x="7119938" y="5778500"/>
          <p14:tracePt t="48761" x="7102475" y="5803900"/>
          <p14:tracePt t="48768" x="7094538" y="5821363"/>
          <p14:tracePt t="48775" x="7077075" y="5838825"/>
          <p14:tracePt t="48782" x="7069138" y="5864225"/>
          <p14:tracePt t="48789" x="7051675" y="5880100"/>
          <p14:tracePt t="48797" x="7034213" y="5905500"/>
          <p14:tracePt t="48806" x="7026275" y="5922963"/>
          <p14:tracePt t="48811" x="7008813" y="5940425"/>
          <p14:tracePt t="48818" x="7000875" y="5957888"/>
          <p14:tracePt t="48825" x="6992938" y="5973763"/>
          <p14:tracePt t="48832" x="6975475" y="5991225"/>
          <p14:tracePt t="48839" x="6967538" y="5999163"/>
          <p14:tracePt t="48846" x="6950075" y="6016625"/>
          <p14:tracePt t="48854" x="6950075" y="6024563"/>
          <p14:tracePt t="48860" x="6942138" y="6034088"/>
          <p14:tracePt t="48867" x="6932613" y="6034088"/>
          <p14:tracePt t="48875" x="6932613" y="6042025"/>
          <p14:tracePt t="48882" x="6924675" y="6049963"/>
          <p14:tracePt t="48889" x="6915150" y="6049963"/>
          <p14:tracePt t="48904" x="6907213" y="6049963"/>
          <p14:tracePt t="48911" x="6907213" y="6059488"/>
          <p14:tracePt t="48918" x="6907213" y="6067425"/>
          <p14:tracePt t="48925" x="6899275" y="6067425"/>
          <p14:tracePt t="49319" x="6889750" y="6067425"/>
          <p14:tracePt t="49333" x="6881813" y="6076950"/>
          <p14:tracePt t="49339" x="6873875" y="6084888"/>
          <p14:tracePt t="49347" x="6864350" y="6092825"/>
          <p14:tracePt t="49361" x="6856413" y="6102350"/>
          <p14:tracePt t="49368" x="6848475" y="6102350"/>
          <p14:tracePt t="49382" x="6848475" y="6110288"/>
          <p14:tracePt t="49389" x="6838950" y="6110288"/>
          <p14:tracePt t="49396" x="6831013" y="6110288"/>
          <p14:tracePt t="49404" x="6823075" y="6110288"/>
          <p14:tracePt t="49410" x="6823075" y="6118225"/>
          <p14:tracePt t="49418" x="6823075" y="6127750"/>
          <p14:tracePt t="49425" x="6813550" y="6127750"/>
          <p14:tracePt t="49432" x="6813550" y="6135688"/>
          <p14:tracePt t="49439" x="6805613" y="6135688"/>
          <p14:tracePt t="49467" x="6805613" y="6143625"/>
          <p14:tracePt t="49474" x="6797675" y="6143625"/>
          <p14:tracePt t="49482" x="6797675" y="6153150"/>
          <p14:tracePt t="49489" x="6788150" y="6153150"/>
          <p14:tracePt t="49510" x="6780213" y="6153150"/>
          <p14:tracePt t="49517" x="6780213" y="6161088"/>
          <p14:tracePt t="49538" x="6770688" y="6161088"/>
          <p14:tracePt t="49559" x="6762750" y="6161088"/>
          <p14:tracePt t="49595" x="6762750" y="6169025"/>
          <p14:tracePt t="49602" x="6754813" y="6169025"/>
          <p14:tracePt t="49623" x="6745288" y="6169025"/>
          <p14:tracePt t="49644" x="6737350" y="6169025"/>
          <p14:tracePt t="49715" x="6737350" y="6178550"/>
          <p14:tracePt t="49737" x="6729413" y="6178550"/>
          <p14:tracePt t="49751" x="6719888" y="6178550"/>
          <p14:tracePt t="49787" x="6711950" y="6178550"/>
          <p14:tracePt t="49801" x="6704013" y="6178550"/>
          <p14:tracePt t="49822" x="6694488" y="6178550"/>
          <p14:tracePt t="49829" x="6694488" y="6186488"/>
          <p14:tracePt t="49851" x="6686550" y="6186488"/>
          <p14:tracePt t="49893" x="6686550" y="6194425"/>
          <p14:tracePt t="49943" x="6678613" y="6194425"/>
          <p14:tracePt t="49950" x="6678613" y="6203950"/>
          <p14:tracePt t="49964" x="6678613" y="6211888"/>
          <p14:tracePt t="49978" x="6669088" y="6211888"/>
          <p14:tracePt t="49999" x="6669088" y="6221413"/>
          <p14:tracePt t="50028" x="6669088" y="6229350"/>
          <p14:tracePt t="50056" x="6661150" y="6237288"/>
          <p14:tracePt t="50979" x="6653213" y="6237288"/>
          <p14:tracePt t="51007" x="6643688" y="6237288"/>
          <p14:tracePt t="51021" x="6635750" y="6237288"/>
          <p14:tracePt t="51120" x="6626225" y="6237288"/>
          <p14:tracePt t="51142" x="6618288" y="6237288"/>
          <p14:tracePt t="53226" x="6626225" y="6237288"/>
          <p14:tracePt t="53262" x="6635750" y="6237288"/>
          <p14:tracePt t="53276" x="6643688" y="6237288"/>
          <p14:tracePt t="53290" x="6653213" y="6237288"/>
          <p14:tracePt t="53325" x="6661150" y="6237288"/>
          <p14:tracePt t="53368" x="6669088" y="6237288"/>
          <p14:tracePt t="53503" x="6669088" y="6229350"/>
          <p14:tracePt t="55465" x="6669088" y="6237288"/>
          <p14:tracePt t="55479" x="6661150" y="6246813"/>
          <p14:tracePt t="55486" x="6661150" y="6254750"/>
          <p14:tracePt t="55500" x="6661150" y="6262688"/>
          <p14:tracePt t="55515" x="6653213" y="6272213"/>
          <p14:tracePt t="55529" x="6643688" y="6272213"/>
          <p14:tracePt t="55536" x="6643688" y="6280150"/>
          <p14:tracePt t="55543" x="6635750" y="6280150"/>
          <p14:tracePt t="55571" x="6626225" y="6288088"/>
          <p14:tracePt t="55585" x="6618288" y="6297613"/>
          <p14:tracePt t="55599" x="6610350" y="6305550"/>
          <p14:tracePt t="55606" x="6600825" y="6305550"/>
          <p14:tracePt t="55614" x="6592888" y="6305550"/>
          <p14:tracePt t="55635" x="6584950" y="6313488"/>
          <p14:tracePt t="55642" x="6575425" y="6313488"/>
          <p14:tracePt t="55649" x="6575425" y="6323013"/>
          <p14:tracePt t="55656" x="6567488" y="6323013"/>
          <p14:tracePt t="55664" x="6559550" y="6323013"/>
          <p14:tracePt t="55670" x="6550025" y="6330950"/>
          <p14:tracePt t="55677" x="6550025" y="6338888"/>
          <p14:tracePt t="55684" x="6542088" y="6338888"/>
          <p14:tracePt t="55691" x="6534150" y="6338888"/>
          <p14:tracePt t="55705" x="6524625" y="6348413"/>
          <p14:tracePt t="55715" x="6516688" y="6348413"/>
          <p14:tracePt t="55719" x="6508750" y="6356350"/>
          <p14:tracePt t="55741" x="6499225" y="6365875"/>
          <p14:tracePt t="55749" x="6491288" y="6365875"/>
          <p14:tracePt t="55769" x="6483350" y="6365875"/>
          <p14:tracePt t="55776" x="6483350" y="6373813"/>
          <p14:tracePt t="55784" x="6473825" y="6373813"/>
          <p14:tracePt t="55805" x="6465888" y="6373813"/>
          <p14:tracePt t="55833" x="6456363" y="6373813"/>
          <p14:tracePt t="55855" x="6448425" y="6373813"/>
          <p14:tracePt t="55890" x="6440488" y="6373813"/>
          <p14:tracePt t="55904" x="6430963" y="6373813"/>
          <p14:tracePt t="55918" x="6423025" y="6373813"/>
          <p14:tracePt t="55953" x="6415088" y="6373813"/>
          <p14:tracePt t="55967" x="6405563" y="6373813"/>
          <p14:tracePt t="56003" x="6397625" y="6373813"/>
          <p14:tracePt t="56024" x="6389688" y="6373813"/>
          <p14:tracePt t="56067" x="6380163" y="6373813"/>
          <p14:tracePt t="56215" x="6372225" y="6373813"/>
          <p14:tracePt t="56229" x="6364288" y="6373813"/>
          <p14:tracePt t="56244" x="6364288" y="6365875"/>
          <p14:tracePt t="56265" x="6354763" y="6365875"/>
          <p14:tracePt t="56286" x="6354763" y="6356350"/>
          <p14:tracePt t="56335" x="6354763" y="6348413"/>
          <p14:tracePt t="56437" x="6354763" y="6338888"/>
          <p14:tracePt t="56449" x="6354763" y="6330950"/>
          <p14:tracePt t="56563" x="6346825" y="6330950"/>
          <p14:tracePt t="57323" x="6346825" y="6338888"/>
          <p14:tracePt t="57416" x="6354763" y="6348413"/>
          <p14:tracePt t="57465" x="6364288" y="6348413"/>
          <p14:tracePt t="57480" x="6372225" y="6348413"/>
          <p14:tracePt t="57487" x="6372225" y="6356350"/>
          <p14:tracePt t="57501" x="6380163" y="6356350"/>
          <p14:tracePt t="57550" x="6389688" y="6356350"/>
          <p14:tracePt t="57578" x="6397625" y="6356350"/>
          <p14:tracePt t="57622" x="6405563" y="6356350"/>
          <p14:tracePt t="57678" x="6415088" y="6356350"/>
          <p14:tracePt t="57926" x="6415088" y="6348413"/>
          <p14:tracePt t="57990" x="6415088" y="6338888"/>
          <p14:tracePt t="58039" x="6415088" y="6330950"/>
          <p14:tracePt t="58089" x="6415088" y="6323013"/>
          <p14:tracePt t="59032" x="6423025" y="6323013"/>
          <p14:tracePt t="59054" x="6430963" y="6330950"/>
          <p14:tracePt t="59075" x="6440488" y="6338888"/>
          <p14:tracePt t="59110" x="6440488" y="6348413"/>
          <p14:tracePt t="59117" x="6448425" y="6348413"/>
          <p14:tracePt t="59153" x="6456363" y="6348413"/>
          <p14:tracePt t="59160" x="6456363" y="6356350"/>
          <p14:tracePt t="59174" x="6456363" y="6365875"/>
          <p14:tracePt t="59196" x="6465888" y="6365875"/>
          <p14:tracePt t="59224" x="6473825" y="6365875"/>
          <p14:tracePt t="59253" x="6483350" y="6365875"/>
          <p14:tracePt t="59394" x="6483350" y="6356350"/>
          <p14:tracePt t="59437" x="6483350" y="6348413"/>
          <p14:tracePt t="59493" x="6483350" y="6338888"/>
          <p14:tracePt t="59537" x="6483350" y="6330950"/>
          <p14:tracePt t="59607" x="6483350" y="6323013"/>
          <p14:tracePt t="59621" x="6483350" y="6313488"/>
          <p14:tracePt t="59699" x="6483350" y="6305550"/>
          <p14:tracePt t="60395" x="6483350" y="6313488"/>
          <p14:tracePt t="60479" x="6483350" y="6323013"/>
          <p14:tracePt t="60501" x="6491288" y="6323013"/>
          <p14:tracePt t="60530" x="6499225" y="6330950"/>
          <p14:tracePt t="60551" x="6499225" y="6338888"/>
          <p14:tracePt t="65029" x="6508750" y="6323013"/>
          <p14:tracePt t="65036" x="6508750" y="6313488"/>
          <p14:tracePt t="65043" x="6524625" y="6297613"/>
          <p14:tracePt t="65050" x="6542088" y="6272213"/>
          <p14:tracePt t="65057" x="6559550" y="6246813"/>
          <p14:tracePt t="65064" x="6575425" y="6229350"/>
          <p14:tracePt t="65072" x="6592888" y="6211888"/>
          <p14:tracePt t="65078" x="6600825" y="6186488"/>
          <p14:tracePt t="65085" x="6618288" y="6161088"/>
          <p14:tracePt t="65093" x="6643688" y="6135688"/>
          <p14:tracePt t="65100" x="6669088" y="6110288"/>
          <p14:tracePt t="65107" x="6694488" y="6076950"/>
          <p14:tracePt t="65114" x="6737350" y="6024563"/>
          <p14:tracePt t="65122" x="6770688" y="5973763"/>
          <p14:tracePt t="65128" x="6823075" y="5915025"/>
          <p14:tracePt t="65135" x="6864350" y="5864225"/>
          <p14:tracePt t="65143" x="6907213" y="5813425"/>
          <p14:tracePt t="65149" x="6932613" y="5770563"/>
          <p14:tracePt t="65157" x="6975475" y="5719763"/>
          <p14:tracePt t="65164" x="6992938" y="5684838"/>
          <p14:tracePt t="65172" x="7018338" y="5634038"/>
          <p14:tracePt t="65178" x="7043738" y="5608638"/>
          <p14:tracePt t="65185" x="7059613" y="5591175"/>
          <p14:tracePt t="65192" x="7077075" y="5565775"/>
          <p14:tracePt t="65199" x="7094538" y="5540375"/>
          <p14:tracePt t="65207" x="7112000" y="5514975"/>
          <p14:tracePt t="65214" x="7119938" y="5489575"/>
          <p14:tracePt t="65223" x="7137400" y="5472113"/>
          <p14:tracePt t="65228" x="7153275" y="5446713"/>
          <p14:tracePt t="65235" x="7170738" y="5430838"/>
          <p14:tracePt t="65242" x="7196138" y="5405438"/>
          <p14:tracePt t="65249" x="7213600" y="5380038"/>
          <p14:tracePt t="65256" x="7229475" y="5353050"/>
          <p14:tracePt t="65263" x="7246938" y="5337175"/>
          <p14:tracePt t="65270" x="7264400" y="5311775"/>
          <p14:tracePt t="65277" x="7281863" y="5294313"/>
          <p14:tracePt t="65284" x="7297738" y="5268913"/>
          <p14:tracePt t="65291" x="7323138" y="5243513"/>
          <p14:tracePt t="65299" x="7348538" y="5218113"/>
          <p14:tracePt t="65306" x="7373938" y="5200650"/>
          <p14:tracePt t="65313" x="7391400" y="5175250"/>
          <p14:tracePt t="65321" x="7408863" y="5149850"/>
          <p14:tracePt t="65327" x="7434263" y="5132388"/>
          <p14:tracePt t="65334" x="7459663" y="5106988"/>
          <p14:tracePt t="65342" x="7485063" y="5081588"/>
          <p14:tracePt t="65349" x="7510463" y="5056188"/>
          <p14:tracePt t="65356" x="7527925" y="5038725"/>
          <p14:tracePt t="65363" x="7553325" y="5013325"/>
          <p14:tracePt t="65371" x="7561263" y="4987925"/>
          <p14:tracePt t="65377" x="7586663" y="4962525"/>
          <p14:tracePt t="65384" x="7604125" y="4937125"/>
          <p14:tracePt t="65392" x="7629525" y="4919663"/>
          <p14:tracePt t="65399" x="7646988" y="4911725"/>
          <p14:tracePt t="65406" x="7662863" y="4894263"/>
          <p14:tracePt t="65413" x="7672388" y="4868863"/>
          <p14:tracePt t="65420" x="7680325" y="4852988"/>
          <p14:tracePt t="65427" x="7697788" y="4835525"/>
          <p14:tracePt t="65434" x="7723188" y="4827588"/>
          <p14:tracePt t="65441" x="7740650" y="4802188"/>
          <p14:tracePt t="65448" x="7756525" y="4784725"/>
          <p14:tracePt t="65456" x="7766050" y="4759325"/>
          <p14:tracePt t="65462" x="7791450" y="4733925"/>
          <p14:tracePt t="65469" x="7807325" y="4724400"/>
          <p14:tracePt t="65477" x="7832725" y="4699000"/>
          <p14:tracePt t="65484" x="7859713" y="4683125"/>
          <p14:tracePt t="65491" x="7875588" y="4657725"/>
          <p14:tracePt t="65498" x="7893050" y="4630738"/>
          <p14:tracePt t="65506" x="7935913" y="4597400"/>
          <p14:tracePt t="65513" x="7977188" y="4554538"/>
          <p14:tracePt t="65520" x="7994650" y="4529138"/>
          <p14:tracePt t="65527" x="8037513" y="4495800"/>
          <p14:tracePt t="65534" x="8070850" y="4452938"/>
          <p14:tracePt t="65541" x="8105775" y="4419600"/>
          <p14:tracePt t="65548" x="8131175" y="4376738"/>
          <p14:tracePt t="65556" x="8147050" y="4359275"/>
          <p14:tracePt t="65562" x="8174038" y="4333875"/>
          <p14:tracePt t="65570" x="8189913" y="4308475"/>
          <p14:tracePt t="65576" x="8199438" y="4283075"/>
          <p14:tracePt t="65584" x="8215313" y="4257675"/>
          <p14:tracePt t="65591" x="8232775" y="4240213"/>
          <p14:tracePt t="65598" x="8258175" y="4224338"/>
          <p14:tracePt t="65606" x="8275638" y="4197350"/>
          <p14:tracePt t="65612" x="8291513" y="4171950"/>
          <p14:tracePt t="65619" x="8318500" y="4156075"/>
          <p14:tracePt t="65627" x="8326438" y="4130675"/>
          <p14:tracePt t="65634" x="8351838" y="4121150"/>
          <p14:tracePt t="65641" x="8377238" y="4095750"/>
          <p14:tracePt t="65648" x="8402638" y="4079875"/>
          <p14:tracePt t="65656" x="8428038" y="4052888"/>
          <p14:tracePt t="65662" x="8453438" y="4037013"/>
          <p14:tracePt t="65670" x="8488363" y="4011613"/>
          <p14:tracePt t="65677" x="8513763" y="3994150"/>
          <p14:tracePt t="65685" x="8529638" y="3968750"/>
          <p14:tracePt t="65692" x="8555038" y="3943350"/>
          <p14:tracePt t="65699" x="8572500" y="3935413"/>
          <p14:tracePt t="65706" x="8589963" y="3917950"/>
          <p14:tracePt t="65713" x="8615363" y="3908425"/>
          <p14:tracePt t="65721" x="8623300" y="3892550"/>
          <p14:tracePt t="65727" x="8640763" y="3883025"/>
          <p14:tracePt t="65735" x="8658225" y="3867150"/>
          <p14:tracePt t="65741" x="8674100" y="3857625"/>
          <p14:tracePt t="65748" x="8691563" y="3849688"/>
          <p14:tracePt t="65756" x="8709025" y="3824288"/>
          <p14:tracePt t="65763" x="8724900" y="3806825"/>
          <p14:tracePt t="65770" x="8742363" y="3798888"/>
          <p14:tracePt t="65777" x="8767763" y="3781425"/>
          <p14:tracePt t="65784" x="8777288" y="3781425"/>
          <p14:tracePt t="65792" x="8802688" y="3763963"/>
          <p14:tracePt t="65798" x="8828088" y="3756025"/>
          <p14:tracePt t="65806" x="8836025" y="3748088"/>
          <p14:tracePt t="65813" x="8861425" y="3738563"/>
          <p14:tracePt t="65820" x="8886825" y="3722688"/>
          <p14:tracePt t="65827" x="8912225" y="3713163"/>
          <p14:tracePt t="65834" x="8937625" y="3705225"/>
          <p14:tracePt t="65841" x="8947150" y="3697288"/>
          <p14:tracePt t="65848" x="8972550" y="3697288"/>
          <p14:tracePt t="65855" x="8997950" y="3697288"/>
          <p14:tracePt t="65862" x="9013825" y="3687763"/>
          <p14:tracePt t="65869" x="9031288" y="3679825"/>
          <p14:tracePt t="65876" x="9056688" y="3679825"/>
          <p14:tracePt t="65884" x="9064625" y="3671888"/>
          <p14:tracePt t="65891" x="9082088" y="3671888"/>
          <p14:tracePt t="65898" x="9099550" y="3671888"/>
          <p14:tracePt t="65912" x="9107488" y="3671888"/>
          <p14:tracePt t="65919" x="9124950" y="3662363"/>
          <p14:tracePt t="65933" x="9132888" y="3662363"/>
          <p14:tracePt t="65955" x="9158288" y="3662363"/>
          <p14:tracePt t="65962" x="9167813" y="3662363"/>
          <p14:tracePt t="65969" x="9175750" y="3662363"/>
          <p14:tracePt t="65976" x="9183688" y="3662363"/>
          <p14:tracePt t="65983" x="9193213" y="3662363"/>
          <p14:tracePt t="65997" x="9209088" y="3662363"/>
          <p14:tracePt t="66005" x="9218613" y="3662363"/>
          <p14:tracePt t="66019" x="9236075" y="3662363"/>
          <p14:tracePt t="66026" x="9251950" y="3671888"/>
          <p14:tracePt t="66040" x="9277350" y="3679825"/>
          <p14:tracePt t="66047" x="9294813" y="3679825"/>
          <p14:tracePt t="66055" x="9320213" y="3687763"/>
          <p14:tracePt t="66061" x="9345613" y="3705225"/>
          <p14:tracePt t="66068" x="9371013" y="3713163"/>
          <p14:tracePt t="66076" x="9371013" y="3722688"/>
          <p14:tracePt t="66083" x="9388475" y="3722688"/>
          <p14:tracePt t="66090" x="9396413" y="3730625"/>
          <p14:tracePt t="66105" x="9405938" y="3738563"/>
          <p14:tracePt t="66112" x="9421813" y="3748088"/>
          <p14:tracePt t="66126" x="9431338" y="3756025"/>
          <p14:tracePt t="66133" x="9447213" y="3756025"/>
          <p14:tracePt t="66141" x="9447213" y="3763963"/>
          <p14:tracePt t="66148" x="9456738" y="3773488"/>
          <p14:tracePt t="66155" x="9464675" y="3773488"/>
          <p14:tracePt t="66170" x="9472613" y="3790950"/>
          <p14:tracePt t="66177" x="9482138" y="3798888"/>
          <p14:tracePt t="66184" x="9490075" y="3798888"/>
          <p14:tracePt t="66191" x="9490075" y="3806825"/>
          <p14:tracePt t="66199" x="9490075" y="3816350"/>
          <p14:tracePt t="66206" x="9498013" y="3824288"/>
          <p14:tracePt t="66213" x="9507538" y="3832225"/>
          <p14:tracePt t="66221" x="9515475" y="3832225"/>
          <p14:tracePt t="66227" x="9515475" y="3841750"/>
          <p14:tracePt t="66234" x="9515475" y="3849688"/>
          <p14:tracePt t="66249" x="9523413" y="3857625"/>
          <p14:tracePt t="66256" x="9523413" y="3867150"/>
          <p14:tracePt t="66271" x="9532938" y="3867150"/>
          <p14:tracePt t="66278" x="9532938" y="3875088"/>
          <p14:tracePt t="66286" x="9532938" y="3883025"/>
          <p14:tracePt t="66293" x="9532938" y="3892550"/>
          <p14:tracePt t="66314" x="9532938" y="3900488"/>
          <p14:tracePt t="66329" x="9532938" y="3908425"/>
          <p14:tracePt t="66358" x="9532938" y="3917950"/>
          <p14:tracePt t="66380" x="9532938" y="3925888"/>
          <p14:tracePt t="66402" x="9532938" y="3935413"/>
          <p14:tracePt t="66409" x="9532938" y="3943350"/>
          <p14:tracePt t="66416" x="9532938" y="3951288"/>
          <p14:tracePt t="66442" x="9532938" y="3960813"/>
          <p14:tracePt t="66445" x="9532938" y="3968750"/>
          <p14:tracePt t="66468" x="9532938" y="3976688"/>
          <p14:tracePt t="66475" x="9532938" y="3986213"/>
          <p14:tracePt t="66482" x="9532938" y="3994150"/>
          <p14:tracePt t="66505" x="9532938" y="4002088"/>
          <p14:tracePt t="66511" x="9532938" y="4011613"/>
          <p14:tracePt t="66540" x="9532938" y="4019550"/>
          <p14:tracePt t="66555" x="9532938" y="4027488"/>
          <p14:tracePt t="66620" x="9532938" y="4019550"/>
          <p14:tracePt t="66635" x="9532938" y="4011613"/>
          <p14:tracePt t="71149" x="9523413" y="4011613"/>
          <p14:tracePt t="71157" x="9498013" y="4002088"/>
          <p14:tracePt t="71164" x="9482138" y="3994150"/>
          <p14:tracePt t="71171" x="9456738" y="3986213"/>
          <p14:tracePt t="71178" x="9447213" y="3986213"/>
          <p14:tracePt t="71185" x="9421813" y="3976688"/>
          <p14:tracePt t="71192" x="9405938" y="3976688"/>
          <p14:tracePt t="71199" x="9388475" y="3968750"/>
          <p14:tracePt t="71206" x="9371013" y="3960813"/>
          <p14:tracePt t="71213" x="9345613" y="3951288"/>
          <p14:tracePt t="71220" x="9328150" y="3951288"/>
          <p14:tracePt t="71227" x="9312275" y="3943350"/>
          <p14:tracePt t="71234" x="9286875" y="3925888"/>
          <p14:tracePt t="71241" x="9251950" y="3917950"/>
          <p14:tracePt t="71249" x="9218613" y="3908425"/>
          <p14:tracePt t="71256" x="9193213" y="3900488"/>
          <p14:tracePt t="71263" x="9158288" y="3883025"/>
          <p14:tracePt t="71270" x="9142413" y="3875088"/>
          <p14:tracePt t="71277" x="9117013" y="3867150"/>
          <p14:tracePt t="71284" x="9091613" y="3857625"/>
          <p14:tracePt t="71291" x="9082088" y="3857625"/>
          <p14:tracePt t="71299" x="9064625" y="3849688"/>
          <p14:tracePt t="71305" x="9039225" y="3841750"/>
          <p14:tracePt t="71312" x="9031288" y="3841750"/>
          <p14:tracePt t="71319" x="9005888" y="3832225"/>
          <p14:tracePt t="71326" x="8988425" y="3832225"/>
          <p14:tracePt t="71334" x="8963025" y="3824288"/>
          <p14:tracePt t="71340" x="8955088" y="3824288"/>
          <p14:tracePt t="71348" x="8929688" y="3816350"/>
          <p14:tracePt t="71355" x="8894763" y="3816350"/>
          <p14:tracePt t="71362" x="8853488" y="3816350"/>
          <p14:tracePt t="71372" x="8828088" y="3816350"/>
          <p14:tracePt t="71376" x="8793163" y="3816350"/>
          <p14:tracePt t="71383" x="8759825" y="3816350"/>
          <p14:tracePt t="71390" x="8724900" y="3824288"/>
          <p14:tracePt t="71398" x="8699500" y="3832225"/>
          <p14:tracePt t="71405" x="8674100" y="3841750"/>
          <p14:tracePt t="71412" x="8648700" y="3849688"/>
          <p14:tracePt t="71419" x="8623300" y="3849688"/>
          <p14:tracePt t="71426" x="8597900" y="3857625"/>
          <p14:tracePt t="71434" x="8580438" y="3875088"/>
          <p14:tracePt t="71440" x="8555038" y="3875088"/>
          <p14:tracePt t="71448" x="8539163" y="3883025"/>
          <p14:tracePt t="71455" x="8513763" y="3892550"/>
          <p14:tracePt t="71462" x="8504238" y="3908425"/>
          <p14:tracePt t="71469" x="8478838" y="3925888"/>
          <p14:tracePt t="71476" x="8453438" y="3943350"/>
          <p14:tracePt t="71484" x="8435975" y="3960813"/>
          <p14:tracePt t="71490" x="8410575" y="3968750"/>
          <p14:tracePt t="71497" x="8402638" y="3986213"/>
          <p14:tracePt t="71505" x="8377238" y="4002088"/>
          <p14:tracePt t="71511" x="8359775" y="4011613"/>
          <p14:tracePt t="71519" x="8343900" y="4019550"/>
          <p14:tracePt t="71534" x="8326438" y="4037013"/>
          <p14:tracePt t="71547" x="8318500" y="4044950"/>
          <p14:tracePt t="71561" x="8308975" y="4044950"/>
          <p14:tracePt t="71568" x="8308975" y="4052888"/>
          <p14:tracePt t="71575" x="8301038" y="4052888"/>
          <p14:tracePt t="71589" x="8301038" y="4062413"/>
          <p14:tracePt t="71603" x="8291513" y="4070350"/>
          <p14:tracePt t="71625" x="8283575" y="4070350"/>
          <p14:tracePt t="71639" x="8283575" y="4079875"/>
          <p14:tracePt t="71653" x="8283575" y="4087813"/>
          <p14:tracePt t="71675" x="8275638" y="4087813"/>
          <p14:tracePt t="71788" x="8275638" y="4079875"/>
          <p14:tracePt t="71795" x="8266113" y="4079875"/>
          <p14:tracePt t="71809" x="8258175" y="4079875"/>
          <p14:tracePt t="71823" x="8258175" y="4070350"/>
          <p14:tracePt t="71831" x="8258175" y="4062413"/>
          <p14:tracePt t="71838" x="8240713" y="4052888"/>
          <p14:tracePt t="71846" x="8232775" y="4044950"/>
          <p14:tracePt t="71853" x="8207375" y="4027488"/>
          <p14:tracePt t="71860" x="8189913" y="4011613"/>
          <p14:tracePt t="71867" x="8164513" y="4002088"/>
          <p14:tracePt t="71874" x="8113713" y="3976688"/>
          <p14:tracePt t="71882" x="8080375" y="3951288"/>
          <p14:tracePt t="71889" x="8045450" y="3935413"/>
          <p14:tracePt t="71896" x="8012113" y="3908425"/>
          <p14:tracePt t="71903" x="7986713" y="3908425"/>
          <p14:tracePt t="71910" x="7961313" y="3892550"/>
          <p14:tracePt t="71918" x="7943850" y="3875088"/>
          <p14:tracePt t="71925" x="7918450" y="3867150"/>
          <p14:tracePt t="71933" x="7893050" y="3849688"/>
          <p14:tracePt t="71949" x="7842250" y="3832225"/>
          <p14:tracePt t="71954" x="7816850" y="3816350"/>
          <p14:tracePt t="71961" x="7791450" y="3816350"/>
          <p14:tracePt t="71968" x="7766050" y="3806825"/>
          <p14:tracePt t="71975" x="7731125" y="3798888"/>
          <p14:tracePt t="71983" x="7697788" y="3790950"/>
          <p14:tracePt t="71989" x="7680325" y="3781425"/>
          <p14:tracePt t="71996" x="7654925" y="3781425"/>
          <p14:tracePt t="72004" x="7621588" y="3773488"/>
          <p14:tracePt t="72011" x="7596188" y="3773488"/>
          <p14:tracePt t="72018" x="7578725" y="3773488"/>
          <p14:tracePt t="72025" x="7545388" y="3773488"/>
          <p14:tracePt t="72033" x="7518400" y="3773488"/>
          <p14:tracePt t="72040" x="7502525" y="3773488"/>
          <p14:tracePt t="72048" x="7467600" y="3773488"/>
          <p14:tracePt t="72055" x="7442200" y="3773488"/>
          <p14:tracePt t="72062" x="7426325" y="3773488"/>
          <p14:tracePt t="72069" x="7391400" y="3773488"/>
          <p14:tracePt t="72076" x="7358063" y="3781425"/>
          <p14:tracePt t="72084" x="7323138" y="3781425"/>
          <p14:tracePt t="72091" x="7289800" y="3798888"/>
          <p14:tracePt t="72100" x="7264400" y="3806825"/>
          <p14:tracePt t="72105" x="7239000" y="3816350"/>
          <p14:tracePt t="72112" x="7213600" y="3824288"/>
          <p14:tracePt t="72120" x="7188200" y="3832225"/>
          <p14:tracePt t="72127" x="7170738" y="3849688"/>
          <p14:tracePt t="72135" x="7162800" y="3857625"/>
          <p14:tracePt t="72142" x="7145338" y="3867150"/>
          <p14:tracePt t="72149" x="7127875" y="3867150"/>
          <p14:tracePt t="72156" x="7119938" y="3875088"/>
          <p14:tracePt t="72164" x="7102475" y="3883025"/>
          <p14:tracePt t="72171" x="7085013" y="3892550"/>
          <p14:tracePt t="72178" x="7077075" y="3900488"/>
          <p14:tracePt t="72185" x="7069138" y="3900488"/>
          <p14:tracePt t="72193" x="7059613" y="3908425"/>
          <p14:tracePt t="72200" x="7051675" y="3917950"/>
          <p14:tracePt t="72207" x="7051675" y="3925888"/>
          <p14:tracePt t="72215" x="7034213" y="3925888"/>
          <p14:tracePt t="72222" x="7026275" y="3935413"/>
          <p14:tracePt t="72229" x="7018338" y="3943350"/>
          <p14:tracePt t="72237" x="7008813" y="3960813"/>
          <p14:tracePt t="72244" x="6992938" y="3960813"/>
          <p14:tracePt t="72251" x="6983413" y="3960813"/>
          <p14:tracePt t="72258" x="6975475" y="3976688"/>
          <p14:tracePt t="72266" x="6967538" y="3976688"/>
          <p14:tracePt t="72273" x="6958013" y="3986213"/>
          <p14:tracePt t="72280" x="6958013" y="3994150"/>
          <p14:tracePt t="72287" x="6950075" y="3994150"/>
          <p14:tracePt t="72294" x="6942138" y="4002088"/>
          <p14:tracePt t="72309" x="6942138" y="4011613"/>
          <p14:tracePt t="72331" x="6932613" y="4011613"/>
          <p14:tracePt t="72338" x="6932613" y="4019550"/>
          <p14:tracePt t="72352" x="6932613" y="4027488"/>
          <p14:tracePt t="72374" x="6932613" y="4037013"/>
          <p14:tracePt t="72403" x="6932613" y="4044950"/>
          <p14:tracePt t="72410" x="6932613" y="4052888"/>
          <p14:tracePt t="72417" x="6932613" y="4095750"/>
          <p14:tracePt t="72425" x="6924675" y="4156075"/>
          <p14:tracePt t="72433" x="6899275" y="4275138"/>
          <p14:tracePt t="72439" x="6873875" y="4435475"/>
          <p14:tracePt t="72446" x="6848475" y="4622800"/>
          <p14:tracePt t="72453" x="6805613" y="4818063"/>
          <p14:tracePt t="72461" x="6780213" y="4954588"/>
          <p14:tracePt t="72468" x="6762750" y="5048250"/>
          <p14:tracePt t="72475" x="6745288" y="5124450"/>
          <p14:tracePt t="72483" x="6737350" y="5200650"/>
          <p14:tracePt t="72489" x="6729413" y="5243513"/>
          <p14:tracePt t="72496" x="6729413" y="5286375"/>
          <p14:tracePt t="72504" x="6729413" y="5327650"/>
          <p14:tracePt t="72511" x="6719888" y="5362575"/>
          <p14:tracePt t="72518" x="6711950" y="5413375"/>
          <p14:tracePt t="72526" x="6704013" y="5446713"/>
          <p14:tracePt t="72533" x="6704013" y="5464175"/>
          <p14:tracePt t="72540" x="6694488" y="5507038"/>
          <p14:tracePt t="72548" x="6686550" y="5557838"/>
          <p14:tracePt t="72554" x="6686550" y="5591175"/>
          <p14:tracePt t="72561" x="6678613" y="5616575"/>
          <p14:tracePt t="72569" x="6678613" y="5641975"/>
          <p14:tracePt t="72576" x="6678613" y="5668963"/>
          <p14:tracePt t="72583" x="6678613" y="5676900"/>
          <p14:tracePt t="72590" x="6669088" y="5694363"/>
          <p14:tracePt t="72598" x="6669088" y="5719763"/>
          <p14:tracePt t="72605" x="6661150" y="5727700"/>
          <p14:tracePt t="72611" x="6661150" y="5735638"/>
          <p14:tracePt t="72619" x="6661150" y="5753100"/>
          <p14:tracePt t="72626" x="6661150" y="5770563"/>
          <p14:tracePt t="72634" x="6661150" y="5788025"/>
          <p14:tracePt t="72641" x="6653213" y="5813425"/>
          <p14:tracePt t="72649" x="6653213" y="5821363"/>
          <p14:tracePt t="72655" x="6643688" y="5846763"/>
          <p14:tracePt t="72662" x="6643688" y="5864225"/>
          <p14:tracePt t="72669" x="6643688" y="5872163"/>
          <p14:tracePt t="72676" x="6643688" y="5880100"/>
          <p14:tracePt t="72683" x="6635750" y="5897563"/>
          <p14:tracePt t="72698" x="6635750" y="5905500"/>
          <p14:tracePt t="72705" x="6626225" y="5915025"/>
          <p14:tracePt t="72719" x="6618288" y="5922963"/>
          <p14:tracePt t="72726" x="6618288" y="5940425"/>
          <p14:tracePt t="72741" x="6618288" y="5957888"/>
          <p14:tracePt t="72748" x="6618288" y="5983288"/>
          <p14:tracePt t="72755" x="6610350" y="5999163"/>
          <p14:tracePt t="72762" x="6600825" y="6016625"/>
          <p14:tracePt t="72769" x="6592888" y="6042025"/>
          <p14:tracePt t="72776" x="6584950" y="6067425"/>
          <p14:tracePt t="72783" x="6575425" y="6084888"/>
          <p14:tracePt t="72790" x="6575425" y="6110288"/>
          <p14:tracePt t="72799" x="6567488" y="6127750"/>
          <p14:tracePt t="72805" x="6559550" y="6135688"/>
          <p14:tracePt t="72812" x="6550025" y="6153150"/>
          <p14:tracePt t="72820" x="6550025" y="6161088"/>
          <p14:tracePt t="72834" x="6542088" y="6178550"/>
          <p14:tracePt t="72841" x="6542088" y="6194425"/>
          <p14:tracePt t="72849" x="6534150" y="6194425"/>
          <p14:tracePt t="72856" x="6534150" y="6203950"/>
          <p14:tracePt t="72864" x="6524625" y="6221413"/>
          <p14:tracePt t="72877" x="6524625" y="6229350"/>
          <p14:tracePt t="72885" x="6524625" y="6237288"/>
          <p14:tracePt t="72899" x="6516688" y="6246813"/>
          <p14:tracePt t="72906" x="6516688" y="6254750"/>
          <p14:tracePt t="72915" x="6508750" y="6254750"/>
          <p14:tracePt t="72921" x="6508750" y="6262688"/>
          <p14:tracePt t="72947" x="6508750" y="6280150"/>
          <p14:tracePt t="72950" x="6499225" y="6280150"/>
          <p14:tracePt t="72957" x="6499225" y="6288088"/>
          <p14:tracePt t="72965" x="6491288" y="6288088"/>
          <p14:tracePt t="72971" x="6491288" y="6297613"/>
          <p14:tracePt t="72978" x="6491288" y="6305550"/>
          <p14:tracePt t="73000" x="6483350" y="6305550"/>
          <p14:tracePt t="73008" x="6483350" y="6313488"/>
          <p14:tracePt t="73015" x="6473825" y="6313488"/>
          <p14:tracePt t="73022" x="6473825" y="6323013"/>
          <p14:tracePt t="73109" x="6473825" y="6330950"/>
          <p14:tracePt t="73138" x="6465888" y="6330950"/>
          <p14:tracePt t="73152" x="6465888" y="6338888"/>
          <p14:tracePt t="73253" x="6465888" y="6348413"/>
          <p14:tracePt t="74748" x="6473825" y="6330950"/>
          <p14:tracePt t="74755" x="6508750" y="6288088"/>
          <p14:tracePt t="74763" x="6550025" y="6246813"/>
          <p14:tracePt t="74770" x="6584950" y="6211888"/>
          <p14:tracePt t="74777" x="6626225" y="6169025"/>
          <p14:tracePt t="74784" x="6661150" y="6135688"/>
          <p14:tracePt t="74792" x="6704013" y="6092825"/>
          <p14:tracePt t="74798" x="6737350" y="6067425"/>
          <p14:tracePt t="74805" x="6754813" y="6049963"/>
          <p14:tracePt t="74814" x="6780213" y="6024563"/>
          <p14:tracePt t="74819" x="6805613" y="6008688"/>
          <p14:tracePt t="74827" x="6831013" y="5991225"/>
          <p14:tracePt t="74834" x="6864350" y="5973763"/>
          <p14:tracePt t="74841" x="6881813" y="5948363"/>
          <p14:tracePt t="74848" x="6924675" y="5932488"/>
          <p14:tracePt t="74855" x="6942138" y="5922963"/>
          <p14:tracePt t="74864" x="6967538" y="5897563"/>
          <p14:tracePt t="74870" x="7000875" y="5880100"/>
          <p14:tracePt t="74877" x="7026275" y="5864225"/>
          <p14:tracePt t="74885" x="7051675" y="5846763"/>
          <p14:tracePt t="74892" x="7077075" y="5829300"/>
          <p14:tracePt t="74899" x="7094538" y="5821363"/>
          <p14:tracePt t="74906" x="7112000" y="5803900"/>
          <p14:tracePt t="74914" x="7127875" y="5795963"/>
          <p14:tracePt t="74920" x="7153275" y="5788025"/>
          <p14:tracePt t="74928" x="7178675" y="5778500"/>
          <p14:tracePt t="74946" x="7221538" y="5745163"/>
          <p14:tracePt t="74949" x="7246938" y="5735638"/>
          <p14:tracePt t="74956" x="7289800" y="5719763"/>
          <p14:tracePt t="74964" x="7323138" y="5702300"/>
          <p14:tracePt t="74971" x="7373938" y="5684838"/>
          <p14:tracePt t="74979" x="7426325" y="5659438"/>
          <p14:tracePt t="74985" x="7467600" y="5651500"/>
          <p14:tracePt t="74992" x="7493000" y="5641975"/>
          <p14:tracePt t="74999" x="7518400" y="5641975"/>
          <p14:tracePt t="75006" x="7535863" y="5634038"/>
          <p14:tracePt t="75013" x="7545388" y="5634038"/>
          <p14:tracePt t="75020" x="7553325" y="5634038"/>
          <p14:tracePt t="75027" x="7570788" y="5634038"/>
          <p14:tracePt t="75035" x="7578725" y="5634038"/>
          <p14:tracePt t="75049" x="7596188" y="5634038"/>
          <p14:tracePt t="75056" x="7621588" y="5634038"/>
          <p14:tracePt t="75064" x="7637463" y="5634038"/>
          <p14:tracePt t="75071" x="7672388" y="5634038"/>
          <p14:tracePt t="75080" x="7705725" y="5634038"/>
          <p14:tracePt t="75085" x="7740650" y="5641975"/>
          <p14:tracePt t="75092" x="7781925" y="5651500"/>
          <p14:tracePt t="75100" x="7816850" y="5651500"/>
          <p14:tracePt t="75107" x="7859713" y="5659438"/>
          <p14:tracePt t="75114" x="7910513" y="5684838"/>
          <p14:tracePt t="75121" x="7969250" y="5694363"/>
          <p14:tracePt t="75129" x="8012113" y="5702300"/>
          <p14:tracePt t="75135" x="8062913" y="5710238"/>
          <p14:tracePt t="75143" x="8096250" y="5727700"/>
          <p14:tracePt t="75150" x="8139113" y="5735638"/>
          <p14:tracePt t="75157" x="8164513" y="5753100"/>
          <p14:tracePt t="75164" x="8199438" y="5761038"/>
          <p14:tracePt t="75171" x="8215313" y="5770563"/>
          <p14:tracePt t="75179" x="8240713" y="5778500"/>
          <p14:tracePt t="75185" x="8266113" y="5788025"/>
          <p14:tracePt t="75193" x="8291513" y="5803900"/>
          <p14:tracePt t="75200" x="8318500" y="5813425"/>
          <p14:tracePt t="75207" x="8334375" y="5821363"/>
          <p14:tracePt t="75214" x="8351838" y="5838825"/>
          <p14:tracePt t="75221" x="8377238" y="5854700"/>
          <p14:tracePt t="75229" x="8402638" y="5872163"/>
          <p14:tracePt t="75236" x="8428038" y="5897563"/>
          <p14:tracePt t="75243" x="8445500" y="5915025"/>
          <p14:tracePt t="75249" x="8462963" y="5932488"/>
          <p14:tracePt t="75257" x="8478838" y="5948363"/>
          <p14:tracePt t="75264" x="8496300" y="5965825"/>
          <p14:tracePt t="75271" x="8513763" y="5983288"/>
          <p14:tracePt t="75279" x="8513763" y="5999163"/>
          <p14:tracePt t="75285" x="8521700" y="5999163"/>
          <p14:tracePt t="75293" x="8529638" y="6016625"/>
          <p14:tracePt t="75300" x="8539163" y="6016625"/>
          <p14:tracePt t="75307" x="8539163" y="6024563"/>
          <p14:tracePt t="75314" x="8539163" y="6042025"/>
          <p14:tracePt t="75321" x="8547100" y="6042025"/>
          <p14:tracePt t="75329" x="8555038" y="6049963"/>
          <p14:tracePt t="75335" x="8564563" y="6067425"/>
          <p14:tracePt t="75342" x="8572500" y="6084888"/>
          <p14:tracePt t="75349" x="8572500" y="6102350"/>
          <p14:tracePt t="75357" x="8572500" y="6118225"/>
          <p14:tracePt t="75364" x="8572500" y="6127750"/>
          <p14:tracePt t="75371" x="8572500" y="6143625"/>
          <p14:tracePt t="75379" x="8580438" y="6161088"/>
          <p14:tracePt t="75385" x="8580438" y="6169025"/>
          <p14:tracePt t="75392" x="8589963" y="6186488"/>
          <p14:tracePt t="75400" x="8589963" y="6203950"/>
          <p14:tracePt t="75406" x="8589963" y="6211888"/>
          <p14:tracePt t="75414" x="8589963" y="6221413"/>
          <p14:tracePt t="75420" x="8589963" y="6229350"/>
          <p14:tracePt t="75428" x="8589963" y="6237288"/>
          <p14:tracePt t="75434" x="8589963" y="6246813"/>
          <p14:tracePt t="75441" x="8589963" y="6254750"/>
          <p14:tracePt t="75456" x="8589963" y="6262688"/>
          <p14:tracePt t="75463" x="8589963" y="6272213"/>
          <p14:tracePt t="75470" x="8589963" y="6280150"/>
          <p14:tracePt t="75477" x="8589963" y="6288088"/>
          <p14:tracePt t="75484" x="8589963" y="6297613"/>
          <p14:tracePt t="75498" x="8589963" y="6313488"/>
          <p14:tracePt t="75505" x="8589963" y="6323013"/>
          <p14:tracePt t="75519" x="8589963" y="6338888"/>
          <p14:tracePt t="75533" x="8589963" y="6348413"/>
          <p14:tracePt t="75540" x="8589963" y="6356350"/>
          <p14:tracePt t="75548" x="8589963" y="6365875"/>
          <p14:tracePt t="75555" x="8589963" y="6373813"/>
          <p14:tracePt t="75563" x="8589963" y="6391275"/>
          <p14:tracePt t="75569" x="8589963" y="6399213"/>
          <p14:tracePt t="75576" x="8589963" y="6407150"/>
          <p14:tracePt t="75583" x="8589963" y="6416675"/>
          <p14:tracePt t="75590" x="8589963" y="6442075"/>
          <p14:tracePt t="75598" x="8589963" y="6450013"/>
          <p14:tracePt t="75605" x="8589963" y="6457950"/>
          <p14:tracePt t="75613" x="8589963" y="6467475"/>
          <p14:tracePt t="75619" x="8589963" y="6475413"/>
          <p14:tracePt t="75633" x="8589963" y="6492875"/>
          <p14:tracePt t="75640" x="8589963" y="6500813"/>
          <p14:tracePt t="75655" x="8589963" y="6510338"/>
          <p14:tracePt t="75663" x="8589963" y="6526213"/>
          <p14:tracePt t="75669" x="8589963" y="6535738"/>
          <p14:tracePt t="75676" x="8589963" y="6551613"/>
          <p14:tracePt t="75683" x="8589963" y="6561138"/>
          <p14:tracePt t="75690" x="8589963" y="6586538"/>
          <p14:tracePt t="75697" x="8589963" y="6602413"/>
          <p14:tracePt t="75712" x="8589963" y="6619875"/>
          <p14:tracePt t="75718" x="8589963" y="6627813"/>
          <p14:tracePt t="75726" x="8589963" y="6637338"/>
          <p14:tracePt t="75733" x="8589963" y="6645275"/>
          <p14:tracePt t="75740" x="8589963" y="6654800"/>
          <p14:tracePt t="75755" x="8589963" y="6662738"/>
          <p14:tracePt t="75762" x="8589963" y="6670675"/>
          <p14:tracePt t="75783" x="8589963" y="6680200"/>
          <p14:tracePt t="75797" x="8589963" y="6688138"/>
          <p14:tracePt t="75818" x="8589963" y="6696075"/>
          <p14:tracePt t="75947" x="8597900" y="6696075"/>
          <p14:tracePt t="75961" x="8597900" y="6688138"/>
          <p14:tracePt t="75975" x="8597900" y="6680200"/>
          <p14:tracePt t="76010" x="8597900" y="6670675"/>
          <p14:tracePt t="76024" x="8597900" y="6662738"/>
          <p14:tracePt t="76060" x="8597900" y="6654800"/>
          <p14:tracePt t="76074" x="8597900" y="6645275"/>
          <p14:tracePt t="76096" x="8597900" y="6637338"/>
          <p14:tracePt t="76131" x="8605838" y="6627813"/>
          <p14:tracePt t="76146" x="8605838" y="6619875"/>
          <p14:tracePt t="76195" x="8605838" y="6611938"/>
          <p14:tracePt t="76209" x="8615363" y="6611938"/>
          <p14:tracePt t="76237" x="8615363" y="6602413"/>
          <p14:tracePt t="76273" x="8615363" y="6594475"/>
          <p14:tracePt t="76301" x="8623300" y="6594475"/>
          <p14:tracePt t="76315" x="8623300" y="6586538"/>
          <p14:tracePt t="76330" x="8623300" y="6577013"/>
          <p14:tracePt t="76365" x="8623300" y="6569075"/>
          <p14:tracePt t="76379" x="8623300" y="6561138"/>
          <p14:tracePt t="76394" x="8632825" y="6561138"/>
          <p14:tracePt t="76400" x="8632825" y="6551613"/>
          <p14:tracePt t="76655" x="8632825" y="6543675"/>
          <p14:tracePt t="76693" x="8632825" y="6551613"/>
          <p14:tracePt t="80252" x="8640763" y="6551613"/>
          <p14:tracePt t="80289" x="8648700" y="6551613"/>
          <p14:tracePt t="80302" x="8658225" y="6551613"/>
          <p14:tracePt t="80324" x="8666163" y="6551613"/>
          <p14:tracePt t="80353" x="8674100" y="6551613"/>
          <p14:tracePt t="80374" x="8683625" y="6551613"/>
          <p14:tracePt t="80410" x="8691563" y="6551613"/>
          <p14:tracePt t="80468" x="8699500" y="6551613"/>
          <p14:tracePt t="80547" x="8709025" y="6551613"/>
          <p14:tracePt t="81249" x="8709025" y="6561138"/>
          <p14:tracePt t="81264" x="8709025" y="6569075"/>
          <p14:tracePt t="81278" x="8709025" y="6577013"/>
          <p14:tracePt t="81314" x="8709025" y="6586538"/>
          <p14:tracePt t="81335" x="8709025" y="6594475"/>
          <p14:tracePt t="81364" x="8709025" y="6602413"/>
          <p14:tracePt t="81378" x="8709025" y="6611938"/>
          <p14:tracePt t="81399" x="8709025" y="6619875"/>
          <p14:tracePt t="81436" x="8709025" y="6627813"/>
          <p14:tracePt t="81450" x="8699500" y="6627813"/>
          <p14:tracePt t="81465" x="8691563" y="6627813"/>
          <p14:tracePt t="81500" x="8683625" y="6627813"/>
          <p14:tracePt t="81515" x="8674100" y="6627813"/>
          <p14:tracePt t="81550" x="8666163" y="6627813"/>
          <p14:tracePt t="81565" x="8658225" y="6627813"/>
          <p14:tracePt t="81586" x="8648700" y="6627813"/>
          <p14:tracePt t="81593" x="8648700" y="6619875"/>
          <p14:tracePt t="81615" x="8640763" y="6611938"/>
          <p14:tracePt t="81629" x="8640763" y="6602413"/>
          <p14:tracePt t="81637" x="8632825" y="6602413"/>
          <p14:tracePt t="81658" x="8632825" y="6594475"/>
          <p14:tracePt t="81680" x="8632825" y="6586538"/>
          <p14:tracePt t="81687" x="8623300" y="6586538"/>
          <p14:tracePt t="81716" x="8623300" y="6577013"/>
          <p14:tracePt t="81737" x="8623300" y="6569075"/>
          <p14:tracePt t="81744" x="8615363" y="6569075"/>
          <p14:tracePt t="81758" x="8615363" y="6561138"/>
          <p14:tracePt t="81837" x="8605838" y="6561138"/>
          <p14:tracePt t="81858" x="8605838" y="6551613"/>
          <p14:tracePt t="81879" x="8605838" y="6543675"/>
          <p14:tracePt t="81915" x="8597900" y="6543675"/>
          <p14:tracePt t="83416" x="8597900" y="6535738"/>
          <p14:tracePt t="83466" x="8605838" y="6535738"/>
          <p14:tracePt t="83480" x="8615363" y="6535738"/>
          <p14:tracePt t="83502" x="8623300" y="6535738"/>
          <p14:tracePt t="83530" x="8632825" y="6535738"/>
          <p14:tracePt t="83552" x="8640763" y="6535738"/>
          <p14:tracePt t="83581" x="8648700" y="6535738"/>
          <p14:tracePt t="83602" x="8658225" y="6535738"/>
          <p14:tracePt t="83616" x="8666163" y="6535738"/>
          <p14:tracePt t="83653" x="8674100" y="6535738"/>
          <p14:tracePt t="83667" x="8683625" y="6535738"/>
          <p14:tracePt t="83703" x="8691563" y="6535738"/>
          <p14:tracePt t="83717" x="8699500" y="6535738"/>
          <p14:tracePt t="83824" x="8709025" y="6535738"/>
          <p14:tracePt t="84814" x="8699500" y="6535738"/>
          <p14:tracePt t="84843" x="8691563" y="6535738"/>
          <p14:tracePt t="84971" x="8691563" y="6526213"/>
          <p14:tracePt t="85007" x="8691563" y="6518275"/>
          <p14:tracePt t="85021" x="8683625" y="6518275"/>
          <p14:tracePt t="85121" x="8674100" y="6518275"/>
          <p14:tracePt t="85149" x="8674100" y="6510338"/>
          <p14:tracePt t="85527" x="8683625" y="6510338"/>
          <p14:tracePt t="85555" x="8683625" y="6518275"/>
          <p14:tracePt t="85935" x="8683625" y="6526213"/>
          <p14:tracePt t="85942" x="8691563" y="6526213"/>
          <p14:tracePt t="86050" x="8691563" y="6535738"/>
          <p14:tracePt t="86222" x="8691563" y="6543675"/>
          <p14:tracePt t="86759" x="8683625" y="6543675"/>
          <p14:tracePt t="87652" x="8683625" y="6518275"/>
          <p14:tracePt t="87659" x="8683625" y="6475413"/>
          <p14:tracePt t="87666" x="8683625" y="6432550"/>
          <p14:tracePt t="87673" x="8691563" y="6381750"/>
          <p14:tracePt t="87680" x="8691563" y="6338888"/>
          <p14:tracePt t="87687" x="8699500" y="6305550"/>
          <p14:tracePt t="87694" x="8709025" y="6262688"/>
          <p14:tracePt t="87702" x="8716963" y="6221413"/>
          <p14:tracePt t="87708" x="8724900" y="6169025"/>
          <p14:tracePt t="87715" x="8724900" y="6127750"/>
          <p14:tracePt t="87722" x="8724900" y="6067425"/>
          <p14:tracePt t="87729" x="8742363" y="6008688"/>
          <p14:tracePt t="87736" x="8742363" y="5948363"/>
          <p14:tracePt t="87743" x="8742363" y="5922963"/>
          <p14:tracePt t="87751" x="8750300" y="5897563"/>
          <p14:tracePt t="87758" x="8750300" y="5872163"/>
          <p14:tracePt t="87765" x="8750300" y="5864225"/>
          <p14:tracePt t="87772" x="8750300" y="5846763"/>
          <p14:tracePt t="87779" x="8750300" y="5821363"/>
          <p14:tracePt t="87787" x="8750300" y="5803900"/>
          <p14:tracePt t="87793" x="8750300" y="5778500"/>
          <p14:tracePt t="87801" x="8750300" y="5761038"/>
          <p14:tracePt t="87807" x="8750300" y="5745163"/>
          <p14:tracePt t="87814" x="8750300" y="5719763"/>
          <p14:tracePt t="87822" x="8759825" y="5694363"/>
          <p14:tracePt t="87828" x="8759825" y="5676900"/>
          <p14:tracePt t="87836" x="8759825" y="5651500"/>
          <p14:tracePt t="87843" x="8759825" y="5626100"/>
          <p14:tracePt t="87851" x="8759825" y="5591175"/>
          <p14:tracePt t="87857" x="8759825" y="5575300"/>
          <p14:tracePt t="87864" x="8750300" y="5549900"/>
          <p14:tracePt t="87871" x="8750300" y="5532438"/>
          <p14:tracePt t="87878" x="8750300" y="5507038"/>
          <p14:tracePt t="87885" x="8750300" y="5481638"/>
          <p14:tracePt t="87892" x="8750300" y="5456238"/>
          <p14:tracePt t="87900" x="8750300" y="5430838"/>
          <p14:tracePt t="87907" x="8750300" y="5405438"/>
          <p14:tracePt t="87913" x="8742363" y="5380038"/>
          <p14:tracePt t="87921" x="8742363" y="5345113"/>
          <p14:tracePt t="87927" x="8742363" y="5327650"/>
          <p14:tracePt t="87935" x="8742363" y="5302250"/>
          <p14:tracePt t="87942" x="8742363" y="5276850"/>
          <p14:tracePt t="87951" x="8742363" y="5260975"/>
          <p14:tracePt t="87956" x="8734425" y="5251450"/>
          <p14:tracePt t="87963" x="8734425" y="5235575"/>
          <p14:tracePt t="87970" x="8724900" y="5235575"/>
          <p14:tracePt t="87977" x="8724900" y="5226050"/>
          <p14:tracePt t="87985" x="8716963" y="5218113"/>
          <p14:tracePt t="87998" x="8716963" y="5208588"/>
          <p14:tracePt t="88006" x="8716963" y="5200650"/>
          <p14:tracePt t="88013" x="8716963" y="5192713"/>
          <p14:tracePt t="88020" x="8709025" y="5183188"/>
          <p14:tracePt t="88027" x="8709025" y="5167313"/>
          <p14:tracePt t="88034" x="8699500" y="5149850"/>
          <p14:tracePt t="88041" x="8699500" y="5141913"/>
          <p14:tracePt t="88048" x="8691563" y="5116513"/>
          <p14:tracePt t="88056" x="8683625" y="5099050"/>
          <p14:tracePt t="88062" x="8674100" y="5081588"/>
          <p14:tracePt t="88070" x="8666163" y="5064125"/>
          <p14:tracePt t="88077" x="8666163" y="5030788"/>
          <p14:tracePt t="88085" x="8640763" y="4997450"/>
          <p14:tracePt t="88091" x="8632825" y="4962525"/>
          <p14:tracePt t="88098" x="8615363" y="4929188"/>
          <p14:tracePt t="88105" x="8605838" y="4894263"/>
          <p14:tracePt t="88112" x="8597900" y="4852988"/>
          <p14:tracePt t="88119" x="8589963" y="4827588"/>
          <p14:tracePt t="88126" x="8580438" y="4792663"/>
          <p14:tracePt t="88134" x="8572500" y="4759325"/>
          <p14:tracePt t="88140" x="8564563" y="4741863"/>
          <p14:tracePt t="88148" x="8547100" y="4724400"/>
          <p14:tracePt t="88155" x="8539163" y="4699000"/>
          <p14:tracePt t="88162" x="8529638" y="4691063"/>
          <p14:tracePt t="88169" x="8521700" y="4683125"/>
          <p14:tracePt t="88176" x="8521700" y="4665663"/>
          <p14:tracePt t="88184" x="8513763" y="4657725"/>
          <p14:tracePt t="88190" x="8496300" y="4648200"/>
          <p14:tracePt t="88197" x="8488363" y="4630738"/>
          <p14:tracePt t="88205" x="8488363" y="4622800"/>
          <p14:tracePt t="88212" x="8470900" y="4614863"/>
          <p14:tracePt t="88219" x="8462963" y="4597400"/>
          <p14:tracePt t="88226" x="8462963" y="4589463"/>
          <p14:tracePt t="88234" x="8453438" y="4579938"/>
          <p14:tracePt t="88241" x="8435975" y="4564063"/>
          <p14:tracePt t="88248" x="8428038" y="4546600"/>
          <p14:tracePt t="88255" x="8420100" y="4538663"/>
          <p14:tracePt t="88263" x="8420100" y="4529138"/>
          <p14:tracePt t="88270" x="8402638" y="4513263"/>
          <p14:tracePt t="88277" x="8394700" y="4503738"/>
          <p14:tracePt t="88285" x="8385175" y="4495800"/>
          <p14:tracePt t="88292" x="8377238" y="4478338"/>
          <p14:tracePt t="88299" x="8369300" y="4470400"/>
          <p14:tracePt t="88306" x="8351838" y="4460875"/>
          <p14:tracePt t="88313" x="8343900" y="4445000"/>
          <p14:tracePt t="88320" x="8334375" y="4435475"/>
          <p14:tracePt t="88327" x="8318500" y="4427538"/>
          <p14:tracePt t="88335" x="8308975" y="4419600"/>
          <p14:tracePt t="88342" x="8308975" y="4410075"/>
          <p14:tracePt t="88350" x="8301038" y="4402138"/>
          <p14:tracePt t="88357" x="8283575" y="4402138"/>
          <p14:tracePt t="88364" x="8283575" y="4394200"/>
          <p14:tracePt t="88371" x="8275638" y="4384675"/>
          <p14:tracePt t="88379" x="8266113" y="4384675"/>
          <p14:tracePt t="88386" x="8258175" y="4384675"/>
          <p14:tracePt t="88393" x="8250238" y="4384675"/>
          <p14:tracePt t="88401" x="8240713" y="4376738"/>
          <p14:tracePt t="88407" x="8232775" y="4376738"/>
          <p14:tracePt t="88415" x="8224838" y="4376738"/>
          <p14:tracePt t="88422" x="8215313" y="4376738"/>
          <p14:tracePt t="88437" x="8199438" y="4376738"/>
          <p14:tracePt t="88452" x="8189913" y="4376738"/>
          <p14:tracePt t="88459" x="8181975" y="4376738"/>
          <p14:tracePt t="88467" x="8174038" y="4376738"/>
          <p14:tracePt t="88488" x="8164513" y="4376738"/>
          <p14:tracePt t="88495" x="8156575" y="4376738"/>
          <p14:tracePt t="88524" x="8147050" y="4376738"/>
          <p14:tracePt t="88539" x="8139113" y="4376738"/>
          <p14:tracePt t="88554" x="8131175" y="4376738"/>
          <p14:tracePt t="91266" x="8147050" y="4384675"/>
          <p14:tracePt t="91274" x="8199438" y="4427538"/>
          <p14:tracePt t="91281" x="8250238" y="4495800"/>
          <p14:tracePt t="91288" x="8318500" y="4564063"/>
          <p14:tracePt t="91295" x="8369300" y="4622800"/>
          <p14:tracePt t="91303" x="8428038" y="4673600"/>
          <p14:tracePt t="91310" x="8478838" y="4767263"/>
          <p14:tracePt t="91317" x="8521700" y="4835525"/>
          <p14:tracePt t="91324" x="8572500" y="4911725"/>
          <p14:tracePt t="91332" x="8615363" y="4972050"/>
          <p14:tracePt t="91338" x="8640763" y="5038725"/>
          <p14:tracePt t="91346" x="8674100" y="5099050"/>
          <p14:tracePt t="91353" x="8691563" y="5157788"/>
          <p14:tracePt t="91360" x="8724900" y="5226050"/>
          <p14:tracePt t="91368" x="8742363" y="5286375"/>
          <p14:tracePt t="91375" x="8759825" y="5345113"/>
          <p14:tracePt t="91382" x="8767763" y="5413375"/>
          <p14:tracePt t="91389" x="8785225" y="5481638"/>
          <p14:tracePt t="91397" x="8793163" y="5540375"/>
          <p14:tracePt t="91403" x="8793163" y="5608638"/>
          <p14:tracePt t="91410" x="8810625" y="5668963"/>
          <p14:tracePt t="91417" x="8810625" y="5727700"/>
          <p14:tracePt t="91425" x="8818563" y="5770563"/>
          <p14:tracePt t="91432" x="8818563" y="5803900"/>
          <p14:tracePt t="91439" x="8818563" y="5838825"/>
          <p14:tracePt t="91447" x="8818563" y="5880100"/>
          <p14:tracePt t="91453" x="8818563" y="5905500"/>
          <p14:tracePt t="91460" x="8818563" y="5940425"/>
          <p14:tracePt t="91468" x="8818563" y="5965825"/>
          <p14:tracePt t="91475" x="8818563" y="5991225"/>
          <p14:tracePt t="91482" x="8810625" y="6008688"/>
          <p14:tracePt t="91489" x="8810625" y="6024563"/>
          <p14:tracePt t="91497" x="8810625" y="6042025"/>
          <p14:tracePt t="91503" x="8802688" y="6049963"/>
          <p14:tracePt t="91510" x="8802688" y="6067425"/>
          <p14:tracePt t="91518" x="8802688" y="6076950"/>
          <p14:tracePt t="91525" x="8793163" y="6092825"/>
          <p14:tracePt t="91532" x="8793163" y="6110288"/>
          <p14:tracePt t="91539" x="8785225" y="6118225"/>
          <p14:tracePt t="91547" x="8785225" y="6127750"/>
          <p14:tracePt t="91553" x="8777288" y="6143625"/>
          <p14:tracePt t="91561" x="8777288" y="6153150"/>
          <p14:tracePt t="91569" x="8777288" y="6169025"/>
          <p14:tracePt t="91575" x="8777288" y="6186488"/>
          <p14:tracePt t="91582" x="8767763" y="6203950"/>
          <p14:tracePt t="91590" x="8759825" y="6221413"/>
          <p14:tracePt t="91598" x="8742363" y="6246813"/>
          <p14:tracePt t="91604" x="8734425" y="6272213"/>
          <p14:tracePt t="91611" x="8734425" y="6280150"/>
          <p14:tracePt t="91618" x="8716963" y="6305550"/>
          <p14:tracePt t="91625" x="8716963" y="6323013"/>
          <p14:tracePt t="91633" x="8709025" y="6323013"/>
          <p14:tracePt t="91640" x="8709025" y="6338888"/>
          <p14:tracePt t="91648" x="8709025" y="6348413"/>
          <p14:tracePt t="91654" x="8699500" y="6348413"/>
          <p14:tracePt t="91669" x="8699500" y="6356350"/>
          <p14:tracePt t="91676" x="8691563" y="6365875"/>
          <p14:tracePt t="91690" x="8691563" y="6373813"/>
          <p14:tracePt t="91698" x="8683625" y="6381750"/>
          <p14:tracePt t="91704" x="8683625" y="6391275"/>
          <p14:tracePt t="91712" x="8674100" y="6391275"/>
          <p14:tracePt t="91719" x="8666163" y="6399213"/>
          <p14:tracePt t="91726" x="8666163" y="6416675"/>
          <p14:tracePt t="91740" x="8658225" y="6424613"/>
          <p14:tracePt t="91748" x="8648700" y="6442075"/>
          <p14:tracePt t="91764" x="8640763" y="6450013"/>
          <p14:tracePt t="91769" x="8640763" y="6457950"/>
          <p14:tracePt t="91776" x="8632825" y="6457950"/>
          <p14:tracePt t="91791" x="8632825" y="6467475"/>
          <p14:tracePt t="91798" x="8623300" y="6475413"/>
          <p14:tracePt t="91805" x="8623300" y="6483350"/>
          <p14:tracePt t="91827" x="8623300" y="6500813"/>
          <p14:tracePt t="91834" x="8615363" y="6500813"/>
          <p14:tracePt t="91841" x="8605838" y="6500813"/>
          <p14:tracePt t="91849" x="8605838" y="6510338"/>
          <p14:tracePt t="91857" x="8605838" y="6518275"/>
          <p14:tracePt t="91864" x="8597900" y="6526213"/>
          <p14:tracePt t="91878" x="8597900" y="6535738"/>
          <p14:tracePt t="91885" x="8589963" y="6535738"/>
          <p14:tracePt t="91892" x="8589963" y="6543675"/>
          <p14:tracePt t="91899" x="8580438" y="6543675"/>
          <p14:tracePt t="91915" x="8580438" y="6551613"/>
          <p14:tracePt t="91928" x="8580438" y="6561138"/>
          <p14:tracePt t="91950" x="8580438" y="6569075"/>
          <p14:tracePt t="91986" x="8580438" y="6577013"/>
          <p14:tracePt t="100629" x="8445500" y="6526213"/>
          <p14:tracePt t="100637" x="8062913" y="6373813"/>
          <p14:tracePt t="100644" x="7426325" y="6153150"/>
          <p14:tracePt t="100651" x="6992938" y="6016625"/>
          <p14:tracePt t="100658" x="6397625" y="5915025"/>
          <p14:tracePt t="100665" x="5862638" y="5788025"/>
          <p14:tracePt t="100673" x="5573713" y="5702300"/>
          <p14:tracePt t="100679" x="5029200" y="5575300"/>
          <p14:tracePt t="100686" x="4545013" y="5456238"/>
          <p14:tracePt t="100694" x="4086225" y="5353050"/>
          <p14:tracePt t="100700" x="3611563" y="5260975"/>
          <p14:tracePt t="100708" x="3194050" y="5099050"/>
          <p14:tracePt t="100715" x="2863850" y="4954588"/>
          <p14:tracePt t="100723" x="2540000" y="4810125"/>
          <p14:tracePt t="100729" x="2149475" y="4630738"/>
          <p14:tracePt t="100736" x="1827213" y="4503738"/>
          <p14:tracePt t="100744" x="1563688" y="4333875"/>
          <p14:tracePt t="100751" x="1300163" y="4138613"/>
          <p14:tracePt t="100758" x="1054100" y="3935413"/>
          <p14:tracePt t="100765" x="892175" y="3763963"/>
          <p14:tracePt t="100773" x="696913" y="3502025"/>
          <p14:tracePt t="100780" x="534988" y="3195638"/>
          <p14:tracePt t="100789" x="365125" y="2863850"/>
          <p14:tracePt t="100795" x="288925" y="2625725"/>
          <p14:tracePt t="100802" x="238125" y="2447925"/>
          <p14:tracePt t="100809" x="187325" y="2293938"/>
          <p14:tracePt t="100816" x="187325" y="2209800"/>
          <p14:tracePt t="100824" x="177800" y="2124075"/>
          <p14:tracePt t="100831" x="177800" y="2098675"/>
          <p14:tracePt t="101097" x="152400" y="2055813"/>
          <p14:tracePt t="101105" x="111125" y="1989138"/>
          <p14:tracePt t="101112" x="68263" y="1911350"/>
          <p14:tracePt t="101119" x="0" y="181927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3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4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5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6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7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8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244</Words>
  <Application>Microsoft Office PowerPoint</Application>
  <PresentationFormat>Widescreen</PresentationFormat>
  <Paragraphs>32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Comic Sans MS</vt:lpstr>
      <vt:lpstr>Twinkl</vt:lpstr>
      <vt:lpstr>Twinkl SemiBold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Hope</dc:creator>
  <cp:lastModifiedBy>Nicola Hope</cp:lastModifiedBy>
  <cp:revision>3</cp:revision>
  <dcterms:created xsi:type="dcterms:W3CDTF">2021-02-03T12:05:39Z</dcterms:created>
  <dcterms:modified xsi:type="dcterms:W3CDTF">2021-02-03T13:23:51Z</dcterms:modified>
</cp:coreProperties>
</file>