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3" r:id="rId3"/>
    <p:sldId id="282" r:id="rId4"/>
    <p:sldId id="289" r:id="rId5"/>
    <p:sldId id="303" r:id="rId6"/>
    <p:sldId id="339" r:id="rId7"/>
    <p:sldId id="258" r:id="rId8"/>
    <p:sldId id="278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FF505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BC98-874B-40BF-B700-0C7ED554E13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01E1-3B77-4636-8C0D-C8449EAAC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6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1AC926-A5E4-470B-800F-A7085D794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12188-F2ED-46C4-A24C-8F41C6CA1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3AB9E-0D75-4AB4-92BE-8C450CC56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4D23-41EC-4C8D-92AD-686F52CAFB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08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D566-CBC9-43EB-B325-5A94B7D85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D0E2BE-C597-476A-9CD9-7D468A7BF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67B27-4B98-4DA9-8EA1-6BAD6BFD0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E294-F148-45A7-A6C2-F82C37725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6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1349D-F701-46A8-B9B9-C04EC4AE5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831DC1-A0F5-4DA7-AE2E-F3816568E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13A6F6-1CD4-4AA3-A8D8-7AB3F7E5A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66EC-812A-4C9B-B5D7-F54688DFCF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86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9044CB-6EA7-46F0-9978-A89BC5570E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6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2635A9-13AE-4230-8117-AA2411CE80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793A8-5275-4021-A80A-D024C6C7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D43C3-0379-4EDB-A8F7-99FB1FAAE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39B09-498A-4F05-8562-FCC10467B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7CD2-AE5E-496C-9DDE-4CAF2AFFC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1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94333-BFAD-443D-B916-790517B50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EBAE3-0C60-4367-9231-3A7328B9A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D7E3C-378E-4BD6-A411-745F1474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80A-A795-4911-A66F-FB662B51FD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81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4E630-7EF5-4C8D-B853-B1A3A5702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AB54E-02C6-4BA1-B034-0FF1B37CA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2113A-6105-4FD8-9371-BD2EBD076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F0EF-F51F-4F16-99CA-444BE51E4E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84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D07375-C779-4470-BE6C-FDB48214E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C9CA61-92A3-43F1-8B3B-034561EA2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DF6D61-5837-4368-9C9E-CB94C0C22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DCE7-6A56-4930-B2E1-B864A5FF3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5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71C0D0-F139-4DA3-B88F-1FA64D296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393BDB-D64D-4867-A29B-DFF2A2C1B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5B5FFF-5BC3-4ED2-92EA-DFF00D5BF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023D-C04A-4714-B326-6ABF3715EE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7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DE029E-DD0A-48AE-A9D6-E97348656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E73700-CE5E-4776-88EF-4B9FE97D1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7CF952-3E6E-4EB7-87D9-B340AFDE6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7545-092C-421B-BD22-A9061FD9A6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91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F8F92-9A87-43AC-9935-DF65D4337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9DA6F-65B1-4149-9FB2-297120732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56823-CEF5-42FF-96E9-84DB7404D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EEEC-F9BA-4CAA-A7F0-DA82FB9A7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2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ADA6B-B782-4189-B25C-7E0562170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85753-838A-4F57-B6E9-E6B8C67E6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F85E6-8963-4C4C-B04B-882B1ABED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74C1-3A94-4719-A116-44DFCBA2C0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43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D87F85-D5D0-4A2E-9D0B-30D6E0289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C17B0F-4A32-41E6-880F-3826EF560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029CF2-6D99-4F2E-BBB7-971741D0D8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3647C5-EA09-4E6F-87D8-787A77D51A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F0802D-5D19-4C5E-8000-6DA1B7F938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7DC287-43AE-41D4-9E5A-3090B2FCDD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11F47F-B540-4AC6-BB57-1BCCFB4425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39863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altLang="en-US" sz="6000" dirty="0">
                <a:solidFill>
                  <a:schemeClr val="tx1"/>
                </a:solidFill>
                <a:latin typeface="Arial Black" panose="020B0A04020102020204" pitchFamily="34" charset="0"/>
              </a:rPr>
              <a:t>Writing</a:t>
            </a:r>
          </a:p>
        </p:txBody>
      </p:sp>
      <p:sp>
        <p:nvSpPr>
          <p:cNvPr id="2051" name="TextBox 2">
            <a:extLst>
              <a:ext uri="{FF2B5EF4-FFF2-40B4-BE49-F238E27FC236}">
                <a16:creationId xmlns:a16="http://schemas.microsoft.com/office/drawing/2014/main" id="{A731FC82-798F-42C5-B6E3-FB90B7D3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2301875"/>
            <a:ext cx="77724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b="1" u="sng" dirty="0"/>
              <a:t>Daily Writing Tasks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GB" altLang="en-US" sz="2800" dirty="0"/>
              <a:t>There are 5 vocabulary activities in this PowerPoint. Choose a different vocabulary activity for each day of the week.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b="1" u="sng" dirty="0"/>
              <a:t>Main Writing Activity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dirty="0" err="1"/>
              <a:t>Uplevelling</a:t>
            </a:r>
            <a:r>
              <a:rPr lang="en-GB" altLang="en-US" dirty="0"/>
              <a:t> sentences to make them more descriptive.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GB" altLang="en-US" sz="11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64EF7F-8082-48E9-B05D-864FCEF7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87" y="476250"/>
            <a:ext cx="487363" cy="487363"/>
          </a:xfrm>
          <a:prstGeom prst="rect">
            <a:avLst/>
          </a:prstGeom>
          <a:solidFill>
            <a:srgbClr val="FF66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A1065C-EB55-4280-BC72-9B3FB9203C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081088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3366FF"/>
                </a:solidFill>
                <a:latin typeface="Algerian" panose="04020705040A02060702" pitchFamily="82" charset="0"/>
              </a:rPr>
              <a:t>VOCABULARY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6984172-FBF6-473E-A0B2-F4EBCDD406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488237" cy="3794125"/>
          </a:xfrm>
        </p:spPr>
        <p:txBody>
          <a:bodyPr/>
          <a:lstStyle/>
          <a:p>
            <a:pPr algn="l" eaLnBrk="1" hangingPunct="1"/>
            <a:r>
              <a:rPr lang="en-GB" altLang="en-US" sz="4800" dirty="0"/>
              <a:t>Think of at least 5 WOW words to describe a cat. (remember to use your senses)</a:t>
            </a:r>
          </a:p>
        </p:txBody>
      </p:sp>
      <p:pic>
        <p:nvPicPr>
          <p:cNvPr id="7" name="Picture 7" descr="MCj04362550000[1]">
            <a:extLst>
              <a:ext uri="{FF2B5EF4-FFF2-40B4-BE49-F238E27FC236}">
                <a16:creationId xmlns:a16="http://schemas.microsoft.com/office/drawing/2014/main" id="{6FB8F2ED-34AB-450E-BA3D-2609A50C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124207" cy="212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EFFEEA-0CFA-46F5-AF69-7B0C0E19C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37" y="476250"/>
            <a:ext cx="487363" cy="487363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042B79-B24A-4E57-A033-B8F0B0323B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08108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3366FF"/>
                </a:solidFill>
                <a:latin typeface="Algerian" panose="04020705040A02060702" pitchFamily="82" charset="0"/>
              </a:rPr>
              <a:t>VOCABULARY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30D564-51FC-46CA-A39A-6BC9A40EA2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488237" cy="4248150"/>
          </a:xfrm>
        </p:spPr>
        <p:txBody>
          <a:bodyPr/>
          <a:lstStyle/>
          <a:p>
            <a:pPr algn="l" eaLnBrk="1" hangingPunct="1"/>
            <a:r>
              <a:rPr lang="en-GB" altLang="en-US" sz="4000" dirty="0"/>
              <a:t>Write one sentence including the following three nouns</a:t>
            </a:r>
          </a:p>
          <a:p>
            <a:pPr algn="l" eaLnBrk="1" hangingPunct="1"/>
            <a:endParaRPr lang="en-GB" altLang="en-US" sz="1800" dirty="0"/>
          </a:p>
          <a:p>
            <a:pPr algn="l" eaLnBrk="1" hangingPunct="1"/>
            <a:r>
              <a:rPr lang="en-GB" altLang="en-US" sz="4000" dirty="0"/>
              <a:t> house 		necklace 		dog</a:t>
            </a:r>
          </a:p>
        </p:txBody>
      </p:sp>
      <p:pic>
        <p:nvPicPr>
          <p:cNvPr id="8" name="Picture 8" descr="MCj04124620000[1]">
            <a:extLst>
              <a:ext uri="{FF2B5EF4-FFF2-40B4-BE49-F238E27FC236}">
                <a16:creationId xmlns:a16="http://schemas.microsoft.com/office/drawing/2014/main" id="{4DA77AB6-CBDE-4FC7-9942-ED06159D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76487"/>
            <a:ext cx="26987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j0185604">
            <a:extLst>
              <a:ext uri="{FF2B5EF4-FFF2-40B4-BE49-F238E27FC236}">
                <a16:creationId xmlns:a16="http://schemas.microsoft.com/office/drawing/2014/main" id="{6CD07D42-A184-4D26-A88E-DFD51B60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1434753" cy="14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174820000[1]">
            <a:extLst>
              <a:ext uri="{FF2B5EF4-FFF2-40B4-BE49-F238E27FC236}">
                <a16:creationId xmlns:a16="http://schemas.microsoft.com/office/drawing/2014/main" id="{65EAE3CF-850F-4F83-9AAE-2140E353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28" y="4581128"/>
            <a:ext cx="143986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2BCCA4-F95C-466D-BC90-B9962FAFD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902" y="500944"/>
            <a:ext cx="487363" cy="487363"/>
          </a:xfrm>
          <a:prstGeom prst="rect">
            <a:avLst/>
          </a:prstGeom>
          <a:solidFill>
            <a:srgbClr val="FF5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3A74885-EE1C-436F-94D5-309C00F8ED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0810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3366FF"/>
                </a:solidFill>
                <a:latin typeface="Algerian" panose="04020705040A02060702" pitchFamily="82" charset="0"/>
              </a:rPr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0AA1B1-0CAE-4F74-AA1E-0E223F4FF8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844675"/>
            <a:ext cx="8207375" cy="45370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800" dirty="0"/>
              <a:t>An adverb can be used to describe how something was done. They often end in ‘</a:t>
            </a:r>
            <a:r>
              <a:rPr lang="en-GB" altLang="en-US" sz="2800" dirty="0" err="1"/>
              <a:t>ly</a:t>
            </a:r>
            <a:r>
              <a:rPr lang="en-GB" altLang="en-US" sz="2800" dirty="0"/>
              <a:t>’.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rgbClr val="0070C0"/>
                </a:solidFill>
              </a:rPr>
              <a:t>E.g. walked - quickly, slowly, happily, shyly, quietly</a:t>
            </a:r>
            <a:br>
              <a:rPr lang="en-GB" altLang="en-US" sz="2800" dirty="0"/>
            </a:br>
            <a:endParaRPr lang="en-GB" altLang="en-US" sz="2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2800" dirty="0"/>
              <a:t>Write as many adverbs as possible to describe the verb below. 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6600" dirty="0"/>
              <a:t>Ate</a:t>
            </a:r>
          </a:p>
          <a:p>
            <a:pPr algn="l" eaLnBrk="1" hangingPunct="1">
              <a:lnSpc>
                <a:spcPct val="80000"/>
              </a:lnSpc>
            </a:pPr>
            <a:br>
              <a:rPr lang="en-GB" altLang="en-US" sz="4400" dirty="0"/>
            </a:b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FBCD8D-DF5B-4D4E-8E03-C8E7BA6FE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87" y="533623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068CF1-4888-4F8D-9519-F234FD467F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08108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3366FF"/>
                </a:solidFill>
                <a:latin typeface="Algerian" panose="04020705040A02060702" pitchFamily="82" charset="0"/>
              </a:rPr>
              <a:t>VOCABULARY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12BEEA5-D322-4530-8FF7-1C3A495494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4824413" cy="432117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GB" altLang="en-US" sz="3600" dirty="0"/>
              <a:t>List as many words as possible to describe this characters appearance and personality.</a:t>
            </a:r>
          </a:p>
        </p:txBody>
      </p:sp>
      <p:pic>
        <p:nvPicPr>
          <p:cNvPr id="6" name="Picture 5" descr="funny dragon sketch cartoon">
            <a:extLst>
              <a:ext uri="{FF2B5EF4-FFF2-40B4-BE49-F238E27FC236}">
                <a16:creationId xmlns:a16="http://schemas.microsoft.com/office/drawing/2014/main" id="{AA5B4AB4-14F1-424C-9001-CD1E45DE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9289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CBB012-D3D0-4B14-95D2-EFFE91365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587" y="529431"/>
            <a:ext cx="487363" cy="487363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5B17EF-C9DC-4C6F-9693-C42A5AF6A1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081088"/>
          </a:xfrm>
          <a:solidFill>
            <a:srgbClr val="FF66FF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3366FF"/>
                </a:solidFill>
                <a:latin typeface="Algerian" panose="04020705040A02060702" pitchFamily="82" charset="0"/>
              </a:rPr>
              <a:t>VOCABULARY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A4A35BB0-A2B6-4CF1-B397-D7CA57739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52738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C0921E30-4E0D-41D6-B8B5-5D06E281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792288"/>
            <a:ext cx="765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BF7C4B5-C08C-462D-8B22-4B726EB5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1844675"/>
            <a:ext cx="7689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List as many words as you can that could be used instead of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/>
              <a:t>said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Can you use some of them in sentences?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CF05B3-A265-46F9-8EE3-FD39340D0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25" y="503238"/>
            <a:ext cx="487363" cy="487363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7FF200-9AAA-4FA6-B707-7AB882816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165304"/>
            <a:ext cx="487363" cy="487363"/>
          </a:xfrm>
          <a:prstGeom prst="rect">
            <a:avLst/>
          </a:prstGeom>
          <a:solidFill>
            <a:srgbClr val="FF66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9"/>
    </mc:Choice>
    <mc:Fallback xmlns="">
      <p:transition spd="slow" advTm="4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>
            <a:extLst>
              <a:ext uri="{FF2B5EF4-FFF2-40B4-BE49-F238E27FC236}">
                <a16:creationId xmlns:a16="http://schemas.microsoft.com/office/drawing/2014/main" id="{A2F70A52-E734-4552-B0A7-37E735159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2" y="26064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Writing Task </a:t>
            </a:r>
          </a:p>
        </p:txBody>
      </p:sp>
      <p:sp>
        <p:nvSpPr>
          <p:cNvPr id="16390" name="Rectangle 11">
            <a:extLst>
              <a:ext uri="{FF2B5EF4-FFF2-40B4-BE49-F238E27FC236}">
                <a16:creationId xmlns:a16="http://schemas.microsoft.com/office/drawing/2014/main" id="{EA68A538-036A-4B58-9945-B5CDB5AE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58" y="1254423"/>
            <a:ext cx="8210550" cy="52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VCOP (vocabulary, connectives, openers and punctuation) to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uplevel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sentences.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your sentence (when? where?)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capital letter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,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adjectives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describe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(words in red)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adverb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describe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(words in green)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extra details (and, but, because, so, then, when, if, before)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b="1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(core)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Uplevelling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VCOP worksheet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(optional)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Uplevel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paragr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aph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Extension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(optional)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paragraph about home-schooling/your weekend/a personal experience then try to improve it using VCOP.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6716F8-E675-4E76-B8DC-23D518A694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620688"/>
            <a:ext cx="487363" cy="487363"/>
          </a:xfrm>
          <a:prstGeom prst="rect">
            <a:avLst/>
          </a:prstGeom>
          <a:solidFill>
            <a:srgbClr val="FFFF00"/>
          </a:solidFill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57"/>
    </mc:Choice>
    <mc:Fallback xmlns="">
      <p:transition spd="slow" advTm="10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12" x="2152650" y="6324600"/>
          <p14:tracePt t="9266" x="1376363" y="5099050"/>
          <p14:tracePt t="9303" x="1870075" y="3119438"/>
          <p14:tracePt t="9322" x="2014538" y="2736850"/>
          <p14:tracePt t="9365" x="2090738" y="2600325"/>
          <p14:tracePt t="9401" x="2124075" y="2582863"/>
          <p14:tracePt t="9406" x="2133600" y="2582863"/>
          <p14:tracePt t="9638" x="2159000" y="2430463"/>
          <p14:tracePt t="9640" x="2192338" y="2354263"/>
          <p14:tracePt t="9671" x="2252663" y="2200275"/>
          <p14:tracePt t="9703" x="2397125" y="2098675"/>
          <p14:tracePt t="9737" x="2660650" y="2014538"/>
          <p14:tracePt t="9767" x="2813050" y="2014538"/>
          <p14:tracePt t="9801" x="2949575" y="2055813"/>
          <p14:tracePt t="9833" x="3008313" y="2082800"/>
          <p14:tracePt t="9852" x="3016250" y="2090738"/>
          <p14:tracePt t="9886" x="3041650" y="2098675"/>
          <p14:tracePt t="9899" x="3051175" y="2108200"/>
          <p14:tracePt t="9933" x="3059113" y="2108200"/>
          <p14:tracePt t="9962" x="3084513" y="2108200"/>
          <p14:tracePt t="9997" x="3109913" y="2108200"/>
          <p14:tracePt t="10027" x="3119438" y="2108200"/>
          <p14:tracePt t="10053" x="3135313" y="2108200"/>
          <p14:tracePt t="10498" x="3127375" y="2108200"/>
          <p14:tracePt t="10528" x="3101975" y="2108200"/>
          <p14:tracePt t="10568" x="3076575" y="2108200"/>
          <p14:tracePt t="10606" x="3051175" y="2108200"/>
          <p14:tracePt t="10642" x="3041650" y="2108200"/>
          <p14:tracePt t="10669" x="3033713" y="2108200"/>
          <p14:tracePt t="10914" x="3059113" y="2108200"/>
          <p14:tracePt t="10951" x="3246438" y="2108200"/>
          <p14:tracePt t="10987" x="3398838" y="2108200"/>
          <p14:tracePt t="11009" x="3467100" y="2108200"/>
          <p14:tracePt t="11037" x="3543300" y="2116138"/>
          <p14:tracePt t="11069" x="3586163" y="2133600"/>
          <p14:tracePt t="11095" x="3611563" y="2141538"/>
          <p14:tracePt t="11132" x="3646488" y="2141538"/>
          <p14:tracePt t="11166" x="3671888" y="2141538"/>
          <p14:tracePt t="11194" x="3687763" y="2149475"/>
          <p14:tracePt t="11228" x="3687763" y="2159000"/>
          <p14:tracePt t="11255" x="3687763" y="2166938"/>
          <p14:tracePt t="11257" x="3679825" y="2166938"/>
          <p14:tracePt t="11271" x="3636963" y="2166938"/>
          <p14:tracePt t="11298" x="3527425" y="2166938"/>
          <p14:tracePt t="11333" x="3441700" y="2166938"/>
          <p14:tracePt t="11337" x="3424238" y="2166938"/>
          <p14:tracePt t="11340" x="3408363" y="2166938"/>
          <p14:tracePt t="11369" x="3390900" y="2166938"/>
          <p14:tracePt t="11397" x="3373438" y="2166938"/>
          <p14:tracePt t="11426" x="3365500" y="2174875"/>
          <p14:tracePt t="11459" x="3355975" y="2192338"/>
          <p14:tracePt t="11518" x="3340100" y="2235200"/>
          <p14:tracePt t="11521" x="3340100" y="2252663"/>
          <p14:tracePt t="11551" x="3330575" y="2278063"/>
          <p14:tracePt t="11570" x="3330575" y="2303463"/>
          <p14:tracePt t="11600" x="3330575" y="2328863"/>
          <p14:tracePt t="11605" x="3330575" y="2344738"/>
          <p14:tracePt t="11647" x="3330575" y="2387600"/>
          <p14:tracePt t="11682" x="3330575" y="2422525"/>
          <p14:tracePt t="11714" x="3330575" y="2455863"/>
          <p14:tracePt t="11747" x="3330575" y="2481263"/>
          <p14:tracePt t="11760" x="3330575" y="2498725"/>
          <p14:tracePt t="11769" x="3330575" y="2506663"/>
          <p14:tracePt t="11772" x="3330575" y="2516188"/>
          <p14:tracePt t="11799" x="3340100" y="2549525"/>
          <p14:tracePt t="11828" x="3365500" y="2574925"/>
          <p14:tracePt t="11867" x="3475038" y="2633663"/>
          <p14:tracePt t="11878" x="3484563" y="2643188"/>
          <p14:tracePt t="11908" x="3568700" y="2668588"/>
          <p14:tracePt t="11938" x="3619500" y="2676525"/>
          <p14:tracePt t="11968" x="3687763" y="2693988"/>
          <p14:tracePt t="12004" x="3748088" y="2693988"/>
          <p14:tracePt t="12006" x="3763963" y="2693988"/>
          <p14:tracePt t="12013" x="3773488" y="2693988"/>
          <p14:tracePt t="12047" x="3849688" y="2676525"/>
          <p14:tracePt t="12077" x="3908425" y="2651125"/>
          <p14:tracePt t="12108" x="3951288" y="2625725"/>
          <p14:tracePt t="12109" x="3960813" y="2617788"/>
          <p14:tracePt t="12138" x="3968750" y="2600325"/>
          <p14:tracePt t="12169" x="3986213" y="2582863"/>
          <p14:tracePt t="12187" x="3986213" y="2566988"/>
          <p14:tracePt t="12192" x="3994150" y="2557463"/>
          <p14:tracePt t="12210" x="4002088" y="2541588"/>
          <p14:tracePt t="12215" x="4002088" y="2532063"/>
          <p14:tracePt t="12250" x="4002088" y="2498725"/>
          <p14:tracePt t="12280" x="4002088" y="2463800"/>
          <p14:tracePt t="12311" x="4002088" y="2430463"/>
          <p14:tracePt t="12347" x="3994150" y="2387600"/>
          <p14:tracePt t="12380" x="3968750" y="2336800"/>
          <p14:tracePt t="12412" x="3917950" y="2293938"/>
          <p14:tracePt t="12442" x="3841750" y="2252663"/>
          <p14:tracePt t="12484" x="3748088" y="2227263"/>
          <p14:tracePt t="12500" x="3713163" y="2227263"/>
          <p14:tracePt t="12533" x="3636963" y="2227263"/>
          <p14:tracePt t="12568" x="3568700" y="2235200"/>
          <p14:tracePt t="12599" x="3535363" y="2252663"/>
          <p14:tracePt t="12604" x="3517900" y="2252663"/>
          <p14:tracePt t="12632" x="3484563" y="2278063"/>
          <p14:tracePt t="12668" x="3467100" y="2293938"/>
          <p14:tracePt t="12701" x="3449638" y="2303463"/>
          <p14:tracePt t="13221" x="3773488" y="2354263"/>
          <p14:tracePt t="13296" x="4402138" y="2463800"/>
          <p14:tracePt t="13333" x="4622800" y="2532063"/>
          <p14:tracePt t="13367" x="4792663" y="2582863"/>
          <p14:tracePt t="13372" x="4827588" y="2592388"/>
          <p14:tracePt t="13385" x="4843463" y="2592388"/>
          <p14:tracePt t="13388" x="4868863" y="2592388"/>
          <p14:tracePt t="13417" x="4987925" y="2608263"/>
          <p14:tracePt t="13434" x="5091113" y="2608263"/>
          <p14:tracePt t="13463" x="5235575" y="2608263"/>
          <p14:tracePt t="13493" x="5362575" y="2608263"/>
          <p14:tracePt t="13521" x="5464175" y="2600325"/>
          <p14:tracePt t="13564" x="5565775" y="2582863"/>
          <p14:tracePt t="13570" x="5600700" y="2582863"/>
          <p14:tracePt t="13601" x="5651500" y="2574925"/>
          <p14:tracePt t="13637" x="5676900" y="2566988"/>
          <p14:tracePt t="13667" x="5710238" y="2566988"/>
          <p14:tracePt t="13698" x="5745163" y="2557463"/>
          <p14:tracePt t="13731" x="5770563" y="2549525"/>
          <p14:tracePt t="13745" x="5778500" y="2549525"/>
          <p14:tracePt t="13775" x="5829300" y="2532063"/>
          <p14:tracePt t="13802" x="5932488" y="2516188"/>
          <p14:tracePt t="13834" x="6016625" y="2498725"/>
          <p14:tracePt t="13867" x="6067425" y="2481263"/>
          <p14:tracePt t="13872" x="6067425" y="2473325"/>
          <p14:tracePt t="13882" x="6076950" y="2473325"/>
          <p14:tracePt t="13915" x="6092825" y="2455863"/>
          <p14:tracePt t="13948" x="6102350" y="2438400"/>
          <p14:tracePt t="13955" x="6102350" y="2430463"/>
          <p14:tracePt t="13984" x="6110288" y="2405063"/>
          <p14:tracePt t="14008" x="6110288" y="2387600"/>
          <p14:tracePt t="14033" x="6110288" y="2319338"/>
          <p14:tracePt t="14063" x="6092825" y="2235200"/>
          <p14:tracePt t="14096" x="6024563" y="2159000"/>
          <p14:tracePt t="14124" x="5948363" y="2124075"/>
          <p14:tracePt t="14159" x="5872163" y="2098675"/>
          <p14:tracePt t="14185" x="5813425" y="2098675"/>
          <p14:tracePt t="14222" x="5745163" y="2116138"/>
          <p14:tracePt t="14234" x="5735638" y="2124075"/>
          <p14:tracePt t="14243" x="5719763" y="2133600"/>
          <p14:tracePt t="14252" x="5702300" y="2141538"/>
          <p14:tracePt t="14254" x="5684838" y="2149475"/>
          <p14:tracePt t="14281" x="5641975" y="2184400"/>
          <p14:tracePt t="14299" x="5616575" y="2217738"/>
          <p14:tracePt t="14333" x="5583238" y="2260600"/>
          <p14:tracePt t="14368" x="5565775" y="2293938"/>
          <p14:tracePt t="14419" x="5549900" y="2336800"/>
          <p14:tracePt t="14430" x="5540375" y="2336800"/>
          <p14:tracePt t="14437" x="5532438" y="2362200"/>
          <p14:tracePt t="14463" x="5532438" y="2387600"/>
          <p14:tracePt t="14493" x="5532438" y="2422525"/>
          <p14:tracePt t="14522" x="5540375" y="2463800"/>
          <p14:tracePt t="14552" x="5557838" y="2506663"/>
          <p14:tracePt t="14568" x="5565775" y="2524125"/>
          <p14:tracePt t="14603" x="5600700" y="2541588"/>
          <p14:tracePt t="14630" x="5626100" y="2566988"/>
          <p14:tracePt t="14664" x="5668963" y="2582863"/>
          <p14:tracePt t="14693" x="5694363" y="2608263"/>
          <p14:tracePt t="14729" x="5735638" y="2625725"/>
          <p14:tracePt t="14762" x="5778500" y="2651125"/>
          <p14:tracePt t="14799" x="5813425" y="2660650"/>
          <p14:tracePt t="14804" x="5821363" y="2660650"/>
          <p14:tracePt t="14834" x="5864225" y="2668588"/>
          <p14:tracePt t="14852" x="5905500" y="2668588"/>
          <p14:tracePt t="14880" x="5973763" y="2668588"/>
          <p14:tracePt t="14910" x="6016625" y="2651125"/>
          <p14:tracePt t="14943" x="6049963" y="2625725"/>
          <p14:tracePt t="14971" x="6059488" y="2608263"/>
          <p14:tracePt t="15005" x="6076950" y="2582863"/>
          <p14:tracePt t="15012" x="6076950" y="2566988"/>
          <p14:tracePt t="15052" x="6076950" y="2541588"/>
          <p14:tracePt t="15081" x="6076950" y="2524125"/>
          <p14:tracePt t="15108" x="6076950" y="2516188"/>
          <p14:tracePt t="15133" x="6076950" y="2498725"/>
          <p14:tracePt t="15166" x="6067425" y="2489200"/>
          <p14:tracePt t="15192" x="6059488" y="2481263"/>
          <p14:tracePt t="15218" x="6049963" y="2473325"/>
          <p14:tracePt t="15243" x="6024563" y="2463800"/>
          <p14:tracePt t="15272" x="6008688" y="2455863"/>
          <p14:tracePt t="15302" x="5991225" y="2455863"/>
          <p14:tracePt t="15329" x="5983288" y="2455863"/>
          <p14:tracePt t="18320" x="4759325" y="2949575"/>
          <p14:tracePt t="18403" x="2371725" y="4546600"/>
          <p14:tracePt t="18437" x="1827213" y="5175250"/>
          <p14:tracePt t="18483" x="1530350" y="5761038"/>
          <p14:tracePt t="18487" x="1512888" y="5821363"/>
          <p14:tracePt t="18496" x="1495425" y="5864225"/>
          <p14:tracePt t="18529" x="1470025" y="6102350"/>
          <p14:tracePt t="18571" x="1470025" y="6127750"/>
          <p14:tracePt t="19274" x="1444625" y="6229350"/>
          <p14:tracePt t="19277" x="1444625" y="6262688"/>
          <p14:tracePt t="19343" x="1427163" y="6432550"/>
          <p14:tracePt t="19359" x="1427163" y="6450013"/>
          <p14:tracePt t="19364" x="1427163" y="6457950"/>
          <p14:tracePt t="19411" x="1436688" y="6500813"/>
          <p14:tracePt t="19456" x="1444625" y="6535738"/>
          <p14:tracePt t="88476" x="1427163" y="6535738"/>
          <p14:tracePt t="88509" x="1411288" y="6424613"/>
          <p14:tracePt t="88540" x="1622425" y="6102350"/>
          <p14:tracePt t="88573" x="2184400" y="5497513"/>
          <p14:tracePt t="88583" x="2278063" y="5405438"/>
          <p14:tracePt t="88592" x="2371725" y="5327650"/>
          <p14:tracePt t="88596" x="2438400" y="5260975"/>
          <p14:tracePt t="88599" x="2489200" y="5208588"/>
          <p14:tracePt t="88628" x="2633663" y="5064125"/>
          <p14:tracePt t="88634" x="2651125" y="5048250"/>
          <p14:tracePt t="88669" x="2668588" y="5030788"/>
          <p14:tracePt t="89033" x="2668588" y="4979988"/>
          <p14:tracePt t="89066" x="2668588" y="4810125"/>
          <p14:tracePt t="89077" x="2668588" y="4784725"/>
          <p14:tracePt t="89079" x="2668588" y="4759325"/>
          <p14:tracePt t="89106" x="2693988" y="4614863"/>
          <p14:tracePt t="89141" x="2762250" y="4503738"/>
          <p14:tracePt t="89173" x="2820988" y="4427538"/>
          <p14:tracePt t="89176" x="2838450" y="4419600"/>
          <p14:tracePt t="89211" x="2871788" y="4368800"/>
          <p14:tracePt t="89244" x="2881313" y="4359275"/>
          <p14:tracePt t="89247" x="2889250" y="4359275"/>
          <p14:tracePt t="89271" x="2889250" y="4341813"/>
          <p14:tracePt t="89275" x="2889250" y="4333875"/>
          <p14:tracePt t="89364" x="2897188" y="4333875"/>
          <p14:tracePt t="89724" x="2906713" y="4308475"/>
          <p14:tracePt t="89758" x="2965450" y="4146550"/>
          <p14:tracePt t="89796" x="3033713" y="4052888"/>
          <p14:tracePt t="89800" x="3051175" y="4044950"/>
          <p14:tracePt t="89813" x="3076575" y="4011613"/>
          <p14:tracePt t="89838" x="3109913" y="3976688"/>
          <p14:tracePt t="89879" x="3186113" y="3917950"/>
          <p14:tracePt t="89883" x="3195638" y="3917950"/>
          <p14:tracePt t="89910" x="3221038" y="3892550"/>
          <p14:tracePt t="89951" x="3246438" y="3857625"/>
          <p14:tracePt t="89980" x="3271838" y="3832225"/>
          <p14:tracePt t="90020" x="3330575" y="3748088"/>
          <p14:tracePt t="90023" x="3330575" y="3730625"/>
          <p14:tracePt t="90051" x="3365500" y="3687763"/>
          <p14:tracePt t="90091" x="3398838" y="3662363"/>
          <p14:tracePt t="90119" x="3424238" y="3629025"/>
          <p14:tracePt t="90127" x="3433763" y="3619500"/>
          <p14:tracePt t="90162" x="3459163" y="3578225"/>
          <p14:tracePt t="90181" x="3475038" y="3552825"/>
          <p14:tracePt t="90218" x="3509963" y="3517900"/>
          <p14:tracePt t="90224" x="3509963" y="3509963"/>
          <p14:tracePt t="90250" x="3527425" y="3475038"/>
          <p14:tracePt t="90287" x="3552825" y="3449638"/>
          <p14:tracePt t="90315" x="3560763" y="3424238"/>
          <p14:tracePt t="90327" x="3568700" y="3416300"/>
          <p14:tracePt t="90370" x="3594100" y="3382963"/>
          <p14:tracePt t="90405" x="3619500" y="3340100"/>
          <p14:tracePt t="90433" x="3646488" y="3271838"/>
          <p14:tracePt t="90457" x="3654425" y="3228975"/>
          <p14:tracePt t="90481" x="3654425" y="3203575"/>
          <p14:tracePt t="90522" x="3654425" y="3178175"/>
          <p14:tracePt t="90572" x="3646488" y="3135313"/>
          <p14:tracePt t="90608" x="3629025" y="3109913"/>
          <p14:tracePt t="90611" x="3619500" y="3101975"/>
          <p14:tracePt t="90640" x="3578225" y="3051175"/>
          <p14:tracePt t="90647" x="3568700" y="3041650"/>
          <p14:tracePt t="90682" x="3517900" y="2982913"/>
          <p14:tracePt t="90717" x="3441700" y="2906713"/>
          <p14:tracePt t="90735" x="3398838" y="2871788"/>
          <p14:tracePt t="90763" x="3365500" y="2846388"/>
          <p14:tracePt t="90799" x="3340100" y="2820988"/>
          <p14:tracePt t="90830" x="3305175" y="2820988"/>
          <p14:tracePt t="90833" x="3297238" y="2820988"/>
          <p14:tracePt t="90841" x="3289300" y="2820988"/>
          <p14:tracePt t="90870" x="3228975" y="2846388"/>
          <p14:tracePt t="90909" x="3160713" y="2871788"/>
          <p14:tracePt t="90938" x="3127375" y="2881313"/>
          <p14:tracePt t="90979" x="3067050" y="2922588"/>
          <p14:tracePt t="90999" x="3033713" y="2949575"/>
          <p14:tracePt t="91026" x="3008313" y="2982913"/>
          <p14:tracePt t="91062" x="2982913" y="3033713"/>
          <p14:tracePt t="91093" x="2974975" y="3084513"/>
          <p14:tracePt t="91097" x="2965450" y="3101975"/>
          <p14:tracePt t="91133" x="2949575" y="3170238"/>
          <p14:tracePt t="91162" x="2940050" y="3203575"/>
          <p14:tracePt t="91166" x="2932113" y="3211513"/>
          <p14:tracePt t="91200" x="2932113" y="3254375"/>
          <p14:tracePt t="91229" x="2932113" y="3279775"/>
          <p14:tracePt t="91264" x="2932113" y="3314700"/>
          <p14:tracePt t="91283" x="2940050" y="3330575"/>
          <p14:tracePt t="91311" x="2949575" y="3348038"/>
          <p14:tracePt t="91348" x="2982913" y="3373438"/>
          <p14:tracePt t="91378" x="3016250" y="3382963"/>
          <p14:tracePt t="91413" x="3059113" y="3382963"/>
          <p14:tracePt t="91416" x="3067050" y="3382963"/>
          <p14:tracePt t="91444" x="3109913" y="3382963"/>
          <p14:tracePt t="91482" x="3170238" y="3382963"/>
          <p14:tracePt t="91485" x="3186113" y="3382963"/>
          <p14:tracePt t="91512" x="3211513" y="3382963"/>
          <p14:tracePt t="91555" x="3246438" y="3382963"/>
          <p14:tracePt t="91592" x="3263900" y="3382963"/>
          <p14:tracePt t="91596" x="3271838" y="3382963"/>
          <p14:tracePt t="91630" x="3279775" y="3382963"/>
          <p14:tracePt t="91693" x="3289300" y="3382963"/>
          <p14:tracePt t="91797" x="3297238" y="3382963"/>
          <p14:tracePt t="91827" x="3330575" y="3382963"/>
          <p14:tracePt t="91847" x="3365500" y="3382963"/>
          <p14:tracePt t="91874" x="3484563" y="3398838"/>
          <p14:tracePt t="91881" x="3509963" y="3408363"/>
          <p14:tracePt t="91914" x="3636963" y="3424238"/>
          <p14:tracePt t="91923" x="3662363" y="3424238"/>
          <p14:tracePt t="91954" x="3722688" y="3441700"/>
          <p14:tracePt t="91958" x="3738563" y="3441700"/>
          <p14:tracePt t="91995" x="3790950" y="3449638"/>
          <p14:tracePt t="91998" x="3798888" y="3459163"/>
          <p14:tracePt t="92028" x="3832225" y="3459163"/>
          <p14:tracePt t="92032" x="3841750" y="3459163"/>
          <p14:tracePt t="92066" x="3883025" y="3459163"/>
          <p14:tracePt t="92097" x="3908425" y="3459163"/>
          <p14:tracePt t="92137" x="3951288" y="3459163"/>
          <p14:tracePt t="92164" x="4002088" y="3459163"/>
          <p14:tracePt t="92178" x="4019550" y="3459163"/>
          <p14:tracePt t="92199" x="4052888" y="3459163"/>
          <p14:tracePt t="92228" x="4095750" y="3449638"/>
          <p14:tracePt t="92262" x="4146550" y="3433763"/>
          <p14:tracePt t="92294" x="4189413" y="3424238"/>
          <p14:tracePt t="92297" x="4197350" y="3424238"/>
          <p14:tracePt t="92332" x="4240213" y="3408363"/>
          <p14:tracePt t="92361" x="4275138" y="3390900"/>
          <p14:tracePt t="92366" x="4283075" y="3382963"/>
          <p14:tracePt t="92406" x="4368800" y="3314700"/>
          <p14:tracePt t="92437" x="4435475" y="3254375"/>
          <p14:tracePt t="92444" x="4445000" y="3246438"/>
          <p14:tracePt t="92483" x="4495800" y="3178175"/>
          <p14:tracePt t="92522" x="4495800" y="3152775"/>
          <p14:tracePt t="92554" x="4495800" y="3135313"/>
          <p14:tracePt t="92595" x="4495800" y="3101975"/>
          <p14:tracePt t="92624" x="4470400" y="3076575"/>
          <p14:tracePt t="92631" x="4460875" y="3059113"/>
          <p14:tracePt t="92664" x="4376738" y="3033713"/>
          <p14:tracePt t="92673" x="4351338" y="3025775"/>
          <p14:tracePt t="92705" x="4214813" y="3016250"/>
          <p14:tracePt t="92748" x="4079875" y="3008313"/>
          <p14:tracePt t="92779" x="3994150" y="3008313"/>
          <p14:tracePt t="92818" x="3917950" y="3008313"/>
          <p14:tracePt t="92824" x="3908425" y="3008313"/>
          <p14:tracePt t="92853" x="3867150" y="3008313"/>
          <p14:tracePt t="92860" x="3857625" y="3008313"/>
          <p14:tracePt t="92891" x="3816350" y="3016250"/>
          <p14:tracePt t="92927" x="3763963" y="3041650"/>
          <p14:tracePt t="92955" x="3722688" y="3067050"/>
          <p14:tracePt t="92962" x="3713163" y="3076575"/>
          <p14:tracePt t="92996" x="3687763" y="3101975"/>
          <p14:tracePt t="93015" x="3687763" y="3109913"/>
          <p14:tracePt t="93053" x="3671888" y="3135313"/>
          <p14:tracePt t="93058" x="3662363" y="3144838"/>
          <p14:tracePt t="93087" x="3662363" y="3160713"/>
          <p14:tracePt t="93094" x="3662363" y="3178175"/>
          <p14:tracePt t="93123" x="3662363" y="3211513"/>
          <p14:tracePt t="93164" x="3679825" y="3246438"/>
          <p14:tracePt t="93197" x="3687763" y="3263900"/>
          <p14:tracePt t="93198" x="3687763" y="3271838"/>
          <p14:tracePt t="93232" x="3713163" y="3297238"/>
          <p14:tracePt t="93260" x="3722688" y="3305175"/>
          <p14:tracePt t="93279" x="3738563" y="3314700"/>
          <p14:tracePt t="93308" x="3763963" y="3322638"/>
          <p14:tracePt t="93344" x="3790950" y="3340100"/>
          <p14:tracePt t="93371" x="3824288" y="3348038"/>
          <p14:tracePt t="93379" x="3832225" y="3355975"/>
          <p14:tracePt t="93412" x="3875088" y="3365500"/>
          <p14:tracePt t="93454" x="3935413" y="3365500"/>
          <p14:tracePt t="93483" x="3960813" y="3365500"/>
          <p14:tracePt t="93491" x="3968750" y="3365500"/>
          <p14:tracePt t="93522" x="3986213" y="3365500"/>
          <p14:tracePt t="93564" x="4002088" y="3365500"/>
          <p14:tracePt t="93684" x="4002088" y="3373438"/>
          <p14:tracePt t="94924" x="3994150" y="3373438"/>
          <p14:tracePt t="94950" x="3968750" y="3373438"/>
          <p14:tracePt t="94989" x="3908425" y="3365500"/>
          <p14:tracePt t="94993" x="3900488" y="3365500"/>
          <p14:tracePt t="95029" x="3849688" y="3355975"/>
          <p14:tracePt t="95042" x="3824288" y="3355975"/>
          <p14:tracePt t="95076" x="3756025" y="3340100"/>
          <p14:tracePt t="95084" x="3748088" y="3330575"/>
          <p14:tracePt t="95117" x="3646488" y="3322638"/>
          <p14:tracePt t="95158" x="3543300" y="3297238"/>
          <p14:tracePt t="95187" x="3459163" y="3279775"/>
          <p14:tracePt t="95222" x="3382963" y="3263900"/>
          <p14:tracePt t="95249" x="3348038" y="3254375"/>
          <p14:tracePt t="95291" x="3246438" y="3254375"/>
          <p14:tracePt t="95304" x="3228975" y="3254375"/>
          <p14:tracePt t="95306" x="3221038" y="3254375"/>
          <p14:tracePt t="95333" x="3178175" y="3263900"/>
          <p14:tracePt t="95343" x="3160713" y="3263900"/>
          <p14:tracePt t="95373" x="3109913" y="3279775"/>
          <p14:tracePt t="95410" x="3033713" y="3330575"/>
          <p14:tracePt t="95443" x="3000375" y="3365500"/>
          <p14:tracePt t="95451" x="2990850" y="3373438"/>
          <p14:tracePt t="95492" x="2965450" y="3398838"/>
          <p14:tracePt t="95498" x="2965450" y="3408363"/>
          <p14:tracePt t="95532" x="2957513" y="3492500"/>
          <p14:tracePt t="95575" x="2957513" y="3603625"/>
          <p14:tracePt t="95592" x="2974975" y="3646488"/>
          <p14:tracePt t="95643" x="3008313" y="3697288"/>
          <p14:tracePt t="95681" x="3041650" y="3722688"/>
          <p14:tracePt t="95709" x="3094038" y="3748088"/>
          <p14:tracePt t="95717" x="3101975" y="3748088"/>
          <p14:tracePt t="95752" x="3203575" y="3806825"/>
          <p14:tracePt t="95756" x="3221038" y="3816350"/>
          <p14:tracePt t="95762" x="3246438" y="3824288"/>
          <p14:tracePt t="95795" x="3314700" y="3841750"/>
          <p14:tracePt t="95797" x="3330575" y="3849688"/>
          <p14:tracePt t="95834" x="3459163" y="3883025"/>
          <p14:tracePt t="95840" x="3484563" y="3883025"/>
          <p14:tracePt t="95852" x="3517900" y="3892550"/>
          <p14:tracePt t="95889" x="3611563" y="3900488"/>
          <p14:tracePt t="95924" x="3713163" y="3900488"/>
          <p14:tracePt t="95959" x="3781425" y="3900488"/>
          <p14:tracePt t="95966" x="3790950" y="3900488"/>
          <p14:tracePt t="95999" x="3892550" y="3908425"/>
          <p14:tracePt t="96039" x="4037013" y="3908425"/>
          <p14:tracePt t="96066" x="4079875" y="3908425"/>
          <p14:tracePt t="96070" x="4087813" y="3908425"/>
          <p14:tracePt t="96074" x="4105275" y="3908425"/>
          <p14:tracePt t="96081" x="4113213" y="3900488"/>
          <p14:tracePt t="96110" x="4171950" y="3892550"/>
          <p14:tracePt t="96147" x="4232275" y="3867150"/>
          <p14:tracePt t="96150" x="4249738" y="3867150"/>
          <p14:tracePt t="96161" x="4257675" y="3867150"/>
          <p14:tracePt t="96195" x="4316413" y="3841750"/>
          <p14:tracePt t="96231" x="4333875" y="3832225"/>
          <p14:tracePt t="96262" x="4351338" y="3816350"/>
          <p14:tracePt t="96275" x="4359275" y="3806825"/>
          <p14:tracePt t="96306" x="4394200" y="3763963"/>
          <p14:tracePt t="96339" x="4427538" y="3713163"/>
          <p14:tracePt t="96368" x="4452938" y="3687763"/>
          <p14:tracePt t="96409" x="4478338" y="3636963"/>
          <p14:tracePt t="96439" x="4495800" y="3611563"/>
          <p14:tracePt t="96461" x="4495800" y="3603625"/>
          <p14:tracePt t="96669" x="4546600" y="3629025"/>
          <p14:tracePt t="96702" x="4605338" y="3662363"/>
          <p14:tracePt t="96705" x="4614863" y="3671888"/>
          <p14:tracePt t="96727" x="4640263" y="3687763"/>
          <p14:tracePt t="96756" x="4657725" y="3705225"/>
          <p14:tracePt t="96763" x="4657725" y="3713163"/>
          <p14:tracePt t="96799" x="4683125" y="3738563"/>
          <p14:tracePt t="96804" x="4691063" y="3738563"/>
          <p14:tracePt t="96808" x="4699000" y="3738563"/>
          <p14:tracePt t="96844" x="4733925" y="3756025"/>
          <p14:tracePt t="96872" x="4775200" y="3763963"/>
          <p14:tracePt t="96906" x="4827588" y="3763963"/>
          <p14:tracePt t="96940" x="4868863" y="3763963"/>
          <p14:tracePt t="96976" x="4911725" y="3773488"/>
          <p14:tracePt t="97000" x="4954588" y="3773488"/>
          <p14:tracePt t="97024" x="4997450" y="3781425"/>
          <p14:tracePt t="97030" x="5005388" y="3790950"/>
          <p14:tracePt t="97061" x="5056188" y="3798888"/>
          <p14:tracePt t="97066" x="5064125" y="3798888"/>
          <p14:tracePt t="97101" x="5183188" y="3798888"/>
          <p14:tracePt t="97128" x="5218113" y="3798888"/>
          <p14:tracePt t="97137" x="5226050" y="3790950"/>
          <p14:tracePt t="97170" x="5260975" y="3781425"/>
          <p14:tracePt t="97207" x="5302250" y="3756025"/>
          <p14:tracePt t="97239" x="5353050" y="3705225"/>
          <p14:tracePt t="97277" x="5421313" y="3619500"/>
          <p14:tracePt t="97280" x="5430838" y="3611563"/>
          <p14:tracePt t="97296" x="5438775" y="3586163"/>
          <p14:tracePt t="97320" x="5456238" y="3543300"/>
          <p14:tracePt t="97322" x="5464175" y="3535363"/>
          <p14:tracePt t="97359" x="5464175" y="3475038"/>
          <p14:tracePt t="97389" x="5446713" y="3416300"/>
          <p14:tracePt t="97423" x="5405438" y="3348038"/>
          <p14:tracePt t="97428" x="5387975" y="3330575"/>
          <p14:tracePt t="97460" x="5319713" y="3238500"/>
          <p14:tracePt t="97496" x="5235575" y="3152775"/>
          <p14:tracePt t="97525" x="5167313" y="3101975"/>
          <p14:tracePt t="97571" x="5005388" y="3084513"/>
          <p14:tracePt t="97583" x="4979988" y="3084513"/>
          <p14:tracePt t="97613" x="4835525" y="3109913"/>
          <p14:tracePt t="97621" x="4802188" y="3119438"/>
          <p14:tracePt t="97657" x="4630738" y="3186113"/>
          <p14:tracePt t="97696" x="4478338" y="3279775"/>
          <p14:tracePt t="97724" x="4435475" y="3314700"/>
          <p14:tracePt t="97760" x="4402138" y="3330575"/>
          <p14:tracePt t="97788" x="4394200" y="3355975"/>
          <p14:tracePt t="97827" x="4376738" y="3390900"/>
          <p14:tracePt t="97858" x="4368800" y="3433763"/>
          <p14:tracePt t="97864" x="4359275" y="3441700"/>
          <p14:tracePt t="97908" x="4351338" y="3578225"/>
          <p14:tracePt t="97911" x="4351338" y="3594100"/>
          <p14:tracePt t="97949" x="4368800" y="3646488"/>
          <p14:tracePt t="97954" x="4376738" y="3654425"/>
          <p14:tracePt t="97981" x="4402138" y="3697288"/>
          <p14:tracePt t="97988" x="4410075" y="3705225"/>
          <p14:tracePt t="98023" x="4460875" y="3748088"/>
          <p14:tracePt t="98059" x="4495800" y="3763963"/>
          <p14:tracePt t="98093" x="4538663" y="3781425"/>
          <p14:tracePt t="98110" x="4546600" y="3790950"/>
          <p14:tracePt t="98134" x="4579938" y="3798888"/>
          <p14:tracePt t="98173" x="4630738" y="3806825"/>
          <p14:tracePt t="98194" x="4657725" y="3806825"/>
          <p14:tracePt t="98222" x="4683125" y="3806825"/>
          <p14:tracePt t="98224" x="4691063" y="3806825"/>
          <p14:tracePt t="98260" x="4759325" y="3806825"/>
          <p14:tracePt t="98287" x="4835525" y="3798888"/>
          <p14:tracePt t="98322" x="4886325" y="3798888"/>
          <p14:tracePt t="98351" x="4919663" y="3798888"/>
          <p14:tracePt t="98359" x="4937125" y="3798888"/>
          <p14:tracePt t="98390" x="4954588" y="3798888"/>
          <p14:tracePt t="98422" x="4962525" y="3798888"/>
          <p14:tracePt t="98426" x="4972050" y="3798888"/>
          <p14:tracePt t="98557" x="4972050" y="3790950"/>
          <p14:tracePt t="105541" x="5770563" y="3654425"/>
          <p14:tracePt t="105580" x="6858000" y="3646488"/>
          <p14:tracePt t="105590" x="6969125" y="3654425"/>
          <p14:tracePt t="105608" x="7154863" y="3662363"/>
          <p14:tracePt t="105610" x="7232650" y="3671888"/>
          <p14:tracePt t="105642" x="7392988" y="3738563"/>
          <p14:tracePt t="105683" x="7453313" y="3773488"/>
          <p14:tracePt t="105712" x="7461250" y="3781425"/>
          <p14:tracePt t="106013" x="7783513" y="3773488"/>
          <p14:tracePt t="106064" x="8796338" y="3773488"/>
          <p14:tracePt t="106067" x="8905875" y="3773488"/>
          <p14:tracePt t="106074" x="9017000" y="377348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286</Words>
  <Application>Microsoft Office PowerPoint</Application>
  <PresentationFormat>On-screen Show (4:3)</PresentationFormat>
  <Paragraphs>40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Twinkl SemiBold</vt:lpstr>
      <vt:lpstr>Default Design</vt:lpstr>
      <vt:lpstr>Writing</vt:lpstr>
      <vt:lpstr>VOCABULARY</vt:lpstr>
      <vt:lpstr>VOCABULARY</vt:lpstr>
      <vt:lpstr>VOCABULARY</vt:lpstr>
      <vt:lpstr>VOCABULARY</vt:lpstr>
      <vt:lpstr>VOCABULARY</vt:lpstr>
      <vt:lpstr>PowerPoint Presentation</vt:lpstr>
      <vt:lpstr>Writing Task </vt:lpstr>
    </vt:vector>
  </TitlesOfParts>
  <Company>Solihull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Administrator</dc:creator>
  <cp:lastModifiedBy>Kara Skelton</cp:lastModifiedBy>
  <cp:revision>56</cp:revision>
  <dcterms:created xsi:type="dcterms:W3CDTF">2008-07-25T08:28:51Z</dcterms:created>
  <dcterms:modified xsi:type="dcterms:W3CDTF">2021-01-28T15:56:20Z</dcterms:modified>
</cp:coreProperties>
</file>