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6" r:id="rId3"/>
    <p:sldId id="258" r:id="rId4"/>
    <p:sldId id="259" r:id="rId5"/>
    <p:sldId id="260" r:id="rId6"/>
    <p:sldId id="265" r:id="rId7"/>
    <p:sldId id="266" r:id="rId8"/>
    <p:sldId id="261" r:id="rId9"/>
    <p:sldId id="262" r:id="rId10"/>
    <p:sldId id="267" r:id="rId11"/>
    <p:sldId id="264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7A9FB-7864-40E4-8A63-A338AE18582B}" v="137" dt="2021-01-28T13:22:42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Hope" userId="c94c8f7cd47a5903" providerId="LiveId" clId="{E637A9FB-7864-40E4-8A63-A338AE18582B}"/>
    <pc:docChg chg="undo custSel addSld modSld">
      <pc:chgData name="Nicola Hope" userId="c94c8f7cd47a5903" providerId="LiveId" clId="{E637A9FB-7864-40E4-8A63-A338AE18582B}" dt="2021-01-28T13:22:42.205" v="1239"/>
      <pc:docMkLst>
        <pc:docMk/>
      </pc:docMkLst>
      <pc:sldChg chg="addSp delSp modSp modTransition modAnim">
        <pc:chgData name="Nicola Hope" userId="c94c8f7cd47a5903" providerId="LiveId" clId="{E637A9FB-7864-40E4-8A63-A338AE18582B}" dt="2021-01-28T10:44:39.493" v="912"/>
        <pc:sldMkLst>
          <pc:docMk/>
          <pc:sldMk cId="503802607" sldId="256"/>
        </pc:sldMkLst>
        <pc:picChg chg="add del mod">
          <ac:chgData name="Nicola Hope" userId="c94c8f7cd47a5903" providerId="LiveId" clId="{E637A9FB-7864-40E4-8A63-A338AE18582B}" dt="2021-01-28T10:38:51.222" v="904"/>
          <ac:picMkLst>
            <pc:docMk/>
            <pc:sldMk cId="503802607" sldId="256"/>
            <ac:picMk id="2" creationId="{4C0CEB84-D716-49C0-80FE-F0F1C1F5C83A}"/>
          </ac:picMkLst>
        </pc:picChg>
        <pc:picChg chg="add del mod">
          <ac:chgData name="Nicola Hope" userId="c94c8f7cd47a5903" providerId="LiveId" clId="{E637A9FB-7864-40E4-8A63-A338AE18582B}" dt="2021-01-28T10:42:28.968" v="909"/>
          <ac:picMkLst>
            <pc:docMk/>
            <pc:sldMk cId="503802607" sldId="256"/>
            <ac:picMk id="3" creationId="{ECB30BF2-7B8B-4274-A9A0-7B4882711DCB}"/>
          </ac:picMkLst>
        </pc:picChg>
        <pc:picChg chg="add del mod">
          <ac:chgData name="Nicola Hope" userId="c94c8f7cd47a5903" providerId="LiveId" clId="{E637A9FB-7864-40E4-8A63-A338AE18582B}" dt="2021-01-28T10:42:49.282" v="911"/>
          <ac:picMkLst>
            <pc:docMk/>
            <pc:sldMk cId="503802607" sldId="256"/>
            <ac:picMk id="4" creationId="{DBD54597-49EE-4C03-A200-299C52C56E10}"/>
          </ac:picMkLst>
        </pc:picChg>
        <pc:picChg chg="add mod">
          <ac:chgData name="Nicola Hope" userId="c94c8f7cd47a5903" providerId="LiveId" clId="{E637A9FB-7864-40E4-8A63-A338AE18582B}" dt="2021-01-28T10:44:39.493" v="912"/>
          <ac:picMkLst>
            <pc:docMk/>
            <pc:sldMk cId="503802607" sldId="256"/>
            <ac:picMk id="6" creationId="{63AE82AD-ED77-4150-9CC5-92F56D83099F}"/>
          </ac:picMkLst>
        </pc:picChg>
      </pc:sldChg>
      <pc:sldChg chg="addSp modSp modTransition">
        <pc:chgData name="Nicola Hope" userId="c94c8f7cd47a5903" providerId="LiveId" clId="{E637A9FB-7864-40E4-8A63-A338AE18582B}" dt="2021-01-28T10:38:48.614" v="903"/>
        <pc:sldMkLst>
          <pc:docMk/>
          <pc:sldMk cId="441894317" sldId="257"/>
        </pc:sldMkLst>
        <pc:picChg chg="add mod">
          <ac:chgData name="Nicola Hope" userId="c94c8f7cd47a5903" providerId="LiveId" clId="{E637A9FB-7864-40E4-8A63-A338AE18582B}" dt="2021-01-28T10:38:48.614" v="903"/>
          <ac:picMkLst>
            <pc:docMk/>
            <pc:sldMk cId="441894317" sldId="257"/>
            <ac:picMk id="5" creationId="{E6D831C9-A6DA-4849-BCC9-21B89EECD0EE}"/>
          </ac:picMkLst>
        </pc:picChg>
      </pc:sldChg>
      <pc:sldChg chg="addSp delSp modSp modTransition modAnim">
        <pc:chgData name="Nicola Hope" userId="c94c8f7cd47a5903" providerId="LiveId" clId="{E637A9FB-7864-40E4-8A63-A338AE18582B}" dt="2021-01-28T10:46:53.634" v="916"/>
        <pc:sldMkLst>
          <pc:docMk/>
          <pc:sldMk cId="2417753597" sldId="258"/>
        </pc:sldMkLst>
        <pc:picChg chg="add del mod">
          <ac:chgData name="Nicola Hope" userId="c94c8f7cd47a5903" providerId="LiveId" clId="{E637A9FB-7864-40E4-8A63-A338AE18582B}" dt="2021-01-28T10:41:40.380" v="906"/>
          <ac:picMkLst>
            <pc:docMk/>
            <pc:sldMk cId="2417753597" sldId="258"/>
            <ac:picMk id="4" creationId="{F12CA9F0-0932-4620-BB97-38C8E9FDBFE9}"/>
          </ac:picMkLst>
        </pc:picChg>
        <pc:picChg chg="add del mod">
          <ac:chgData name="Nicola Hope" userId="c94c8f7cd47a5903" providerId="LiveId" clId="{E637A9FB-7864-40E4-8A63-A338AE18582B}" dt="2021-01-28T10:42:06.190" v="908"/>
          <ac:picMkLst>
            <pc:docMk/>
            <pc:sldMk cId="2417753597" sldId="258"/>
            <ac:picMk id="6" creationId="{A681399D-C9D4-43CD-8D62-C4A6FEA60450}"/>
          </ac:picMkLst>
        </pc:picChg>
        <pc:picChg chg="add del mod">
          <ac:chgData name="Nicola Hope" userId="c94c8f7cd47a5903" providerId="LiveId" clId="{E637A9FB-7864-40E4-8A63-A338AE18582B}" dt="2021-01-28T10:44:44.591" v="913"/>
          <ac:picMkLst>
            <pc:docMk/>
            <pc:sldMk cId="2417753597" sldId="258"/>
            <ac:picMk id="7" creationId="{A5CDA798-A610-4A95-BCD2-856B81957CE5}"/>
          </ac:picMkLst>
        </pc:picChg>
        <pc:picChg chg="add del mod">
          <ac:chgData name="Nicola Hope" userId="c94c8f7cd47a5903" providerId="LiveId" clId="{E637A9FB-7864-40E4-8A63-A338AE18582B}" dt="2021-01-28T10:45:30.049" v="915"/>
          <ac:picMkLst>
            <pc:docMk/>
            <pc:sldMk cId="2417753597" sldId="258"/>
            <ac:picMk id="8" creationId="{28BA28BB-7CA3-4871-A7E1-F6F3437002F8}"/>
          </ac:picMkLst>
        </pc:picChg>
        <pc:picChg chg="add mod">
          <ac:chgData name="Nicola Hope" userId="c94c8f7cd47a5903" providerId="LiveId" clId="{E637A9FB-7864-40E4-8A63-A338AE18582B}" dt="2021-01-28T10:46:53.634" v="916"/>
          <ac:picMkLst>
            <pc:docMk/>
            <pc:sldMk cId="2417753597" sldId="258"/>
            <ac:picMk id="9" creationId="{A4EBC7C2-1DCC-4BAB-B00A-9E0FBA717D3C}"/>
          </ac:picMkLst>
        </pc:picChg>
      </pc:sldChg>
      <pc:sldChg chg="addSp delSp modSp modTransition modAnim">
        <pc:chgData name="Nicola Hope" userId="c94c8f7cd47a5903" providerId="LiveId" clId="{E637A9FB-7864-40E4-8A63-A338AE18582B}" dt="2021-01-28T10:55:57.691" v="922"/>
        <pc:sldMkLst>
          <pc:docMk/>
          <pc:sldMk cId="3608557111" sldId="259"/>
        </pc:sldMkLst>
        <pc:picChg chg="add del mod">
          <ac:chgData name="Nicola Hope" userId="c94c8f7cd47a5903" providerId="LiveId" clId="{E637A9FB-7864-40E4-8A63-A338AE18582B}" dt="2021-01-28T10:46:56.119" v="917"/>
          <ac:picMkLst>
            <pc:docMk/>
            <pc:sldMk cId="3608557111" sldId="259"/>
            <ac:picMk id="4" creationId="{BCEDA39A-802B-4AFA-A67F-B94063FFFA91}"/>
          </ac:picMkLst>
        </pc:picChg>
        <pc:picChg chg="add del mod">
          <ac:chgData name="Nicola Hope" userId="c94c8f7cd47a5903" providerId="LiveId" clId="{E637A9FB-7864-40E4-8A63-A338AE18582B}" dt="2021-01-28T10:53:22.342" v="919"/>
          <ac:picMkLst>
            <pc:docMk/>
            <pc:sldMk cId="3608557111" sldId="259"/>
            <ac:picMk id="6" creationId="{56785D46-30D8-4AEF-9441-1B3A64327ABC}"/>
          </ac:picMkLst>
        </pc:picChg>
        <pc:picChg chg="add del mod">
          <ac:chgData name="Nicola Hope" userId="c94c8f7cd47a5903" providerId="LiveId" clId="{E637A9FB-7864-40E4-8A63-A338AE18582B}" dt="2021-01-28T10:54:03.869" v="921"/>
          <ac:picMkLst>
            <pc:docMk/>
            <pc:sldMk cId="3608557111" sldId="259"/>
            <ac:picMk id="7" creationId="{7408E8F5-4C67-4516-84EE-DDB058D56217}"/>
          </ac:picMkLst>
        </pc:picChg>
        <pc:picChg chg="add mod">
          <ac:chgData name="Nicola Hope" userId="c94c8f7cd47a5903" providerId="LiveId" clId="{E637A9FB-7864-40E4-8A63-A338AE18582B}" dt="2021-01-28T10:55:57.691" v="922"/>
          <ac:picMkLst>
            <pc:docMk/>
            <pc:sldMk cId="3608557111" sldId="259"/>
            <ac:picMk id="8" creationId="{5831C0A0-D202-4B4F-80E0-84665CFC5F6B}"/>
          </ac:picMkLst>
        </pc:picChg>
      </pc:sldChg>
      <pc:sldChg chg="addSp delSp modSp modTransition modAnim">
        <pc:chgData name="Nicola Hope" userId="c94c8f7cd47a5903" providerId="LiveId" clId="{E637A9FB-7864-40E4-8A63-A338AE18582B}" dt="2021-01-28T10:57:39.273" v="924"/>
        <pc:sldMkLst>
          <pc:docMk/>
          <pc:sldMk cId="2724620265" sldId="260"/>
        </pc:sldMkLst>
        <pc:picChg chg="add del mod">
          <ac:chgData name="Nicola Hope" userId="c94c8f7cd47a5903" providerId="LiveId" clId="{E637A9FB-7864-40E4-8A63-A338AE18582B}" dt="2021-01-28T10:56:00.294" v="923"/>
          <ac:picMkLst>
            <pc:docMk/>
            <pc:sldMk cId="2724620265" sldId="260"/>
            <ac:picMk id="4" creationId="{7FB85BFE-0D40-47AA-B4E8-0421A8398A40}"/>
          </ac:picMkLst>
        </pc:picChg>
        <pc:picChg chg="add mod">
          <ac:chgData name="Nicola Hope" userId="c94c8f7cd47a5903" providerId="LiveId" clId="{E637A9FB-7864-40E4-8A63-A338AE18582B}" dt="2021-01-28T10:57:39.273" v="924"/>
          <ac:picMkLst>
            <pc:docMk/>
            <pc:sldMk cId="2724620265" sldId="260"/>
            <ac:picMk id="6" creationId="{31365340-AF55-4B98-844F-2D8AE3A76F10}"/>
          </ac:picMkLst>
        </pc:picChg>
      </pc:sldChg>
      <pc:sldChg chg="addSp delSp modSp new mod modTransition modAnim">
        <pc:chgData name="Nicola Hope" userId="c94c8f7cd47a5903" providerId="LiveId" clId="{E637A9FB-7864-40E4-8A63-A338AE18582B}" dt="2021-01-28T11:14:38.999" v="984"/>
        <pc:sldMkLst>
          <pc:docMk/>
          <pc:sldMk cId="1563664664" sldId="261"/>
        </pc:sldMkLst>
        <pc:spChg chg="mod">
          <ac:chgData name="Nicola Hope" userId="c94c8f7cd47a5903" providerId="LiveId" clId="{E637A9FB-7864-40E4-8A63-A338AE18582B}" dt="2021-01-26T15:33:15.936" v="38" actId="20577"/>
          <ac:spMkLst>
            <pc:docMk/>
            <pc:sldMk cId="1563664664" sldId="261"/>
            <ac:spMk id="2" creationId="{F4B1B797-EF05-412D-830D-A03A64252E91}"/>
          </ac:spMkLst>
        </pc:spChg>
        <pc:spChg chg="del">
          <ac:chgData name="Nicola Hope" userId="c94c8f7cd47a5903" providerId="LiveId" clId="{E637A9FB-7864-40E4-8A63-A338AE18582B}" dt="2021-01-26T15:33:08.276" v="1" actId="22"/>
          <ac:spMkLst>
            <pc:docMk/>
            <pc:sldMk cId="1563664664" sldId="261"/>
            <ac:spMk id="3" creationId="{9C017808-1F4B-4874-B987-002555D504CF}"/>
          </ac:spMkLst>
        </pc:spChg>
        <pc:spChg chg="add mod">
          <ac:chgData name="Nicola Hope" userId="c94c8f7cd47a5903" providerId="LiveId" clId="{E637A9FB-7864-40E4-8A63-A338AE18582B}" dt="2021-01-26T15:40:38.039" v="158" actId="207"/>
          <ac:spMkLst>
            <pc:docMk/>
            <pc:sldMk cId="1563664664" sldId="261"/>
            <ac:spMk id="26" creationId="{89B9E240-B1C3-4477-840E-BEE8A2FC09C3}"/>
          </ac:spMkLst>
        </pc:spChg>
        <pc:grpChg chg="add mod">
          <ac:chgData name="Nicola Hope" userId="c94c8f7cd47a5903" providerId="LiveId" clId="{E637A9FB-7864-40E4-8A63-A338AE18582B}" dt="2021-01-26T15:39:39.537" v="110" actId="164"/>
          <ac:grpSpMkLst>
            <pc:docMk/>
            <pc:sldMk cId="1563664664" sldId="261"/>
            <ac:grpSpMk id="25" creationId="{7365E7E3-AFE3-4E97-BE11-BE3683CA47D5}"/>
          </ac:grpSpMkLst>
        </pc:grpChg>
        <pc:graphicFrameChg chg="add mod modGraphic">
          <ac:chgData name="Nicola Hope" userId="c94c8f7cd47a5903" providerId="LiveId" clId="{E637A9FB-7864-40E4-8A63-A338AE18582B}" dt="2021-01-26T15:38:17.747" v="92" actId="20577"/>
          <ac:graphicFrameMkLst>
            <pc:docMk/>
            <pc:sldMk cId="1563664664" sldId="261"/>
            <ac:graphicFrameMk id="24" creationId="{41BE2996-63A0-45E4-B53E-A9C7B51632BE}"/>
          </ac:graphicFrameMkLst>
        </pc:graphicFrameChg>
        <pc:picChg chg="add del mod">
          <ac:chgData name="Nicola Hope" userId="c94c8f7cd47a5903" providerId="LiveId" clId="{E637A9FB-7864-40E4-8A63-A338AE18582B}" dt="2021-01-28T10:32:24.647" v="902"/>
          <ac:picMkLst>
            <pc:docMk/>
            <pc:sldMk cId="1563664664" sldId="261"/>
            <ac:picMk id="3" creationId="{4C0A235A-4B17-44CD-A512-208839FDDBA3}"/>
          </ac:picMkLst>
        </pc:picChg>
        <pc:picChg chg="add del mod">
          <ac:chgData name="Nicola Hope" userId="c94c8f7cd47a5903" providerId="LiveId" clId="{E637A9FB-7864-40E4-8A63-A338AE18582B}" dt="2021-01-28T11:06:06.677" v="971"/>
          <ac:picMkLst>
            <pc:docMk/>
            <pc:sldMk cId="1563664664" sldId="261"/>
            <ac:picMk id="4" creationId="{3BD3922F-9864-40BE-86CE-8005A0240EDD}"/>
          </ac:picMkLst>
        </pc:picChg>
        <pc:picChg chg="add mod ord">
          <ac:chgData name="Nicola Hope" userId="c94c8f7cd47a5903" providerId="LiveId" clId="{E637A9FB-7864-40E4-8A63-A338AE18582B}" dt="2021-01-26T15:33:08.276" v="1" actId="22"/>
          <ac:picMkLst>
            <pc:docMk/>
            <pc:sldMk cId="1563664664" sldId="261"/>
            <ac:picMk id="5" creationId="{872AA4F4-0495-44AD-A223-C01BA87230E8}"/>
          </ac:picMkLst>
        </pc:picChg>
        <pc:picChg chg="add del mod">
          <ac:chgData name="Nicola Hope" userId="c94c8f7cd47a5903" providerId="LiveId" clId="{E637A9FB-7864-40E4-8A63-A338AE18582B}" dt="2021-01-28T11:06:32.837" v="973"/>
          <ac:picMkLst>
            <pc:docMk/>
            <pc:sldMk cId="1563664664" sldId="261"/>
            <ac:picMk id="6" creationId="{5446D79E-A840-430F-A6CB-29F2215DFD81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7" creationId="{D2E37F21-5407-4A26-8B72-EF862C4C6353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8" creationId="{417D4EAE-BE1F-4187-BA5C-8F4AC4389364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9" creationId="{54A66283-78E8-419C-AABF-8C6A993BC8B1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0" creationId="{F0512208-A881-40A9-BFCF-EEF9B02009C0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1" creationId="{3703C438-8ACF-42FC-86A8-EAECAEA67BBA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2" creationId="{B3607021-9894-48D9-A6A3-B8DC58136F06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3" creationId="{5398CEEC-D91D-41C4-B689-C395CE002DBB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4" creationId="{4E6851AC-5027-4886-B203-5AFA4D1940B5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5" creationId="{61E422CE-583D-43C9-88C9-F27D1EF5AE83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6" creationId="{735B5331-FC5B-46AF-8702-CF3A3F31E4CD}"/>
          </ac:picMkLst>
        </pc:picChg>
        <pc:picChg chg="add del mod">
          <ac:chgData name="Nicola Hope" userId="c94c8f7cd47a5903" providerId="LiveId" clId="{E637A9FB-7864-40E4-8A63-A338AE18582B}" dt="2021-01-28T11:06:58.263" v="975"/>
          <ac:picMkLst>
            <pc:docMk/>
            <pc:sldMk cId="1563664664" sldId="261"/>
            <ac:picMk id="17" creationId="{4573678F-155B-4623-A463-CC70C168C715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8" creationId="{50A2B608-C001-4158-97C2-3DF6B8874D7C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19" creationId="{78BACECB-E256-441E-AE18-180A4FEF7753}"/>
          </ac:picMkLst>
        </pc:picChg>
        <pc:picChg chg="add del mod">
          <ac:chgData name="Nicola Hope" userId="c94c8f7cd47a5903" providerId="LiveId" clId="{E637A9FB-7864-40E4-8A63-A338AE18582B}" dt="2021-01-28T11:10:03.790" v="977"/>
          <ac:picMkLst>
            <pc:docMk/>
            <pc:sldMk cId="1563664664" sldId="261"/>
            <ac:picMk id="20" creationId="{0215A532-540F-4255-883E-F77EDB4C78CA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21" creationId="{456120C0-33D5-4CAE-9A9D-1FF589106DD3}"/>
          </ac:picMkLst>
        </pc:picChg>
        <pc:picChg chg="add del mod">
          <ac:chgData name="Nicola Hope" userId="c94c8f7cd47a5903" providerId="LiveId" clId="{E637A9FB-7864-40E4-8A63-A338AE18582B}" dt="2021-01-28T11:10:21.322" v="979"/>
          <ac:picMkLst>
            <pc:docMk/>
            <pc:sldMk cId="1563664664" sldId="261"/>
            <ac:picMk id="22" creationId="{94E58EA8-3B02-433D-A34B-AB66902A7FBF}"/>
          </ac:picMkLst>
        </pc:picChg>
        <pc:picChg chg="add mod">
          <ac:chgData name="Nicola Hope" userId="c94c8f7cd47a5903" providerId="LiveId" clId="{E637A9FB-7864-40E4-8A63-A338AE18582B}" dt="2021-01-26T15:39:39.537" v="110" actId="164"/>
          <ac:picMkLst>
            <pc:docMk/>
            <pc:sldMk cId="1563664664" sldId="261"/>
            <ac:picMk id="23" creationId="{FB2CAA7E-441B-4ED4-AAD9-FA0F88370981}"/>
          </ac:picMkLst>
        </pc:picChg>
        <pc:picChg chg="add del mod">
          <ac:chgData name="Nicola Hope" userId="c94c8f7cd47a5903" providerId="LiveId" clId="{E637A9FB-7864-40E4-8A63-A338AE18582B}" dt="2021-01-28T11:10:45.866" v="981"/>
          <ac:picMkLst>
            <pc:docMk/>
            <pc:sldMk cId="1563664664" sldId="261"/>
            <ac:picMk id="27" creationId="{1392C582-FB12-4D5A-B851-C6F95F0270B8}"/>
          </ac:picMkLst>
        </pc:picChg>
        <pc:picChg chg="add del mod">
          <ac:chgData name="Nicola Hope" userId="c94c8f7cd47a5903" providerId="LiveId" clId="{E637A9FB-7864-40E4-8A63-A338AE18582B}" dt="2021-01-28T11:12:07.523" v="983"/>
          <ac:picMkLst>
            <pc:docMk/>
            <pc:sldMk cId="1563664664" sldId="261"/>
            <ac:picMk id="28" creationId="{71503B82-9ED3-46C4-A0CB-CE512AE18CC2}"/>
          </ac:picMkLst>
        </pc:picChg>
        <pc:picChg chg="add mod">
          <ac:chgData name="Nicola Hope" userId="c94c8f7cd47a5903" providerId="LiveId" clId="{E637A9FB-7864-40E4-8A63-A338AE18582B}" dt="2021-01-28T11:14:38.999" v="984"/>
          <ac:picMkLst>
            <pc:docMk/>
            <pc:sldMk cId="1563664664" sldId="261"/>
            <ac:picMk id="29" creationId="{5466E641-B949-4920-BCDF-D8019ECFF0BF}"/>
          </ac:picMkLst>
        </pc:picChg>
      </pc:sldChg>
      <pc:sldChg chg="addSp delSp modSp new mod modTransition delAnim modAnim">
        <pc:chgData name="Nicola Hope" userId="c94c8f7cd47a5903" providerId="LiveId" clId="{E637A9FB-7864-40E4-8A63-A338AE18582B}" dt="2021-01-28T11:21:54.176" v="996"/>
        <pc:sldMkLst>
          <pc:docMk/>
          <pc:sldMk cId="2445121920" sldId="262"/>
        </pc:sldMkLst>
        <pc:spChg chg="del">
          <ac:chgData name="Nicola Hope" userId="c94c8f7cd47a5903" providerId="LiveId" clId="{E637A9FB-7864-40E4-8A63-A338AE18582B}" dt="2021-01-26T15:38:58.826" v="99" actId="478"/>
          <ac:spMkLst>
            <pc:docMk/>
            <pc:sldMk cId="2445121920" sldId="262"/>
            <ac:spMk id="2" creationId="{F23776C6-CC05-4C2B-98D0-8EB561F993D8}"/>
          </ac:spMkLst>
        </pc:spChg>
        <pc:spChg chg="del">
          <ac:chgData name="Nicola Hope" userId="c94c8f7cd47a5903" providerId="LiveId" clId="{E637A9FB-7864-40E4-8A63-A338AE18582B}" dt="2021-01-26T15:38:53.778" v="97"/>
          <ac:spMkLst>
            <pc:docMk/>
            <pc:sldMk cId="2445121920" sldId="262"/>
            <ac:spMk id="3" creationId="{A50CC667-8D4B-4873-A0FC-19A0E2C408A9}"/>
          </ac:spMkLst>
        </pc:spChg>
        <pc:spChg chg="add mod">
          <ac:chgData name="Nicola Hope" userId="c94c8f7cd47a5903" providerId="LiveId" clId="{E637A9FB-7864-40E4-8A63-A338AE18582B}" dt="2021-01-26T15:43:20.596" v="435" actId="207"/>
          <ac:spMkLst>
            <pc:docMk/>
            <pc:sldMk cId="2445121920" sldId="262"/>
            <ac:spMk id="5" creationId="{3FB23B92-0F0D-4C02-9308-F3DC965FDDAF}"/>
          </ac:spMkLst>
        </pc:spChg>
        <pc:spChg chg="add del mod">
          <ac:chgData name="Nicola Hope" userId="c94c8f7cd47a5903" providerId="LiveId" clId="{E637A9FB-7864-40E4-8A63-A338AE18582B}" dt="2021-01-26T15:40:01.820" v="113" actId="478"/>
          <ac:spMkLst>
            <pc:docMk/>
            <pc:sldMk cId="2445121920" sldId="262"/>
            <ac:spMk id="7" creationId="{21EC68BE-518E-4E93-8E76-2D26E6094FA1}"/>
          </ac:spMkLst>
        </pc:spChg>
        <pc:spChg chg="add mod">
          <ac:chgData name="Nicola Hope" userId="c94c8f7cd47a5903" providerId="LiveId" clId="{E637A9FB-7864-40E4-8A63-A338AE18582B}" dt="2021-01-26T15:43:14.596" v="434" actId="207"/>
          <ac:spMkLst>
            <pc:docMk/>
            <pc:sldMk cId="2445121920" sldId="262"/>
            <ac:spMk id="24" creationId="{12DF10FB-29D3-4748-9724-908B640EF3A7}"/>
          </ac:spMkLst>
        </pc:spChg>
        <pc:grpChg chg="add mod">
          <ac:chgData name="Nicola Hope" userId="c94c8f7cd47a5903" providerId="LiveId" clId="{E637A9FB-7864-40E4-8A63-A338AE18582B}" dt="2021-01-26T15:39:58.886" v="112" actId="1076"/>
          <ac:grpSpMkLst>
            <pc:docMk/>
            <pc:sldMk cId="2445121920" sldId="262"/>
            <ac:grpSpMk id="9" creationId="{799D1354-3391-4D52-A94E-0E79745D02F1}"/>
          </ac:grpSpMkLst>
        </pc:grpChg>
        <pc:picChg chg="add del mod">
          <ac:chgData name="Nicola Hope" userId="c94c8f7cd47a5903" providerId="LiveId" clId="{E637A9FB-7864-40E4-8A63-A338AE18582B}" dt="2021-01-28T11:14:41.811" v="985"/>
          <ac:picMkLst>
            <pc:docMk/>
            <pc:sldMk cId="2445121920" sldId="262"/>
            <ac:picMk id="2" creationId="{69512241-6B03-466A-9097-30F9D95CBC86}"/>
          </ac:picMkLst>
        </pc:picChg>
        <pc:picChg chg="add del mod">
          <ac:chgData name="Nicola Hope" userId="c94c8f7cd47a5903" providerId="LiveId" clId="{E637A9FB-7864-40E4-8A63-A338AE18582B}" dt="2021-01-28T11:17:31.321" v="991"/>
          <ac:picMkLst>
            <pc:docMk/>
            <pc:sldMk cId="2445121920" sldId="262"/>
            <ac:picMk id="3" creationId="{38B91449-39D3-46BC-A7F0-6E8E0D8104DF}"/>
          </ac:picMkLst>
        </pc:picChg>
        <pc:picChg chg="add del mod">
          <ac:chgData name="Nicola Hope" userId="c94c8f7cd47a5903" providerId="LiveId" clId="{E637A9FB-7864-40E4-8A63-A338AE18582B}" dt="2021-01-28T11:18:21.490" v="993"/>
          <ac:picMkLst>
            <pc:docMk/>
            <pc:sldMk cId="2445121920" sldId="262"/>
            <ac:picMk id="4" creationId="{0F0D8BD6-CB23-4E4C-A190-D182E7DA1881}"/>
          </ac:picMkLst>
        </pc:picChg>
        <pc:picChg chg="add del mod">
          <ac:chgData name="Nicola Hope" userId="c94c8f7cd47a5903" providerId="LiveId" clId="{E637A9FB-7864-40E4-8A63-A338AE18582B}" dt="2021-01-26T15:39:24.894" v="109" actId="478"/>
          <ac:picMkLst>
            <pc:docMk/>
            <pc:sldMk cId="2445121920" sldId="262"/>
            <ac:picMk id="4" creationId="{D9011121-36AF-4871-AA1A-289C6A3F69A0}"/>
          </ac:picMkLst>
        </pc:picChg>
        <pc:picChg chg="add del mod">
          <ac:chgData name="Nicola Hope" userId="c94c8f7cd47a5903" providerId="LiveId" clId="{E637A9FB-7864-40E4-8A63-A338AE18582B}" dt="2021-01-28T11:18:40.272" v="995"/>
          <ac:picMkLst>
            <pc:docMk/>
            <pc:sldMk cId="2445121920" sldId="262"/>
            <ac:picMk id="6" creationId="{1294C754-3C90-4702-8158-F2B29AAC6050}"/>
          </ac:picMkLst>
        </pc:picChg>
        <pc:picChg chg="add mod">
          <ac:chgData name="Nicola Hope" userId="c94c8f7cd47a5903" providerId="LiveId" clId="{E637A9FB-7864-40E4-8A63-A338AE18582B}" dt="2021-01-28T11:21:54.176" v="996"/>
          <ac:picMkLst>
            <pc:docMk/>
            <pc:sldMk cId="2445121920" sldId="262"/>
            <ac:picMk id="7" creationId="{1E005C87-826F-49B6-B3EF-859F043CCBA4}"/>
          </ac:picMkLst>
        </pc:picChg>
        <pc:picChg chg="add mod">
          <ac:chgData name="Nicola Hope" userId="c94c8f7cd47a5903" providerId="LiveId" clId="{E637A9FB-7864-40E4-8A63-A338AE18582B}" dt="2021-01-26T15:39:58.886" v="112" actId="1076"/>
          <ac:picMkLst>
            <pc:docMk/>
            <pc:sldMk cId="2445121920" sldId="262"/>
            <ac:picMk id="8" creationId="{831B46E5-268C-417F-B172-2C08EAE1C499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0" creationId="{3E1CE0D3-D04B-4D64-A361-F517F20ECAB0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1" creationId="{3CD110A8-6E7E-4F2F-A6A5-6E6EC773D055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2" creationId="{C47B1529-2499-469C-B540-308FA2A6852A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3" creationId="{ABD1DFE9-FBB1-42A2-9B36-FF4D015967F9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4" creationId="{A623E3EC-A12A-4D73-83BB-F82C10AD67CC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5" creationId="{308DF642-04DE-456B-8027-8C9B8510FBF6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6" creationId="{96B15C71-EAB8-47F0-B963-2CBC640A476D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7" creationId="{7EB70413-7E67-45BE-9072-4E1BBB9EFC16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8" creationId="{B74191D3-B225-49BD-BAC7-B8DE40F93AE0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19" creationId="{90E21693-5AAA-4396-8DFD-F13DF1A70712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20" creationId="{50FFBDEE-1C67-494B-86C5-A62983AB5992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21" creationId="{D2B3E322-DB82-4CA1-953A-CCC348305841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22" creationId="{11789A37-907D-4B47-928E-D63B01DA2D1C}"/>
          </ac:picMkLst>
        </pc:picChg>
        <pc:picChg chg="mod">
          <ac:chgData name="Nicola Hope" userId="c94c8f7cd47a5903" providerId="LiveId" clId="{E637A9FB-7864-40E4-8A63-A338AE18582B}" dt="2021-01-26T15:39:54.783" v="111"/>
          <ac:picMkLst>
            <pc:docMk/>
            <pc:sldMk cId="2445121920" sldId="262"/>
            <ac:picMk id="23" creationId="{A7517262-2536-4FC7-99C7-E0436BAD64F3}"/>
          </ac:picMkLst>
        </pc:picChg>
      </pc:sldChg>
      <pc:sldChg chg="addSp delSp modSp new mod modTransition modAnim">
        <pc:chgData name="Nicola Hope" userId="c94c8f7cd47a5903" providerId="LiveId" clId="{E637A9FB-7864-40E4-8A63-A338AE18582B}" dt="2021-01-28T13:22:42.205" v="1239"/>
        <pc:sldMkLst>
          <pc:docMk/>
          <pc:sldMk cId="3380859219" sldId="263"/>
        </pc:sldMkLst>
        <pc:spChg chg="mod">
          <ac:chgData name="Nicola Hope" userId="c94c8f7cd47a5903" providerId="LiveId" clId="{E637A9FB-7864-40E4-8A63-A338AE18582B}" dt="2021-01-26T15:44:25.606" v="462" actId="20577"/>
          <ac:spMkLst>
            <pc:docMk/>
            <pc:sldMk cId="3380859219" sldId="263"/>
            <ac:spMk id="2" creationId="{1B47BD4D-E3E9-4B2C-9BDC-851D96EFF0C0}"/>
          </ac:spMkLst>
        </pc:spChg>
        <pc:spChg chg="del">
          <ac:chgData name="Nicola Hope" userId="c94c8f7cd47a5903" providerId="LiveId" clId="{E637A9FB-7864-40E4-8A63-A338AE18582B}" dt="2021-01-26T15:45:13.446" v="466" actId="478"/>
          <ac:spMkLst>
            <pc:docMk/>
            <pc:sldMk cId="3380859219" sldId="263"/>
            <ac:spMk id="3" creationId="{62A2A202-401E-41B9-951B-092C90BC199F}"/>
          </ac:spMkLst>
        </pc:spChg>
        <pc:spChg chg="add mod ord">
          <ac:chgData name="Nicola Hope" userId="c94c8f7cd47a5903" providerId="LiveId" clId="{E637A9FB-7864-40E4-8A63-A338AE18582B}" dt="2021-01-26T15:45:07.346" v="465" actId="171"/>
          <ac:spMkLst>
            <pc:docMk/>
            <pc:sldMk cId="3380859219" sldId="263"/>
            <ac:spMk id="6" creationId="{01DFD31D-E067-4BBB-A014-110459BC6AF1}"/>
          </ac:spMkLst>
        </pc:spChg>
        <pc:spChg chg="add mod">
          <ac:chgData name="Nicola Hope" userId="c94c8f7cd47a5903" providerId="LiveId" clId="{E637A9FB-7864-40E4-8A63-A338AE18582B}" dt="2021-01-28T13:18:41.943" v="1238" actId="20577"/>
          <ac:spMkLst>
            <pc:docMk/>
            <pc:sldMk cId="3380859219" sldId="263"/>
            <ac:spMk id="7" creationId="{478A2EF7-2786-4E62-B6B1-CA961E273AA1}"/>
          </ac:spMkLst>
        </pc:spChg>
        <pc:picChg chg="add del mod">
          <ac:chgData name="Nicola Hope" userId="c94c8f7cd47a5903" providerId="LiveId" clId="{E637A9FB-7864-40E4-8A63-A338AE18582B}" dt="2021-01-28T11:56:18.995" v="1227"/>
          <ac:picMkLst>
            <pc:docMk/>
            <pc:sldMk cId="3380859219" sldId="263"/>
            <ac:picMk id="3" creationId="{763CBF14-67A6-4FF9-8301-B32DA8577D13}"/>
          </ac:picMkLst>
        </pc:picChg>
        <pc:picChg chg="add del mod">
          <ac:chgData name="Nicola Hope" userId="c94c8f7cd47a5903" providerId="LiveId" clId="{E637A9FB-7864-40E4-8A63-A338AE18582B}" dt="2021-01-28T11:56:52.147" v="1229"/>
          <ac:picMkLst>
            <pc:docMk/>
            <pc:sldMk cId="3380859219" sldId="263"/>
            <ac:picMk id="4" creationId="{C089987F-7A97-47C3-9EC7-F9A82EE99897}"/>
          </ac:picMkLst>
        </pc:picChg>
        <pc:picChg chg="add mod">
          <ac:chgData name="Nicola Hope" userId="c94c8f7cd47a5903" providerId="LiveId" clId="{E637A9FB-7864-40E4-8A63-A338AE18582B}" dt="2021-01-26T15:44:22.208" v="449" actId="1076"/>
          <ac:picMkLst>
            <pc:docMk/>
            <pc:sldMk cId="3380859219" sldId="263"/>
            <ac:picMk id="5" creationId="{327C8128-E966-4C59-AD32-238987DF309C}"/>
          </ac:picMkLst>
        </pc:picChg>
        <pc:picChg chg="add del mod">
          <ac:chgData name="Nicola Hope" userId="c94c8f7cd47a5903" providerId="LiveId" clId="{E637A9FB-7864-40E4-8A63-A338AE18582B}" dt="2021-01-28T13:00:45.369" v="1231"/>
          <ac:picMkLst>
            <pc:docMk/>
            <pc:sldMk cId="3380859219" sldId="263"/>
            <ac:picMk id="8" creationId="{351DC8CD-1C8B-4EE7-A35F-772576138796}"/>
          </ac:picMkLst>
        </pc:picChg>
        <pc:picChg chg="add mod">
          <ac:chgData name="Nicola Hope" userId="c94c8f7cd47a5903" providerId="LiveId" clId="{E637A9FB-7864-40E4-8A63-A338AE18582B}" dt="2021-01-26T15:47:51.056" v="711" actId="1076"/>
          <ac:picMkLst>
            <pc:docMk/>
            <pc:sldMk cId="3380859219" sldId="263"/>
            <ac:picMk id="9" creationId="{D7E45C26-0230-4A19-B738-930C4F63A525}"/>
          </ac:picMkLst>
        </pc:picChg>
        <pc:picChg chg="add del mod">
          <ac:chgData name="Nicola Hope" userId="c94c8f7cd47a5903" providerId="LiveId" clId="{E637A9FB-7864-40E4-8A63-A338AE18582B}" dt="2021-01-28T13:16:22.338" v="1233"/>
          <ac:picMkLst>
            <pc:docMk/>
            <pc:sldMk cId="3380859219" sldId="263"/>
            <ac:picMk id="10" creationId="{766622CD-EA60-4BDE-AC3B-6E2214FDC488}"/>
          </ac:picMkLst>
        </pc:picChg>
        <pc:picChg chg="add del mod">
          <ac:chgData name="Nicola Hope" userId="c94c8f7cd47a5903" providerId="LiveId" clId="{E637A9FB-7864-40E4-8A63-A338AE18582B}" dt="2021-01-28T13:18:31.901" v="1235"/>
          <ac:picMkLst>
            <pc:docMk/>
            <pc:sldMk cId="3380859219" sldId="263"/>
            <ac:picMk id="11" creationId="{E3FAE93A-7942-45A7-8F49-3556BB175589}"/>
          </ac:picMkLst>
        </pc:picChg>
        <pc:picChg chg="add mod">
          <ac:chgData name="Nicola Hope" userId="c94c8f7cd47a5903" providerId="LiveId" clId="{E637A9FB-7864-40E4-8A63-A338AE18582B}" dt="2021-01-28T13:22:42.205" v="1239"/>
          <ac:picMkLst>
            <pc:docMk/>
            <pc:sldMk cId="3380859219" sldId="263"/>
            <ac:picMk id="12" creationId="{0236CCF4-B998-4FD8-90CA-66EA43BBC093}"/>
          </ac:picMkLst>
        </pc:picChg>
      </pc:sldChg>
      <pc:sldChg chg="addSp delSp modSp new mod modTransition modAnim">
        <pc:chgData name="Nicola Hope" userId="c94c8f7cd47a5903" providerId="LiveId" clId="{E637A9FB-7864-40E4-8A63-A338AE18582B}" dt="2021-01-28T11:56:16.319" v="1226"/>
        <pc:sldMkLst>
          <pc:docMk/>
          <pc:sldMk cId="909325318" sldId="264"/>
        </pc:sldMkLst>
        <pc:spChg chg="mod">
          <ac:chgData name="Nicola Hope" userId="c94c8f7cd47a5903" providerId="LiveId" clId="{E637A9FB-7864-40E4-8A63-A338AE18582B}" dt="2021-01-26T15:57:04.625" v="756" actId="14100"/>
          <ac:spMkLst>
            <pc:docMk/>
            <pc:sldMk cId="909325318" sldId="264"/>
            <ac:spMk id="2" creationId="{03AD8E87-97EF-4C7A-B23D-E33459AF254A}"/>
          </ac:spMkLst>
        </pc:spChg>
        <pc:spChg chg="add del">
          <ac:chgData name="Nicola Hope" userId="c94c8f7cd47a5903" providerId="LiveId" clId="{E637A9FB-7864-40E4-8A63-A338AE18582B}" dt="2021-01-26T15:57:59.249" v="771" actId="22"/>
          <ac:spMkLst>
            <pc:docMk/>
            <pc:sldMk cId="909325318" sldId="264"/>
            <ac:spMk id="3" creationId="{1C67C26B-B58E-48CA-8BA7-CB26E0A0F57A}"/>
          </ac:spMkLst>
        </pc:spChg>
        <pc:spChg chg="add mod">
          <ac:chgData name="Nicola Hope" userId="c94c8f7cd47a5903" providerId="LiveId" clId="{E637A9FB-7864-40E4-8A63-A338AE18582B}" dt="2021-01-26T15:59:48.398" v="793" actId="1076"/>
          <ac:spMkLst>
            <pc:docMk/>
            <pc:sldMk cId="909325318" sldId="264"/>
            <ac:spMk id="10" creationId="{D2F7D3E1-3F42-411E-B6F8-EAA7AE2DC7BE}"/>
          </ac:spMkLst>
        </pc:spChg>
        <pc:spChg chg="add mod">
          <ac:chgData name="Nicola Hope" userId="c94c8f7cd47a5903" providerId="LiveId" clId="{E637A9FB-7864-40E4-8A63-A338AE18582B}" dt="2021-01-26T15:59:51.467" v="794" actId="1076"/>
          <ac:spMkLst>
            <pc:docMk/>
            <pc:sldMk cId="909325318" sldId="264"/>
            <ac:spMk id="11" creationId="{7AABD571-80CF-4AFF-94E0-059D4C5D0C1D}"/>
          </ac:spMkLst>
        </pc:spChg>
        <pc:spChg chg="add mod">
          <ac:chgData name="Nicola Hope" userId="c94c8f7cd47a5903" providerId="LiveId" clId="{E637A9FB-7864-40E4-8A63-A338AE18582B}" dt="2021-01-26T16:00:09.446" v="798" actId="207"/>
          <ac:spMkLst>
            <pc:docMk/>
            <pc:sldMk cId="909325318" sldId="264"/>
            <ac:spMk id="12" creationId="{84C5B4FA-4AEE-40FC-8D78-6817274F6D75}"/>
          </ac:spMkLst>
        </pc:spChg>
        <pc:spChg chg="add mod">
          <ac:chgData name="Nicola Hope" userId="c94c8f7cd47a5903" providerId="LiveId" clId="{E637A9FB-7864-40E4-8A63-A338AE18582B}" dt="2021-01-26T16:00:40.985" v="805" actId="207"/>
          <ac:spMkLst>
            <pc:docMk/>
            <pc:sldMk cId="909325318" sldId="264"/>
            <ac:spMk id="13" creationId="{13A60AEB-6D9F-4BEE-9687-BD8C9455E71B}"/>
          </ac:spMkLst>
        </pc:spChg>
        <pc:picChg chg="add del mod">
          <ac:chgData name="Nicola Hope" userId="c94c8f7cd47a5903" providerId="LiveId" clId="{E637A9FB-7864-40E4-8A63-A338AE18582B}" dt="2021-01-28T11:21:56.905" v="997"/>
          <ac:picMkLst>
            <pc:docMk/>
            <pc:sldMk cId="909325318" sldId="264"/>
            <ac:picMk id="3" creationId="{B5C39729-8800-4368-BB97-02C4286119F2}"/>
          </ac:picMkLst>
        </pc:picChg>
        <pc:picChg chg="add del mod">
          <ac:chgData name="Nicola Hope" userId="c94c8f7cd47a5903" providerId="LiveId" clId="{E637A9FB-7864-40E4-8A63-A338AE18582B}" dt="2021-01-28T11:45:43.805" v="1215"/>
          <ac:picMkLst>
            <pc:docMk/>
            <pc:sldMk cId="909325318" sldId="264"/>
            <ac:picMk id="4" creationId="{3816DBFA-0812-4552-95C0-2633EFD7FD13}"/>
          </ac:picMkLst>
        </pc:picChg>
        <pc:picChg chg="add del mod ord">
          <ac:chgData name="Nicola Hope" userId="c94c8f7cd47a5903" providerId="LiveId" clId="{E637A9FB-7864-40E4-8A63-A338AE18582B}" dt="2021-01-26T15:57:36.415" v="770" actId="22"/>
          <ac:picMkLst>
            <pc:docMk/>
            <pc:sldMk cId="909325318" sldId="264"/>
            <ac:picMk id="5" creationId="{31B6C588-89D5-4A55-A6AC-88857E3BE814}"/>
          </ac:picMkLst>
        </pc:picChg>
        <pc:picChg chg="add del mod">
          <ac:chgData name="Nicola Hope" userId="c94c8f7cd47a5903" providerId="LiveId" clId="{E637A9FB-7864-40E4-8A63-A338AE18582B}" dt="2021-01-28T11:46:11.946" v="1217"/>
          <ac:picMkLst>
            <pc:docMk/>
            <pc:sldMk cId="909325318" sldId="264"/>
            <ac:picMk id="5" creationId="{98A561C0-B8FD-432F-AEF5-6B4DD69FD5FB}"/>
          </ac:picMkLst>
        </pc:picChg>
        <pc:picChg chg="add del mod">
          <ac:chgData name="Nicola Hope" userId="c94c8f7cd47a5903" providerId="LiveId" clId="{E637A9FB-7864-40E4-8A63-A338AE18582B}" dt="2021-01-28T11:46:59.951" v="1219"/>
          <ac:picMkLst>
            <pc:docMk/>
            <pc:sldMk cId="909325318" sldId="264"/>
            <ac:picMk id="6" creationId="{3C701092-F119-4F12-89F9-D3C67E4F2D85}"/>
          </ac:picMkLst>
        </pc:picChg>
        <pc:picChg chg="add mod ord">
          <ac:chgData name="Nicola Hope" userId="c94c8f7cd47a5903" providerId="LiveId" clId="{E637A9FB-7864-40E4-8A63-A338AE18582B}" dt="2021-01-26T15:59:40.195" v="791" actId="1076"/>
          <ac:picMkLst>
            <pc:docMk/>
            <pc:sldMk cId="909325318" sldId="264"/>
            <ac:picMk id="7" creationId="{E5851F96-560C-472A-A8A9-F61261E6D989}"/>
          </ac:picMkLst>
        </pc:picChg>
        <pc:picChg chg="add del mod">
          <ac:chgData name="Nicola Hope" userId="c94c8f7cd47a5903" providerId="LiveId" clId="{E637A9FB-7864-40E4-8A63-A338AE18582B}" dt="2021-01-28T11:48:14.099" v="1221"/>
          <ac:picMkLst>
            <pc:docMk/>
            <pc:sldMk cId="909325318" sldId="264"/>
            <ac:picMk id="8" creationId="{0DF6CAF0-8B52-4EF3-B7D2-2C61B5A03985}"/>
          </ac:picMkLst>
        </pc:picChg>
        <pc:picChg chg="add mod">
          <ac:chgData name="Nicola Hope" userId="c94c8f7cd47a5903" providerId="LiveId" clId="{E637A9FB-7864-40E4-8A63-A338AE18582B}" dt="2021-01-26T16:00:34.178" v="803" actId="1076"/>
          <ac:picMkLst>
            <pc:docMk/>
            <pc:sldMk cId="909325318" sldId="264"/>
            <ac:picMk id="9" creationId="{B77DB13C-E74F-4A52-B99D-C84B0609C7EE}"/>
          </ac:picMkLst>
        </pc:picChg>
        <pc:picChg chg="add del mod">
          <ac:chgData name="Nicola Hope" userId="c94c8f7cd47a5903" providerId="LiveId" clId="{E637A9FB-7864-40E4-8A63-A338AE18582B}" dt="2021-01-28T11:51:41.038" v="1223"/>
          <ac:picMkLst>
            <pc:docMk/>
            <pc:sldMk cId="909325318" sldId="264"/>
            <ac:picMk id="14" creationId="{99852F59-E572-442F-B110-44C389A3117B}"/>
          </ac:picMkLst>
        </pc:picChg>
        <pc:picChg chg="add del mod">
          <ac:chgData name="Nicola Hope" userId="c94c8f7cd47a5903" providerId="LiveId" clId="{E637A9FB-7864-40E4-8A63-A338AE18582B}" dt="2021-01-28T11:52:18.670" v="1225"/>
          <ac:picMkLst>
            <pc:docMk/>
            <pc:sldMk cId="909325318" sldId="264"/>
            <ac:picMk id="15" creationId="{A44506B8-CC20-48F8-A0FE-47188833400E}"/>
          </ac:picMkLst>
        </pc:picChg>
        <pc:picChg chg="add mod">
          <ac:chgData name="Nicola Hope" userId="c94c8f7cd47a5903" providerId="LiveId" clId="{E637A9FB-7864-40E4-8A63-A338AE18582B}" dt="2021-01-28T11:56:16.319" v="1226"/>
          <ac:picMkLst>
            <pc:docMk/>
            <pc:sldMk cId="909325318" sldId="264"/>
            <ac:picMk id="16" creationId="{A005EB0D-CC82-4CBC-9D50-C7F5AB5A1B59}"/>
          </ac:picMkLst>
        </pc:picChg>
      </pc:sldChg>
      <pc:sldChg chg="addSp delSp modSp new mod modTransition modAnim">
        <pc:chgData name="Nicola Hope" userId="c94c8f7cd47a5903" providerId="LiveId" clId="{E637A9FB-7864-40E4-8A63-A338AE18582B}" dt="2021-01-28T11:06:04.252" v="970"/>
        <pc:sldMkLst>
          <pc:docMk/>
          <pc:sldMk cId="3190534416" sldId="265"/>
        </pc:sldMkLst>
        <pc:spChg chg="del">
          <ac:chgData name="Nicola Hope" userId="c94c8f7cd47a5903" providerId="LiveId" clId="{E637A9FB-7864-40E4-8A63-A338AE18582B}" dt="2021-01-28T09:35:21.638" v="819" actId="22"/>
          <ac:spMkLst>
            <pc:docMk/>
            <pc:sldMk cId="3190534416" sldId="265"/>
            <ac:spMk id="3" creationId="{27ECEB67-59E7-4E6C-9EBC-973190EDAE1A}"/>
          </ac:spMkLst>
        </pc:spChg>
        <pc:spChg chg="add del mod">
          <ac:chgData name="Nicola Hope" userId="c94c8f7cd47a5903" providerId="LiveId" clId="{E637A9FB-7864-40E4-8A63-A338AE18582B}" dt="2021-01-28T11:01:19.305" v="947" actId="478"/>
          <ac:spMkLst>
            <pc:docMk/>
            <pc:sldMk cId="3190534416" sldId="265"/>
            <ac:spMk id="22" creationId="{43ABC4CC-7F59-415B-9C03-703FE8F986A8}"/>
          </ac:spMkLst>
        </pc:spChg>
        <pc:spChg chg="add mod">
          <ac:chgData name="Nicola Hope" userId="c94c8f7cd47a5903" providerId="LiveId" clId="{E637A9FB-7864-40E4-8A63-A338AE18582B}" dt="2021-01-28T11:02:17.787" v="969" actId="207"/>
          <ac:spMkLst>
            <pc:docMk/>
            <pc:sldMk cId="3190534416" sldId="265"/>
            <ac:spMk id="23" creationId="{C6252E64-6D69-44E1-8396-FBA39428CDAF}"/>
          </ac:spMkLst>
        </pc:spChg>
        <pc:picChg chg="add mod">
          <ac:chgData name="Nicola Hope" userId="c94c8f7cd47a5903" providerId="LiveId" clId="{E637A9FB-7864-40E4-8A63-A338AE18582B}" dt="2021-01-28T09:35:25.628" v="820" actId="1076"/>
          <ac:picMkLst>
            <pc:docMk/>
            <pc:sldMk cId="3190534416" sldId="265"/>
            <ac:picMk id="5" creationId="{F9C2CB39-0543-4F20-87FF-43DFDB11C0F7}"/>
          </ac:picMkLst>
        </pc:picChg>
        <pc:picChg chg="add mod">
          <ac:chgData name="Nicola Hope" userId="c94c8f7cd47a5903" providerId="LiveId" clId="{E637A9FB-7864-40E4-8A63-A338AE18582B}" dt="2021-01-28T10:21:39.289" v="884" actId="1076"/>
          <ac:picMkLst>
            <pc:docMk/>
            <pc:sldMk cId="3190534416" sldId="265"/>
            <ac:picMk id="7" creationId="{393DEEE1-D79C-481E-ABBF-BCAA7C1895AF}"/>
          </ac:picMkLst>
        </pc:picChg>
        <pc:picChg chg="add mod ord">
          <ac:chgData name="Nicola Hope" userId="c94c8f7cd47a5903" providerId="LiveId" clId="{E637A9FB-7864-40E4-8A63-A338AE18582B}" dt="2021-01-28T09:35:21.638" v="819" actId="22"/>
          <ac:picMkLst>
            <pc:docMk/>
            <pc:sldMk cId="3190534416" sldId="265"/>
            <ac:picMk id="9" creationId="{6023EE22-558E-4AEB-B22C-5BFF7CB61191}"/>
          </ac:picMkLst>
        </pc:picChg>
        <pc:picChg chg="add mod">
          <ac:chgData name="Nicola Hope" userId="c94c8f7cd47a5903" providerId="LiveId" clId="{E637A9FB-7864-40E4-8A63-A338AE18582B}" dt="2021-01-28T10:21:42.309" v="885" actId="1076"/>
          <ac:picMkLst>
            <pc:docMk/>
            <pc:sldMk cId="3190534416" sldId="265"/>
            <ac:picMk id="11" creationId="{E89CA01F-C388-433A-87B2-F4F91DFABC1B}"/>
          </ac:picMkLst>
        </pc:picChg>
        <pc:picChg chg="add mod">
          <ac:chgData name="Nicola Hope" userId="c94c8f7cd47a5903" providerId="LiveId" clId="{E637A9FB-7864-40E4-8A63-A338AE18582B}" dt="2021-01-28T10:21:44.870" v="886" actId="1076"/>
          <ac:picMkLst>
            <pc:docMk/>
            <pc:sldMk cId="3190534416" sldId="265"/>
            <ac:picMk id="13" creationId="{4FDD56B4-BE90-4A24-B5B8-1BDC2FEF74EC}"/>
          </ac:picMkLst>
        </pc:picChg>
        <pc:picChg chg="add mod">
          <ac:chgData name="Nicola Hope" userId="c94c8f7cd47a5903" providerId="LiveId" clId="{E637A9FB-7864-40E4-8A63-A338AE18582B}" dt="2021-01-28T10:21:47.566" v="887" actId="1076"/>
          <ac:picMkLst>
            <pc:docMk/>
            <pc:sldMk cId="3190534416" sldId="265"/>
            <ac:picMk id="15" creationId="{0775F003-CFC9-45EA-8954-4A2C75577E57}"/>
          </ac:picMkLst>
        </pc:picChg>
        <pc:picChg chg="add mod">
          <ac:chgData name="Nicola Hope" userId="c94c8f7cd47a5903" providerId="LiveId" clId="{E637A9FB-7864-40E4-8A63-A338AE18582B}" dt="2021-01-28T10:21:49.690" v="888" actId="1076"/>
          <ac:picMkLst>
            <pc:docMk/>
            <pc:sldMk cId="3190534416" sldId="265"/>
            <ac:picMk id="17" creationId="{2729C217-2D93-4BDD-81A1-8E46651BC64D}"/>
          </ac:picMkLst>
        </pc:picChg>
        <pc:picChg chg="add del mod">
          <ac:chgData name="Nicola Hope" userId="c94c8f7cd47a5903" providerId="LiveId" clId="{E637A9FB-7864-40E4-8A63-A338AE18582B}" dt="2021-01-28T10:57:42.082" v="925"/>
          <ac:picMkLst>
            <pc:docMk/>
            <pc:sldMk cId="3190534416" sldId="265"/>
            <ac:picMk id="18" creationId="{4000D1D4-8E17-4B1E-BCE7-D9D2AD008AAB}"/>
          </ac:picMkLst>
        </pc:picChg>
        <pc:picChg chg="add del mod">
          <ac:chgData name="Nicola Hope" userId="c94c8f7cd47a5903" providerId="LiveId" clId="{E637A9FB-7864-40E4-8A63-A338AE18582B}" dt="2021-01-28T10:58:14.769" v="927"/>
          <ac:picMkLst>
            <pc:docMk/>
            <pc:sldMk cId="3190534416" sldId="265"/>
            <ac:picMk id="19" creationId="{C96B44D0-97E9-4A0A-9747-5DC19CE125FF}"/>
          </ac:picMkLst>
        </pc:picChg>
        <pc:picChg chg="add del mod">
          <ac:chgData name="Nicola Hope" userId="c94c8f7cd47a5903" providerId="LiveId" clId="{E637A9FB-7864-40E4-8A63-A338AE18582B}" dt="2021-01-28T11:00:32.322" v="929"/>
          <ac:picMkLst>
            <pc:docMk/>
            <pc:sldMk cId="3190534416" sldId="265"/>
            <ac:picMk id="20" creationId="{002AE3D2-D7F0-483E-A799-F2A1F2EB2017}"/>
          </ac:picMkLst>
        </pc:picChg>
        <pc:picChg chg="add del mod">
          <ac:chgData name="Nicola Hope" userId="c94c8f7cd47a5903" providerId="LiveId" clId="{E637A9FB-7864-40E4-8A63-A338AE18582B}" dt="2021-01-28T11:00:55.534" v="931"/>
          <ac:picMkLst>
            <pc:docMk/>
            <pc:sldMk cId="3190534416" sldId="265"/>
            <ac:picMk id="21" creationId="{F7EC40E3-6498-4BB1-8378-8A913EAD9ECF}"/>
          </ac:picMkLst>
        </pc:picChg>
        <pc:picChg chg="add mod">
          <ac:chgData name="Nicola Hope" userId="c94c8f7cd47a5903" providerId="LiveId" clId="{E637A9FB-7864-40E4-8A63-A338AE18582B}" dt="2021-01-28T11:06:04.252" v="970"/>
          <ac:picMkLst>
            <pc:docMk/>
            <pc:sldMk cId="3190534416" sldId="265"/>
            <ac:picMk id="24" creationId="{0631F8EA-3B85-4A71-8D43-79DA5207833B}"/>
          </ac:picMkLst>
        </pc:picChg>
      </pc:sldChg>
      <pc:sldChg chg="addSp delSp modSp new mod modTransition modAnim">
        <pc:chgData name="Nicola Hope" userId="c94c8f7cd47a5903" providerId="LiveId" clId="{E637A9FB-7864-40E4-8A63-A338AE18582B}" dt="2021-01-28T11:06:04.252" v="970"/>
        <pc:sldMkLst>
          <pc:docMk/>
          <pc:sldMk cId="84289167" sldId="266"/>
        </pc:sldMkLst>
        <pc:spChg chg="del">
          <ac:chgData name="Nicola Hope" userId="c94c8f7cd47a5903" providerId="LiveId" clId="{E637A9FB-7864-40E4-8A63-A338AE18582B}" dt="2021-01-28T09:40:06.169" v="844" actId="22"/>
          <ac:spMkLst>
            <pc:docMk/>
            <pc:sldMk cId="84289167" sldId="266"/>
            <ac:spMk id="3" creationId="{1D98A6A9-DD82-4EAD-BCF4-60FA6DE607C3}"/>
          </ac:spMkLst>
        </pc:spChg>
        <pc:spChg chg="add mod">
          <ac:chgData name="Nicola Hope" userId="c94c8f7cd47a5903" providerId="LiveId" clId="{E637A9FB-7864-40E4-8A63-A338AE18582B}" dt="2021-01-28T09:43:16.648" v="857" actId="1076"/>
          <ac:spMkLst>
            <pc:docMk/>
            <pc:sldMk cId="84289167" sldId="266"/>
            <ac:spMk id="8" creationId="{5CC042DA-B943-4FC1-8234-99F703CC9A66}"/>
          </ac:spMkLst>
        </pc:spChg>
        <pc:picChg chg="add mod">
          <ac:chgData name="Nicola Hope" userId="c94c8f7cd47a5903" providerId="LiveId" clId="{E637A9FB-7864-40E4-8A63-A338AE18582B}" dt="2021-01-28T09:43:09.021" v="854" actId="1076"/>
          <ac:picMkLst>
            <pc:docMk/>
            <pc:sldMk cId="84289167" sldId="266"/>
            <ac:picMk id="5" creationId="{8E66324F-455E-4D49-8A22-1685CC90313A}"/>
          </ac:picMkLst>
        </pc:picChg>
        <pc:picChg chg="add mod ord">
          <ac:chgData name="Nicola Hope" userId="c94c8f7cd47a5903" providerId="LiveId" clId="{E637A9FB-7864-40E4-8A63-A338AE18582B}" dt="2021-01-28T10:22:22.758" v="896" actId="1076"/>
          <ac:picMkLst>
            <pc:docMk/>
            <pc:sldMk cId="84289167" sldId="266"/>
            <ac:picMk id="7" creationId="{CA43DEF2-B0CB-452A-ACDF-EC407A72EFB6}"/>
          </ac:picMkLst>
        </pc:picChg>
        <pc:picChg chg="add mod">
          <ac:chgData name="Nicola Hope" userId="c94c8f7cd47a5903" providerId="LiveId" clId="{E637A9FB-7864-40E4-8A63-A338AE18582B}" dt="2021-01-28T10:22:18.476" v="895" actId="1076"/>
          <ac:picMkLst>
            <pc:docMk/>
            <pc:sldMk cId="84289167" sldId="266"/>
            <ac:picMk id="10" creationId="{530442C1-3ADF-4054-9418-8165C003F46A}"/>
          </ac:picMkLst>
        </pc:picChg>
        <pc:picChg chg="add mod">
          <ac:chgData name="Nicola Hope" userId="c94c8f7cd47a5903" providerId="LiveId" clId="{E637A9FB-7864-40E4-8A63-A338AE18582B}" dt="2021-01-28T10:22:39.471" v="901" actId="1076"/>
          <ac:picMkLst>
            <pc:docMk/>
            <pc:sldMk cId="84289167" sldId="266"/>
            <ac:picMk id="12" creationId="{084BB41F-4647-4706-A500-23B1DC5373D3}"/>
          </ac:picMkLst>
        </pc:picChg>
        <pc:picChg chg="add mod">
          <ac:chgData name="Nicola Hope" userId="c94c8f7cd47a5903" providerId="LiveId" clId="{E637A9FB-7864-40E4-8A63-A338AE18582B}" dt="2021-01-28T10:22:36.826" v="899" actId="1076"/>
          <ac:picMkLst>
            <pc:docMk/>
            <pc:sldMk cId="84289167" sldId="266"/>
            <ac:picMk id="14" creationId="{E5D98FE3-8952-40F5-937C-9A6413CCB530}"/>
          </ac:picMkLst>
        </pc:picChg>
        <pc:picChg chg="add mod">
          <ac:chgData name="Nicola Hope" userId="c94c8f7cd47a5903" providerId="LiveId" clId="{E637A9FB-7864-40E4-8A63-A338AE18582B}" dt="2021-01-28T10:22:35.379" v="898" actId="1076"/>
          <ac:picMkLst>
            <pc:docMk/>
            <pc:sldMk cId="84289167" sldId="266"/>
            <ac:picMk id="16" creationId="{70CA593D-90F7-4D17-9E8C-9E2674514656}"/>
          </ac:picMkLst>
        </pc:picChg>
        <pc:picChg chg="add mod">
          <ac:chgData name="Nicola Hope" userId="c94c8f7cd47a5903" providerId="LiveId" clId="{E637A9FB-7864-40E4-8A63-A338AE18582B}" dt="2021-01-28T10:22:38.216" v="900" actId="1076"/>
          <ac:picMkLst>
            <pc:docMk/>
            <pc:sldMk cId="84289167" sldId="266"/>
            <ac:picMk id="18" creationId="{E0032BAE-3934-4357-83DB-21C3AA12C5DF}"/>
          </ac:picMkLst>
        </pc:picChg>
        <pc:picChg chg="add mod">
          <ac:chgData name="Nicola Hope" userId="c94c8f7cd47a5903" providerId="LiveId" clId="{E637A9FB-7864-40E4-8A63-A338AE18582B}" dt="2021-01-28T10:22:34.197" v="897" actId="1076"/>
          <ac:picMkLst>
            <pc:docMk/>
            <pc:sldMk cId="84289167" sldId="266"/>
            <ac:picMk id="20" creationId="{D35C6813-B062-4DC1-9240-905157E8907D}"/>
          </ac:picMkLst>
        </pc:picChg>
        <pc:picChg chg="add del mod">
          <ac:chgData name="Nicola Hope" userId="c94c8f7cd47a5903" providerId="LiveId" clId="{E637A9FB-7864-40E4-8A63-A338AE18582B}" dt="2021-01-28T10:32:24.647" v="902"/>
          <ac:picMkLst>
            <pc:docMk/>
            <pc:sldMk cId="84289167" sldId="266"/>
            <ac:picMk id="21" creationId="{9FB66F66-5DB3-45A2-8585-418FF3F88BD3}"/>
          </ac:picMkLst>
        </pc:picChg>
        <pc:picChg chg="add mod">
          <ac:chgData name="Nicola Hope" userId="c94c8f7cd47a5903" providerId="LiveId" clId="{E637A9FB-7864-40E4-8A63-A338AE18582B}" dt="2021-01-28T11:06:04.252" v="970"/>
          <ac:picMkLst>
            <pc:docMk/>
            <pc:sldMk cId="84289167" sldId="266"/>
            <ac:picMk id="22" creationId="{4BFE1DF6-BAEF-4EFB-A1D4-E9392E8BBFD7}"/>
          </ac:picMkLst>
        </pc:picChg>
      </pc:sldChg>
      <pc:sldChg chg="addSp delSp modSp new mod modTransition modAnim">
        <pc:chgData name="Nicola Hope" userId="c94c8f7cd47a5903" providerId="LiveId" clId="{E637A9FB-7864-40E4-8A63-A338AE18582B}" dt="2021-01-28T11:45:41.160" v="1214"/>
        <pc:sldMkLst>
          <pc:docMk/>
          <pc:sldMk cId="2514891065" sldId="267"/>
        </pc:sldMkLst>
        <pc:spChg chg="mod">
          <ac:chgData name="Nicola Hope" userId="c94c8f7cd47a5903" providerId="LiveId" clId="{E637A9FB-7864-40E4-8A63-A338AE18582B}" dt="2021-01-28T11:24:16.196" v="1002" actId="14100"/>
          <ac:spMkLst>
            <pc:docMk/>
            <pc:sldMk cId="2514891065" sldId="267"/>
            <ac:spMk id="2" creationId="{76FAC010-DEBD-4F9F-8653-7FF1DC45E8EA}"/>
          </ac:spMkLst>
        </pc:spChg>
        <pc:spChg chg="del">
          <ac:chgData name="Nicola Hope" userId="c94c8f7cd47a5903" providerId="LiveId" clId="{E637A9FB-7864-40E4-8A63-A338AE18582B}" dt="2021-01-28T11:23:59.320" v="999" actId="22"/>
          <ac:spMkLst>
            <pc:docMk/>
            <pc:sldMk cId="2514891065" sldId="267"/>
            <ac:spMk id="3" creationId="{241843C2-E81A-4E8D-98C5-56B1138E04CD}"/>
          </ac:spMkLst>
        </pc:spChg>
        <pc:spChg chg="add mod">
          <ac:chgData name="Nicola Hope" userId="c94c8f7cd47a5903" providerId="LiveId" clId="{E637A9FB-7864-40E4-8A63-A338AE18582B}" dt="2021-01-28T11:26:01.501" v="1171" actId="207"/>
          <ac:spMkLst>
            <pc:docMk/>
            <pc:sldMk cId="2514891065" sldId="267"/>
            <ac:spMk id="6" creationId="{089D2C29-7EC3-4A72-AF7E-A406BAF6324F}"/>
          </ac:spMkLst>
        </pc:spChg>
        <pc:spChg chg="add mod">
          <ac:chgData name="Nicola Hope" userId="c94c8f7cd47a5903" providerId="LiveId" clId="{E637A9FB-7864-40E4-8A63-A338AE18582B}" dt="2021-01-28T11:26:23.355" v="1176" actId="207"/>
          <ac:spMkLst>
            <pc:docMk/>
            <pc:sldMk cId="2514891065" sldId="267"/>
            <ac:spMk id="7" creationId="{3DD8EE64-4B2F-45F2-9FF8-25704E783F3C}"/>
          </ac:spMkLst>
        </pc:spChg>
        <pc:spChg chg="add del mod">
          <ac:chgData name="Nicola Hope" userId="c94c8f7cd47a5903" providerId="LiveId" clId="{E637A9FB-7864-40E4-8A63-A338AE18582B}" dt="2021-01-28T11:26:33.184" v="1179"/>
          <ac:spMkLst>
            <pc:docMk/>
            <pc:sldMk cId="2514891065" sldId="267"/>
            <ac:spMk id="8" creationId="{EF010563-2BC6-44D0-8548-F5F8955B8DB1}"/>
          </ac:spMkLst>
        </pc:spChg>
        <pc:spChg chg="add mod">
          <ac:chgData name="Nicola Hope" userId="c94c8f7cd47a5903" providerId="LiveId" clId="{E637A9FB-7864-40E4-8A63-A338AE18582B}" dt="2021-01-28T11:26:47.848" v="1186" actId="207"/>
          <ac:spMkLst>
            <pc:docMk/>
            <pc:sldMk cId="2514891065" sldId="267"/>
            <ac:spMk id="9" creationId="{B5036F4F-4E6A-4B90-9EDC-FD476C135EEB}"/>
          </ac:spMkLst>
        </pc:spChg>
        <pc:spChg chg="add mod">
          <ac:chgData name="Nicola Hope" userId="c94c8f7cd47a5903" providerId="LiveId" clId="{E637A9FB-7864-40E4-8A63-A338AE18582B}" dt="2021-01-28T11:30:03.784" v="1191" actId="1076"/>
          <ac:spMkLst>
            <pc:docMk/>
            <pc:sldMk cId="2514891065" sldId="267"/>
            <ac:spMk id="10" creationId="{E0C1FB1B-D162-497E-A81A-3ED842B7F31D}"/>
          </ac:spMkLst>
        </pc:spChg>
        <pc:spChg chg="add mod">
          <ac:chgData name="Nicola Hope" userId="c94c8f7cd47a5903" providerId="LiveId" clId="{E637A9FB-7864-40E4-8A63-A338AE18582B}" dt="2021-01-28T11:30:45.414" v="1197" actId="1076"/>
          <ac:spMkLst>
            <pc:docMk/>
            <pc:sldMk cId="2514891065" sldId="267"/>
            <ac:spMk id="11" creationId="{B57F5DDA-12F3-492E-8D8C-C6B686810863}"/>
          </ac:spMkLst>
        </pc:spChg>
        <pc:picChg chg="add mod ord">
          <ac:chgData name="Nicola Hope" userId="c94c8f7cd47a5903" providerId="LiveId" clId="{E637A9FB-7864-40E4-8A63-A338AE18582B}" dt="2021-01-28T11:24:02.339" v="1000" actId="1076"/>
          <ac:picMkLst>
            <pc:docMk/>
            <pc:sldMk cId="2514891065" sldId="267"/>
            <ac:picMk id="5" creationId="{30D40403-8DD4-4610-A628-B14DC308B323}"/>
          </ac:picMkLst>
        </pc:picChg>
        <pc:picChg chg="add del mod">
          <ac:chgData name="Nicola Hope" userId="c94c8f7cd47a5903" providerId="LiveId" clId="{E637A9FB-7864-40E4-8A63-A338AE18582B}" dt="2021-01-28T11:33:19.584" v="1205"/>
          <ac:picMkLst>
            <pc:docMk/>
            <pc:sldMk cId="2514891065" sldId="267"/>
            <ac:picMk id="12" creationId="{5561F129-7D7B-4C5D-AF3B-DB29CBF8325A}"/>
          </ac:picMkLst>
        </pc:picChg>
        <pc:picChg chg="add del mod">
          <ac:chgData name="Nicola Hope" userId="c94c8f7cd47a5903" providerId="LiveId" clId="{E637A9FB-7864-40E4-8A63-A338AE18582B}" dt="2021-01-28T11:35:13.145" v="1207"/>
          <ac:picMkLst>
            <pc:docMk/>
            <pc:sldMk cId="2514891065" sldId="267"/>
            <ac:picMk id="13" creationId="{4F8B5B00-E75F-4751-9F12-E3CC5BE3EC6A}"/>
          </ac:picMkLst>
        </pc:picChg>
        <pc:picChg chg="add del mod">
          <ac:chgData name="Nicola Hope" userId="c94c8f7cd47a5903" providerId="LiveId" clId="{E637A9FB-7864-40E4-8A63-A338AE18582B}" dt="2021-01-28T11:36:40.913" v="1209"/>
          <ac:picMkLst>
            <pc:docMk/>
            <pc:sldMk cId="2514891065" sldId="267"/>
            <ac:picMk id="14" creationId="{C1FC62B9-CCA2-436D-B230-2CA1416D38F2}"/>
          </ac:picMkLst>
        </pc:picChg>
        <pc:picChg chg="add del mod">
          <ac:chgData name="Nicola Hope" userId="c94c8f7cd47a5903" providerId="LiveId" clId="{E637A9FB-7864-40E4-8A63-A338AE18582B}" dt="2021-01-28T11:38:56.486" v="1211"/>
          <ac:picMkLst>
            <pc:docMk/>
            <pc:sldMk cId="2514891065" sldId="267"/>
            <ac:picMk id="15" creationId="{53F48C33-3886-4719-ACC2-1820D6C395DD}"/>
          </ac:picMkLst>
        </pc:picChg>
        <pc:picChg chg="add del mod">
          <ac:chgData name="Nicola Hope" userId="c94c8f7cd47a5903" providerId="LiveId" clId="{E637A9FB-7864-40E4-8A63-A338AE18582B}" dt="2021-01-28T11:41:47.610" v="1213"/>
          <ac:picMkLst>
            <pc:docMk/>
            <pc:sldMk cId="2514891065" sldId="267"/>
            <ac:picMk id="16" creationId="{147AF2C9-3356-46F5-88FB-9512EA43A93C}"/>
          </ac:picMkLst>
        </pc:picChg>
        <pc:picChg chg="add mod">
          <ac:chgData name="Nicola Hope" userId="c94c8f7cd47a5903" providerId="LiveId" clId="{E637A9FB-7864-40E4-8A63-A338AE18582B}" dt="2021-01-28T11:45:41.160" v="1214"/>
          <ac:picMkLst>
            <pc:docMk/>
            <pc:sldMk cId="2514891065" sldId="267"/>
            <ac:picMk id="17" creationId="{7F4E0EE9-CFAC-4F0F-9E67-54A0406F61B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30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209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157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475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16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0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08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99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75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24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89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16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56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28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65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50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2B66CA9-1637-4A4D-A341-F04667E4FD80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D212427-BFBD-4938-948C-1F43A6381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72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softschools.com/math/data_analysis/pictograph/games/" TargetMode="External"/><Relationship Id="rId5" Type="http://schemas.openxmlformats.org/officeDocument/2006/relationships/hyperlink" Target="https://www.softschools.com/math/data_analysis/tally_chart/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8.m4a"/><Relationship Id="rId7" Type="http://schemas.openxmlformats.org/officeDocument/2006/relationships/image" Target="../media/image26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9.m4a"/><Relationship Id="rId7" Type="http://schemas.openxmlformats.org/officeDocument/2006/relationships/image" Target="../media/image26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22D1B95-2B54-43E9-85D9-B489F6C5D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41851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D0F3F6D-A49D-4406-8D61-1C4F8D792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55612" y="4241801"/>
            <a:ext cx="11277600" cy="233716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953A318-DA8D-4405-9536-D889E45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DE64B-A426-4767-AE5F-9EDD8283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43000"/>
            <a:ext cx="8825658" cy="33892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Information Handling -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D66AA-DCC8-4007-B951-5BC549E5E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1" y="4743033"/>
            <a:ext cx="8825658" cy="8289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cap="all" dirty="0">
                <a:solidFill>
                  <a:schemeClr val="tx2"/>
                </a:solidFill>
                <a:latin typeface="Comic Sans MS" panose="030F0702030302020204" pitchFamily="66" charset="0"/>
              </a:rPr>
              <a:t>Types of graph/Interpreting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A63BC-2053-48C9-8E99-C0B32D37E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3" y="2890001"/>
            <a:ext cx="1936820" cy="1584915"/>
          </a:xfrm>
          <a:prstGeom prst="rect">
            <a:avLst/>
          </a:prstGeom>
        </p:spPr>
      </p:pic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94D430E1-A314-41BD-B8F3-1E78BB0C4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84" y="2841010"/>
            <a:ext cx="2508872" cy="1919287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322ED9A1-7B3A-4C66-9D7C-BD4E04B49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5249968"/>
            <a:ext cx="3286125" cy="153981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D831C9-A6DA-4849-BCC9-21B89EECD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79"/>
    </mc:Choice>
    <mc:Fallback>
      <p:transition spd="slow" advTm="2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C010-DEBD-4F9F-8653-7FF1DC45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640293" cy="706964"/>
          </a:xfrm>
        </p:spPr>
        <p:txBody>
          <a:bodyPr/>
          <a:lstStyle/>
          <a:p>
            <a:r>
              <a:rPr lang="en-GB" dirty="0"/>
              <a:t>Interpreting information from a bar graph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D40403-8DD4-4610-A628-B14DC308B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79909" y="2639010"/>
            <a:ext cx="3872340" cy="34163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9D2C29-7EC3-4A72-AF7E-A406BAF6324F}"/>
              </a:ext>
            </a:extLst>
          </p:cNvPr>
          <p:cNvSpPr txBox="1"/>
          <p:nvPr/>
        </p:nvSpPr>
        <p:spPr>
          <a:xfrm>
            <a:off x="4856085" y="3053918"/>
            <a:ext cx="61334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How many cars were sold?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Which toy was the most popular?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How many more elephants than ducks were sold?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How many toys were sold altogether?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8EE64-4B2F-45F2-9FF8-25704E783F3C}"/>
              </a:ext>
            </a:extLst>
          </p:cNvPr>
          <p:cNvSpPr txBox="1"/>
          <p:nvPr/>
        </p:nvSpPr>
        <p:spPr>
          <a:xfrm>
            <a:off x="9428087" y="30450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6F4F-4E6A-4B90-9EDC-FD476C135EEB}"/>
              </a:ext>
            </a:extLst>
          </p:cNvPr>
          <p:cNvSpPr txBox="1"/>
          <p:nvPr/>
        </p:nvSpPr>
        <p:spPr>
          <a:xfrm>
            <a:off x="9740993" y="360433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Drum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1FB1B-D162-497E-A81A-3ED842B7F31D}"/>
              </a:ext>
            </a:extLst>
          </p:cNvPr>
          <p:cNvSpPr txBox="1"/>
          <p:nvPr/>
        </p:nvSpPr>
        <p:spPr>
          <a:xfrm flipH="1">
            <a:off x="11196072" y="4151851"/>
            <a:ext cx="42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F5DDA-12F3-492E-8D8C-C6B686810863}"/>
              </a:ext>
            </a:extLst>
          </p:cNvPr>
          <p:cNvSpPr txBox="1"/>
          <p:nvPr/>
        </p:nvSpPr>
        <p:spPr>
          <a:xfrm flipH="1">
            <a:off x="10132286" y="4715911"/>
            <a:ext cx="52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24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F4E0EE9-CFAC-4F0F-9E67-54A0406F61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89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287"/>
    </mc:Choice>
    <mc:Fallback>
      <p:transition spd="slow" advTm="20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6242" x="3740150" y="6356350"/>
          <p14:tracePt t="7110" x="2982913" y="6815138"/>
          <p14:tracePt t="7117" x="2982913" y="6799263"/>
          <p14:tracePt t="7124" x="2990850" y="6772275"/>
          <p14:tracePt t="7132" x="2990850" y="6746875"/>
          <p14:tracePt t="7139" x="2998788" y="6713538"/>
          <p14:tracePt t="7146" x="3008313" y="6680200"/>
          <p14:tracePt t="7153" x="3016250" y="6662738"/>
          <p14:tracePt t="7161" x="3016250" y="6637338"/>
          <p14:tracePt t="7167" x="3016250" y="6602413"/>
          <p14:tracePt t="7174" x="3024188" y="6586538"/>
          <p14:tracePt t="7181" x="3024188" y="6561138"/>
          <p14:tracePt t="7188" x="3033713" y="6526213"/>
          <p14:tracePt t="7196" x="3033713" y="6492875"/>
          <p14:tracePt t="7202" x="3041650" y="6475413"/>
          <p14:tracePt t="7210" x="3041650" y="6442075"/>
          <p14:tracePt t="7217" x="3049588" y="6407150"/>
          <p14:tracePt t="7224" x="3059113" y="6373813"/>
          <p14:tracePt t="7231" x="3067050" y="6338888"/>
          <p14:tracePt t="7238" x="3067050" y="6313488"/>
          <p14:tracePt t="7246" x="3084513" y="6262688"/>
          <p14:tracePt t="7252" x="3092450" y="6203950"/>
          <p14:tracePt t="7260" x="3100388" y="6161088"/>
          <p14:tracePt t="7266" x="3109913" y="6110288"/>
          <p14:tracePt t="7273" x="3135313" y="6049963"/>
          <p14:tracePt t="7280" x="3143250" y="5991225"/>
          <p14:tracePt t="7287" x="3160713" y="5932488"/>
          <p14:tracePt t="7295" x="3168650" y="5889625"/>
          <p14:tracePt t="7301" x="3194050" y="5838825"/>
          <p14:tracePt t="7308" x="3203575" y="5778500"/>
          <p14:tracePt t="7316" x="3211513" y="5745163"/>
          <p14:tracePt t="7323" x="3219450" y="5710238"/>
          <p14:tracePt t="7330" x="3219450" y="5676900"/>
          <p14:tracePt t="7337" x="3228975" y="5668963"/>
          <p14:tracePt t="7346" x="3228975" y="5651500"/>
          <p14:tracePt t="7351" x="3236913" y="5626100"/>
          <p14:tracePt t="7359" x="3236913" y="5600700"/>
          <p14:tracePt t="7365" x="3254375" y="5565775"/>
          <p14:tracePt t="7373" x="3262313" y="5532438"/>
          <p14:tracePt t="7380" x="3270250" y="5472113"/>
          <p14:tracePt t="7386" x="3297238" y="5413375"/>
          <p14:tracePt t="7394" x="3313113" y="5337175"/>
          <p14:tracePt t="7401" x="3338513" y="5260975"/>
          <p14:tracePt t="7408" x="3348038" y="5183188"/>
          <p14:tracePt t="7415" x="3373438" y="5116513"/>
          <p14:tracePt t="7422" x="3381375" y="5064125"/>
          <p14:tracePt t="7429" x="3389313" y="5005388"/>
          <p14:tracePt t="7436" x="3398838" y="4937125"/>
          <p14:tracePt t="7444" x="3406775" y="4860925"/>
          <p14:tracePt t="7451" x="3406775" y="4792663"/>
          <p14:tracePt t="7458" x="3406775" y="4716463"/>
          <p14:tracePt t="7465" x="3414713" y="4648200"/>
          <p14:tracePt t="7472" x="3414713" y="4572000"/>
          <p14:tracePt t="7479" x="3414713" y="4513263"/>
          <p14:tracePt t="7486" x="3432175" y="4445000"/>
          <p14:tracePt t="7494" x="3432175" y="4384675"/>
          <p14:tracePt t="7500" x="3432175" y="4325938"/>
          <p14:tracePt t="7507" x="3432175" y="4257675"/>
          <p14:tracePt t="7514" x="3432175" y="4181475"/>
          <p14:tracePt t="7522" x="3441700" y="4113213"/>
          <p14:tracePt t="7529" x="3441700" y="4052888"/>
          <p14:tracePt t="7536" x="3441700" y="3994150"/>
          <p14:tracePt t="7544" x="3441700" y="3925888"/>
          <p14:tracePt t="7550" x="3441700" y="3867150"/>
          <p14:tracePt t="7557" x="3441700" y="3806825"/>
          <p14:tracePt t="7564" x="3441700" y="3763963"/>
          <p14:tracePt t="7571" x="3441700" y="3722688"/>
          <p14:tracePt t="7578" x="3441700" y="3697288"/>
          <p14:tracePt t="7585" x="3441700" y="3671888"/>
          <p14:tracePt t="7592" x="3441700" y="3654425"/>
          <p14:tracePt t="7599" x="3441700" y="3636963"/>
          <p14:tracePt t="7612" x="3441700" y="3619500"/>
          <p14:tracePt t="7614" x="3441700" y="3611563"/>
          <p14:tracePt t="7621" x="3441700" y="3586163"/>
          <p14:tracePt t="7628" x="3441700" y="3560763"/>
          <p14:tracePt t="7635" x="3441700" y="3543300"/>
          <p14:tracePt t="7642" x="3441700" y="3509963"/>
          <p14:tracePt t="7649" x="3441700" y="3467100"/>
          <p14:tracePt t="7657" x="3441700" y="3433763"/>
          <p14:tracePt t="7664" x="3432175" y="3390900"/>
          <p14:tracePt t="7670" x="3432175" y="3355975"/>
          <p14:tracePt t="7679" x="3432175" y="3340100"/>
          <p14:tracePt t="7685" x="3424238" y="3314700"/>
          <p14:tracePt t="7692" x="3424238" y="3297238"/>
          <p14:tracePt t="7706" x="3414713" y="3279775"/>
          <p14:tracePt t="7714" x="3414713" y="3271838"/>
          <p14:tracePt t="7721" x="3406775" y="3271838"/>
          <p14:tracePt t="7728" x="3406775" y="3254375"/>
          <p14:tracePt t="7742" x="3406775" y="3238500"/>
          <p14:tracePt t="7749" x="3406775" y="3228975"/>
          <p14:tracePt t="7756" x="3398838" y="3221038"/>
          <p14:tracePt t="7763" x="3398838" y="3203575"/>
          <p14:tracePt t="7770" x="3389313" y="3195638"/>
          <p14:tracePt t="7779" x="3389313" y="3186113"/>
          <p14:tracePt t="7785" x="3389313" y="3178175"/>
          <p14:tracePt t="7792" x="3389313" y="3170238"/>
          <p14:tracePt t="7806" x="3381375" y="3170238"/>
          <p14:tracePt t="7814" x="3381375" y="3160713"/>
          <p14:tracePt t="7821" x="3373438" y="3152775"/>
          <p14:tracePt t="7843" x="3363913" y="3144838"/>
          <p14:tracePt t="7850" x="3363913" y="3135313"/>
          <p14:tracePt t="7864" x="3363913" y="3127375"/>
          <p14:tracePt t="7871" x="3355975" y="3119438"/>
          <p14:tracePt t="7879" x="3348038" y="3109913"/>
          <p14:tracePt t="7885" x="3338513" y="3101975"/>
          <p14:tracePt t="7893" x="3338513" y="3084513"/>
          <p14:tracePt t="7900" x="3338513" y="3076575"/>
          <p14:tracePt t="7908" x="3330575" y="3067050"/>
          <p14:tracePt t="7915" x="3313113" y="3041650"/>
          <p14:tracePt t="7929" x="3305175" y="3025775"/>
          <p14:tracePt t="7936" x="3297238" y="3008313"/>
          <p14:tracePt t="7944" x="3279775" y="3008313"/>
          <p14:tracePt t="7950" x="3270250" y="2990850"/>
          <p14:tracePt t="7961" x="3270250" y="2982913"/>
          <p14:tracePt t="7965" x="3262313" y="2982913"/>
          <p14:tracePt t="7972" x="3262313" y="2974975"/>
          <p14:tracePt t="7979" x="3254375" y="2974975"/>
          <p14:tracePt t="7986" x="3254375" y="2965450"/>
          <p14:tracePt t="7994" x="3244850" y="2957513"/>
          <p14:tracePt t="8000" x="3236913" y="2957513"/>
          <p14:tracePt t="8008" x="3228975" y="2949575"/>
          <p14:tracePt t="8015" x="3228975" y="2940050"/>
          <p14:tracePt t="8029" x="3219450" y="2940050"/>
          <p14:tracePt t="8036" x="3211513" y="2932113"/>
          <p14:tracePt t="8044" x="3211513" y="2922588"/>
          <p14:tracePt t="8050" x="3194050" y="2922588"/>
          <p14:tracePt t="8057" x="3186113" y="2914650"/>
          <p14:tracePt t="8072" x="3178175" y="2914650"/>
          <p14:tracePt t="8079" x="3168650" y="2906713"/>
          <p14:tracePt t="8093" x="3160713" y="2906713"/>
          <p14:tracePt t="8100" x="3160713" y="2897188"/>
          <p14:tracePt t="8108" x="3152775" y="2897188"/>
          <p14:tracePt t="8115" x="3143250" y="2897188"/>
          <p14:tracePt t="8129" x="3135313" y="2889250"/>
          <p14:tracePt t="8144" x="3127375" y="2889250"/>
          <p14:tracePt t="8179" x="3117850" y="2889250"/>
          <p14:tracePt t="8193" x="3109913" y="2889250"/>
          <p14:tracePt t="8201" x="3100388" y="2889250"/>
          <p14:tracePt t="8229" x="3092450" y="2889250"/>
          <p14:tracePt t="8236" x="3084513" y="2889250"/>
          <p14:tracePt t="8272" x="3074988" y="2889250"/>
          <p14:tracePt t="8287" x="3067050" y="2889250"/>
          <p14:tracePt t="8302" x="3059113" y="2889250"/>
          <p14:tracePt t="8316" x="3059113" y="2897188"/>
          <p14:tracePt t="8338" x="3049588" y="2906713"/>
          <p14:tracePt t="8360" x="3041650" y="2906713"/>
          <p14:tracePt t="8374" x="3033713" y="2914650"/>
          <p14:tracePt t="8381" x="3024188" y="2914650"/>
          <p14:tracePt t="8388" x="3016250" y="2914650"/>
          <p14:tracePt t="8396" x="3016250" y="2922588"/>
          <p14:tracePt t="8411" x="3008313" y="2932113"/>
          <p14:tracePt t="8418" x="2998788" y="2932113"/>
          <p14:tracePt t="8447" x="2990850" y="2932113"/>
          <p14:tracePt t="8461" x="2982913" y="2932113"/>
          <p14:tracePt t="8483" x="2973388" y="2932113"/>
          <p14:tracePt t="8490" x="2973388" y="2940050"/>
          <p14:tracePt t="8512" x="2965450" y="2940050"/>
          <p14:tracePt t="8628" x="2955925" y="2940050"/>
          <p14:tracePt t="8910" x="2947988" y="2940050"/>
          <p14:tracePt t="8917" x="2940050" y="2940050"/>
          <p14:tracePt t="8931" x="2930525" y="2940050"/>
          <p14:tracePt t="8939" x="2922588" y="2940050"/>
          <p14:tracePt t="8959" x="2914650" y="2940050"/>
          <p14:tracePt t="8967" x="2905125" y="2940050"/>
          <p14:tracePt t="8975" x="2897188" y="2940050"/>
          <p14:tracePt t="8997" x="2889250" y="2940050"/>
          <p14:tracePt t="9004" x="2879725" y="2940050"/>
          <p14:tracePt t="9011" x="2871788" y="2940050"/>
          <p14:tracePt t="9026" x="2863850" y="2940050"/>
          <p14:tracePt t="9032" x="2854325" y="2940050"/>
          <p14:tracePt t="9054" x="2846388" y="2940050"/>
          <p14:tracePt t="9061" x="2838450" y="2940050"/>
          <p14:tracePt t="9068" x="2828925" y="2940050"/>
          <p14:tracePt t="9082" x="2820988" y="2940050"/>
          <p14:tracePt t="9097" x="2811463" y="2940050"/>
          <p14:tracePt t="9111" x="2795588" y="2940050"/>
          <p14:tracePt t="9118" x="2786063" y="2940050"/>
          <p14:tracePt t="9132" x="2778125" y="2940050"/>
          <p14:tracePt t="9139" x="2770188" y="2940050"/>
          <p14:tracePt t="9153" x="2760663" y="2940050"/>
          <p14:tracePt t="9161" x="2752725" y="2940050"/>
          <p14:tracePt t="9167" x="2744788" y="2940050"/>
          <p14:tracePt t="9182" x="2735263" y="2940050"/>
          <p14:tracePt t="9189" x="2727325" y="2940050"/>
          <p14:tracePt t="9203" x="2719388" y="2940050"/>
          <p14:tracePt t="9211" x="2709863" y="2940050"/>
          <p14:tracePt t="9218" x="2701925" y="2940050"/>
          <p14:tracePt t="9232" x="2693988" y="2940050"/>
          <p14:tracePt t="9239" x="2676525" y="2940050"/>
          <p14:tracePt t="9261" x="2668588" y="2940050"/>
          <p14:tracePt t="9268" x="2659063" y="2940050"/>
          <p14:tracePt t="9282" x="2651125" y="2940050"/>
          <p14:tracePt t="9289" x="2641600" y="2940050"/>
          <p14:tracePt t="9304" x="2633663" y="2940050"/>
          <p14:tracePt t="9339" x="2625725" y="2940050"/>
          <p14:tracePt t="9361" x="2616200" y="2940050"/>
          <p14:tracePt t="9419" x="2608263" y="2940050"/>
          <p14:tracePt t="9433" x="2600325" y="2940050"/>
          <p14:tracePt t="9447" x="2590800" y="2940050"/>
          <p14:tracePt t="9461" x="2582863" y="2940050"/>
          <p14:tracePt t="9469" x="2574925" y="2940050"/>
          <p14:tracePt t="9483" x="2565400" y="2940050"/>
          <p14:tracePt t="9491" x="2557463" y="2940050"/>
          <p14:tracePt t="9512" x="2549525" y="2940050"/>
          <p14:tracePt t="9519" x="2540000" y="2940050"/>
          <p14:tracePt t="9527" x="2532063" y="2940050"/>
          <p14:tracePt t="9542" x="2524125" y="2940050"/>
          <p14:tracePt t="9548" x="2514600" y="2940050"/>
          <p14:tracePt t="9563" x="2506663" y="2940050"/>
          <p14:tracePt t="9570" x="2497138" y="2940050"/>
          <p14:tracePt t="9578" x="2489200" y="2940050"/>
          <p14:tracePt t="9592" x="2481263" y="2940050"/>
          <p14:tracePt t="9599" x="2471738" y="2940050"/>
          <p14:tracePt t="9621" x="2463800" y="2940050"/>
          <p14:tracePt t="9629" x="2455863" y="2940050"/>
          <p14:tracePt t="9636" x="2446338" y="2940050"/>
          <p14:tracePt t="9658" x="2438400" y="2940050"/>
          <p14:tracePt t="9665" x="2430463" y="2940050"/>
          <p14:tracePt t="9695" x="2420938" y="2940050"/>
          <p14:tracePt t="9710" x="2413000" y="2940050"/>
          <p14:tracePt t="9724" x="2405063" y="2940050"/>
          <p14:tracePt t="10016" x="2413000" y="2940050"/>
          <p14:tracePt t="10030" x="2420938" y="2940050"/>
          <p14:tracePt t="10067" x="2430463" y="2940050"/>
          <p14:tracePt t="10081" x="2438400" y="2940050"/>
          <p14:tracePt t="10110" x="2446338" y="2940050"/>
          <p14:tracePt t="10117" x="2455863" y="2940050"/>
          <p14:tracePt t="10124" x="2463800" y="2940050"/>
          <p14:tracePt t="10145" x="2471738" y="2940050"/>
          <p14:tracePt t="10152" x="2481263" y="2940050"/>
          <p14:tracePt t="10167" x="2489200" y="2940050"/>
          <p14:tracePt t="10176" x="2497138" y="2940050"/>
          <p14:tracePt t="10182" x="2506663" y="2940050"/>
          <p14:tracePt t="10196" x="2524125" y="2940050"/>
          <p14:tracePt t="10211" x="2532063" y="2940050"/>
          <p14:tracePt t="10218" x="2540000" y="2940050"/>
          <p14:tracePt t="10226" x="2549525" y="2940050"/>
          <p14:tracePt t="10232" x="2557463" y="2940050"/>
          <p14:tracePt t="10239" x="2565400" y="2940050"/>
          <p14:tracePt t="10247" x="2574925" y="2940050"/>
          <p14:tracePt t="10261" x="2582863" y="2940050"/>
          <p14:tracePt t="10268" x="2590800" y="2940050"/>
          <p14:tracePt t="10282" x="2600325" y="2940050"/>
          <p14:tracePt t="10296" x="2608263" y="2940050"/>
          <p14:tracePt t="10304" x="2616200" y="2940050"/>
          <p14:tracePt t="10326" x="2625725" y="2940050"/>
          <p14:tracePt t="10332" x="2633663" y="2940050"/>
          <p14:tracePt t="10354" x="2641600" y="2940050"/>
          <p14:tracePt t="10369" x="2651125" y="2940050"/>
          <p14:tracePt t="10390" x="2659063" y="2940050"/>
          <p14:tracePt t="10418" x="2668588" y="2940050"/>
          <p14:tracePt t="10440" x="2676525" y="2940050"/>
          <p14:tracePt t="10461" x="2684463" y="2940050"/>
          <p14:tracePt t="10476" x="2693988" y="2940050"/>
          <p14:tracePt t="10490" x="2701925" y="2940050"/>
          <p14:tracePt t="10497" x="2709863" y="2940050"/>
          <p14:tracePt t="10504" x="2719388" y="2940050"/>
          <p14:tracePt t="10526" x="2727325" y="2940050"/>
          <p14:tracePt t="10533" x="2735263" y="2940050"/>
          <p14:tracePt t="10547" x="2744788" y="2940050"/>
          <p14:tracePt t="10555" x="2752725" y="2940050"/>
          <p14:tracePt t="10570" x="2760663" y="2940050"/>
          <p14:tracePt t="10584" x="2770188" y="2940050"/>
          <p14:tracePt t="10592" x="2778125" y="2940050"/>
          <p14:tracePt t="10612" x="2786063" y="2940050"/>
          <p14:tracePt t="10627" x="2795588" y="2940050"/>
          <p14:tracePt t="10642" x="2803525" y="2940050"/>
          <p14:tracePt t="10678" x="2811463" y="2940050"/>
          <p14:tracePt t="10699" x="2820988" y="2940050"/>
          <p14:tracePt t="10743" x="2828925" y="2940050"/>
          <p14:tracePt t="10758" x="2838450" y="2940050"/>
          <p14:tracePt t="10772" x="2846388" y="2940050"/>
          <p14:tracePt t="10793" x="2854325" y="2940050"/>
          <p14:tracePt t="10800" x="2863850" y="2940050"/>
          <p14:tracePt t="10815" x="2871788" y="2940050"/>
          <p14:tracePt t="10822" x="2879725" y="2940050"/>
          <p14:tracePt t="10829" x="2889250" y="2940050"/>
          <p14:tracePt t="10851" x="2897188" y="2940050"/>
          <p14:tracePt t="10866" x="2905125" y="2940050"/>
          <p14:tracePt t="10888" x="2914650" y="2940050"/>
          <p14:tracePt t="10902" x="2922588" y="2940050"/>
          <p14:tracePt t="10909" x="2930525" y="2940050"/>
          <p14:tracePt t="10924" x="2940050" y="2940050"/>
          <p14:tracePt t="10931" x="2947988" y="2940050"/>
          <p14:tracePt t="10946" x="2955925" y="2940050"/>
          <p14:tracePt t="10958" x="2973388" y="2940050"/>
          <p14:tracePt t="10968" x="2982913" y="2940050"/>
          <p14:tracePt t="10976" x="2990850" y="2940050"/>
          <p14:tracePt t="10983" x="2998788" y="2932113"/>
          <p14:tracePt t="10991" x="3008313" y="2932113"/>
          <p14:tracePt t="10998" x="3016250" y="2932113"/>
          <p14:tracePt t="11005" x="3016250" y="2922588"/>
          <p14:tracePt t="11013" x="3033713" y="2922588"/>
          <p14:tracePt t="11020" x="3041650" y="2922588"/>
          <p14:tracePt t="11035" x="3049588" y="2922588"/>
          <p14:tracePt t="11042" x="3059113" y="2922588"/>
          <p14:tracePt t="11049" x="3067050" y="2922588"/>
          <p14:tracePt t="11057" x="3074988" y="2914650"/>
          <p14:tracePt t="11064" x="3084513" y="2914650"/>
          <p14:tracePt t="11079" x="3100388" y="2914650"/>
          <p14:tracePt t="11086" x="3109913" y="2914650"/>
          <p14:tracePt t="11093" x="3117850" y="2906713"/>
          <p14:tracePt t="11108" x="3127375" y="2897188"/>
          <p14:tracePt t="11115" x="3135313" y="2897188"/>
          <p14:tracePt t="11122" x="3152775" y="2897188"/>
          <p14:tracePt t="11130" x="3160713" y="2889250"/>
          <p14:tracePt t="11138" x="3168650" y="2889250"/>
          <p14:tracePt t="11145" x="3178175" y="2889250"/>
          <p14:tracePt t="11152" x="3186113" y="2889250"/>
          <p14:tracePt t="11159" x="3194050" y="2889250"/>
          <p14:tracePt t="11166" x="3211513" y="2889250"/>
          <p14:tracePt t="11174" x="3219450" y="2889250"/>
          <p14:tracePt t="11181" x="3228975" y="2889250"/>
          <p14:tracePt t="11188" x="3236913" y="2889250"/>
          <p14:tracePt t="11196" x="3244850" y="2889250"/>
          <p14:tracePt t="11202" x="3254375" y="2889250"/>
          <p14:tracePt t="11210" x="3262313" y="2889250"/>
          <p14:tracePt t="11224" x="3270250" y="2889250"/>
          <p14:tracePt t="11232" x="3279775" y="2889250"/>
          <p14:tracePt t="11240" x="3287713" y="2889250"/>
          <p14:tracePt t="11254" x="3297238" y="2889250"/>
          <p14:tracePt t="11261" x="3305175" y="2889250"/>
          <p14:tracePt t="11297" x="3313113" y="2889250"/>
          <p14:tracePt t="11311" x="3322638" y="2889250"/>
          <p14:tracePt t="12112" x="3322638" y="2906713"/>
          <p14:tracePt t="12119" x="3322638" y="2922588"/>
          <p14:tracePt t="12126" x="3322638" y="2957513"/>
          <p14:tracePt t="12133" x="3322638" y="2982913"/>
          <p14:tracePt t="12141" x="3313113" y="3016250"/>
          <p14:tracePt t="12147" x="3305175" y="3051175"/>
          <p14:tracePt t="12154" x="3305175" y="3076575"/>
          <p14:tracePt t="12161" x="3287713" y="3109913"/>
          <p14:tracePt t="12168" x="3279775" y="3160713"/>
          <p14:tracePt t="12175" x="3279775" y="3186113"/>
          <p14:tracePt t="12182" x="3262313" y="3238500"/>
          <p14:tracePt t="12190" x="3254375" y="3271838"/>
          <p14:tracePt t="12196" x="3244850" y="3297238"/>
          <p14:tracePt t="12203" x="3236913" y="3330575"/>
          <p14:tracePt t="12211" x="3228975" y="3355975"/>
          <p14:tracePt t="12218" x="3211513" y="3390900"/>
          <p14:tracePt t="12225" x="3203575" y="3416300"/>
          <p14:tracePt t="12232" x="3194050" y="3441700"/>
          <p14:tracePt t="12240" x="3186113" y="3467100"/>
          <p14:tracePt t="12246" x="3168650" y="3492500"/>
          <p14:tracePt t="12253" x="3160713" y="3517900"/>
          <p14:tracePt t="12260" x="3160713" y="3543300"/>
          <p14:tracePt t="12267" x="3152775" y="3560763"/>
          <p14:tracePt t="12274" x="3152775" y="3586163"/>
          <p14:tracePt t="12281" x="3143250" y="3603625"/>
          <p14:tracePt t="12289" x="3143250" y="3611563"/>
          <p14:tracePt t="12295" x="3135313" y="3629025"/>
          <p14:tracePt t="12303" x="3135313" y="3646488"/>
          <p14:tracePt t="12310" x="3127375" y="3646488"/>
          <p14:tracePt t="12317" x="3127375" y="3662363"/>
          <p14:tracePt t="12324" x="3127375" y="3679825"/>
          <p14:tracePt t="12338" x="3117850" y="3697288"/>
          <p14:tracePt t="12345" x="3109913" y="3722688"/>
          <p14:tracePt t="12352" x="3100388" y="3738563"/>
          <p14:tracePt t="12359" x="3092450" y="3763963"/>
          <p14:tracePt t="12366" x="3074988" y="3790950"/>
          <p14:tracePt t="12374" x="3067050" y="3824288"/>
          <p14:tracePt t="12381" x="3049588" y="3857625"/>
          <p14:tracePt t="12388" x="3033713" y="3900488"/>
          <p14:tracePt t="12395" x="3016250" y="3943350"/>
          <p14:tracePt t="12402" x="2998788" y="3976688"/>
          <p14:tracePt t="12409" x="2965450" y="4037013"/>
          <p14:tracePt t="12416" x="2947988" y="4087813"/>
          <p14:tracePt t="12424" x="2914650" y="4164013"/>
          <p14:tracePt t="12431" x="2879725" y="4240213"/>
          <p14:tracePt t="12437" x="2846388" y="4300538"/>
          <p14:tracePt t="12445" x="2820988" y="4359275"/>
          <p14:tracePt t="12452" x="2795588" y="4427538"/>
          <p14:tracePt t="12459" x="2770188" y="4460875"/>
          <p14:tracePt t="12466" x="2744788" y="4513263"/>
          <p14:tracePt t="12473" x="2709863" y="4564063"/>
          <p14:tracePt t="12480" x="2684463" y="4597400"/>
          <p14:tracePt t="12487" x="2651125" y="4648200"/>
          <p14:tracePt t="12494" x="2625725" y="4683125"/>
          <p14:tracePt t="12502" x="2600325" y="4716463"/>
          <p14:tracePt t="12509" x="2565400" y="4767263"/>
          <p14:tracePt t="12516" x="2540000" y="4810125"/>
          <p14:tracePt t="12524" x="2524125" y="4827588"/>
          <p14:tracePt t="12530" x="2497138" y="4868863"/>
          <p14:tracePt t="12537" x="2481263" y="4903788"/>
          <p14:tracePt t="12544" x="2463800" y="4937125"/>
          <p14:tracePt t="12552" x="2438400" y="4962525"/>
          <p14:tracePt t="12559" x="2430463" y="4979988"/>
          <p14:tracePt t="12565" x="2413000" y="4997450"/>
          <p14:tracePt t="12573" x="2405063" y="5013325"/>
          <p14:tracePt t="12580" x="2395538" y="5030788"/>
          <p14:tracePt t="12587" x="2387600" y="5038725"/>
          <p14:tracePt t="12594" x="2370138" y="5048250"/>
          <p14:tracePt t="12602" x="2352675" y="5073650"/>
          <p14:tracePt t="12609" x="2344738" y="5091113"/>
          <p14:tracePt t="12616" x="2327275" y="5099050"/>
          <p14:tracePt t="12623" x="2311400" y="5124450"/>
          <p14:tracePt t="12630" x="2286000" y="5124450"/>
          <p14:tracePt t="12637" x="2268538" y="5141913"/>
          <p14:tracePt t="12644" x="2251075" y="5157788"/>
          <p14:tracePt t="12651" x="2225675" y="5183188"/>
          <p14:tracePt t="12659" x="2200275" y="5200650"/>
          <p14:tracePt t="12666" x="2182813" y="5218113"/>
          <p14:tracePt t="12673" x="2157413" y="5226050"/>
          <p14:tracePt t="12680" x="2141538" y="5235575"/>
          <p14:tracePt t="12687" x="2124075" y="5251450"/>
          <p14:tracePt t="12694" x="2106613" y="5268913"/>
          <p14:tracePt t="12701" x="2090738" y="5276850"/>
          <p14:tracePt t="12708" x="2081213" y="5286375"/>
          <p14:tracePt t="12715" x="2065338" y="5294313"/>
          <p14:tracePt t="12723" x="2055813" y="5302250"/>
          <p14:tracePt t="12729" x="2038350" y="5311775"/>
          <p14:tracePt t="12736" x="2030413" y="5319713"/>
          <p14:tracePt t="12744" x="2022475" y="5327650"/>
          <p14:tracePt t="12751" x="2005013" y="5327650"/>
          <p14:tracePt t="12758" x="1997075" y="5327650"/>
          <p14:tracePt t="12765" x="1987550" y="5337175"/>
          <p14:tracePt t="12772" x="1979613" y="5345113"/>
          <p14:tracePt t="12779" x="1971675" y="5353050"/>
          <p14:tracePt t="12786" x="1962150" y="5353050"/>
          <p14:tracePt t="12793" x="1954213" y="5362575"/>
          <p14:tracePt t="12808" x="1936750" y="5370513"/>
          <p14:tracePt t="12814" x="1920875" y="5380038"/>
          <p14:tracePt t="12823" x="1911350" y="5387975"/>
          <p14:tracePt t="12829" x="1903413" y="5395913"/>
          <p14:tracePt t="12836" x="1885950" y="5405438"/>
          <p14:tracePt t="12843" x="1868488" y="5413375"/>
          <p14:tracePt t="12850" x="1868488" y="5421313"/>
          <p14:tracePt t="12857" x="1852613" y="5421313"/>
          <p14:tracePt t="12864" x="1835150" y="5430838"/>
          <p14:tracePt t="12878" x="1817688" y="5438775"/>
          <p14:tracePt t="12885" x="1801813" y="5446713"/>
          <p14:tracePt t="12893" x="1801813" y="5456238"/>
          <p14:tracePt t="12900" x="1784350" y="5456238"/>
          <p14:tracePt t="12907" x="1776413" y="5456238"/>
          <p14:tracePt t="12914" x="1766888" y="5456238"/>
          <p14:tracePt t="12921" x="1758950" y="5464175"/>
          <p14:tracePt t="12935" x="1749425" y="5472113"/>
          <p14:tracePt t="12942" x="1733550" y="5472113"/>
          <p14:tracePt t="12957" x="1724025" y="5481638"/>
          <p14:tracePt t="12963" x="1716088" y="5481638"/>
          <p14:tracePt t="12970" x="1708150" y="5481638"/>
          <p14:tracePt t="12977" x="1698625" y="5481638"/>
          <p14:tracePt t="12985" x="1690688" y="5481638"/>
          <p14:tracePt t="13005" x="1673225" y="5481638"/>
          <p14:tracePt t="13007" x="1665288" y="5481638"/>
          <p14:tracePt t="13013" x="1657350" y="5481638"/>
          <p14:tracePt t="13020" x="1647825" y="5481638"/>
          <p14:tracePt t="13028" x="1639888" y="5481638"/>
          <p14:tracePt t="13035" x="1631950" y="5481638"/>
          <p14:tracePt t="13042" x="1622425" y="5481638"/>
          <p14:tracePt t="13049" x="1614488" y="5481638"/>
          <p14:tracePt t="13063" x="1597025" y="5481638"/>
          <p14:tracePt t="13070" x="1589088" y="5481638"/>
          <p14:tracePt t="13085" x="1579563" y="5481638"/>
          <p14:tracePt t="13092" x="1571625" y="5481638"/>
          <p14:tracePt t="13099" x="1563688" y="5481638"/>
          <p14:tracePt t="13107" x="1554163" y="5481638"/>
          <p14:tracePt t="13114" x="1546225" y="5481638"/>
          <p14:tracePt t="13122" x="1538288" y="5481638"/>
          <p14:tracePt t="13128" x="1528763" y="5481638"/>
          <p14:tracePt t="13142" x="1520825" y="5481638"/>
          <p14:tracePt t="13149" x="1512888" y="5481638"/>
          <p14:tracePt t="13157" x="1503363" y="5481638"/>
          <p14:tracePt t="13178" x="1495425" y="5481638"/>
          <p14:tracePt t="13186" x="1487488" y="5481638"/>
          <p14:tracePt t="13193" x="1477963" y="5481638"/>
          <p14:tracePt t="13214" x="1470025" y="5481638"/>
          <p14:tracePt t="13222" x="1462088" y="5481638"/>
          <p14:tracePt t="13236" x="1452563" y="5481638"/>
          <p14:tracePt t="13250" x="1444625" y="5481638"/>
          <p14:tracePt t="13257" x="1444625" y="5472113"/>
          <p14:tracePt t="13264" x="1435100" y="5472113"/>
          <p14:tracePt t="13271" x="1435100" y="5464175"/>
          <p14:tracePt t="13286" x="1427163" y="5464175"/>
          <p14:tracePt t="13307" x="1419225" y="5456238"/>
          <p14:tracePt t="13323" x="1419225" y="5446713"/>
          <p14:tracePt t="13329" x="1409700" y="5446713"/>
          <p14:tracePt t="13344" x="1401763" y="5446713"/>
          <p14:tracePt t="13358" x="1393825" y="5446713"/>
          <p14:tracePt t="14033" x="1409700" y="5446713"/>
          <p14:tracePt t="14040" x="1427163" y="5446713"/>
          <p14:tracePt t="14047" x="1444625" y="5446713"/>
          <p14:tracePt t="14055" x="1477963" y="5446713"/>
          <p14:tracePt t="14062" x="1503363" y="5446713"/>
          <p14:tracePt t="14069" x="1538288" y="5446713"/>
          <p14:tracePt t="14077" x="1571625" y="5446713"/>
          <p14:tracePt t="14084" x="1606550" y="5446713"/>
          <p14:tracePt t="14091" x="1622425" y="5446713"/>
          <p14:tracePt t="14098" x="1657350" y="5446713"/>
          <p14:tracePt t="14106" x="1682750" y="5438775"/>
          <p14:tracePt t="14113" x="1716088" y="5438775"/>
          <p14:tracePt t="14121" x="1733550" y="5438775"/>
          <p14:tracePt t="14128" x="1758950" y="5438775"/>
          <p14:tracePt t="14135" x="1792288" y="5438775"/>
          <p14:tracePt t="14142" x="1809750" y="5438775"/>
          <p14:tracePt t="14150" x="1835150" y="5438775"/>
          <p14:tracePt t="14157" x="1860550" y="5438775"/>
          <p14:tracePt t="14165" x="1878013" y="5438775"/>
          <p14:tracePt t="14172" x="1893888" y="5438775"/>
          <p14:tracePt t="14179" x="1911350" y="5438775"/>
          <p14:tracePt t="14187" x="1920875" y="5438775"/>
          <p14:tracePt t="14194" x="1936750" y="5438775"/>
          <p14:tracePt t="14201" x="1946275" y="5438775"/>
          <p14:tracePt t="14208" x="1962150" y="5438775"/>
          <p14:tracePt t="14216" x="1979613" y="5438775"/>
          <p14:tracePt t="14223" x="1997075" y="5438775"/>
          <p14:tracePt t="14230" x="2012950" y="5438775"/>
          <p14:tracePt t="14238" x="2022475" y="5438775"/>
          <p14:tracePt t="14245" x="2038350" y="5438775"/>
          <p14:tracePt t="14252" x="2055813" y="5438775"/>
          <p14:tracePt t="14268" x="2073275" y="5438775"/>
          <p14:tracePt t="14274" x="2081213" y="5438775"/>
          <p14:tracePt t="14289" x="2090738" y="5438775"/>
          <p14:tracePt t="14296" x="2106613" y="5438775"/>
          <p14:tracePt t="14310" x="2116138" y="5438775"/>
          <p14:tracePt t="14318" x="2124075" y="5438775"/>
          <p14:tracePt t="14325" x="2132013" y="5438775"/>
          <p14:tracePt t="14332" x="2141538" y="5438775"/>
          <p14:tracePt t="14339" x="2149475" y="5438775"/>
          <p14:tracePt t="14355" x="2166938" y="5438775"/>
          <p14:tracePt t="14361" x="2174875" y="5438775"/>
          <p14:tracePt t="14376" x="2192338" y="5438775"/>
          <p14:tracePt t="14391" x="2200275" y="5438775"/>
          <p14:tracePt t="14398" x="2208213" y="5438775"/>
          <p14:tracePt t="14406" x="2217738" y="5438775"/>
          <p14:tracePt t="14412" x="2225675" y="5438775"/>
          <p14:tracePt t="14419" x="2235200" y="5438775"/>
          <p14:tracePt t="14427" x="2243138" y="5438775"/>
          <p14:tracePt t="14434" x="2260600" y="5438775"/>
          <p14:tracePt t="14441" x="2268538" y="5438775"/>
          <p14:tracePt t="14449" x="2276475" y="5438775"/>
          <p14:tracePt t="14456" x="2286000" y="5438775"/>
          <p14:tracePt t="14464" x="2293938" y="5438775"/>
          <p14:tracePt t="14471" x="2301875" y="5438775"/>
          <p14:tracePt t="14478" x="2311400" y="5438775"/>
          <p14:tracePt t="14485" x="2319338" y="5438775"/>
          <p14:tracePt t="14493" x="2327275" y="5438775"/>
          <p14:tracePt t="14500" x="2344738" y="5438775"/>
          <p14:tracePt t="14514" x="2362200" y="5438775"/>
          <p14:tracePt t="14529" x="2379663" y="5438775"/>
          <p14:tracePt t="14536" x="2387600" y="5438775"/>
          <p14:tracePt t="14543" x="2395538" y="5438775"/>
          <p14:tracePt t="14551" x="2413000" y="5438775"/>
          <p14:tracePt t="14558" x="2420938" y="5438775"/>
          <p14:tracePt t="14566" x="2430463" y="5438775"/>
          <p14:tracePt t="14573" x="2446338" y="5438775"/>
          <p14:tracePt t="14580" x="2446338" y="5430838"/>
          <p14:tracePt t="14588" x="2471738" y="5430838"/>
          <p14:tracePt t="14595" x="2489200" y="5421313"/>
          <p14:tracePt t="14602" x="2506663" y="5421313"/>
          <p14:tracePt t="14609" x="2532063" y="5413375"/>
          <p14:tracePt t="14617" x="2549525" y="5413375"/>
          <p14:tracePt t="14624" x="2565400" y="5413375"/>
          <p14:tracePt t="14631" x="2582863" y="5405438"/>
          <p14:tracePt t="14639" x="2608263" y="5405438"/>
          <p14:tracePt t="14646" x="2616200" y="5405438"/>
          <p14:tracePt t="14654" x="2633663" y="5405438"/>
          <p14:tracePt t="14660" x="2659063" y="5395913"/>
          <p14:tracePt t="14668" x="2676525" y="5395913"/>
          <p14:tracePt t="14675" x="2693988" y="5395913"/>
          <p14:tracePt t="14682" x="2719388" y="5395913"/>
          <p14:tracePt t="14690" x="2727325" y="5395913"/>
          <p14:tracePt t="14697" x="2752725" y="5395913"/>
          <p14:tracePt t="14705" x="2760663" y="5395913"/>
          <p14:tracePt t="14711" x="2778125" y="5395913"/>
          <p14:tracePt t="14718" x="2795588" y="5395913"/>
          <p14:tracePt t="14726" x="2811463" y="5395913"/>
          <p14:tracePt t="14733" x="2838450" y="5395913"/>
          <p14:tracePt t="14740" x="2863850" y="5395913"/>
          <p14:tracePt t="14748" x="2879725" y="5395913"/>
          <p14:tracePt t="14755" x="2905125" y="5395913"/>
          <p14:tracePt t="14762" x="2930525" y="5395913"/>
          <p14:tracePt t="14769" x="2947988" y="5395913"/>
          <p14:tracePt t="14777" x="2973388" y="5395913"/>
          <p14:tracePt t="14784" x="2998788" y="5395913"/>
          <p14:tracePt t="14791" x="3016250" y="5395913"/>
          <p14:tracePt t="14798" x="3041650" y="5395913"/>
          <p14:tracePt t="14806" x="3067050" y="5395913"/>
          <p14:tracePt t="14812" x="3084513" y="5395913"/>
          <p14:tracePt t="14820" x="3100388" y="5395913"/>
          <p14:tracePt t="14827" x="3127375" y="5395913"/>
          <p14:tracePt t="14834" x="3143250" y="5395913"/>
          <p14:tracePt t="14842" x="3160713" y="5395913"/>
          <p14:tracePt t="14849" x="3186113" y="5395913"/>
          <p14:tracePt t="14856" x="3203575" y="5395913"/>
          <p14:tracePt t="14863" x="3219450" y="5395913"/>
          <p14:tracePt t="14871" x="3236913" y="5395913"/>
          <p14:tracePt t="14877" x="3244850" y="5395913"/>
          <p14:tracePt t="14885" x="3262313" y="5395913"/>
          <p14:tracePt t="14892" x="3270250" y="5395913"/>
          <p14:tracePt t="14899" x="3279775" y="5395913"/>
          <p14:tracePt t="14906" x="3287713" y="5395913"/>
          <p14:tracePt t="14921" x="3305175" y="5395913"/>
          <p14:tracePt t="14927" x="3313113" y="5395913"/>
          <p14:tracePt t="14935" x="3322638" y="5395913"/>
          <p14:tracePt t="14942" x="3338513" y="5395913"/>
          <p14:tracePt t="14949" x="3348038" y="5395913"/>
          <p14:tracePt t="14956" x="3355975" y="5395913"/>
          <p14:tracePt t="14972" x="3373438" y="5395913"/>
          <p14:tracePt t="14978" x="3381375" y="5395913"/>
          <p14:tracePt t="14985" x="3398838" y="5395913"/>
          <p14:tracePt t="14999" x="3414713" y="5395913"/>
          <p14:tracePt t="15013" x="3432175" y="5405438"/>
          <p14:tracePt t="15022" x="3449638" y="5405438"/>
          <p14:tracePt t="15035" x="3475038" y="5405438"/>
          <p14:tracePt t="15043" x="3482975" y="5405438"/>
          <p14:tracePt t="15050" x="3508375" y="5405438"/>
          <p14:tracePt t="15057" x="3533775" y="5405438"/>
          <p14:tracePt t="15064" x="3543300" y="5405438"/>
          <p14:tracePt t="15072" x="3568700" y="5405438"/>
          <p14:tracePt t="15078" x="3586163" y="5405438"/>
          <p14:tracePt t="15086" x="3602038" y="5405438"/>
          <p14:tracePt t="15092" x="3627438" y="5405438"/>
          <p14:tracePt t="15100" x="3652838" y="5405438"/>
          <p14:tracePt t="15107" x="3678238" y="5405438"/>
          <p14:tracePt t="15114" x="3695700" y="5405438"/>
          <p14:tracePt t="15122" x="3721100" y="5405438"/>
          <p14:tracePt t="15128" x="3738563" y="5405438"/>
          <p14:tracePt t="15136" x="3756025" y="5405438"/>
          <p14:tracePt t="15143" x="3771900" y="5405438"/>
          <p14:tracePt t="15150" x="3781425" y="5405438"/>
          <p14:tracePt t="15158" x="3797300" y="5405438"/>
          <p14:tracePt t="15165" x="3806825" y="5405438"/>
          <p14:tracePt t="15172" x="3832225" y="5395913"/>
          <p14:tracePt t="15179" x="3848100" y="5395913"/>
          <p14:tracePt t="15187" x="3857625" y="5395913"/>
          <p14:tracePt t="15193" x="3883025" y="5395913"/>
          <p14:tracePt t="15201" x="3900488" y="5395913"/>
          <p14:tracePt t="15208" x="3916363" y="5395913"/>
          <p14:tracePt t="15215" x="3933825" y="5395913"/>
          <p14:tracePt t="15222" x="3967163" y="5395913"/>
          <p14:tracePt t="15229" x="3984625" y="5387975"/>
          <p14:tracePt t="15237" x="4010025" y="5387975"/>
          <p14:tracePt t="15244" x="4035425" y="5387975"/>
          <p14:tracePt t="15251" x="4052888" y="5387975"/>
          <p14:tracePt t="15258" x="4078288" y="5387975"/>
          <p14:tracePt t="15265" x="4095750" y="5387975"/>
          <p14:tracePt t="15272" x="4103688" y="5387975"/>
          <p14:tracePt t="15279" x="4121150" y="5387975"/>
          <p14:tracePt t="15293" x="4129088" y="5387975"/>
          <p14:tracePt t="15301" x="4137025" y="5387975"/>
          <p14:tracePt t="15308" x="4146550" y="5387975"/>
          <p14:tracePt t="15315" x="4154488" y="5387975"/>
          <p14:tracePt t="15322" x="4171950" y="5387975"/>
          <p14:tracePt t="15337" x="4187825" y="5387975"/>
          <p14:tracePt t="15343" x="4205288" y="5380038"/>
          <p14:tracePt t="15357" x="4222750" y="5380038"/>
          <p14:tracePt t="15365" x="4230688" y="5370513"/>
          <p14:tracePt t="15372" x="4240213" y="5370513"/>
          <p14:tracePt t="15379" x="4248150" y="5370513"/>
          <p14:tracePt t="15386" x="4248150" y="5362575"/>
          <p14:tracePt t="15393" x="4256088" y="5362575"/>
          <p14:tracePt t="15400" x="4273550" y="5362575"/>
          <p14:tracePt t="15414" x="4281488" y="5362575"/>
          <p14:tracePt t="15421" x="4291013" y="5362575"/>
          <p14:tracePt t="15429" x="4298950" y="5362575"/>
          <p14:tracePt t="15436" x="4306888" y="5362575"/>
          <p14:tracePt t="15443" x="4316413" y="5362575"/>
          <p14:tracePt t="15450" x="4324350" y="5362575"/>
          <p14:tracePt t="15457" x="4332288" y="5353050"/>
          <p14:tracePt t="15464" x="4341813" y="5353050"/>
          <p14:tracePt t="15478" x="4359275" y="5353050"/>
          <p14:tracePt t="15487" x="4367213" y="5353050"/>
          <p14:tracePt t="15500" x="4375150" y="5353050"/>
          <p14:tracePt t="15507" x="4392613" y="5353050"/>
          <p14:tracePt t="15521" x="4400550" y="5353050"/>
          <p14:tracePt t="15529" x="4410075" y="5353050"/>
          <p14:tracePt t="15536" x="4418013" y="5353050"/>
          <p14:tracePt t="15543" x="4425950" y="5353050"/>
          <p14:tracePt t="15550" x="4435475" y="5353050"/>
          <p14:tracePt t="15557" x="4443413" y="5353050"/>
          <p14:tracePt t="15564" x="4451350" y="5353050"/>
          <p14:tracePt t="15571" x="4460875" y="5353050"/>
          <p14:tracePt t="15586" x="4476750" y="5353050"/>
          <p14:tracePt t="15600" x="4486275" y="5353050"/>
          <p14:tracePt t="15607" x="4494213" y="5353050"/>
          <p14:tracePt t="15614" x="4503738" y="5353050"/>
          <p14:tracePt t="15621" x="4511675" y="5353050"/>
          <p14:tracePt t="15629" x="4519613" y="5353050"/>
          <p14:tracePt t="15637" x="4529138" y="5353050"/>
          <p14:tracePt t="15643" x="4537075" y="5362575"/>
          <p14:tracePt t="15650" x="4545013" y="5362575"/>
          <p14:tracePt t="15664" x="4554538" y="5362575"/>
          <p14:tracePt t="15678" x="4562475" y="5362575"/>
          <p14:tracePt t="15686" x="4570413" y="5362575"/>
          <p14:tracePt t="15700" x="4579938" y="5370513"/>
          <p14:tracePt t="15714" x="4587875" y="5370513"/>
          <p14:tracePt t="15729" x="4595813" y="5370513"/>
          <p14:tracePt t="15743" x="4605338" y="5370513"/>
          <p14:tracePt t="15757" x="4613275" y="5370513"/>
          <p14:tracePt t="15793" x="4621213" y="5370513"/>
          <p14:tracePt t="15800" x="4621213" y="5380038"/>
          <p14:tracePt t="15807" x="4630738" y="5380038"/>
          <p14:tracePt t="15850" x="4638675" y="5380038"/>
          <p14:tracePt t="15936" x="4630738" y="5380038"/>
          <p14:tracePt t="15943" x="4621213" y="5380038"/>
          <p14:tracePt t="15950" x="4613275" y="5380038"/>
          <p14:tracePt t="15957" x="4595813" y="5380038"/>
          <p14:tracePt t="15964" x="4587875" y="5380038"/>
          <p14:tracePt t="15972" x="4570413" y="5370513"/>
          <p14:tracePt t="15979" x="4554538" y="5370513"/>
          <p14:tracePt t="15986" x="4537075" y="5370513"/>
          <p14:tracePt t="15993" x="4503738" y="5370513"/>
          <p14:tracePt t="16000" x="4460875" y="5370513"/>
          <p14:tracePt t="16008" x="4410075" y="5370513"/>
          <p14:tracePt t="16016" x="4367213" y="5370513"/>
          <p14:tracePt t="16023" x="4341813" y="5370513"/>
          <p14:tracePt t="16030" x="4291013" y="5380038"/>
          <p14:tracePt t="16037" x="4265613" y="5387975"/>
          <p14:tracePt t="16044" x="4230688" y="5387975"/>
          <p14:tracePt t="16051" x="4205288" y="5387975"/>
          <p14:tracePt t="16058" x="4179888" y="5395913"/>
          <p14:tracePt t="16065" x="4171950" y="5405438"/>
          <p14:tracePt t="16072" x="4146550" y="5405438"/>
          <p14:tracePt t="16079" x="4121150" y="5413375"/>
          <p14:tracePt t="16087" x="4103688" y="5413375"/>
          <p14:tracePt t="16094" x="4078288" y="5421313"/>
          <p14:tracePt t="16101" x="4052888" y="5430838"/>
          <p14:tracePt t="16108" x="4044950" y="5430838"/>
          <p14:tracePt t="16115" x="4017963" y="5438775"/>
          <p14:tracePt t="16123" x="4002088" y="5438775"/>
          <p14:tracePt t="16130" x="3992563" y="5438775"/>
          <p14:tracePt t="16137" x="3976688" y="5438775"/>
          <p14:tracePt t="16144" x="3959225" y="5438775"/>
          <p14:tracePt t="16151" x="3951288" y="5438775"/>
          <p14:tracePt t="16158" x="3933825" y="5438775"/>
          <p14:tracePt t="16165" x="3925888" y="5438775"/>
          <p14:tracePt t="16172" x="3900488" y="5438775"/>
          <p14:tracePt t="16179" x="3883025" y="5438775"/>
          <p14:tracePt t="16187" x="3873500" y="5438775"/>
          <p14:tracePt t="16194" x="3857625" y="5438775"/>
          <p14:tracePt t="16201" x="3840163" y="5438775"/>
          <p14:tracePt t="16208" x="3822700" y="5438775"/>
          <p14:tracePt t="16216" x="3797300" y="5438775"/>
          <p14:tracePt t="16223" x="3789363" y="5438775"/>
          <p14:tracePt t="16230" x="3763963" y="5438775"/>
          <p14:tracePt t="16238" x="3738563" y="5438775"/>
          <p14:tracePt t="16245" x="3703638" y="5438775"/>
          <p14:tracePt t="16252" x="3687763" y="5438775"/>
          <p14:tracePt t="16259" x="3652838" y="5438775"/>
          <p14:tracePt t="16266" x="3619500" y="5438775"/>
          <p14:tracePt t="16273" x="3576638" y="5438775"/>
          <p14:tracePt t="16280" x="3543300" y="5438775"/>
          <p14:tracePt t="16287" x="3517900" y="5438775"/>
          <p14:tracePt t="16294" x="3475038" y="5438775"/>
          <p14:tracePt t="16302" x="3414713" y="5438775"/>
          <p14:tracePt t="16309" x="3373438" y="5438775"/>
          <p14:tracePt t="16316" x="3330575" y="5438775"/>
          <p14:tracePt t="16324" x="3305175" y="5438775"/>
          <p14:tracePt t="16331" x="3270250" y="5438775"/>
          <p14:tracePt t="16338" x="3244850" y="5438775"/>
          <p14:tracePt t="16345" x="3236913" y="5438775"/>
          <p14:tracePt t="16352" x="3211513" y="5438775"/>
          <p14:tracePt t="16359" x="3203575" y="5438775"/>
          <p14:tracePt t="16366" x="3186113" y="5438775"/>
          <p14:tracePt t="16373" x="3168650" y="5438775"/>
          <p14:tracePt t="16380" x="3160713" y="5438775"/>
          <p14:tracePt t="16388" x="3143250" y="5438775"/>
          <p14:tracePt t="16394" x="3127375" y="5438775"/>
          <p14:tracePt t="16402" x="3109913" y="5438775"/>
          <p14:tracePt t="16409" x="3084513" y="5438775"/>
          <p14:tracePt t="16417" x="3067050" y="5438775"/>
          <p14:tracePt t="16424" x="3041650" y="5438775"/>
          <p14:tracePt t="16431" x="3024188" y="5438775"/>
          <p14:tracePt t="16438" x="3008313" y="5438775"/>
          <p14:tracePt t="16445" x="2982913" y="5438775"/>
          <p14:tracePt t="16453" x="2965450" y="5438775"/>
          <p14:tracePt t="16460" x="2947988" y="5438775"/>
          <p14:tracePt t="16467" x="2930525" y="5438775"/>
          <p14:tracePt t="16474" x="2905125" y="5438775"/>
          <p14:tracePt t="16481" x="2897188" y="5438775"/>
          <p14:tracePt t="16488" x="2879725" y="5438775"/>
          <p14:tracePt t="16495" x="2863850" y="5446713"/>
          <p14:tracePt t="16504" x="2846388" y="5446713"/>
          <p14:tracePt t="16510" x="2828925" y="5446713"/>
          <p14:tracePt t="16518" x="2811463" y="5446713"/>
          <p14:tracePt t="16532" x="2786063" y="5456238"/>
          <p14:tracePt t="16546" x="2770188" y="5456238"/>
          <p14:tracePt t="16554" x="2744788" y="5456238"/>
          <p14:tracePt t="16561" x="2735263" y="5456238"/>
          <p14:tracePt t="16569" x="2719388" y="5456238"/>
          <p14:tracePt t="16575" x="2701925" y="5456238"/>
          <p14:tracePt t="16583" x="2684463" y="5456238"/>
          <p14:tracePt t="16590" x="2668588" y="5456238"/>
          <p14:tracePt t="16597" x="2651125" y="5464175"/>
          <p14:tracePt t="16605" x="2625725" y="5464175"/>
          <p14:tracePt t="16612" x="2608263" y="5464175"/>
          <p14:tracePt t="16620" x="2590800" y="5464175"/>
          <p14:tracePt t="16627" x="2565400" y="5472113"/>
          <p14:tracePt t="16634" x="2532063" y="5472113"/>
          <p14:tracePt t="16641" x="2497138" y="5481638"/>
          <p14:tracePt t="16648" x="2481263" y="5481638"/>
          <p14:tracePt t="16656" x="2446338" y="5481638"/>
          <p14:tracePt t="16663" x="2420938" y="5481638"/>
          <p14:tracePt t="16670" x="2405063" y="5481638"/>
          <p14:tracePt t="16677" x="2379663" y="5481638"/>
          <p14:tracePt t="16685" x="2352675" y="5481638"/>
          <p14:tracePt t="16691" x="2336800" y="5481638"/>
          <p14:tracePt t="16699" x="2311400" y="5481638"/>
          <p14:tracePt t="16706" x="2286000" y="5481638"/>
          <p14:tracePt t="16713" x="2276475" y="5481638"/>
          <p14:tracePt t="16721" x="2251075" y="5481638"/>
          <p14:tracePt t="16727" x="2235200" y="5489575"/>
          <p14:tracePt t="16736" x="2217738" y="5489575"/>
          <p14:tracePt t="16742" x="2192338" y="5489575"/>
          <p14:tracePt t="16749" x="2166938" y="5489575"/>
          <p14:tracePt t="16756" x="2149475" y="5489575"/>
          <p14:tracePt t="16764" x="2124075" y="5489575"/>
          <p14:tracePt t="16771" x="2098675" y="5489575"/>
          <p14:tracePt t="16778" x="2081213" y="5489575"/>
          <p14:tracePt t="16786" x="2055813" y="5489575"/>
          <p14:tracePt t="16793" x="2038350" y="5489575"/>
          <p14:tracePt t="16800" x="2022475" y="5489575"/>
          <p14:tracePt t="16807" x="1997075" y="5489575"/>
          <p14:tracePt t="16815" x="1971675" y="5489575"/>
          <p14:tracePt t="16822" x="1954213" y="5489575"/>
          <p14:tracePt t="16829" x="1936750" y="5489575"/>
          <p14:tracePt t="16837" x="1911350" y="5481638"/>
          <p14:tracePt t="16843" x="1893888" y="5481638"/>
          <p14:tracePt t="16851" x="1878013" y="5472113"/>
          <p14:tracePt t="16858" x="1852613" y="5472113"/>
          <p14:tracePt t="16865" x="1827213" y="5472113"/>
          <p14:tracePt t="16873" x="1809750" y="5464175"/>
          <p14:tracePt t="16880" x="1784350" y="5464175"/>
          <p14:tracePt t="16887" x="1766888" y="5456238"/>
          <p14:tracePt t="16895" x="1749425" y="5456238"/>
          <p14:tracePt t="16903" x="1733550" y="5456238"/>
          <p14:tracePt t="16910" x="1708150" y="5446713"/>
          <p14:tracePt t="16917" x="1698625" y="5438775"/>
          <p14:tracePt t="16924" x="1673225" y="5430838"/>
          <p14:tracePt t="16932" x="1647825" y="5430838"/>
          <p14:tracePt t="16939" x="1622425" y="5421313"/>
          <p14:tracePt t="16952" x="1606550" y="5421313"/>
          <p14:tracePt t="16953" x="1589088" y="5413375"/>
          <p14:tracePt t="16961" x="1563688" y="5405438"/>
          <p14:tracePt t="16968" x="1554163" y="5395913"/>
          <p14:tracePt t="16975" x="1538288" y="5395913"/>
          <p14:tracePt t="16982" x="1528763" y="5395913"/>
          <p14:tracePt t="16990" x="1520825" y="5387975"/>
          <p14:tracePt t="16997" x="1503363" y="5387975"/>
          <p14:tracePt t="17004" x="1495425" y="5387975"/>
          <p14:tracePt t="17011" x="1487488" y="5387975"/>
          <p14:tracePt t="17019" x="1477963" y="5387975"/>
          <p14:tracePt t="17026" x="1470025" y="5380038"/>
          <p14:tracePt t="17040" x="1462088" y="5380038"/>
          <p14:tracePt t="17047" x="1452563" y="5380038"/>
          <p14:tracePt t="17062" x="1444625" y="5380038"/>
          <p14:tracePt t="17069" x="1435100" y="5380038"/>
          <p14:tracePt t="17076" x="1427163" y="5380038"/>
          <p14:tracePt t="17091" x="1409700" y="5380038"/>
          <p14:tracePt t="17106" x="1401763" y="5380038"/>
          <p14:tracePt t="17113" x="1393825" y="5380038"/>
          <p14:tracePt t="17120" x="1384300" y="5380038"/>
          <p14:tracePt t="17127" x="1376363" y="5380038"/>
          <p14:tracePt t="17142" x="1368425" y="5380038"/>
          <p14:tracePt t="17149" x="1358900" y="5380038"/>
          <p14:tracePt t="17164" x="1350963" y="5380038"/>
          <p14:tracePt t="17171" x="1343025" y="5380038"/>
          <p14:tracePt t="17200" x="1333500" y="5380038"/>
          <p14:tracePt t="17215" x="1325563" y="5380038"/>
          <p14:tracePt t="17331" x="1333500" y="5387975"/>
          <p14:tracePt t="17360" x="1333500" y="5395913"/>
          <p14:tracePt t="17368" x="1343025" y="5395913"/>
          <p14:tracePt t="17383" x="1350963" y="5395913"/>
          <p14:tracePt t="17390" x="1350963" y="5405438"/>
          <p14:tracePt t="17411" x="1350963" y="5413375"/>
          <p14:tracePt t="17419" x="1358900" y="5413375"/>
          <p14:tracePt t="17433" x="1368425" y="5413375"/>
          <p14:tracePt t="17440" x="1376363" y="5421313"/>
          <p14:tracePt t="17455" x="1384300" y="5430838"/>
          <p14:tracePt t="17462" x="1384300" y="5438775"/>
          <p14:tracePt t="17469" x="1393825" y="5438775"/>
          <p14:tracePt t="17476" x="1401763" y="5438775"/>
          <p14:tracePt t="17485" x="1419225" y="5456238"/>
          <p14:tracePt t="17491" x="1435100" y="5481638"/>
          <p14:tracePt t="17499" x="1452563" y="5507038"/>
          <p14:tracePt t="17506" x="1470025" y="5540375"/>
          <p14:tracePt t="17513" x="1495425" y="5565775"/>
          <p14:tracePt t="17521" x="1512888" y="5583238"/>
          <p14:tracePt t="17528" x="1520825" y="5616575"/>
          <p14:tracePt t="17537" x="1528763" y="5641975"/>
          <p14:tracePt t="17542" x="1538288" y="5668963"/>
          <p14:tracePt t="17550" x="1554163" y="5694363"/>
          <p14:tracePt t="17557" x="1563688" y="5702300"/>
          <p14:tracePt t="17564" x="1571625" y="5719763"/>
          <p14:tracePt t="17572" x="1579563" y="5735638"/>
          <p14:tracePt t="17579" x="1589088" y="5761038"/>
          <p14:tracePt t="17587" x="1589088" y="5770563"/>
          <p14:tracePt t="17594" x="1597025" y="5788025"/>
          <p14:tracePt t="17602" x="1606550" y="5813425"/>
          <p14:tracePt t="17609" x="1622425" y="5821363"/>
          <p14:tracePt t="17616" x="1622425" y="5846763"/>
          <p14:tracePt t="17623" x="1639888" y="5864225"/>
          <p14:tracePt t="17630" x="1647825" y="5889625"/>
          <p14:tracePt t="17638" x="1657350" y="5897563"/>
          <p14:tracePt t="17645" x="1665288" y="5922963"/>
          <p14:tracePt t="17652" x="1673225" y="5948363"/>
          <p14:tracePt t="17659" x="1682750" y="5965825"/>
          <p14:tracePt t="17674" x="1682750" y="5983288"/>
          <p14:tracePt t="17682" x="1690688" y="5991225"/>
          <p14:tracePt t="17696" x="1698625" y="5999163"/>
          <p14:tracePt t="17703" x="1698625" y="6008688"/>
          <p14:tracePt t="17718" x="1698625" y="6016625"/>
          <p14:tracePt t="17732" x="1708150" y="6024563"/>
          <p14:tracePt t="17739" x="1708150" y="6034088"/>
          <p14:tracePt t="17746" x="1716088" y="6034088"/>
          <p14:tracePt t="17754" x="1716088" y="6042025"/>
          <p14:tracePt t="17761" x="1716088" y="6049963"/>
          <p14:tracePt t="17769" x="1724025" y="6049963"/>
          <p14:tracePt t="17784" x="1724025" y="6059488"/>
          <p14:tracePt t="17798" x="1724025" y="6067425"/>
          <p14:tracePt t="17819" x="1724025" y="6076950"/>
          <p14:tracePt t="17848" x="1724025" y="6084888"/>
          <p14:tracePt t="18001" x="1724025" y="6076950"/>
          <p14:tracePt t="18023" x="1724025" y="6067425"/>
          <p14:tracePt t="18037" x="1724025" y="6059488"/>
          <p14:tracePt t="18075" x="1724025" y="6049963"/>
          <p14:tracePt t="18082" x="1733550" y="6049963"/>
          <p14:tracePt t="18089" x="1733550" y="6042025"/>
          <p14:tracePt t="18126" x="1733550" y="6034088"/>
          <p14:tracePt t="18141" x="1733550" y="6024563"/>
          <p14:tracePt t="18148" x="1741488" y="6024563"/>
          <p14:tracePt t="18163" x="1741488" y="6016625"/>
          <p14:tracePt t="18185" x="1749425" y="6016625"/>
          <p14:tracePt t="18192" x="1749425" y="6008688"/>
          <p14:tracePt t="18200" x="1758950" y="6008688"/>
          <p14:tracePt t="18215" x="1758950" y="5999163"/>
          <p14:tracePt t="18229" x="1766888" y="5999163"/>
          <p14:tracePt t="18244" x="1766888" y="5991225"/>
          <p14:tracePt t="18251" x="1776413" y="5983288"/>
          <p14:tracePt t="18258" x="1776413" y="5973763"/>
          <p14:tracePt t="18266" x="1784350" y="5973763"/>
          <p14:tracePt t="18273" x="1784350" y="5965825"/>
          <p14:tracePt t="18280" x="1784350" y="5957888"/>
          <p14:tracePt t="18302" x="1792288" y="5957888"/>
          <p14:tracePt t="18309" x="1792288" y="5948363"/>
          <p14:tracePt t="18317" x="1801813" y="5948363"/>
          <p14:tracePt t="18324" x="1801813" y="5940425"/>
          <p14:tracePt t="18346" x="1801813" y="5932488"/>
          <p14:tracePt t="18375" x="1801813" y="5922963"/>
          <p14:tracePt t="18397" x="1801813" y="5915025"/>
          <p14:tracePt t="18433" x="1801813" y="5905500"/>
          <p14:tracePt t="18454" x="1801813" y="5897563"/>
          <p14:tracePt t="18505" x="1801813" y="5889625"/>
          <p14:tracePt t="18593" x="1801813" y="5880100"/>
          <p14:tracePt t="18629" x="1801813" y="5872163"/>
          <p14:tracePt t="18652" x="1809750" y="5872163"/>
          <p14:tracePt t="18688" x="1809750" y="5864225"/>
          <p14:tracePt t="18695" x="1817688" y="5864225"/>
          <p14:tracePt t="18804" x="1817688" y="5854700"/>
          <p14:tracePt t="18905" x="1817688" y="5846763"/>
          <p14:tracePt t="18999" x="1817688" y="5838825"/>
          <p14:tracePt t="19050" x="1817688" y="5829300"/>
          <p14:tracePt t="19093" x="1817688" y="5821363"/>
          <p14:tracePt t="19115" x="1817688" y="5813425"/>
          <p14:tracePt t="19180" x="1817688" y="5803900"/>
          <p14:tracePt t="19215" x="1817688" y="5795963"/>
          <p14:tracePt t="19461" x="1827213" y="5795963"/>
          <p14:tracePt t="19468" x="1827213" y="5803900"/>
          <p14:tracePt t="19505" x="1827213" y="5813425"/>
          <p14:tracePt t="19527" x="1827213" y="5821363"/>
          <p14:tracePt t="19556" x="1827213" y="5829300"/>
          <p14:tracePt t="19570" x="1827213" y="5838825"/>
          <p14:tracePt t="20001" x="1827213" y="5829300"/>
          <p14:tracePt t="20081" x="1827213" y="5821363"/>
          <p14:tracePt t="20139" x="1827213" y="5813425"/>
          <p14:tracePt t="20942" x="1827213" y="5803900"/>
          <p14:tracePt t="20964" x="1827213" y="5795963"/>
          <p14:tracePt t="20985" x="1827213" y="5788025"/>
          <p14:tracePt t="21102" x="1827213" y="5778500"/>
          <p14:tracePt t="21398" x="1827213" y="5788025"/>
          <p14:tracePt t="21412" x="1827213" y="5795963"/>
          <p14:tracePt t="21434" x="1827213" y="5803900"/>
          <p14:tracePt t="21470" x="1827213" y="5813425"/>
          <p14:tracePt t="21485" x="1827213" y="5821363"/>
          <p14:tracePt t="21492" x="1817688" y="5821363"/>
          <p14:tracePt t="21515" x="1809750" y="5821363"/>
          <p14:tracePt t="21522" x="1809750" y="5829300"/>
          <p14:tracePt t="21536" x="1809750" y="5838825"/>
          <p14:tracePt t="21573" x="1809750" y="5846763"/>
          <p14:tracePt t="21588" x="1809750" y="5854700"/>
          <p14:tracePt t="21603" x="1801813" y="5854700"/>
          <p14:tracePt t="21610" x="1801813" y="5864225"/>
          <p14:tracePt t="21889" x="1801813" y="5854700"/>
          <p14:tracePt t="21911" x="1801813" y="5846763"/>
          <p14:tracePt t="21940" x="1801813" y="5838825"/>
          <p14:tracePt t="21961" x="1801813" y="5829300"/>
          <p14:tracePt t="21998" x="1801813" y="5821363"/>
          <p14:tracePt t="22013" x="1801813" y="5813425"/>
          <p14:tracePt t="22034" x="1809750" y="5813425"/>
          <p14:tracePt t="22049" x="1817688" y="5803900"/>
          <p14:tracePt t="22056" x="1817688" y="5795963"/>
          <p14:tracePt t="22063" x="1827213" y="5788025"/>
          <p14:tracePt t="22070" x="1827213" y="5778500"/>
          <p14:tracePt t="22078" x="1843088" y="5761038"/>
          <p14:tracePt t="22085" x="1860550" y="5745163"/>
          <p14:tracePt t="22092" x="1878013" y="5727700"/>
          <p14:tracePt t="22099" x="1903413" y="5710238"/>
          <p14:tracePt t="22106" x="1920875" y="5694363"/>
          <p14:tracePt t="22114" x="1936750" y="5676900"/>
          <p14:tracePt t="22121" x="1962150" y="5659438"/>
          <p14:tracePt t="22127" x="1979613" y="5641975"/>
          <p14:tracePt t="22135" x="1987550" y="5634038"/>
          <p14:tracePt t="22142" x="2005013" y="5626100"/>
          <p14:tracePt t="22149" x="2030413" y="5616575"/>
          <p14:tracePt t="22156" x="2047875" y="5608638"/>
          <p14:tracePt t="22164" x="2047875" y="5600700"/>
          <p14:tracePt t="22171" x="2065338" y="5600700"/>
          <p14:tracePt t="22179" x="2081213" y="5600700"/>
          <p14:tracePt t="22186" x="2081213" y="5591175"/>
          <p14:tracePt t="22193" x="2098675" y="5591175"/>
          <p14:tracePt t="22200" x="2116138" y="5591175"/>
          <p14:tracePt t="22207" x="2132013" y="5591175"/>
          <p14:tracePt t="22215" x="2149475" y="5583238"/>
          <p14:tracePt t="22222" x="2157413" y="5583238"/>
          <p14:tracePt t="22229" x="2166938" y="5583238"/>
          <p14:tracePt t="22236" x="2182813" y="5575300"/>
          <p14:tracePt t="22243" x="2192338" y="5575300"/>
          <p14:tracePt t="22250" x="2208213" y="5575300"/>
          <p14:tracePt t="22257" x="2217738" y="5575300"/>
          <p14:tracePt t="22265" x="2235200" y="5575300"/>
          <p14:tracePt t="22272" x="2251075" y="5575300"/>
          <p14:tracePt t="22280" x="2260600" y="5575300"/>
          <p14:tracePt t="22287" x="2276475" y="5575300"/>
          <p14:tracePt t="22294" x="2286000" y="5575300"/>
          <p14:tracePt t="22301" x="2301875" y="5575300"/>
          <p14:tracePt t="22308" x="2311400" y="5575300"/>
          <p14:tracePt t="22316" x="2319338" y="5575300"/>
          <p14:tracePt t="22323" x="2327275" y="5575300"/>
          <p14:tracePt t="22330" x="2336800" y="5575300"/>
          <p14:tracePt t="22345" x="2352675" y="5583238"/>
          <p14:tracePt t="22352" x="2362200" y="5591175"/>
          <p14:tracePt t="22367" x="2370138" y="5600700"/>
          <p14:tracePt t="22374" x="2379663" y="5600700"/>
          <p14:tracePt t="22381" x="2387600" y="5608638"/>
          <p14:tracePt t="22396" x="2395538" y="5616575"/>
          <p14:tracePt t="22403" x="2413000" y="5616575"/>
          <p14:tracePt t="22410" x="2413000" y="5626100"/>
          <p14:tracePt t="22417" x="2420938" y="5634038"/>
          <p14:tracePt t="22424" x="2430463" y="5641975"/>
          <p14:tracePt t="22432" x="2438400" y="5641975"/>
          <p14:tracePt t="22438" x="2446338" y="5641975"/>
          <p14:tracePt t="22447" x="2455863" y="5651500"/>
          <p14:tracePt t="22453" x="2463800" y="5659438"/>
          <p14:tracePt t="22468" x="2481263" y="5668963"/>
          <p14:tracePt t="22482" x="2489200" y="5676900"/>
          <p14:tracePt t="22497" x="2497138" y="5676900"/>
          <p14:tracePt t="22504" x="2506663" y="5684838"/>
          <p14:tracePt t="22518" x="2514600" y="5694363"/>
          <p14:tracePt t="22533" x="2524125" y="5694363"/>
          <p14:tracePt t="22540" x="2532063" y="5694363"/>
          <p14:tracePt t="22554" x="2540000" y="5702300"/>
          <p14:tracePt t="22564" x="2549525" y="5710238"/>
          <p14:tracePt t="22591" x="2557463" y="5719763"/>
          <p14:tracePt t="22598" x="2565400" y="5727700"/>
          <p14:tracePt t="22614" x="2565400" y="5735638"/>
          <p14:tracePt t="22620" x="2574925" y="5735638"/>
          <p14:tracePt t="22642" x="2574925" y="5745163"/>
          <p14:tracePt t="22649" x="2582863" y="5745163"/>
          <p14:tracePt t="22656" x="2582863" y="5753100"/>
          <p14:tracePt t="22671" x="2590800" y="5753100"/>
          <p14:tracePt t="22685" x="2590800" y="5761038"/>
          <p14:tracePt t="22700" x="2600325" y="5761038"/>
          <p14:tracePt t="22707" x="2600325" y="5770563"/>
          <p14:tracePt t="22722" x="2608263" y="5778500"/>
          <p14:tracePt t="22779" x="2600325" y="5778500"/>
          <p14:tracePt t="23127" x="2600325" y="5770563"/>
          <p14:tracePt t="23134" x="2616200" y="5745163"/>
          <p14:tracePt t="23141" x="2641600" y="5710238"/>
          <p14:tracePt t="23149" x="2659063" y="5676900"/>
          <p14:tracePt t="23156" x="2684463" y="5641975"/>
          <p14:tracePt t="23164" x="2709863" y="5616575"/>
          <p14:tracePt t="23171" x="2727325" y="5583238"/>
          <p14:tracePt t="23178" x="2752725" y="5557838"/>
          <p14:tracePt t="23185" x="2778125" y="5540375"/>
          <p14:tracePt t="23192" x="2795588" y="5524500"/>
          <p14:tracePt t="23199" x="2820988" y="5507038"/>
          <p14:tracePt t="23206" x="2820988" y="5497513"/>
          <p14:tracePt t="23214" x="2838450" y="5497513"/>
          <p14:tracePt t="23221" x="2846388" y="5489575"/>
          <p14:tracePt t="23235" x="2854325" y="5481638"/>
          <p14:tracePt t="23250" x="2863850" y="5481638"/>
          <p14:tracePt t="23257" x="2871788" y="5481638"/>
          <p14:tracePt t="23264" x="2879725" y="5472113"/>
          <p14:tracePt t="23271" x="2897188" y="5464175"/>
          <p14:tracePt t="23279" x="2905125" y="5464175"/>
          <p14:tracePt t="23286" x="2922588" y="5456238"/>
          <p14:tracePt t="23293" x="2930525" y="5456238"/>
          <p14:tracePt t="23300" x="2940050" y="5456238"/>
          <p14:tracePt t="23307" x="2965450" y="5446713"/>
          <p14:tracePt t="23314" x="2982913" y="5446713"/>
          <p14:tracePt t="23322" x="2990850" y="5438775"/>
          <p14:tracePt t="23329" x="3008313" y="5438775"/>
          <p14:tracePt t="23336" x="3016250" y="5438775"/>
          <p14:tracePt t="23344" x="3033713" y="5438775"/>
          <p14:tracePt t="23351" x="3049588" y="5438775"/>
          <p14:tracePt t="23359" x="3059113" y="5438775"/>
          <p14:tracePt t="23366" x="3074988" y="5446713"/>
          <p14:tracePt t="23373" x="3092450" y="5446713"/>
          <p14:tracePt t="23388" x="3109913" y="5456238"/>
          <p14:tracePt t="23396" x="3117850" y="5456238"/>
          <p14:tracePt t="23402" x="3117850" y="5464175"/>
          <p14:tracePt t="23410" x="3135313" y="5464175"/>
          <p14:tracePt t="23417" x="3143250" y="5464175"/>
          <p14:tracePt t="23424" x="3143250" y="5472113"/>
          <p14:tracePt t="23432" x="3152775" y="5481638"/>
          <p14:tracePt t="23439" x="3168650" y="5489575"/>
          <p14:tracePt t="23454" x="3186113" y="5497513"/>
          <p14:tracePt t="23462" x="3194050" y="5507038"/>
          <p14:tracePt t="23469" x="3203575" y="5514975"/>
          <p14:tracePt t="23475" x="3211513" y="5524500"/>
          <p14:tracePt t="23483" x="3219450" y="5532438"/>
          <p14:tracePt t="23490" x="3219450" y="5540375"/>
          <p14:tracePt t="23497" x="3236913" y="5549900"/>
          <p14:tracePt t="23505" x="3236913" y="5557838"/>
          <p14:tracePt t="23513" x="3244850" y="5565775"/>
          <p14:tracePt t="23527" x="3244850" y="5575300"/>
          <p14:tracePt t="23534" x="3244850" y="5583238"/>
          <p14:tracePt t="23542" x="3254375" y="5591175"/>
          <p14:tracePt t="23549" x="3254375" y="5600700"/>
          <p14:tracePt t="23556" x="3254375" y="5608638"/>
          <p14:tracePt t="23564" x="3262313" y="5608638"/>
          <p14:tracePt t="23571" x="3262313" y="5616575"/>
          <p14:tracePt t="23585" x="3262313" y="5626100"/>
          <p14:tracePt t="23593" x="3270250" y="5634038"/>
          <p14:tracePt t="23600" x="3270250" y="5641975"/>
          <p14:tracePt t="23607" x="3270250" y="5651500"/>
          <p14:tracePt t="23614" x="3279775" y="5651500"/>
          <p14:tracePt t="23630" x="3279775" y="5659438"/>
          <p14:tracePt t="23637" x="3287713" y="5668963"/>
          <p14:tracePt t="23645" x="3287713" y="5676900"/>
          <p14:tracePt t="23659" x="3287713" y="5684838"/>
          <p14:tracePt t="23666" x="3287713" y="5694363"/>
          <p14:tracePt t="23681" x="3287713" y="5702300"/>
          <p14:tracePt t="23703" x="3287713" y="5710238"/>
          <p14:tracePt t="23711" x="3287713" y="5719763"/>
          <p14:tracePt t="23726" x="3287713" y="5727700"/>
          <p14:tracePt t="23733" x="3287713" y="5735638"/>
          <p14:tracePt t="23770" x="3287713" y="5745163"/>
          <p14:tracePt t="23785" x="3287713" y="5753100"/>
          <p14:tracePt t="23807" x="3287713" y="5761038"/>
          <p14:tracePt t="23837" x="3287713" y="5770563"/>
          <p14:tracePt t="24058" x="3287713" y="5761038"/>
          <p14:tracePt t="24065" x="3287713" y="5753100"/>
          <p14:tracePt t="24080" x="3287713" y="5745163"/>
          <p14:tracePt t="24101" x="3287713" y="5735638"/>
          <p14:tracePt t="24109" x="3287713" y="5727700"/>
          <p14:tracePt t="24124" x="3287713" y="5719763"/>
          <p14:tracePt t="24131" x="3287713" y="5710238"/>
          <p14:tracePt t="24138" x="3297238" y="5702300"/>
          <p14:tracePt t="24146" x="3305175" y="5694363"/>
          <p14:tracePt t="24152" x="3322638" y="5676900"/>
          <p14:tracePt t="24160" x="3330575" y="5668963"/>
          <p14:tracePt t="24167" x="3355975" y="5641975"/>
          <p14:tracePt t="24174" x="3381375" y="5626100"/>
          <p14:tracePt t="24182" x="3398838" y="5626100"/>
          <p14:tracePt t="24189" x="3424238" y="5608638"/>
          <p14:tracePt t="24197" x="3441700" y="5600700"/>
          <p14:tracePt t="24203" x="3467100" y="5583238"/>
          <p14:tracePt t="24210" x="3482975" y="5575300"/>
          <p14:tracePt t="24218" x="3508375" y="5565775"/>
          <p14:tracePt t="24225" x="3517900" y="5557838"/>
          <p14:tracePt t="24233" x="3543300" y="5540375"/>
          <p14:tracePt t="24240" x="3551238" y="5540375"/>
          <p14:tracePt t="24247" x="3559175" y="5540375"/>
          <p14:tracePt t="24254" x="3568700" y="5532438"/>
          <p14:tracePt t="24262" x="3586163" y="5532438"/>
          <p14:tracePt t="24268" x="3594100" y="5524500"/>
          <p14:tracePt t="24275" x="3602038" y="5524500"/>
          <p14:tracePt t="24283" x="3611563" y="5524500"/>
          <p14:tracePt t="24297" x="3619500" y="5524500"/>
          <p14:tracePt t="24304" x="3636963" y="5524500"/>
          <p14:tracePt t="24319" x="3644900" y="5524500"/>
          <p14:tracePt t="24326" x="3662363" y="5524500"/>
          <p14:tracePt t="24340" x="3670300" y="5524500"/>
          <p14:tracePt t="24348" x="3678238" y="5524500"/>
          <p14:tracePt t="24355" x="3687763" y="5524500"/>
          <p14:tracePt t="24363" x="3695700" y="5524500"/>
          <p14:tracePt t="24369" x="3703638" y="5524500"/>
          <p14:tracePt t="24384" x="3721100" y="5524500"/>
          <p14:tracePt t="24391" x="3729038" y="5524500"/>
          <p14:tracePt t="24406" x="3738563" y="5532438"/>
          <p14:tracePt t="24413" x="3756025" y="5532438"/>
          <p14:tracePt t="24428" x="3763963" y="5540375"/>
          <p14:tracePt t="24435" x="3771900" y="5540375"/>
          <p14:tracePt t="24442" x="3781425" y="5549900"/>
          <p14:tracePt t="24450" x="3789363" y="5549900"/>
          <p14:tracePt t="24457" x="3797300" y="5549900"/>
          <p14:tracePt t="24464" x="3806825" y="5557838"/>
          <p14:tracePt t="24471" x="3814763" y="5565775"/>
          <p14:tracePt t="24479" x="3822700" y="5575300"/>
          <p14:tracePt t="24493" x="3840163" y="5583238"/>
          <p14:tracePt t="24500" x="3848100" y="5583238"/>
          <p14:tracePt t="24507" x="3848100" y="5591175"/>
          <p14:tracePt t="24515" x="3848100" y="5600700"/>
          <p14:tracePt t="24522" x="3857625" y="5600700"/>
          <p14:tracePt t="24530" x="3865563" y="5608638"/>
          <p14:tracePt t="24537" x="3865563" y="5616575"/>
          <p14:tracePt t="24545" x="3873500" y="5616575"/>
          <p14:tracePt t="24559" x="3883025" y="5626100"/>
          <p14:tracePt t="24566" x="3890963" y="5634038"/>
          <p14:tracePt t="24580" x="3900488" y="5641975"/>
          <p14:tracePt t="24587" x="3908425" y="5651500"/>
          <p14:tracePt t="24596" x="3908425" y="5659438"/>
          <p14:tracePt t="24610" x="3916363" y="5668963"/>
          <p14:tracePt t="24617" x="3925888" y="5684838"/>
          <p14:tracePt t="24624" x="3933825" y="5684838"/>
          <p14:tracePt t="24632" x="3933825" y="5694363"/>
          <p14:tracePt t="24639" x="3941763" y="5702300"/>
          <p14:tracePt t="24653" x="3951288" y="5710238"/>
          <p14:tracePt t="24662" x="3951288" y="5719763"/>
          <p14:tracePt t="24668" x="3959225" y="5727700"/>
          <p14:tracePt t="24675" x="3967163" y="5727700"/>
          <p14:tracePt t="24683" x="3976688" y="5735638"/>
          <p14:tracePt t="24690" x="3976688" y="5745163"/>
          <p14:tracePt t="24705" x="3976688" y="5753100"/>
          <p14:tracePt t="24713" x="3984625" y="5761038"/>
          <p14:tracePt t="24720" x="3984625" y="5770563"/>
          <p14:tracePt t="24727" x="3992563" y="5770563"/>
          <p14:tracePt t="24749" x="3992563" y="5778500"/>
          <p14:tracePt t="24763" x="3992563" y="5788025"/>
          <p14:tracePt t="25458" x="3976688" y="5778500"/>
          <p14:tracePt t="25465" x="3951288" y="5770563"/>
          <p14:tracePt t="25472" x="3916363" y="5761038"/>
          <p14:tracePt t="25479" x="3890963" y="5745163"/>
          <p14:tracePt t="25486" x="3865563" y="5735638"/>
          <p14:tracePt t="25494" x="3840163" y="5727700"/>
          <p14:tracePt t="25500" x="3797300" y="5710238"/>
          <p14:tracePt t="25507" x="3756025" y="5684838"/>
          <p14:tracePt t="25515" x="3721100" y="5668963"/>
          <p14:tracePt t="25522" x="3670300" y="5659438"/>
          <p14:tracePt t="25529" x="3636963" y="5641975"/>
          <p14:tracePt t="25536" x="3602038" y="5634038"/>
          <p14:tracePt t="25543" x="3568700" y="5616575"/>
          <p14:tracePt t="25550" x="3533775" y="5600700"/>
          <p14:tracePt t="25557" x="3500438" y="5591175"/>
          <p14:tracePt t="25564" x="3475038" y="5575300"/>
          <p14:tracePt t="25571" x="3457575" y="5557838"/>
          <p14:tracePt t="25579" x="3432175" y="5549900"/>
          <p14:tracePt t="25585" x="3406775" y="5532438"/>
          <p14:tracePt t="25593" x="3373438" y="5507038"/>
          <p14:tracePt t="25600" x="3322638" y="5481638"/>
          <p14:tracePt t="25607" x="3244850" y="5456238"/>
          <p14:tracePt t="25614" x="3160713" y="5421313"/>
          <p14:tracePt t="25621" x="3084513" y="5395913"/>
          <p14:tracePt t="25628" x="3008313" y="5380038"/>
          <p14:tracePt t="25635" x="2947988" y="5362575"/>
          <p14:tracePt t="25642" x="2871788" y="5337175"/>
          <p14:tracePt t="25649" x="2811463" y="5327650"/>
          <p14:tracePt t="25657" x="2752725" y="5311775"/>
          <p14:tracePt t="25664" x="2701925" y="5294313"/>
          <p14:tracePt t="25670" x="2641600" y="5276850"/>
          <p14:tracePt t="25680" x="2600325" y="5276850"/>
          <p14:tracePt t="25685" x="2532063" y="5268913"/>
          <p14:tracePt t="25693" x="2471738" y="5260975"/>
          <p14:tracePt t="25700" x="2420938" y="5251450"/>
          <p14:tracePt t="25707" x="2379663" y="5251450"/>
          <p14:tracePt t="25714" x="2319338" y="5251450"/>
          <p14:tracePt t="25721" x="2276475" y="5251450"/>
          <p14:tracePt t="25728" x="2235200" y="5251450"/>
          <p14:tracePt t="25735" x="2200275" y="5243513"/>
          <p14:tracePt t="25742" x="2166938" y="5243513"/>
          <p14:tracePt t="25749" x="2132013" y="5235575"/>
          <p14:tracePt t="25756" x="2090738" y="5235575"/>
          <p14:tracePt t="25764" x="2047875" y="5235575"/>
          <p14:tracePt t="25771" x="2005013" y="5235575"/>
          <p14:tracePt t="25778" x="1962150" y="5235575"/>
          <p14:tracePt t="25786" x="1903413" y="5235575"/>
          <p14:tracePt t="25793" x="1843088" y="5235575"/>
          <p14:tracePt t="25800" x="1776413" y="5235575"/>
          <p14:tracePt t="25807" x="1716088" y="5235575"/>
          <p14:tracePt t="25814" x="1657350" y="5243513"/>
          <p14:tracePt t="25821" x="1622425" y="5243513"/>
          <p14:tracePt t="25829" x="1579563" y="5243513"/>
          <p14:tracePt t="25836" x="1538288" y="5260975"/>
          <p14:tracePt t="25843" x="1487488" y="5268913"/>
          <p14:tracePt t="25850" x="1444625" y="5276850"/>
          <p14:tracePt t="25857" x="1401763" y="5276850"/>
          <p14:tracePt t="25865" x="1358900" y="5276850"/>
          <p14:tracePt t="25872" x="1325563" y="5286375"/>
          <p14:tracePt t="25879" x="1290638" y="5286375"/>
          <p14:tracePt t="25886" x="1257300" y="5286375"/>
          <p14:tracePt t="25895" x="1239838" y="5286375"/>
          <p14:tracePt t="25901" x="1214438" y="5286375"/>
          <p14:tracePt t="25908" x="1198563" y="5294313"/>
          <p14:tracePt t="25915" x="1189038" y="5294313"/>
          <p14:tracePt t="25922" x="1173163" y="5294313"/>
          <p14:tracePt t="25929" x="1155700" y="5294313"/>
          <p14:tracePt t="25944" x="1138238" y="5294313"/>
          <p14:tracePt t="25961" x="1130300" y="5294313"/>
          <p14:tracePt t="25965" x="1130300" y="5302250"/>
          <p14:tracePt t="25972" x="1120775" y="5302250"/>
          <p14:tracePt t="25979" x="1112838" y="5302250"/>
          <p14:tracePt t="25994" x="1104900" y="5311775"/>
          <p14:tracePt t="26029" x="1104900" y="5319713"/>
          <p14:tracePt t="26044" x="1104900" y="5327650"/>
          <p14:tracePt t="26065" x="1104900" y="5337175"/>
          <p14:tracePt t="26087" x="1112838" y="5337175"/>
          <p14:tracePt t="26094" x="1120775" y="5337175"/>
          <p14:tracePt t="26101" x="1120775" y="5345113"/>
          <p14:tracePt t="26116" x="1130300" y="5345113"/>
          <p14:tracePt t="26123" x="1147763" y="5353050"/>
          <p14:tracePt t="26137" x="1155700" y="5362575"/>
          <p14:tracePt t="26145" x="1163638" y="5362575"/>
          <p14:tracePt t="26152" x="1173163" y="5362575"/>
          <p14:tracePt t="26160" x="1181100" y="5362575"/>
          <p14:tracePt t="26166" x="1189038" y="5362575"/>
          <p14:tracePt t="26174" x="1189038" y="5370513"/>
          <p14:tracePt t="26181" x="1206500" y="5370513"/>
          <p14:tracePt t="26189" x="1214438" y="5380038"/>
          <p14:tracePt t="26203" x="1231900" y="5380038"/>
          <p14:tracePt t="26211" x="1239838" y="5380038"/>
          <p14:tracePt t="26232" x="1249363" y="5387975"/>
          <p14:tracePt t="26239" x="1257300" y="5387975"/>
          <p14:tracePt t="26254" x="1265238" y="5387975"/>
          <p14:tracePt t="26261" x="1274763" y="5387975"/>
          <p14:tracePt t="26268" x="1282700" y="5387975"/>
          <p14:tracePt t="26283" x="1282700" y="5395913"/>
          <p14:tracePt t="26290" x="1290638" y="5395913"/>
          <p14:tracePt t="26312" x="1300163" y="5395913"/>
          <p14:tracePt t="26341" x="1308100" y="5395913"/>
          <p14:tracePt t="26363" x="1317625" y="5395913"/>
          <p14:tracePt t="26378" x="1325563" y="5395913"/>
          <p14:tracePt t="26415" x="1333500" y="5395913"/>
          <p14:tracePt t="26451" x="1343025" y="5395913"/>
          <p14:tracePt t="27483" x="1343025" y="5380038"/>
          <p14:tracePt t="27490" x="1343025" y="5353050"/>
          <p14:tracePt t="27497" x="1343025" y="5311775"/>
          <p14:tracePt t="27505" x="1343025" y="5276850"/>
          <p14:tracePt t="27512" x="1343025" y="5235575"/>
          <p14:tracePt t="27519" x="1343025" y="5208588"/>
          <p14:tracePt t="27526" x="1343025" y="5183188"/>
          <p14:tracePt t="27532" x="1343025" y="5167313"/>
          <p14:tracePt t="27540" x="1343025" y="5149850"/>
          <p14:tracePt t="27547" x="1343025" y="5141913"/>
          <p14:tracePt t="27554" x="1343025" y="5124450"/>
          <p14:tracePt t="27568" x="1343025" y="5106988"/>
          <p14:tracePt t="27576" x="1343025" y="5091113"/>
          <p14:tracePt t="27583" x="1343025" y="5081588"/>
          <p14:tracePt t="27590" x="1343025" y="5056188"/>
          <p14:tracePt t="27597" x="1343025" y="5030788"/>
          <p14:tracePt t="27604" x="1343025" y="5013325"/>
          <p14:tracePt t="27611" x="1343025" y="4987925"/>
          <p14:tracePt t="27618" x="1343025" y="4962525"/>
          <p14:tracePt t="27626" x="1343025" y="4946650"/>
          <p14:tracePt t="27632" x="1343025" y="4919663"/>
          <p14:tracePt t="27639" x="1343025" y="4894263"/>
          <p14:tracePt t="27647" x="1343025" y="4878388"/>
          <p14:tracePt t="27654" x="1343025" y="4852988"/>
          <p14:tracePt t="27661" x="1343025" y="4835525"/>
          <p14:tracePt t="27667" x="1333500" y="4818063"/>
          <p14:tracePt t="27675" x="1333500" y="4792663"/>
          <p14:tracePt t="27682" x="1325563" y="4767263"/>
          <p14:tracePt t="27689" x="1325563" y="4749800"/>
          <p14:tracePt t="27696" x="1325563" y="4733925"/>
          <p14:tracePt t="27703" x="1325563" y="4708525"/>
          <p14:tracePt t="27710" x="1317625" y="4699000"/>
          <p14:tracePt t="27717" x="1317625" y="4673600"/>
          <p14:tracePt t="27725" x="1308100" y="4657725"/>
          <p14:tracePt t="27731" x="1308100" y="4640263"/>
          <p14:tracePt t="27739" x="1308100" y="4622800"/>
          <p14:tracePt t="27746" x="1308100" y="4597400"/>
          <p14:tracePt t="27753" x="1308100" y="4579938"/>
          <p14:tracePt t="27760" x="1308100" y="4564063"/>
          <p14:tracePt t="27768" x="1300163" y="4538663"/>
          <p14:tracePt t="27775" x="1300163" y="4529138"/>
          <p14:tracePt t="27782" x="1300163" y="4503738"/>
          <p14:tracePt t="27789" x="1300163" y="4486275"/>
          <p14:tracePt t="27796" x="1300163" y="4470400"/>
          <p14:tracePt t="27803" x="1300163" y="4452938"/>
          <p14:tracePt t="27810" x="1300163" y="4427538"/>
          <p14:tracePt t="27817" x="1300163" y="4419600"/>
          <p14:tracePt t="27826" x="1300163" y="4394200"/>
          <p14:tracePt t="27832" x="1300163" y="4376738"/>
          <p14:tracePt t="27840" x="1300163" y="4359275"/>
          <p14:tracePt t="27847" x="1300163" y="4333875"/>
          <p14:tracePt t="27854" x="1300163" y="4325938"/>
          <p14:tracePt t="27860" x="1290638" y="4300538"/>
          <p14:tracePt t="27867" x="1290638" y="4283075"/>
          <p14:tracePt t="27876" x="1282700" y="4249738"/>
          <p14:tracePt t="27882" x="1282700" y="4232275"/>
          <p14:tracePt t="27889" x="1282700" y="4206875"/>
          <p14:tracePt t="27896" x="1282700" y="4197350"/>
          <p14:tracePt t="27903" x="1282700" y="4171950"/>
          <p14:tracePt t="27910" x="1282700" y="4146550"/>
          <p14:tracePt t="27917" x="1282700" y="4130675"/>
          <p14:tracePt t="27925" x="1282700" y="4105275"/>
          <p14:tracePt t="27932" x="1282700" y="4087813"/>
          <p14:tracePt t="27939" x="1282700" y="4070350"/>
          <p14:tracePt t="27947" x="1282700" y="4052888"/>
          <p14:tracePt t="27960" x="1282700" y="4027488"/>
          <p14:tracePt t="27961" x="1282700" y="4019550"/>
          <p14:tracePt t="27968" x="1282700" y="3994150"/>
          <p14:tracePt t="27976" x="1282700" y="3976688"/>
          <p14:tracePt t="27982" x="1282700" y="3960813"/>
          <p14:tracePt t="27990" x="1282700" y="3943350"/>
          <p14:tracePt t="27996" x="1282700" y="3917950"/>
          <p14:tracePt t="28004" x="1282700" y="3908425"/>
          <p14:tracePt t="28011" x="1282700" y="3883025"/>
          <p14:tracePt t="28018" x="1282700" y="3875088"/>
          <p14:tracePt t="28026" x="1282700" y="3849688"/>
          <p14:tracePt t="28032" x="1282700" y="3824288"/>
          <p14:tracePt t="28039" x="1282700" y="3806825"/>
          <p14:tracePt t="28047" x="1290638" y="3790950"/>
          <p14:tracePt t="28054" x="1290638" y="3773488"/>
          <p14:tracePt t="28061" x="1290638" y="3748088"/>
          <p14:tracePt t="28068" x="1290638" y="3738563"/>
          <p14:tracePt t="28076" x="1290638" y="3713163"/>
          <p14:tracePt t="28083" x="1290638" y="3705225"/>
          <p14:tracePt t="28090" x="1290638" y="3679825"/>
          <p14:tracePt t="28097" x="1290638" y="3662363"/>
          <p14:tracePt t="28104" x="1290638" y="3654425"/>
          <p14:tracePt t="28111" x="1290638" y="3636963"/>
          <p14:tracePt t="28118" x="1290638" y="3629025"/>
          <p14:tracePt t="28126" x="1290638" y="3611563"/>
          <p14:tracePt t="28133" x="1290638" y="3603625"/>
          <p14:tracePt t="28141" x="1290638" y="3594100"/>
          <p14:tracePt t="28148" x="1290638" y="3586163"/>
          <p14:tracePt t="28155" x="1290638" y="3568700"/>
          <p14:tracePt t="28169" x="1300163" y="3552825"/>
          <p14:tracePt t="28176" x="1300163" y="3543300"/>
          <p14:tracePt t="28183" x="1300163" y="3535363"/>
          <p14:tracePt t="28191" x="1300163" y="3517900"/>
          <p14:tracePt t="28197" x="1308100" y="3502025"/>
          <p14:tracePt t="28205" x="1308100" y="3475038"/>
          <p14:tracePt t="28212" x="1317625" y="3449638"/>
          <p14:tracePt t="28219" x="1317625" y="3433763"/>
          <p14:tracePt t="28227" x="1317625" y="3408363"/>
          <p14:tracePt t="28233" x="1325563" y="3382963"/>
          <p14:tracePt t="28241" x="1325563" y="3373438"/>
          <p14:tracePt t="28248" x="1325563" y="3348038"/>
          <p14:tracePt t="28255" x="1325563" y="3330575"/>
          <p14:tracePt t="28262" x="1325563" y="3314700"/>
          <p14:tracePt t="28269" x="1325563" y="3297238"/>
          <p14:tracePt t="28276" x="1325563" y="3279775"/>
          <p14:tracePt t="28283" x="1325563" y="3271838"/>
          <p14:tracePt t="28290" x="1325563" y="3254375"/>
          <p14:tracePt t="28297" x="1325563" y="3246438"/>
          <p14:tracePt t="28304" x="1325563" y="3228975"/>
          <p14:tracePt t="28311" x="1333500" y="3211513"/>
          <p14:tracePt t="28318" x="1333500" y="3203575"/>
          <p14:tracePt t="28326" x="1333500" y="3178175"/>
          <p14:tracePt t="28333" x="1343025" y="3160713"/>
          <p14:tracePt t="28342" x="1343025" y="3152775"/>
          <p14:tracePt t="28348" x="1343025" y="3144838"/>
          <p14:tracePt t="28355" x="1343025" y="3127375"/>
          <p14:tracePt t="28369" x="1343025" y="3119438"/>
          <p14:tracePt t="28376" x="1343025" y="3109913"/>
          <p14:tracePt t="28383" x="1343025" y="3101975"/>
          <p14:tracePt t="28392" x="1343025" y="3094038"/>
          <p14:tracePt t="28398" x="1343025" y="3084513"/>
          <p14:tracePt t="28405" x="1343025" y="3076575"/>
          <p14:tracePt t="28412" x="1343025" y="3067050"/>
          <p14:tracePt t="28420" x="1343025" y="3059113"/>
          <p14:tracePt t="28434" x="1343025" y="3041650"/>
          <p14:tracePt t="28448" x="1343025" y="3033713"/>
          <p14:tracePt t="28456" x="1343025" y="3025775"/>
          <p14:tracePt t="28463" x="1343025" y="3016250"/>
          <p14:tracePt t="28477" x="1343025" y="3008313"/>
          <p14:tracePt t="28492" x="1343025" y="3000375"/>
          <p14:tracePt t="28506" x="1343025" y="2990850"/>
          <p14:tracePt t="28513" x="1343025" y="2982913"/>
          <p14:tracePt t="28520" x="1343025" y="2974975"/>
          <p14:tracePt t="28549" x="1343025" y="2965450"/>
          <p14:tracePt t="28563" x="1343025" y="2957513"/>
          <p14:tracePt t="28584" x="1343025" y="2949575"/>
          <p14:tracePt t="28592" x="1343025" y="2940050"/>
          <p14:tracePt t="28599" x="1343025" y="2932113"/>
          <p14:tracePt t="28606" x="1343025" y="2922588"/>
          <p14:tracePt t="28613" x="1343025" y="2914650"/>
          <p14:tracePt t="28628" x="1343025" y="2906713"/>
          <p14:tracePt t="28634" x="1343025" y="2889250"/>
          <p14:tracePt t="28656" x="1343025" y="2881313"/>
          <p14:tracePt t="28663" x="1343025" y="2871788"/>
          <p14:tracePt t="28670" x="1343025" y="2863850"/>
          <p14:tracePt t="28684" x="1343025" y="2855913"/>
          <p14:tracePt t="28705" x="1343025" y="2846388"/>
          <p14:tracePt t="28734" x="1343025" y="2838450"/>
          <p14:tracePt t="28755" x="1343025" y="2830513"/>
          <p14:tracePt t="28769" x="1343025" y="2820988"/>
          <p14:tracePt t="29559" x="1343025" y="2830513"/>
          <p14:tracePt t="29573" x="1343025" y="2838450"/>
          <p14:tracePt t="29609" x="1343025" y="2846388"/>
          <p14:tracePt t="29624" x="1343025" y="2855913"/>
          <p14:tracePt t="29645" x="1343025" y="2863850"/>
          <p14:tracePt t="29652" x="1343025" y="2871788"/>
          <p14:tracePt t="29659" x="1343025" y="2881313"/>
          <p14:tracePt t="29673" x="1343025" y="2889250"/>
          <p14:tracePt t="29687" x="1343025" y="2897188"/>
          <p14:tracePt t="29702" x="1343025" y="2906713"/>
          <p14:tracePt t="29709" x="1343025" y="2914650"/>
          <p14:tracePt t="29716" x="1343025" y="2922588"/>
          <p14:tracePt t="29738" x="1343025" y="2932113"/>
          <p14:tracePt t="29745" x="1343025" y="2940050"/>
          <p14:tracePt t="29752" x="1343025" y="2957513"/>
          <p14:tracePt t="29760" x="1343025" y="2990850"/>
          <p14:tracePt t="29767" x="1343025" y="3033713"/>
          <p14:tracePt t="29775" x="1343025" y="3076575"/>
          <p14:tracePt t="29781" x="1343025" y="3119438"/>
          <p14:tracePt t="29789" x="1343025" y="3178175"/>
          <p14:tracePt t="29796" x="1343025" y="3221038"/>
          <p14:tracePt t="29803" x="1343025" y="3279775"/>
          <p14:tracePt t="29810" x="1333500" y="3340100"/>
          <p14:tracePt t="29817" x="1333500" y="3398838"/>
          <p14:tracePt t="29825" x="1325563" y="3441700"/>
          <p14:tracePt t="29831" x="1325563" y="3484563"/>
          <p14:tracePt t="29839" x="1317625" y="3535363"/>
          <p14:tracePt t="29846" x="1317625" y="3560763"/>
          <p14:tracePt t="29853" x="1317625" y="3586163"/>
          <p14:tracePt t="29860" x="1317625" y="3619500"/>
          <p14:tracePt t="29867" x="1317625" y="3654425"/>
          <p14:tracePt t="29875" x="1317625" y="3679825"/>
          <p14:tracePt t="29881" x="1317625" y="3705225"/>
          <p14:tracePt t="29889" x="1317625" y="3748088"/>
          <p14:tracePt t="29896" x="1325563" y="3790950"/>
          <p14:tracePt t="29903" x="1325563" y="3849688"/>
          <p14:tracePt t="29910" x="1333500" y="3908425"/>
          <p14:tracePt t="29917" x="1333500" y="3968750"/>
          <p14:tracePt t="29925" x="1333500" y="4027488"/>
          <p14:tracePt t="29932" x="1333500" y="4070350"/>
          <p14:tracePt t="29940" x="1333500" y="4113213"/>
          <p14:tracePt t="29946" x="1343025" y="4164013"/>
          <p14:tracePt t="29957" x="1343025" y="4181475"/>
          <p14:tracePt t="29960" x="1343025" y="4214813"/>
          <p14:tracePt t="29967" x="1350963" y="4240213"/>
          <p14:tracePt t="29975" x="1350963" y="4257675"/>
          <p14:tracePt t="29982" x="1350963" y="4283075"/>
          <p14:tracePt t="29989" x="1350963" y="4308475"/>
          <p14:tracePt t="29996" x="1350963" y="4316413"/>
          <p14:tracePt t="30003" x="1350963" y="4341813"/>
          <p14:tracePt t="30010" x="1350963" y="4376738"/>
          <p14:tracePt t="30017" x="1350963" y="4419600"/>
          <p14:tracePt t="30024" x="1350963" y="4460875"/>
          <p14:tracePt t="30031" x="1350963" y="4546600"/>
          <p14:tracePt t="30039" x="1350963" y="4648200"/>
          <p14:tracePt t="30045" x="1350963" y="4741863"/>
          <p14:tracePt t="30052" x="1376363" y="4860925"/>
          <p14:tracePt t="30060" x="1384300" y="4962525"/>
          <p14:tracePt t="30066" x="1384300" y="5013325"/>
          <p14:tracePt t="30074" x="1401763" y="5073650"/>
          <p14:tracePt t="30081" x="1401763" y="5106988"/>
          <p14:tracePt t="30088" x="1409700" y="5141913"/>
          <p14:tracePt t="30095" x="1409700" y="5157788"/>
          <p14:tracePt t="30102" x="1409700" y="5167313"/>
          <p14:tracePt t="30109" x="1409700" y="5175250"/>
          <p14:tracePt t="30116" x="1409700" y="5183188"/>
          <p14:tracePt t="30124" x="1409700" y="5192713"/>
          <p14:tracePt t="30130" x="1409700" y="5200650"/>
          <p14:tracePt t="30144" x="1409700" y="5208588"/>
          <p14:tracePt t="30152" x="1409700" y="5218113"/>
          <p14:tracePt t="30159" x="1409700" y="5226050"/>
          <p14:tracePt t="30174" x="1409700" y="5243513"/>
          <p14:tracePt t="30180" x="1409700" y="5251450"/>
          <p14:tracePt t="30187" x="1409700" y="5260975"/>
          <p14:tracePt t="30194" x="1409700" y="5276850"/>
          <p14:tracePt t="30208" x="1409700" y="5294313"/>
          <p14:tracePt t="30215" x="1409700" y="5302250"/>
          <p14:tracePt t="30223" x="1409700" y="5311775"/>
          <p14:tracePt t="30229" x="1409700" y="5319713"/>
          <p14:tracePt t="30236" x="1409700" y="5327650"/>
          <p14:tracePt t="30244" x="1409700" y="5337175"/>
          <p14:tracePt t="30251" x="1409700" y="5345113"/>
          <p14:tracePt t="30258" x="1409700" y="5353050"/>
          <p14:tracePt t="30273" x="1409700" y="5362575"/>
          <p14:tracePt t="30279" x="1409700" y="5370513"/>
          <p14:tracePt t="30300" x="1409700" y="5380038"/>
          <p14:tracePt t="30307" x="1409700" y="5387975"/>
          <p14:tracePt t="30314" x="1409700" y="5395913"/>
          <p14:tracePt t="30343" x="1409700" y="5405438"/>
          <p14:tracePt t="30357" x="1409700" y="5413375"/>
          <p14:tracePt t="30393" x="1409700" y="5421313"/>
          <p14:tracePt t="30407" x="1409700" y="5430838"/>
          <p14:tracePt t="30421" x="1401763" y="5430838"/>
          <p14:tracePt t="30442" x="1393825" y="5430838"/>
          <p14:tracePt t="30471" x="1384300" y="5430838"/>
          <p14:tracePt t="30492" x="1376363" y="5430838"/>
          <p14:tracePt t="30542" x="1368425" y="5430838"/>
          <p14:tracePt t="30556" x="1358900" y="5430838"/>
          <p14:tracePt t="30571" x="1350963" y="5430838"/>
          <p14:tracePt t="30620" x="1343025" y="5430838"/>
          <p14:tracePt t="30999" x="1343025" y="5421313"/>
          <p14:tracePt t="31013" x="1343025" y="5405438"/>
          <p14:tracePt t="31020" x="1350963" y="5380038"/>
          <p14:tracePt t="31028" x="1350963" y="5337175"/>
          <p14:tracePt t="31035" x="1358900" y="5235575"/>
          <p14:tracePt t="31042" x="1384300" y="5081588"/>
          <p14:tracePt t="31049" x="1384300" y="4903788"/>
          <p14:tracePt t="31057" x="1401763" y="4640263"/>
          <p14:tracePt t="31063" x="1409700" y="4427538"/>
          <p14:tracePt t="31071" x="1409700" y="4300538"/>
          <p14:tracePt t="31078" x="1409700" y="4214813"/>
          <p14:tracePt t="31085" x="1409700" y="4171950"/>
          <p14:tracePt t="31092" x="1409700" y="4138613"/>
          <p14:tracePt t="31099" x="1409700" y="4113213"/>
          <p14:tracePt t="31106" x="1409700" y="4105275"/>
          <p14:tracePt t="31113" x="1409700" y="4087813"/>
          <p14:tracePt t="31120" x="1409700" y="4070350"/>
          <p14:tracePt t="31127" x="1409700" y="4062413"/>
          <p14:tracePt t="31134" x="1409700" y="4044950"/>
          <p14:tracePt t="31148" x="1409700" y="4019550"/>
          <p14:tracePt t="31156" x="1409700" y="4011613"/>
          <p14:tracePt t="31163" x="1409700" y="3986213"/>
          <p14:tracePt t="31170" x="1409700" y="3960813"/>
          <p14:tracePt t="31177" x="1409700" y="3925888"/>
          <p14:tracePt t="31185" x="1409700" y="3883025"/>
          <p14:tracePt t="31192" x="1409700" y="3824288"/>
          <p14:tracePt t="31199" x="1409700" y="3756025"/>
          <p14:tracePt t="31206" x="1401763" y="3679825"/>
          <p14:tracePt t="31213" x="1401763" y="3629025"/>
          <p14:tracePt t="31220" x="1401763" y="3586163"/>
          <p14:tracePt t="31227" x="1401763" y="3535363"/>
          <p14:tracePt t="31234" x="1393825" y="3509963"/>
          <p14:tracePt t="31241" x="1384300" y="3475038"/>
          <p14:tracePt t="31248" x="1384300" y="3449638"/>
          <p14:tracePt t="31256" x="1376363" y="3424238"/>
          <p14:tracePt t="31263" x="1376363" y="3416300"/>
          <p14:tracePt t="31270" x="1376363" y="3398838"/>
          <p14:tracePt t="31277" x="1376363" y="3373438"/>
          <p14:tracePt t="31284" x="1376363" y="3355975"/>
          <p14:tracePt t="31291" x="1376363" y="3322638"/>
          <p14:tracePt t="31298" x="1376363" y="3289300"/>
          <p14:tracePt t="31306" x="1368425" y="3263900"/>
          <p14:tracePt t="31313" x="1368425" y="3246438"/>
          <p14:tracePt t="31320" x="1358900" y="3228975"/>
          <p14:tracePt t="31327" x="1358900" y="3221038"/>
          <p14:tracePt t="31334" x="1350963" y="3195638"/>
          <p14:tracePt t="31341" x="1350963" y="3178175"/>
          <p14:tracePt t="31348" x="1350963" y="3170238"/>
          <p14:tracePt t="31356" x="1350963" y="3152775"/>
          <p14:tracePt t="31363" x="1350963" y="3127375"/>
          <p14:tracePt t="31370" x="1350963" y="3119438"/>
          <p14:tracePt t="31377" x="1343025" y="3101975"/>
          <p14:tracePt t="31384" x="1343025" y="3084513"/>
          <p14:tracePt t="31391" x="1343025" y="3076575"/>
          <p14:tracePt t="31398" x="1333500" y="3067050"/>
          <p14:tracePt t="31406" x="1333500" y="3059113"/>
          <p14:tracePt t="31412" x="1325563" y="3059113"/>
          <p14:tracePt t="31426" x="1325563" y="3051175"/>
          <p14:tracePt t="31433" x="1325563" y="3041650"/>
          <p14:tracePt t="31441" x="1325563" y="3033713"/>
          <p14:tracePt t="31448" x="1317625" y="3033713"/>
          <p14:tracePt t="31456" x="1317625" y="3025775"/>
          <p14:tracePt t="31462" x="1317625" y="3016250"/>
          <p14:tracePt t="31484" x="1317625" y="3008313"/>
          <p14:tracePt t="31491" x="1317625" y="3000375"/>
          <p14:tracePt t="31498" x="1317625" y="2990850"/>
          <p14:tracePt t="31513" x="1308100" y="2990850"/>
          <p14:tracePt t="31527" x="1308100" y="2982913"/>
          <p14:tracePt t="31542" x="1308100" y="2974975"/>
          <p14:tracePt t="31578" x="1308100" y="2965450"/>
          <p14:tracePt t="31592" x="1308100" y="2957513"/>
          <p14:tracePt t="31613" x="1308100" y="2949575"/>
          <p14:tracePt t="31635" x="1308100" y="2940050"/>
          <p14:tracePt t="31643" x="1308100" y="2932113"/>
          <p14:tracePt t="31657" x="1308100" y="2922588"/>
          <p14:tracePt t="31671" x="1308100" y="2914650"/>
          <p14:tracePt t="31685" x="1308100" y="2906713"/>
          <p14:tracePt t="31692" x="1308100" y="2897188"/>
          <p14:tracePt t="31707" x="1308100" y="2889250"/>
          <p14:tracePt t="31743" x="1308100" y="2881313"/>
          <p14:tracePt t="31757" x="1308100" y="2871788"/>
          <p14:tracePt t="32399" x="1308100" y="2881313"/>
          <p14:tracePt t="32413" x="1317625" y="2881313"/>
          <p14:tracePt t="32421" x="1317625" y="2897188"/>
          <p14:tracePt t="32428" x="1317625" y="2906713"/>
          <p14:tracePt t="32442" x="1317625" y="2922588"/>
          <p14:tracePt t="32449" x="1317625" y="2932113"/>
          <p14:tracePt t="32456" x="1317625" y="2949575"/>
          <p14:tracePt t="32463" x="1317625" y="2982913"/>
          <p14:tracePt t="32471" x="1325563" y="3059113"/>
          <p14:tracePt t="32477" x="1343025" y="3170238"/>
          <p14:tracePt t="32485" x="1343025" y="3340100"/>
          <p14:tracePt t="32492" x="1343025" y="3578225"/>
          <p14:tracePt t="32499" x="1343025" y="3730625"/>
          <p14:tracePt t="32506" x="1350963" y="3816350"/>
          <p14:tracePt t="32513" x="1358900" y="3892550"/>
          <p14:tracePt t="32521" x="1376363" y="3951288"/>
          <p14:tracePt t="32528" x="1376363" y="3986213"/>
          <p14:tracePt t="32535" x="1376363" y="4011613"/>
          <p14:tracePt t="32542" x="1393825" y="4070350"/>
          <p14:tracePt t="32549" x="1401763" y="4105275"/>
          <p14:tracePt t="32556" x="1401763" y="4146550"/>
          <p14:tracePt t="32563" x="1419225" y="4206875"/>
          <p14:tracePt t="32571" x="1419225" y="4249738"/>
          <p14:tracePt t="32577" x="1427163" y="4308475"/>
          <p14:tracePt t="32584" x="1435100" y="4341813"/>
          <p14:tracePt t="32591" x="1435100" y="4376738"/>
          <p14:tracePt t="32598" x="1435100" y="4419600"/>
          <p14:tracePt t="32605" x="1444625" y="4460875"/>
          <p14:tracePt t="32612" x="1452563" y="4521200"/>
          <p14:tracePt t="32620" x="1470025" y="4597400"/>
          <p14:tracePt t="32627" x="1470025" y="4665663"/>
          <p14:tracePt t="32634" x="1477963" y="4767263"/>
          <p14:tracePt t="32641" x="1503363" y="4868863"/>
          <p14:tracePt t="32648" x="1503363" y="4972050"/>
          <p14:tracePt t="32656" x="1512888" y="5056188"/>
          <p14:tracePt t="32662" x="1520825" y="5157788"/>
          <p14:tracePt t="32669" x="1546225" y="5243513"/>
          <p14:tracePt t="32676" x="1554163" y="5327650"/>
          <p14:tracePt t="32684" x="1571625" y="5405438"/>
          <p14:tracePt t="32690" x="1597025" y="5481638"/>
          <p14:tracePt t="32697" x="1606550" y="5540375"/>
          <p14:tracePt t="32706" x="1631950" y="5600700"/>
          <p14:tracePt t="32711" x="1647825" y="5634038"/>
          <p14:tracePt t="32719" x="1673225" y="5702300"/>
          <p14:tracePt t="32726" x="1708150" y="5735638"/>
          <p14:tracePt t="32733" x="1733550" y="5788025"/>
          <p14:tracePt t="32740" x="1766888" y="5838825"/>
          <p14:tracePt t="32747" x="1809750" y="5897563"/>
          <p14:tracePt t="32756" x="1868488" y="5965825"/>
          <p14:tracePt t="32761" x="1936750" y="6059488"/>
          <p14:tracePt t="32769" x="1997075" y="6135688"/>
          <p14:tracePt t="32776" x="2038350" y="6194425"/>
          <p14:tracePt t="32783" x="2073275" y="6246813"/>
          <p14:tracePt t="32790" x="2106613" y="6280150"/>
          <p14:tracePt t="32797" x="2132013" y="6323013"/>
          <p14:tracePt t="32805" x="2149475" y="6338888"/>
          <p14:tracePt t="32811" x="2174875" y="6373813"/>
          <p14:tracePt t="32818" x="2192338" y="6391275"/>
          <p14:tracePt t="32826" x="2225675" y="6416675"/>
          <p14:tracePt t="32833" x="2268538" y="6442075"/>
          <p14:tracePt t="32840" x="2301875" y="6475413"/>
          <p14:tracePt t="32846" x="2336800" y="6510338"/>
          <p14:tracePt t="32854" x="2379663" y="6535738"/>
          <p14:tracePt t="32861" x="2413000" y="6577013"/>
          <p14:tracePt t="32868" x="2455863" y="6611938"/>
          <p14:tracePt t="32875" x="2481263" y="6654800"/>
          <p14:tracePt t="32882" x="2497138" y="6688138"/>
          <p14:tracePt t="32889" x="2524125" y="6713538"/>
          <p14:tracePt t="32896" x="2540000" y="6738938"/>
          <p14:tracePt t="32903" x="2549525" y="6746875"/>
          <p14:tracePt t="32910" x="2557463" y="6764338"/>
          <p14:tracePt t="32917" x="2565400" y="6772275"/>
          <p14:tracePt t="32925" x="2565400" y="6781800"/>
          <p14:tracePt t="32932" x="2582863" y="6799263"/>
          <p14:tracePt t="32939" x="2582863" y="6807200"/>
          <p14:tracePt t="32945" x="2590800" y="6815138"/>
          <p14:tracePt t="32954" x="2590800" y="6824663"/>
          <p14:tracePt t="32960" x="2600325" y="6832600"/>
          <p14:tracePt t="32974" x="2608263" y="6850063"/>
          <p14:tracePt t="33669" x="0" y="0"/>
        </p14:tracePtLst>
        <p14:tracePtLst>
          <p14:tracePt t="52346" x="3708400" y="6286500"/>
          <p14:tracePt t="52648" x="2719388" y="6731000"/>
          <p14:tracePt t="52655" x="2684463" y="6670675"/>
          <p14:tracePt t="52662" x="2668588" y="6627813"/>
          <p14:tracePt t="52670" x="2651125" y="6594475"/>
          <p14:tracePt t="52676" x="2633663" y="6577013"/>
          <p14:tracePt t="52683" x="2616200" y="6551613"/>
          <p14:tracePt t="52690" x="2616200" y="6526213"/>
          <p14:tracePt t="52697" x="2608263" y="6510338"/>
          <p14:tracePt t="52704" x="2600325" y="6510338"/>
          <p14:tracePt t="52711" x="2582863" y="6483350"/>
          <p14:tracePt t="52720" x="2574925" y="6467475"/>
          <p14:tracePt t="52725" x="2574925" y="6457950"/>
          <p14:tracePt t="52732" x="2565400" y="6442075"/>
          <p14:tracePt t="52740" x="2549525" y="6416675"/>
          <p14:tracePt t="52747" x="2540000" y="6381750"/>
          <p14:tracePt t="52754" x="2532063" y="6365875"/>
          <p14:tracePt t="52761" x="2514600" y="6313488"/>
          <p14:tracePt t="52768" x="2497138" y="6280150"/>
          <p14:tracePt t="52775" x="2489200" y="6246813"/>
          <p14:tracePt t="52782" x="2471738" y="6211888"/>
          <p14:tracePt t="52789" x="2455863" y="6178550"/>
          <p14:tracePt t="52796" x="2446338" y="6153150"/>
          <p14:tracePt t="52803" x="2430463" y="6118225"/>
          <p14:tracePt t="52810" x="2420938" y="6102350"/>
          <p14:tracePt t="52818" x="2405063" y="6076950"/>
          <p14:tracePt t="52825" x="2387600" y="6049963"/>
          <p14:tracePt t="52832" x="2370138" y="6024563"/>
          <p14:tracePt t="52839" x="2352675" y="5999163"/>
          <p14:tracePt t="52846" x="2336800" y="5983288"/>
          <p14:tracePt t="52853" x="2319338" y="5957888"/>
          <p14:tracePt t="52860" x="2301875" y="5932488"/>
          <p14:tracePt t="52869" x="2286000" y="5905500"/>
          <p14:tracePt t="52875" x="2268538" y="5880100"/>
          <p14:tracePt t="52881" x="2251075" y="5872163"/>
          <p14:tracePt t="52889" x="2235200" y="5846763"/>
          <p14:tracePt t="52896" x="2225675" y="5821363"/>
          <p14:tracePt t="52903" x="2208213" y="5795963"/>
          <p14:tracePt t="52910" x="2200275" y="5770563"/>
          <p14:tracePt t="52918" x="2182813" y="5761038"/>
          <p14:tracePt t="52924" x="2166938" y="5735638"/>
          <p14:tracePt t="52931" x="2157413" y="5710238"/>
          <p14:tracePt t="52939" x="2141538" y="5684838"/>
          <p14:tracePt t="52946" x="2124075" y="5659438"/>
          <p14:tracePt t="52953" x="2124075" y="5641975"/>
          <p14:tracePt t="52960" x="2106613" y="5616575"/>
          <p14:tracePt t="52968" x="2090738" y="5591175"/>
          <p14:tracePt t="52974" x="2081213" y="5565775"/>
          <p14:tracePt t="52981" x="2073275" y="5549900"/>
          <p14:tracePt t="52988" x="2055813" y="5532438"/>
          <p14:tracePt t="52995" x="2047875" y="5514975"/>
          <p14:tracePt t="53003" x="2038350" y="5489575"/>
          <p14:tracePt t="53010" x="2038350" y="5481638"/>
          <p14:tracePt t="53018" x="2030413" y="5464175"/>
          <p14:tracePt t="53024" x="2022475" y="5456238"/>
          <p14:tracePt t="53032" x="2012950" y="5446713"/>
          <p14:tracePt t="53039" x="2012950" y="5430838"/>
          <p14:tracePt t="53046" x="2012950" y="5421313"/>
          <p14:tracePt t="53053" x="2005013" y="5421313"/>
          <p14:tracePt t="53060" x="1997075" y="5405438"/>
          <p14:tracePt t="53075" x="1987550" y="5395913"/>
          <p14:tracePt t="53089" x="1987550" y="5387975"/>
          <p14:tracePt t="53096" x="1979613" y="5380038"/>
          <p14:tracePt t="53111" x="1971675" y="5380038"/>
          <p14:tracePt t="53119" x="1962150" y="5370513"/>
          <p14:tracePt t="53125" x="1962150" y="5362575"/>
          <p14:tracePt t="53133" x="1962150" y="5353050"/>
          <p14:tracePt t="53147" x="1962150" y="5345113"/>
          <p14:tracePt t="53154" x="1954213" y="5345113"/>
          <p14:tracePt t="53162" x="1954213" y="5337175"/>
          <p14:tracePt t="53169" x="1946275" y="5337175"/>
          <p14:tracePt t="53198" x="1946275" y="5327650"/>
          <p14:tracePt t="53205" x="1936750" y="5327650"/>
          <p14:tracePt t="53212" x="1936750" y="5319713"/>
          <p14:tracePt t="53227" x="1928813" y="5319713"/>
          <p14:tracePt t="53256" x="1920875" y="5319713"/>
          <p14:tracePt t="53270" x="1911350" y="5319713"/>
          <p14:tracePt t="53292" x="1903413" y="5319713"/>
          <p14:tracePt t="53329" x="1893888" y="5319713"/>
          <p14:tracePt t="53343" x="1885950" y="5319713"/>
          <p14:tracePt t="53379" x="1878013" y="5319713"/>
          <p14:tracePt t="53393" x="1868488" y="5319713"/>
          <p14:tracePt t="53408" x="1860550" y="5319713"/>
          <p14:tracePt t="53423" x="1860550" y="5327650"/>
          <p14:tracePt t="53444" x="1852613" y="5327650"/>
          <p14:tracePt t="53539" x="1852613" y="5337175"/>
          <p14:tracePt t="53582" x="1852613" y="5345113"/>
          <p14:tracePt t="53734" x="1852613" y="5353050"/>
          <p14:tracePt t="53756" x="1852613" y="5362575"/>
          <p14:tracePt t="53836" x="1852613" y="5370513"/>
          <p14:tracePt t="54291" x="1852613" y="5362575"/>
          <p14:tracePt t="54306" x="1852613" y="5353050"/>
          <p14:tracePt t="54320" x="1852613" y="5345113"/>
          <p14:tracePt t="54327" x="1852613" y="5337175"/>
          <p14:tracePt t="54342" x="1852613" y="5327650"/>
          <p14:tracePt t="54349" x="1852613" y="5311775"/>
          <p14:tracePt t="54356" x="1852613" y="5294313"/>
          <p14:tracePt t="54363" x="1860550" y="5251450"/>
          <p14:tracePt t="54370" x="1878013" y="5175250"/>
          <p14:tracePt t="54378" x="1885950" y="5073650"/>
          <p14:tracePt t="54385" x="1893888" y="4962525"/>
          <p14:tracePt t="54392" x="1911350" y="4843463"/>
          <p14:tracePt t="54401" x="1920875" y="4759325"/>
          <p14:tracePt t="54407" x="1920875" y="4691063"/>
          <p14:tracePt t="54414" x="1920875" y="4640263"/>
          <p14:tracePt t="54421" x="1920875" y="4622800"/>
          <p14:tracePt t="54428" x="1920875" y="4605338"/>
          <p14:tracePt t="54436" x="1920875" y="4597400"/>
          <p14:tracePt t="54443" x="1920875" y="4589463"/>
          <p14:tracePt t="54457" x="1920875" y="4579938"/>
          <p14:tracePt t="54472" x="1920875" y="4572000"/>
          <p14:tracePt t="54502" x="1928813" y="4554538"/>
          <p14:tracePt t="54508" x="1928813" y="4538663"/>
          <p14:tracePt t="54516" x="1928813" y="4521200"/>
          <p14:tracePt t="54523" x="1928813" y="4495800"/>
          <p14:tracePt t="54530" x="1928813" y="4486275"/>
          <p14:tracePt t="54537" x="1936750" y="4460875"/>
          <p14:tracePt t="54544" x="1936750" y="4445000"/>
          <p14:tracePt t="54552" x="1936750" y="4427538"/>
          <p14:tracePt t="54559" x="1936750" y="4410075"/>
          <p14:tracePt t="54567" x="1936750" y="4384675"/>
          <p14:tracePt t="54573" x="1936750" y="4376738"/>
          <p14:tracePt t="54580" x="1936750" y="4359275"/>
          <p14:tracePt t="54587" x="1936750" y="4341813"/>
          <p14:tracePt t="54595" x="1936750" y="4333875"/>
          <p14:tracePt t="54602" x="1936750" y="4325938"/>
          <p14:tracePt t="54609" x="1936750" y="4316413"/>
          <p14:tracePt t="54624" x="1936750" y="4308475"/>
          <p14:tracePt t="54631" x="1936750" y="4300538"/>
          <p14:tracePt t="54646" x="1936750" y="4291013"/>
          <p14:tracePt t="54653" x="1936750" y="4283075"/>
          <p14:tracePt t="54668" x="1936750" y="4275138"/>
          <p14:tracePt t="54696" x="1936750" y="4265613"/>
          <p14:tracePt t="54710" x="1936750" y="4257675"/>
          <p14:tracePt t="54739" x="1936750" y="4249738"/>
          <p14:tracePt t="54760" x="1936750" y="4240213"/>
          <p14:tracePt t="54768" x="1928813" y="4240213"/>
          <p14:tracePt t="54775" x="1928813" y="4232275"/>
          <p14:tracePt t="54804" x="1928813" y="4224338"/>
          <p14:tracePt t="54811" x="1928813" y="4214813"/>
          <p14:tracePt t="54826" x="1920875" y="4214813"/>
          <p14:tracePt t="54833" x="1920875" y="4206875"/>
          <p14:tracePt t="54840" x="1911350" y="4197350"/>
          <p14:tracePt t="54855" x="1911350" y="4189413"/>
          <p14:tracePt t="54876" x="1903413" y="4181475"/>
          <p14:tracePt t="54891" x="1903413" y="4171950"/>
          <p14:tracePt t="54899" x="1893888" y="4171950"/>
          <p14:tracePt t="54986" x="1885950" y="4171950"/>
          <p14:tracePt t="55079" x="1878013" y="4171950"/>
          <p14:tracePt t="55102" x="1868488" y="4171950"/>
          <p14:tracePt t="55210" x="1868488" y="4181475"/>
          <p14:tracePt t="55334" x="1868488" y="4189413"/>
          <p14:tracePt t="55384" x="1868488" y="4197350"/>
          <p14:tracePt t="55399" x="1868488" y="4206875"/>
          <p14:tracePt t="56001" x="1860550" y="4206875"/>
          <p14:tracePt t="56008" x="1843088" y="4206875"/>
          <p14:tracePt t="56022" x="1835150" y="4206875"/>
          <p14:tracePt t="56029" x="1827213" y="4206875"/>
          <p14:tracePt t="56036" x="1817688" y="4206875"/>
          <p14:tracePt t="56051" x="1809750" y="4206875"/>
          <p14:tracePt t="56066" x="1801813" y="4206875"/>
          <p14:tracePt t="56079" x="1792288" y="4206875"/>
          <p14:tracePt t="56086" x="1784350" y="4206875"/>
          <p14:tracePt t="56093" x="1776413" y="4206875"/>
          <p14:tracePt t="56115" x="1766888" y="4206875"/>
          <p14:tracePt t="56121" x="1758950" y="4206875"/>
          <p14:tracePt t="56150" x="1749425" y="4206875"/>
          <p14:tracePt t="56157" x="1741488" y="4206875"/>
          <p14:tracePt t="56179" x="1733550" y="4206875"/>
          <p14:tracePt t="56193" x="1724025" y="4206875"/>
          <p14:tracePt t="56200" x="1716088" y="4206875"/>
          <p14:tracePt t="56221" x="1708150" y="4206875"/>
          <p14:tracePt t="56242" x="1698625" y="4206875"/>
          <p14:tracePt t="56278" x="1690688" y="4206875"/>
          <p14:tracePt t="56285" x="1682750" y="4206875"/>
          <p14:tracePt t="56299" x="1673225" y="4206875"/>
          <p14:tracePt t="56335" x="1665288" y="4206875"/>
          <p14:tracePt t="56350" x="1657350" y="4206875"/>
          <p14:tracePt t="56385" x="1647825" y="4206875"/>
          <p14:tracePt t="56407" x="1639888" y="4206875"/>
          <p14:tracePt t="56421" x="1631950" y="4206875"/>
          <p14:tracePt t="56458" x="1622425" y="4206875"/>
          <p14:tracePt t="56472" x="1614488" y="4206875"/>
          <p14:tracePt t="56507" x="1606550" y="4206875"/>
          <p14:tracePt t="56522" x="1597025" y="4206875"/>
          <p14:tracePt t="56543" x="1589088" y="4206875"/>
          <p14:tracePt t="56572" x="1579563" y="4206875"/>
          <p14:tracePt t="56594" x="1571625" y="4206875"/>
          <p14:tracePt t="56665" x="1563688" y="4206875"/>
          <p14:tracePt t="56686" x="1554163" y="4206875"/>
          <p14:tracePt t="56700" x="1546225" y="4206875"/>
          <p14:tracePt t="56736" x="1538288" y="4206875"/>
          <p14:tracePt t="56751" x="1528763" y="4206875"/>
          <p14:tracePt t="56786" x="1520825" y="4206875"/>
          <p14:tracePt t="56800" x="1512888" y="4206875"/>
          <p14:tracePt t="56815" x="1503363" y="4206875"/>
          <p14:tracePt t="56844" x="1495425" y="4206875"/>
          <p14:tracePt t="56857" x="1487488" y="4206875"/>
          <p14:tracePt t="56879" x="1477963" y="4206875"/>
          <p14:tracePt t="56893" x="1470025" y="4206875"/>
          <p14:tracePt t="56928" x="1462088" y="4206875"/>
          <p14:tracePt t="56943" x="1452563" y="4206875"/>
          <p14:tracePt t="56957" x="1444625" y="4206875"/>
          <p14:tracePt t="56993" x="1435100" y="4206875"/>
          <p14:tracePt t="57007" x="1427163" y="4206875"/>
          <p14:tracePt t="57042" x="1419225" y="4206875"/>
          <p14:tracePt t="57064" x="1409700" y="4206875"/>
          <p14:tracePt t="57078" x="1401763" y="4206875"/>
          <p14:tracePt t="57106" x="1393825" y="4206875"/>
          <p14:tracePt t="57142" x="1384300" y="4206875"/>
          <p14:tracePt t="57257" x="1376363" y="4206875"/>
          <p14:tracePt t="57271" x="1368425" y="4206875"/>
          <p14:tracePt t="57286" x="1358900" y="4206875"/>
          <p14:tracePt t="58009" x="1358900" y="4197350"/>
          <p14:tracePt t="61180" x="1368425" y="4197350"/>
          <p14:tracePt t="61188" x="1393825" y="4197350"/>
          <p14:tracePt t="61195" x="1409700" y="4214813"/>
          <p14:tracePt t="61202" x="1427163" y="4224338"/>
          <p14:tracePt t="61211" x="1452563" y="4232275"/>
          <p14:tracePt t="61217" x="1477963" y="4249738"/>
          <p14:tracePt t="61224" x="1512888" y="4257675"/>
          <p14:tracePt t="61231" x="1546225" y="4265613"/>
          <p14:tracePt t="61239" x="1579563" y="4275138"/>
          <p14:tracePt t="61246" x="1622425" y="4283075"/>
          <p14:tracePt t="61253" x="1657350" y="4291013"/>
          <p14:tracePt t="61261" x="1698625" y="4291013"/>
          <p14:tracePt t="61268" x="1741488" y="4300538"/>
          <p14:tracePt t="61275" x="1792288" y="4300538"/>
          <p14:tracePt t="61282" x="1835150" y="4308475"/>
          <p14:tracePt t="61289" x="1878013" y="4308475"/>
          <p14:tracePt t="61297" x="1954213" y="4308475"/>
          <p14:tracePt t="61304" x="2047875" y="4308475"/>
          <p14:tracePt t="61311" x="2141538" y="4291013"/>
          <p14:tracePt t="61318" x="2235200" y="4283075"/>
          <p14:tracePt t="61325" x="2352675" y="4275138"/>
          <p14:tracePt t="61333" x="2489200" y="4257675"/>
          <p14:tracePt t="61340" x="2625725" y="4240213"/>
          <p14:tracePt t="61348" x="2778125" y="4214813"/>
          <p14:tracePt t="61355" x="2905125" y="4197350"/>
          <p14:tracePt t="61362" x="3008313" y="4181475"/>
          <p14:tracePt t="61369" x="3109913" y="4164013"/>
          <p14:tracePt t="61377" x="3211513" y="4156075"/>
          <p14:tracePt t="61383" x="3313113" y="4146550"/>
          <p14:tracePt t="61390" x="3398838" y="4130675"/>
          <p14:tracePt t="61397" x="3457575" y="4130675"/>
          <p14:tracePt t="61404" x="3500438" y="4121150"/>
          <p14:tracePt t="61413" x="3543300" y="4121150"/>
          <p14:tracePt t="61419" x="3576638" y="4121150"/>
          <p14:tracePt t="61425" x="3611563" y="4121150"/>
          <p14:tracePt t="61433" x="3644900" y="4121150"/>
          <p14:tracePt t="61440" x="3695700" y="4113213"/>
          <p14:tracePt t="61447" x="3781425" y="4105275"/>
          <p14:tracePt t="61454" x="3900488" y="4095750"/>
          <p14:tracePt t="61462" x="4002088" y="4079875"/>
          <p14:tracePt t="61469" x="4111625" y="4070350"/>
          <p14:tracePt t="61477" x="4197350" y="4070350"/>
          <p14:tracePt t="61483" x="4256088" y="4070350"/>
          <p14:tracePt t="61490" x="4316413" y="4062413"/>
          <p14:tracePt t="61497" x="4359275" y="4062413"/>
          <p14:tracePt t="61504" x="4418013" y="4062413"/>
          <p14:tracePt t="61512" x="4460875" y="4062413"/>
          <p14:tracePt t="61518" x="4494213" y="4062413"/>
          <p14:tracePt t="61527" x="4537075" y="4062413"/>
          <p14:tracePt t="61533" x="4570413" y="4062413"/>
          <p14:tracePt t="61540" x="4613275" y="4062413"/>
          <p14:tracePt t="61547" x="4656138" y="4052888"/>
          <p14:tracePt t="61554" x="4699000" y="4052888"/>
          <p14:tracePt t="61562" x="4724400" y="4044950"/>
          <p14:tracePt t="61568" x="4757738" y="4044950"/>
          <p14:tracePt t="61575" x="4783138" y="4037013"/>
          <p14:tracePt t="61582" x="4818063" y="4027488"/>
          <p14:tracePt t="61589" x="4859338" y="4019550"/>
          <p14:tracePt t="61597" x="4919663" y="4002088"/>
          <p14:tracePt t="61604" x="5003800" y="3986213"/>
          <p14:tracePt t="61611" x="5080000" y="3976688"/>
          <p14:tracePt t="61618" x="5157788" y="3968750"/>
          <p14:tracePt t="61625" x="5208588" y="3968750"/>
          <p14:tracePt t="61632" x="5259388" y="3960813"/>
          <p14:tracePt t="61640" x="5318125" y="3960813"/>
          <p14:tracePt t="61647" x="5360988" y="3951288"/>
          <p14:tracePt t="61653" x="5386388" y="3951288"/>
          <p14:tracePt t="61661" x="5411788" y="3951288"/>
          <p14:tracePt t="61668" x="5429250" y="3951288"/>
          <p14:tracePt t="61675" x="5446713" y="3951288"/>
          <p14:tracePt t="61682" x="5454650" y="3951288"/>
          <p14:tracePt t="61689" x="5472113" y="3951288"/>
          <p14:tracePt t="61696" x="5480050" y="3951288"/>
          <p14:tracePt t="61703" x="5487988" y="3951288"/>
          <p14:tracePt t="61711" x="5497513" y="3951288"/>
          <p14:tracePt t="61717" x="5505450" y="3951288"/>
          <p14:tracePt t="61725" x="5513388" y="3951288"/>
          <p14:tracePt t="61732" x="5522913" y="3951288"/>
          <p14:tracePt t="61739" x="5530850" y="3951288"/>
          <p14:tracePt t="61746" x="5538788" y="3951288"/>
          <p14:tracePt t="61753" x="5556250" y="3951288"/>
          <p14:tracePt t="61767" x="5565775" y="3951288"/>
          <p14:tracePt t="61774" x="5573713" y="3951288"/>
          <p14:tracePt t="61789" x="5581650" y="3951288"/>
          <p14:tracePt t="61795" x="5591175" y="3951288"/>
          <p14:tracePt t="61802" x="5599113" y="3951288"/>
          <p14:tracePt t="61810" x="5607050" y="3951288"/>
          <p14:tracePt t="61816" x="5624513" y="3951288"/>
          <p14:tracePt t="61824" x="5632450" y="3951288"/>
          <p14:tracePt t="61831" x="5657850" y="3951288"/>
          <p14:tracePt t="61838" x="5683250" y="3951288"/>
          <p14:tracePt t="61846" x="5692775" y="3951288"/>
          <p14:tracePt t="61852" x="5718175" y="3951288"/>
          <p14:tracePt t="61860" x="5743575" y="3951288"/>
          <p14:tracePt t="61874" x="5751513" y="3951288"/>
          <p14:tracePt t="61881" x="5768975" y="3951288"/>
          <p14:tracePt t="61895" x="5776913" y="3951288"/>
          <p14:tracePt t="61910" x="5786438" y="3951288"/>
          <p14:tracePt t="61924" x="5794375" y="3951288"/>
          <p14:tracePt t="61938" x="5802313" y="3951288"/>
          <p14:tracePt t="61945" x="5811838" y="3951288"/>
          <p14:tracePt t="61959" x="5819775" y="3951288"/>
          <p14:tracePt t="61966" x="5827713" y="3951288"/>
          <p14:tracePt t="61987" x="5837238" y="3960813"/>
          <p14:tracePt t="61994" x="5845175" y="3960813"/>
          <p14:tracePt t="62001" x="5853113" y="3960813"/>
          <p14:tracePt t="62023" x="5862638" y="3968750"/>
          <p14:tracePt t="62030" x="5870575" y="3968750"/>
          <p14:tracePt t="62037" x="5870575" y="3976688"/>
          <p14:tracePt t="62044" x="5880100" y="3976688"/>
          <p14:tracePt t="62051" x="5880100" y="3986213"/>
          <p14:tracePt t="62058" x="5888038" y="3986213"/>
          <p14:tracePt t="62094" x="5895975" y="3986213"/>
          <p14:tracePt t="62107" x="5905500" y="3986213"/>
          <p14:tracePt t="62122" x="5913438" y="3986213"/>
          <p14:tracePt t="62186" x="5913438" y="3994150"/>
          <p14:tracePt t="63186" x="5905500" y="3994150"/>
          <p14:tracePt t="63194" x="5895975" y="3994150"/>
          <p14:tracePt t="63215" x="5888038" y="3994150"/>
          <p14:tracePt t="63236" x="5880100" y="3994150"/>
          <p14:tracePt t="63279" x="5870575" y="3994150"/>
          <p14:tracePt t="63558" x="5870575" y="4002088"/>
          <p14:tracePt t="63591" x="5870575" y="3994150"/>
          <p14:tracePt t="67702" x="5880100" y="4002088"/>
          <p14:tracePt t="67709" x="5888038" y="4011613"/>
          <p14:tracePt t="67717" x="5888038" y="4019550"/>
          <p14:tracePt t="67724" x="5895975" y="4019550"/>
          <p14:tracePt t="67731" x="5913438" y="4027488"/>
          <p14:tracePt t="67745" x="5921375" y="4037013"/>
          <p14:tracePt t="67753" x="5930900" y="4037013"/>
          <p14:tracePt t="67760" x="5938838" y="4044950"/>
          <p14:tracePt t="67767" x="5946775" y="4052888"/>
          <p14:tracePt t="67775" x="5956300" y="4062413"/>
          <p14:tracePt t="67783" x="5964238" y="4070350"/>
          <p14:tracePt t="67790" x="5972175" y="4079875"/>
          <p14:tracePt t="67797" x="5989638" y="4087813"/>
          <p14:tracePt t="67804" x="5997575" y="4095750"/>
          <p14:tracePt t="67811" x="6007100" y="4105275"/>
          <p14:tracePt t="67818" x="6032500" y="4121150"/>
          <p14:tracePt t="67826" x="6049963" y="4146550"/>
          <p14:tracePt t="67833" x="6065838" y="4164013"/>
          <p14:tracePt t="67840" x="6083300" y="4189413"/>
          <p14:tracePt t="67848" x="6091238" y="4197350"/>
          <p14:tracePt t="67857" x="6108700" y="4214813"/>
          <p14:tracePt t="67862" x="6116638" y="4232275"/>
          <p14:tracePt t="67869" x="6126163" y="4249738"/>
          <p14:tracePt t="67877" x="6134100" y="4257675"/>
          <p14:tracePt t="67884" x="6142038" y="4275138"/>
          <p14:tracePt t="67892" x="6151563" y="4300538"/>
          <p14:tracePt t="67899" x="6151563" y="4316413"/>
          <p14:tracePt t="67906" x="6159500" y="4341813"/>
          <p14:tracePt t="67913" x="6167438" y="4368800"/>
          <p14:tracePt t="67922" x="6176963" y="4394200"/>
          <p14:tracePt t="67928" x="6184900" y="4410075"/>
          <p14:tracePt t="67935" x="6184900" y="4435475"/>
          <p14:tracePt t="67943" x="6194425" y="4460875"/>
          <p14:tracePt t="67950" x="6194425" y="4486275"/>
          <p14:tracePt t="67957" x="6194425" y="4503738"/>
          <p14:tracePt t="67971" x="6202363" y="4521200"/>
          <p14:tracePt t="67972" x="6202363" y="4546600"/>
          <p14:tracePt t="67980" x="6202363" y="4554538"/>
          <p14:tracePt t="67987" x="6202363" y="4572000"/>
          <p14:tracePt t="67994" x="6202363" y="4579938"/>
          <p14:tracePt t="68001" x="6202363" y="4589463"/>
          <p14:tracePt t="68009" x="6202363" y="4605338"/>
          <p14:tracePt t="68016" x="6202363" y="4614863"/>
          <p14:tracePt t="68023" x="6202363" y="4622800"/>
          <p14:tracePt t="68030" x="6202363" y="4630738"/>
          <p14:tracePt t="68038" x="6202363" y="4640263"/>
          <p14:tracePt t="68045" x="6202363" y="4648200"/>
          <p14:tracePt t="68052" x="6202363" y="4657725"/>
          <p14:tracePt t="68059" x="6194425" y="4657725"/>
          <p14:tracePt t="68067" x="6194425" y="4665663"/>
          <p14:tracePt t="68082" x="6194425" y="4673600"/>
          <p14:tracePt t="68096" x="6184900" y="4683125"/>
          <p14:tracePt t="68105" x="6184900" y="4691063"/>
          <p14:tracePt t="68111" x="6176963" y="4699000"/>
          <p14:tracePt t="68133" x="6167438" y="4708525"/>
          <p14:tracePt t="68140" x="6159500" y="4716463"/>
          <p14:tracePt t="68147" x="6151563" y="4716463"/>
          <p14:tracePt t="68170" x="6142038" y="4716463"/>
          <p14:tracePt t="68177" x="6134100" y="4716463"/>
          <p14:tracePt t="68192" x="6126163" y="4716463"/>
          <p14:tracePt t="68198" x="6116638" y="4716463"/>
          <p14:tracePt t="68206" x="6108700" y="4716463"/>
          <p14:tracePt t="68221" x="6100763" y="4716463"/>
          <p14:tracePt t="68228" x="6083300" y="4716463"/>
          <p14:tracePt t="68235" x="6083300" y="4708525"/>
          <p14:tracePt t="68242" x="6075363" y="4708525"/>
          <p14:tracePt t="68249" x="6065838" y="4708525"/>
          <p14:tracePt t="68257" x="6057900" y="4699000"/>
          <p14:tracePt t="68264" x="6049963" y="4691063"/>
          <p14:tracePt t="68272" x="6040438" y="4683125"/>
          <p14:tracePt t="68286" x="6032500" y="4673600"/>
          <p14:tracePt t="68293" x="6024563" y="4673600"/>
          <p14:tracePt t="68300" x="6015038" y="4665663"/>
          <p14:tracePt t="68308" x="6015038" y="4657725"/>
          <p14:tracePt t="68322" x="6007100" y="4657725"/>
          <p14:tracePt t="68329" x="5997575" y="4648200"/>
          <p14:tracePt t="68344" x="5989638" y="4640263"/>
          <p14:tracePt t="68351" x="5981700" y="4640263"/>
          <p14:tracePt t="68366" x="5972175" y="4640263"/>
          <p14:tracePt t="68380" x="5964238" y="4630738"/>
          <p14:tracePt t="68395" x="5956300" y="4622800"/>
          <p14:tracePt t="68431" x="5946775" y="4614863"/>
          <p14:tracePt t="68445" x="5938838" y="4614863"/>
          <p14:tracePt t="68547" x="5930900" y="4605338"/>
          <p14:tracePt t="68562" x="5921375" y="4605338"/>
          <p14:tracePt t="68569" x="5921375" y="4597400"/>
          <p14:tracePt t="68597" x="5913438" y="4597400"/>
          <p14:tracePt t="68605" x="5913438" y="4589463"/>
          <p14:tracePt t="68619" x="5913438" y="4579938"/>
          <p14:tracePt t="73031" x="5895975" y="4572000"/>
          <p14:tracePt t="73039" x="5870575" y="4572000"/>
          <p14:tracePt t="73046" x="5862638" y="4564063"/>
          <p14:tracePt t="73053" x="5837238" y="4554538"/>
          <p14:tracePt t="73060" x="5819775" y="4546600"/>
          <p14:tracePt t="73067" x="5794375" y="4538663"/>
          <p14:tracePt t="73074" x="5786438" y="4529138"/>
          <p14:tracePt t="73082" x="5768975" y="4521200"/>
          <p14:tracePt t="73089" x="5743575" y="4513263"/>
          <p14:tracePt t="73095" x="5735638" y="4513263"/>
          <p14:tracePt t="73102" x="5708650" y="4503738"/>
          <p14:tracePt t="73109" x="5683250" y="4495800"/>
          <p14:tracePt t="73118" x="5657850" y="4478338"/>
          <p14:tracePt t="73124" x="5641975" y="4470400"/>
          <p14:tracePt t="73130" x="5624513" y="4460875"/>
          <p14:tracePt t="73138" x="5607050" y="4452938"/>
          <p14:tracePt t="73145" x="5599113" y="4435475"/>
          <p14:tracePt t="73152" x="5591175" y="4435475"/>
          <p14:tracePt t="73159" x="5573713" y="4427538"/>
          <p14:tracePt t="73167" x="5565775" y="4419600"/>
          <p14:tracePt t="73173" x="5556250" y="4402138"/>
          <p14:tracePt t="73180" x="5538788" y="4402138"/>
          <p14:tracePt t="73187" x="5522913" y="4394200"/>
          <p14:tracePt t="73194" x="5505450" y="4376738"/>
          <p14:tracePt t="73201" x="5487988" y="4359275"/>
          <p14:tracePt t="73208" x="5462588" y="4341813"/>
          <p14:tracePt t="73216" x="5429250" y="4316413"/>
          <p14:tracePt t="73222" x="5386388" y="4291013"/>
          <p14:tracePt t="73229" x="5360988" y="4275138"/>
          <p14:tracePt t="73237" x="5327650" y="4257675"/>
          <p14:tracePt t="73244" x="5292725" y="4240213"/>
          <p14:tracePt t="73251" x="5267325" y="4214813"/>
          <p14:tracePt t="73258" x="5233988" y="4197350"/>
          <p14:tracePt t="73266" x="5199063" y="4181475"/>
          <p14:tracePt t="73272" x="5173663" y="4164013"/>
          <p14:tracePt t="73280" x="5157788" y="4146550"/>
          <p14:tracePt t="73287" x="5122863" y="4130675"/>
          <p14:tracePt t="73294" x="5080000" y="4113213"/>
          <p14:tracePt t="73301" x="5064125" y="4087813"/>
          <p14:tracePt t="73308" x="5021263" y="4070350"/>
          <p14:tracePt t="73316" x="4987925" y="4044950"/>
          <p14:tracePt t="73322" x="4935538" y="4011613"/>
          <p14:tracePt t="73329" x="4910138" y="3994150"/>
          <p14:tracePt t="73336" x="4876800" y="3968750"/>
          <p14:tracePt t="73344" x="4826000" y="3943350"/>
          <p14:tracePt t="73351" x="4808538" y="3925888"/>
          <p14:tracePt t="73358" x="4775200" y="3908425"/>
          <p14:tracePt t="73366" x="4740275" y="3892550"/>
          <p14:tracePt t="73372" x="4699000" y="3875088"/>
          <p14:tracePt t="73379" x="4681538" y="3857625"/>
          <p14:tracePt t="73386" x="4638675" y="3832225"/>
          <p14:tracePt t="73393" x="4613275" y="3824288"/>
          <p14:tracePt t="73401" x="4587875" y="3806825"/>
          <p14:tracePt t="73407" x="4562475" y="3790950"/>
          <p14:tracePt t="73414" x="4529138" y="3773488"/>
          <p14:tracePt t="73421" x="4511675" y="3763963"/>
          <p14:tracePt t="73428" x="4494213" y="3756025"/>
          <p14:tracePt t="73435" x="4468813" y="3748088"/>
          <p14:tracePt t="73443" x="4435475" y="3738563"/>
          <p14:tracePt t="73451" x="4410075" y="3730625"/>
          <p14:tracePt t="73457" x="4384675" y="3713163"/>
          <p14:tracePt t="73465" x="4367213" y="3705225"/>
          <p14:tracePt t="73472" x="4341813" y="3697288"/>
          <p14:tracePt t="73479" x="4306888" y="3679825"/>
          <p14:tracePt t="73486" x="4273550" y="3671888"/>
          <p14:tracePt t="73493" x="4240213" y="3654425"/>
          <p14:tracePt t="73500" x="4205288" y="3646488"/>
          <p14:tracePt t="73507" x="4179888" y="3636963"/>
          <p14:tracePt t="73514" x="4146550" y="3629025"/>
          <p14:tracePt t="73521" x="4111625" y="3611563"/>
          <p14:tracePt t="73528" x="4078288" y="3603625"/>
          <p14:tracePt t="73535" x="4052888" y="3594100"/>
          <p14:tracePt t="73543" x="4017963" y="3586163"/>
          <p14:tracePt t="73550" x="3984625" y="3586163"/>
          <p14:tracePt t="73557" x="3959225" y="3586163"/>
          <p14:tracePt t="73566" x="3933825" y="3578225"/>
          <p14:tracePt t="73572" x="3900488" y="3568700"/>
          <p14:tracePt t="73579" x="3865563" y="3560763"/>
          <p14:tracePt t="73586" x="3832225" y="3560763"/>
          <p14:tracePt t="73593" x="3797300" y="3560763"/>
          <p14:tracePt t="73600" x="3763963" y="3552825"/>
          <p14:tracePt t="73607" x="3738563" y="3552825"/>
          <p14:tracePt t="73616" x="3703638" y="3552825"/>
          <p14:tracePt t="73622" x="3670300" y="3552825"/>
          <p14:tracePt t="73629" x="3652838" y="3552825"/>
          <p14:tracePt t="73636" x="3627438" y="3552825"/>
          <p14:tracePt t="73643" x="3602038" y="3552825"/>
          <p14:tracePt t="73651" x="3594100" y="3552825"/>
          <p14:tracePt t="73657" x="3576638" y="3552825"/>
          <p14:tracePt t="73666" x="3551238" y="3552825"/>
          <p14:tracePt t="73672" x="3543300" y="3552825"/>
          <p14:tracePt t="73679" x="3525838" y="3552825"/>
          <p14:tracePt t="73686" x="3517900" y="3552825"/>
          <p14:tracePt t="73693" x="3492500" y="3552825"/>
          <p14:tracePt t="73701" x="3475038" y="3552825"/>
          <p14:tracePt t="73708" x="3467100" y="3552825"/>
          <p14:tracePt t="73716" x="3449638" y="3552825"/>
          <p14:tracePt t="73722" x="3432175" y="3552825"/>
          <p14:tracePt t="73729" x="3414713" y="3552825"/>
          <p14:tracePt t="73737" x="3398838" y="3552825"/>
          <p14:tracePt t="73744" x="3373438" y="3552825"/>
          <p14:tracePt t="73751" x="3363913" y="3552825"/>
          <p14:tracePt t="73758" x="3338513" y="3552825"/>
          <p14:tracePt t="73766" x="3330575" y="3552825"/>
          <p14:tracePt t="73773" x="3305175" y="3552825"/>
          <p14:tracePt t="73780" x="3287713" y="3552825"/>
          <p14:tracePt t="73787" x="3270250" y="3552825"/>
          <p14:tracePt t="73794" x="3254375" y="3552825"/>
          <p14:tracePt t="73801" x="3228975" y="3552825"/>
          <p14:tracePt t="73809" x="3211513" y="3552825"/>
          <p14:tracePt t="73816" x="3194050" y="3552825"/>
          <p14:tracePt t="73823" x="3168650" y="3552825"/>
          <p14:tracePt t="73831" x="3152775" y="3552825"/>
          <p14:tracePt t="73838" x="3135313" y="3552825"/>
          <p14:tracePt t="73846" x="3109913" y="3552825"/>
          <p14:tracePt t="73853" x="3100388" y="3552825"/>
          <p14:tracePt t="73860" x="3084513" y="3552825"/>
          <p14:tracePt t="73867" x="3074988" y="3552825"/>
          <p14:tracePt t="73874" x="3049588" y="3552825"/>
          <p14:tracePt t="73882" x="3033713" y="3552825"/>
          <p14:tracePt t="73889" x="3024188" y="3552825"/>
          <p14:tracePt t="73896" x="3008313" y="3552825"/>
          <p14:tracePt t="73903" x="2990850" y="3552825"/>
          <p14:tracePt t="73910" x="2982913" y="3560763"/>
          <p14:tracePt t="73918" x="2965450" y="3560763"/>
          <p14:tracePt t="73925" x="2947988" y="3568700"/>
          <p14:tracePt t="73933" x="2940050" y="3568700"/>
          <p14:tracePt t="73940" x="2922588" y="3578225"/>
          <p14:tracePt t="73947" x="2914650" y="3578225"/>
          <p14:tracePt t="73967" x="2879725" y="3586163"/>
          <p14:tracePt t="73969" x="2871788" y="3586163"/>
          <p14:tracePt t="73976" x="2854325" y="3594100"/>
          <p14:tracePt t="73983" x="2846388" y="3594100"/>
          <p14:tracePt t="73999" x="2828925" y="3594100"/>
          <p14:tracePt t="74005" x="2820988" y="3594100"/>
          <p14:tracePt t="74012" x="2820988" y="3603625"/>
          <p14:tracePt t="74019" x="2811463" y="3603625"/>
          <p14:tracePt t="74027" x="2795588" y="3611563"/>
          <p14:tracePt t="74041" x="2786063" y="3611563"/>
          <p14:tracePt t="74049" x="2778125" y="3611563"/>
          <p14:tracePt t="74055" x="2770188" y="3611563"/>
          <p14:tracePt t="74062" x="2760663" y="3619500"/>
          <p14:tracePt t="74069" x="2752725" y="3619500"/>
          <p14:tracePt t="74076" x="2752725" y="3629025"/>
          <p14:tracePt t="74084" x="2744788" y="3629025"/>
          <p14:tracePt t="74090" x="2735263" y="3629025"/>
          <p14:tracePt t="74098" x="2727325" y="3636963"/>
          <p14:tracePt t="74112" x="2719388" y="3636963"/>
          <p14:tracePt t="74119" x="2709863" y="3636963"/>
          <p14:tracePt t="74127" x="2709863" y="3646488"/>
          <p14:tracePt t="74141" x="2701925" y="3646488"/>
          <p14:tracePt t="74149" x="2693988" y="3654425"/>
          <p14:tracePt t="74155" x="2684463" y="3654425"/>
          <p14:tracePt t="74170" x="2676525" y="3654425"/>
          <p14:tracePt t="74176" x="2668588" y="3654425"/>
          <p14:tracePt t="74184" x="2668588" y="3662363"/>
          <p14:tracePt t="74191" x="2659063" y="3662363"/>
          <p14:tracePt t="74199" x="2651125" y="3671888"/>
          <p14:tracePt t="74205" x="2641600" y="3671888"/>
          <p14:tracePt t="74212" x="2641600" y="3679825"/>
          <p14:tracePt t="74227" x="2633663" y="3679825"/>
          <p14:tracePt t="74234" x="2625725" y="3679825"/>
          <p14:tracePt t="74249" x="2625725" y="3687763"/>
          <p14:tracePt t="74263" x="2616200" y="3687763"/>
          <p14:tracePt t="74277" x="2608263" y="3687763"/>
          <p14:tracePt t="74298" x="2600325" y="3687763"/>
          <p14:tracePt t="74349" x="2590800" y="3687763"/>
          <p14:tracePt t="74384" x="2582863" y="3687763"/>
          <p14:tracePt t="74412" x="2574925" y="3687763"/>
          <p14:tracePt t="75564" x="2582863" y="3687763"/>
          <p14:tracePt t="75571" x="2590800" y="3687763"/>
          <p14:tracePt t="75593" x="2600325" y="3687763"/>
          <p14:tracePt t="75600" x="2608263" y="3687763"/>
          <p14:tracePt t="75607" x="2616200" y="3687763"/>
          <p14:tracePt t="75630" x="2633663" y="3687763"/>
          <p14:tracePt t="75636" x="2641600" y="3697288"/>
          <p14:tracePt t="75651" x="2659063" y="3697288"/>
          <p14:tracePt t="75658" x="2668588" y="3697288"/>
          <p14:tracePt t="75666" x="2684463" y="3697288"/>
          <p14:tracePt t="75673" x="2701925" y="3705225"/>
          <p14:tracePt t="75681" x="2709863" y="3705225"/>
          <p14:tracePt t="75688" x="2727325" y="3713163"/>
          <p14:tracePt t="75696" x="2744788" y="3713163"/>
          <p14:tracePt t="75703" x="2744788" y="3722688"/>
          <p14:tracePt t="75710" x="2760663" y="3722688"/>
          <p14:tracePt t="75717" x="2770188" y="3730625"/>
          <p14:tracePt t="75732" x="2778125" y="3730625"/>
          <p14:tracePt t="75739" x="2795588" y="3730625"/>
          <p14:tracePt t="75754" x="2803525" y="3738563"/>
          <p14:tracePt t="75761" x="2811463" y="3738563"/>
          <p14:tracePt t="75768" x="2820988" y="3738563"/>
          <p14:tracePt t="75776" x="2828925" y="3748088"/>
          <p14:tracePt t="75783" x="2838450" y="3756025"/>
          <p14:tracePt t="75791" x="2846388" y="3756025"/>
          <p14:tracePt t="75798" x="2854325" y="3763963"/>
          <p14:tracePt t="75805" x="2863850" y="3773488"/>
          <p14:tracePt t="75820" x="2879725" y="3773488"/>
          <p14:tracePt t="75827" x="2889250" y="3781425"/>
          <p14:tracePt t="75835" x="2889250" y="3790950"/>
          <p14:tracePt t="75842" x="2897188" y="3798888"/>
          <p14:tracePt t="75849" x="2914650" y="3798888"/>
          <p14:tracePt t="75857" x="2922588" y="3816350"/>
          <p14:tracePt t="75864" x="2940050" y="3832225"/>
          <p14:tracePt t="75871" x="2955925" y="3849688"/>
          <p14:tracePt t="75878" x="2982913" y="3867150"/>
          <p14:tracePt t="75886" x="2990850" y="3875088"/>
          <p14:tracePt t="75893" x="2998788" y="3892550"/>
          <p14:tracePt t="75900" x="3016250" y="3917950"/>
          <p14:tracePt t="75907" x="3033713" y="3935413"/>
          <p14:tracePt t="75915" x="3041650" y="3943350"/>
          <p14:tracePt t="75921" x="3059113" y="3960813"/>
          <p14:tracePt t="75929" x="3059113" y="3976688"/>
          <p14:tracePt t="75936" x="3074988" y="3994150"/>
          <p14:tracePt t="75943" x="3084513" y="4002088"/>
          <p14:tracePt t="75951" x="3092450" y="4019550"/>
          <p14:tracePt t="75964" x="3109913" y="4044950"/>
          <p14:tracePt t="75966" x="3117850" y="4062413"/>
          <p14:tracePt t="75972" x="3135313" y="4087813"/>
          <p14:tracePt t="75980" x="3143250" y="4113213"/>
          <p14:tracePt t="75987" x="3152775" y="4138613"/>
          <p14:tracePt t="75994" x="3168650" y="4164013"/>
          <p14:tracePt t="76001" x="3168650" y="4171950"/>
          <p14:tracePt t="76009" x="3178175" y="4181475"/>
          <p14:tracePt t="76016" x="3178175" y="4189413"/>
          <p14:tracePt t="76023" x="3186113" y="4197350"/>
          <p14:tracePt t="76031" x="3186113" y="4206875"/>
          <p14:tracePt t="76037" x="3186113" y="4214813"/>
          <p14:tracePt t="76045" x="3186113" y="4224338"/>
          <p14:tracePt t="76052" x="3186113" y="4232275"/>
          <p14:tracePt t="76059" x="3194050" y="4240213"/>
          <p14:tracePt t="76074" x="3194050" y="4257675"/>
          <p14:tracePt t="76081" x="3194050" y="4265613"/>
          <p14:tracePt t="76088" x="3194050" y="4275138"/>
          <p14:tracePt t="76096" x="3194050" y="4291013"/>
          <p14:tracePt t="76103" x="3194050" y="4300538"/>
          <p14:tracePt t="76110" x="3194050" y="4308475"/>
          <p14:tracePt t="76117" x="3194050" y="4325938"/>
          <p14:tracePt t="76124" x="3203575" y="4325938"/>
          <p14:tracePt t="76132" x="3203575" y="4341813"/>
          <p14:tracePt t="76139" x="3203575" y="4351338"/>
          <p14:tracePt t="76146" x="3203575" y="4359275"/>
          <p14:tracePt t="76153" x="3203575" y="4376738"/>
          <p14:tracePt t="76161" x="3203575" y="4384675"/>
          <p14:tracePt t="76168" x="3211513" y="4402138"/>
          <p14:tracePt t="76176" x="3211513" y="4410075"/>
          <p14:tracePt t="76190" x="3211513" y="4427538"/>
          <p14:tracePt t="76198" x="3211513" y="4435475"/>
          <p14:tracePt t="76212" x="3211513" y="4452938"/>
          <p14:tracePt t="76219" x="3211513" y="4460875"/>
          <p14:tracePt t="76234" x="3211513" y="4470400"/>
          <p14:tracePt t="76241" x="3211513" y="4478338"/>
          <p14:tracePt t="76248" x="3211513" y="4486275"/>
          <p14:tracePt t="76255" x="3211513" y="4495800"/>
          <p14:tracePt t="76263" x="3211513" y="4503738"/>
          <p14:tracePt t="76270" x="3211513" y="4513263"/>
          <p14:tracePt t="76277" x="3211513" y="4521200"/>
          <p14:tracePt t="76285" x="3211513" y="4529138"/>
          <p14:tracePt t="76292" x="3211513" y="4538663"/>
          <p14:tracePt t="76299" x="3211513" y="4546600"/>
          <p14:tracePt t="76314" x="3211513" y="4554538"/>
          <p14:tracePt t="76321" x="3211513" y="4572000"/>
          <p14:tracePt t="76335" x="3211513" y="4579938"/>
          <p14:tracePt t="76342" x="3211513" y="4589463"/>
          <p14:tracePt t="76349" x="3211513" y="4597400"/>
          <p14:tracePt t="76356" x="3211513" y="4605338"/>
          <p14:tracePt t="76364" x="3211513" y="4614863"/>
          <p14:tracePt t="76371" x="3211513" y="4622800"/>
          <p14:tracePt t="76378" x="3211513" y="4630738"/>
          <p14:tracePt t="76385" x="3211513" y="4640263"/>
          <p14:tracePt t="76400" x="3211513" y="4648200"/>
          <p14:tracePt t="76407" x="3211513" y="4657725"/>
          <p14:tracePt t="76421" x="3211513" y="4665663"/>
          <p14:tracePt t="76436" x="3211513" y="4673600"/>
          <p14:tracePt t="76443" x="3211513" y="4683125"/>
          <p14:tracePt t="76464" x="3211513" y="4691063"/>
          <p14:tracePt t="76480" x="3211513" y="4699000"/>
          <p14:tracePt t="76494" x="3211513" y="4708525"/>
          <p14:tracePt t="76531" x="3211513" y="4716463"/>
          <p14:tracePt t="76545" x="3211513" y="4724400"/>
          <p14:tracePt t="76582" x="3211513" y="4733925"/>
          <p14:tracePt t="76611" x="3211513" y="4741863"/>
          <p14:tracePt t="76727" x="3211513" y="4733925"/>
          <p14:tracePt t="76764" x="3211513" y="4724400"/>
          <p14:tracePt t="76778" x="3211513" y="4716463"/>
          <p14:tracePt t="76814" x="3211513" y="4708525"/>
          <p14:tracePt t="76836" x="3211513" y="4699000"/>
          <p14:tracePt t="76866" x="3211513" y="4691063"/>
          <p14:tracePt t="76910" x="3211513" y="4683125"/>
          <p14:tracePt t="76991" x="3211513" y="4673600"/>
          <p14:tracePt t="77371" x="3211513" y="4665663"/>
          <p14:tracePt t="77386" x="3203575" y="4657725"/>
          <p14:tracePt t="77422" x="3203575" y="4648200"/>
          <p14:tracePt t="77545" x="3203575" y="4640263"/>
          <p14:tracePt t="77567" x="3203575" y="4630738"/>
          <p14:tracePt t="77603" x="3203575" y="4622800"/>
          <p14:tracePt t="77610" x="3203575" y="4614863"/>
          <p14:tracePt t="77617" x="3203575" y="4605338"/>
          <p14:tracePt t="77632" x="3203575" y="4597400"/>
          <p14:tracePt t="77647" x="3203575" y="4589463"/>
          <p14:tracePt t="77654" x="3203575" y="4579938"/>
          <p14:tracePt t="77662" x="3203575" y="4572000"/>
          <p14:tracePt t="77668" x="3203575" y="4564063"/>
          <p14:tracePt t="77683" x="3203575" y="4546600"/>
          <p14:tracePt t="77689" x="3203575" y="4538663"/>
          <p14:tracePt t="77704" x="3203575" y="4521200"/>
          <p14:tracePt t="77718" x="3203575" y="4513263"/>
          <p14:tracePt t="77726" x="3203575" y="4503738"/>
          <p14:tracePt t="77733" x="3203575" y="4495800"/>
          <p14:tracePt t="77740" x="3203575" y="4486275"/>
          <p14:tracePt t="77748" x="3203575" y="4478338"/>
          <p14:tracePt t="77754" x="3203575" y="4470400"/>
          <p14:tracePt t="77761" x="3203575" y="4460875"/>
          <p14:tracePt t="77769" x="3203575" y="4452938"/>
          <p14:tracePt t="77776" x="3194050" y="4452938"/>
          <p14:tracePt t="77783" x="3194050" y="4435475"/>
          <p14:tracePt t="77790" x="3194050" y="4427538"/>
          <p14:tracePt t="77804" x="3194050" y="4419600"/>
          <p14:tracePt t="77812" x="3194050" y="4402138"/>
          <p14:tracePt t="77818" x="3186113" y="4402138"/>
          <p14:tracePt t="77825" x="3186113" y="4394200"/>
          <p14:tracePt t="77833" x="3186113" y="4384675"/>
          <p14:tracePt t="77840" x="3186113" y="4376738"/>
          <p14:tracePt t="77848" x="3186113" y="4368800"/>
          <p14:tracePt t="77855" x="3186113" y="4359275"/>
          <p14:tracePt t="77869" x="3178175" y="4341813"/>
          <p14:tracePt t="77876" x="3178175" y="4333875"/>
          <p14:tracePt t="77890" x="3178175" y="4325938"/>
          <p14:tracePt t="77897" x="3178175" y="4316413"/>
          <p14:tracePt t="77904" x="3178175" y="4308475"/>
          <p14:tracePt t="77912" x="3178175" y="4300538"/>
          <p14:tracePt t="77919" x="3178175" y="4291013"/>
          <p14:tracePt t="77934" x="3168650" y="4275138"/>
          <p14:tracePt t="77941" x="3168650" y="4265613"/>
          <p14:tracePt t="77948" x="3160713" y="4257675"/>
          <p14:tracePt t="77961" x="3160713" y="4249738"/>
          <p14:tracePt t="77963" x="3152775" y="4232275"/>
          <p14:tracePt t="77970" x="3152775" y="4224338"/>
          <p14:tracePt t="77977" x="3152775" y="4214813"/>
          <p14:tracePt t="77984" x="3152775" y="4206875"/>
          <p14:tracePt t="77991" x="3152775" y="4181475"/>
          <p14:tracePt t="77998" x="3143250" y="4164013"/>
          <p14:tracePt t="78005" x="3143250" y="4138613"/>
          <p14:tracePt t="78013" x="3143250" y="4130675"/>
          <p14:tracePt t="78019" x="3135313" y="4105275"/>
          <p14:tracePt t="78026" x="3135313" y="4095750"/>
          <p14:tracePt t="78034" x="3127375" y="4079875"/>
          <p14:tracePt t="78041" x="3127375" y="4062413"/>
          <p14:tracePt t="78049" x="3117850" y="4052888"/>
          <p14:tracePt t="78055" x="3117850" y="4037013"/>
          <p14:tracePt t="78063" x="3117850" y="4011613"/>
          <p14:tracePt t="78077" x="3117850" y="4002088"/>
          <p14:tracePt t="78084" x="3109913" y="3994150"/>
          <p14:tracePt t="78091" x="3109913" y="3986213"/>
          <p14:tracePt t="78106" x="3109913" y="3976688"/>
          <p14:tracePt t="78113" x="3109913" y="3968750"/>
          <p14:tracePt t="78120" x="3109913" y="3960813"/>
          <p14:tracePt t="78129" x="3100388" y="3960813"/>
          <p14:tracePt t="78135" x="3100388" y="3951288"/>
          <p14:tracePt t="78142" x="3100388" y="3943350"/>
          <p14:tracePt t="78156" x="3100388" y="3935413"/>
          <p14:tracePt t="78164" x="3092450" y="3925888"/>
          <p14:tracePt t="78171" x="3092450" y="3917950"/>
          <p14:tracePt t="78179" x="3092450" y="3908425"/>
          <p14:tracePt t="78185" x="3092450" y="3892550"/>
          <p14:tracePt t="78192" x="3092450" y="3875088"/>
          <p14:tracePt t="78200" x="3084513" y="3867150"/>
          <p14:tracePt t="78207" x="3084513" y="3857625"/>
          <p14:tracePt t="78221" x="3074988" y="3841750"/>
          <p14:tracePt t="78229" x="3074988" y="3832225"/>
          <p14:tracePt t="78245" x="3074988" y="3824288"/>
          <p14:tracePt t="78258" x="3074988" y="3816350"/>
          <p14:tracePt t="78265" x="3074988" y="3806825"/>
          <p14:tracePt t="78279" x="3067050" y="3798888"/>
          <p14:tracePt t="78286" x="3067050" y="3790950"/>
          <p14:tracePt t="78301" x="3067050" y="3781425"/>
          <p14:tracePt t="78308" x="3067050" y="3763963"/>
          <p14:tracePt t="78315" x="3067050" y="3756025"/>
          <p14:tracePt t="78323" x="3067050" y="3748088"/>
          <p14:tracePt t="78330" x="3067050" y="3738563"/>
          <p14:tracePt t="78338" x="3059113" y="3722688"/>
          <p14:tracePt t="78345" x="3059113" y="3713163"/>
          <p14:tracePt t="78352" x="3059113" y="3705225"/>
          <p14:tracePt t="78367" x="3049588" y="3697288"/>
          <p14:tracePt t="78374" x="3049588" y="3687763"/>
          <p14:tracePt t="78403" x="3049588" y="3679825"/>
          <p14:tracePt t="78417" x="3049588" y="3671888"/>
          <p14:tracePt t="78468" x="3049588" y="3679825"/>
          <p14:tracePt t="78505" x="3049588" y="3687763"/>
          <p14:tracePt t="78512" x="3049588" y="3697288"/>
          <p14:tracePt t="78534" x="3049588" y="3713163"/>
          <p14:tracePt t="78542" x="3049588" y="3722688"/>
          <p14:tracePt t="78549" x="3049588" y="3730625"/>
          <p14:tracePt t="78556" x="3049588" y="3738563"/>
          <p14:tracePt t="78564" x="3059113" y="3748088"/>
          <p14:tracePt t="78571" x="3059113" y="3756025"/>
          <p14:tracePt t="78579" x="3067050" y="3763963"/>
          <p14:tracePt t="78586" x="3067050" y="3773488"/>
          <p14:tracePt t="78593" x="3074988" y="3790950"/>
          <p14:tracePt t="78600" x="3074988" y="3798888"/>
          <p14:tracePt t="78608" x="3074988" y="3806825"/>
          <p14:tracePt t="78615" x="3084513" y="3824288"/>
          <p14:tracePt t="78622" x="3084513" y="3841750"/>
          <p14:tracePt t="78637" x="3084513" y="3857625"/>
          <p14:tracePt t="78645" x="3092450" y="3875088"/>
          <p14:tracePt t="78652" x="3092450" y="3892550"/>
          <p14:tracePt t="78659" x="3100388" y="3917950"/>
          <p14:tracePt t="78666" x="3109913" y="3943350"/>
          <p14:tracePt t="78673" x="3117850" y="3960813"/>
          <p14:tracePt t="78680" x="3117850" y="3976688"/>
          <p14:tracePt t="78688" x="3117850" y="3994150"/>
          <p14:tracePt t="78695" x="3117850" y="4002088"/>
          <p14:tracePt t="78702" x="3117850" y="4019550"/>
          <p14:tracePt t="78709" x="3117850" y="4027488"/>
          <p14:tracePt t="78717" x="3117850" y="4037013"/>
          <p14:tracePt t="78724" x="3117850" y="4052888"/>
          <p14:tracePt t="78731" x="3117850" y="4062413"/>
          <p14:tracePt t="78738" x="3127375" y="4070350"/>
          <p14:tracePt t="78746" x="3127375" y="4079875"/>
          <p14:tracePt t="78753" x="3127375" y="4095750"/>
          <p14:tracePt t="78761" x="3127375" y="4105275"/>
          <p14:tracePt t="78767" x="3127375" y="4113213"/>
          <p14:tracePt t="78775" x="3127375" y="4130675"/>
          <p14:tracePt t="78782" x="3127375" y="4146550"/>
          <p14:tracePt t="78796" x="3127375" y="4164013"/>
          <p14:tracePt t="78803" x="3127375" y="4171950"/>
          <p14:tracePt t="78812" x="3127375" y="4197350"/>
          <p14:tracePt t="78818" x="3127375" y="4214813"/>
          <p14:tracePt t="78825" x="3127375" y="4224338"/>
          <p14:tracePt t="78833" x="3127375" y="4249738"/>
          <p14:tracePt t="78840" x="3127375" y="4257675"/>
          <p14:tracePt t="78847" x="3127375" y="4283075"/>
          <p14:tracePt t="78854" x="3127375" y="4300538"/>
          <p14:tracePt t="78862" x="3127375" y="4316413"/>
          <p14:tracePt t="78868" x="3127375" y="4333875"/>
          <p14:tracePt t="78875" x="3127375" y="4359275"/>
          <p14:tracePt t="78883" x="3127375" y="4368800"/>
          <p14:tracePt t="78890" x="3127375" y="4384675"/>
          <p14:tracePt t="78897" x="3117850" y="4402138"/>
          <p14:tracePt t="78912" x="3117850" y="4410075"/>
          <p14:tracePt t="78919" x="3109913" y="4427538"/>
          <p14:tracePt t="78934" x="3109913" y="4435475"/>
          <p14:tracePt t="78941" x="3100388" y="4452938"/>
          <p14:tracePt t="78956" x="3100388" y="4460875"/>
          <p14:tracePt t="78962" x="3100388" y="4470400"/>
          <p14:tracePt t="78970" x="3100388" y="4478338"/>
          <p14:tracePt t="78978" x="3100388" y="4486275"/>
          <p14:tracePt t="78984" x="3100388" y="4495800"/>
          <p14:tracePt t="78991" x="3100388" y="4503738"/>
          <p14:tracePt t="78999" x="3100388" y="4521200"/>
          <p14:tracePt t="79013" x="3100388" y="4538663"/>
          <p14:tracePt t="79021" x="3100388" y="4546600"/>
          <p14:tracePt t="79028" x="3100388" y="4554538"/>
          <p14:tracePt t="79035" x="3100388" y="4564063"/>
          <p14:tracePt t="79042" x="3100388" y="4572000"/>
          <p14:tracePt t="79049" x="3100388" y="4579938"/>
          <p14:tracePt t="79056" x="3100388" y="4589463"/>
          <p14:tracePt t="79064" x="3100388" y="4597400"/>
          <p14:tracePt t="79079" x="3100388" y="4605338"/>
          <p14:tracePt t="79085" x="3100388" y="4614863"/>
          <p14:tracePt t="79100" x="3100388" y="4622800"/>
          <p14:tracePt t="79108" x="3100388" y="4630738"/>
          <p14:tracePt t="79129" x="3100388" y="4640263"/>
          <p14:tracePt t="79144" x="3100388" y="4648200"/>
          <p14:tracePt t="79158" x="3100388" y="4657725"/>
          <p14:tracePt t="79195" x="3100388" y="4665663"/>
          <p14:tracePt t="79210" x="3100388" y="4673600"/>
          <p14:tracePt t="79246" x="3100388" y="4683125"/>
          <p14:tracePt t="79268" x="3100388" y="4691063"/>
          <p14:tracePt t="79282" x="3100388" y="4699000"/>
          <p14:tracePt t="79320" x="3100388" y="4708525"/>
          <p14:tracePt t="80551" x="3100388" y="4699000"/>
          <p14:tracePt t="80558" x="3092450" y="4699000"/>
          <p14:tracePt t="80573" x="3092450" y="4691063"/>
          <p14:tracePt t="80588" x="3084513" y="4691063"/>
          <p14:tracePt t="80610" x="3084513" y="4683125"/>
          <p14:tracePt t="80617" x="3074988" y="4683125"/>
          <p14:tracePt t="80639" x="3074988" y="4673600"/>
          <p14:tracePt t="80646" x="3067050" y="4673600"/>
          <p14:tracePt t="80661" x="3067050" y="4665663"/>
          <p14:tracePt t="80668" x="3059113" y="4665663"/>
          <p14:tracePt t="80704" x="3049588" y="4657725"/>
          <p14:tracePt t="80726" x="3049588" y="4648200"/>
          <p14:tracePt t="80740" x="3049588" y="4640263"/>
          <p14:tracePt t="80777" x="3067050" y="4630738"/>
          <p14:tracePt t="80784" x="3092450" y="4622800"/>
          <p14:tracePt t="80791" x="3135313" y="4605338"/>
          <p14:tracePt t="80799" x="3194050" y="4597400"/>
          <p14:tracePt t="80805" x="3254375" y="4572000"/>
          <p14:tracePt t="80813" x="3305175" y="4564063"/>
          <p14:tracePt t="80819" x="3348038" y="4564063"/>
          <p14:tracePt t="80827" x="3389313" y="4554538"/>
          <p14:tracePt t="80834" x="3424238" y="4546600"/>
          <p14:tracePt t="80841" x="3467100" y="4546600"/>
          <p14:tracePt t="80848" x="3508375" y="4546600"/>
          <p14:tracePt t="80855" x="3568700" y="4546600"/>
          <p14:tracePt t="80863" x="3652838" y="4546600"/>
          <p14:tracePt t="80870" x="3763963" y="4546600"/>
          <p14:tracePt t="80877" x="3865563" y="4554538"/>
          <p14:tracePt t="80884" x="3967163" y="4564063"/>
          <p14:tracePt t="80892" x="4070350" y="4572000"/>
          <p14:tracePt t="80899" x="4137025" y="4579938"/>
          <p14:tracePt t="80906" x="4197350" y="4597400"/>
          <p14:tracePt t="80913" x="4265613" y="4614863"/>
          <p14:tracePt t="80920" x="4306888" y="4630738"/>
          <p14:tracePt t="80927" x="4359275" y="4640263"/>
          <p14:tracePt t="80934" x="4400550" y="4648200"/>
          <p14:tracePt t="80942" x="4460875" y="4673600"/>
          <p14:tracePt t="80959" x="4579938" y="4691063"/>
          <p14:tracePt t="80963" x="4630738" y="4699000"/>
          <p14:tracePt t="80970" x="4664075" y="4708525"/>
          <p14:tracePt t="80977" x="4681538" y="4724400"/>
          <p14:tracePt t="80984" x="4706938" y="4724400"/>
          <p14:tracePt t="80992" x="4732338" y="4733925"/>
          <p14:tracePt t="80999" x="4749800" y="4741863"/>
          <p14:tracePt t="81005" x="4757738" y="4741863"/>
          <p14:tracePt t="81013" x="4775200" y="4749800"/>
          <p14:tracePt t="81020" x="4783138" y="4749800"/>
          <p14:tracePt t="81027" x="4808538" y="4749800"/>
          <p14:tracePt t="81034" x="4826000" y="4749800"/>
          <p14:tracePt t="81042" x="4833938" y="4749800"/>
          <p14:tracePt t="81048" x="4868863" y="4749800"/>
          <p14:tracePt t="81055" x="4894263" y="4749800"/>
          <p14:tracePt t="81063" x="4910138" y="4749800"/>
          <p14:tracePt t="81070" x="4945063" y="4749800"/>
          <p14:tracePt t="81077" x="4978400" y="4749800"/>
          <p14:tracePt t="81084" x="5021263" y="4749800"/>
          <p14:tracePt t="81092" x="5054600" y="4749800"/>
          <p14:tracePt t="81098" x="5080000" y="4749800"/>
          <p14:tracePt t="81106" x="5106988" y="4749800"/>
          <p14:tracePt t="81113" x="5132388" y="4749800"/>
          <p14:tracePt t="81120" x="5148263" y="4749800"/>
          <p14:tracePt t="81127" x="5173663" y="4749800"/>
          <p14:tracePt t="81134" x="5191125" y="4749800"/>
          <p14:tracePt t="81142" x="5208588" y="4749800"/>
          <p14:tracePt t="81148" x="5224463" y="4749800"/>
          <p14:tracePt t="81156" x="5249863" y="4749800"/>
          <p14:tracePt t="81163" x="5267325" y="4741863"/>
          <p14:tracePt t="81170" x="5292725" y="4733925"/>
          <p14:tracePt t="81177" x="5318125" y="4733925"/>
          <p14:tracePt t="81184" x="5335588" y="4724400"/>
          <p14:tracePt t="81191" x="5353050" y="4716463"/>
          <p14:tracePt t="81198" x="5368925" y="4708525"/>
          <p14:tracePt t="81205" x="5394325" y="4699000"/>
          <p14:tracePt t="81212" x="5403850" y="4699000"/>
          <p14:tracePt t="81219" x="5429250" y="4691063"/>
          <p14:tracePt t="81227" x="5437188" y="4683125"/>
          <p14:tracePt t="81233" x="5454650" y="4673600"/>
          <p14:tracePt t="81241" x="5462588" y="4665663"/>
          <p14:tracePt t="81248" x="5472113" y="4665663"/>
          <p14:tracePt t="81255" x="5480050" y="4657725"/>
          <p14:tracePt t="81262" x="5487988" y="4657725"/>
          <p14:tracePt t="81269" x="5497513" y="4648200"/>
          <p14:tracePt t="81276" x="5505450" y="4648200"/>
          <p14:tracePt t="81283" x="5505450" y="4640263"/>
          <p14:tracePt t="81290" x="5513388" y="4640263"/>
          <p14:tracePt t="81297" x="5522913" y="4640263"/>
          <p14:tracePt t="81304" x="5522913" y="4630738"/>
          <p14:tracePt t="81311" x="5530850" y="4630738"/>
          <p14:tracePt t="81318" x="5538788" y="4622800"/>
          <p14:tracePt t="81333" x="5548313" y="4622800"/>
          <p14:tracePt t="81361" x="5556250" y="4622800"/>
          <p14:tracePt t="81791" x="5565775" y="4622800"/>
          <p14:tracePt t="81799" x="5591175" y="4622800"/>
          <p14:tracePt t="81806" x="5607050" y="4622800"/>
          <p14:tracePt t="81813" x="5632450" y="4630738"/>
          <p14:tracePt t="81820" x="5641975" y="4640263"/>
          <p14:tracePt t="81827" x="5667375" y="4648200"/>
          <p14:tracePt t="81834" x="5683250" y="4648200"/>
          <p14:tracePt t="81842" x="5708650" y="4665663"/>
          <p14:tracePt t="81849" x="5718175" y="4673600"/>
          <p14:tracePt t="81857" x="5735638" y="4683125"/>
          <p14:tracePt t="81864" x="5751513" y="4691063"/>
          <p14:tracePt t="81871" x="5761038" y="4691063"/>
          <p14:tracePt t="81878" x="5768975" y="4699000"/>
          <p14:tracePt t="81886" x="5776913" y="4708525"/>
          <p14:tracePt t="81893" x="5786438" y="4716463"/>
          <p14:tracePt t="81900" x="5794375" y="4724400"/>
          <p14:tracePt t="81908" x="5802313" y="4733925"/>
          <p14:tracePt t="81915" x="5811838" y="4741863"/>
          <p14:tracePt t="81922" x="5811838" y="4749800"/>
          <p14:tracePt t="81930" x="5819775" y="4749800"/>
          <p14:tracePt t="81937" x="5827713" y="4767263"/>
          <p14:tracePt t="81945" x="5837238" y="4784725"/>
          <p14:tracePt t="81958" x="5845175" y="4784725"/>
          <p14:tracePt t="81960" x="5845175" y="4802188"/>
          <p14:tracePt t="81966" x="5853113" y="4827588"/>
          <p14:tracePt t="81975" x="5862638" y="4835525"/>
          <p14:tracePt t="81981" x="5870575" y="4860925"/>
          <p14:tracePt t="81988" x="5870575" y="4878388"/>
          <p14:tracePt t="81995" x="5870575" y="4886325"/>
          <p14:tracePt t="82002" x="5870575" y="4911725"/>
          <p14:tracePt t="82010" x="5870575" y="4919663"/>
          <p14:tracePt t="82017" x="5870575" y="4937125"/>
          <p14:tracePt t="82025" x="5870575" y="4962525"/>
          <p14:tracePt t="82031" x="5870575" y="4979988"/>
          <p14:tracePt t="82039" x="5870575" y="5005388"/>
          <p14:tracePt t="82046" x="5862638" y="5030788"/>
          <p14:tracePt t="82054" x="5853113" y="5056188"/>
          <p14:tracePt t="82061" x="5837238" y="5064125"/>
          <p14:tracePt t="82068" x="5837238" y="5091113"/>
          <p14:tracePt t="82076" x="5827713" y="5106988"/>
          <p14:tracePt t="82082" x="5819775" y="5132388"/>
          <p14:tracePt t="82089" x="5802313" y="5132388"/>
          <p14:tracePt t="82097" x="5794375" y="5149850"/>
          <p14:tracePt t="82104" x="5794375" y="5157788"/>
          <p14:tracePt t="82111" x="5776913" y="5167313"/>
          <p14:tracePt t="82118" x="5768975" y="5167313"/>
          <p14:tracePt t="82126" x="5768975" y="5175250"/>
          <p14:tracePt t="82133" x="5761038" y="5175250"/>
          <p14:tracePt t="82140" x="5751513" y="5183188"/>
          <p14:tracePt t="82147" x="5743575" y="5183188"/>
          <p14:tracePt t="82155" x="5743575" y="5192713"/>
          <p14:tracePt t="82169" x="5735638" y="5192713"/>
          <p14:tracePt t="82176" x="5726113" y="5192713"/>
          <p14:tracePt t="82190" x="5718175" y="5200650"/>
          <p14:tracePt t="82197" x="5708650" y="5200650"/>
          <p14:tracePt t="82212" x="5700713" y="5208588"/>
          <p14:tracePt t="82226" x="5692775" y="5208588"/>
          <p14:tracePt t="82234" x="5683250" y="5208588"/>
          <p14:tracePt t="82270" x="5675313" y="5208588"/>
          <p14:tracePt t="82284" x="5667375" y="5208588"/>
          <p14:tracePt t="82444" x="5667375" y="5200650"/>
          <p14:tracePt t="82684" x="5667375" y="5192713"/>
          <p14:tracePt t="82712" x="5667375" y="5183188"/>
          <p14:tracePt t="82720" x="5657850" y="5183188"/>
          <p14:tracePt t="82734" x="5657850" y="5175250"/>
          <p14:tracePt t="82770" x="5657850" y="5167313"/>
          <p14:tracePt t="86030" x="5641975" y="5167313"/>
          <p14:tracePt t="86037" x="5641975" y="5157788"/>
          <p14:tracePt t="86045" x="5624513" y="5149850"/>
          <p14:tracePt t="86052" x="5607050" y="5149850"/>
          <p14:tracePt t="86059" x="5599113" y="5141913"/>
          <p14:tracePt t="86066" x="5581650" y="5132388"/>
          <p14:tracePt t="86073" x="5565775" y="5132388"/>
          <p14:tracePt t="86080" x="5556250" y="5124450"/>
          <p14:tracePt t="86087" x="5538788" y="5116513"/>
          <p14:tracePt t="86094" x="5513388" y="5106988"/>
          <p14:tracePt t="86101" x="5497513" y="5099050"/>
          <p14:tracePt t="86108" x="5480050" y="5091113"/>
          <p14:tracePt t="86115" x="5462588" y="5081588"/>
          <p14:tracePt t="86122" x="5437188" y="5064125"/>
          <p14:tracePt t="86129" x="5411788" y="5056188"/>
          <p14:tracePt t="86137" x="5394325" y="5048250"/>
          <p14:tracePt t="86144" x="5368925" y="5030788"/>
          <p14:tracePt t="86151" x="5353050" y="5022850"/>
          <p14:tracePt t="86158" x="5327650" y="5013325"/>
          <p14:tracePt t="86165" x="5310188" y="5005388"/>
          <p14:tracePt t="86172" x="5292725" y="4997450"/>
          <p14:tracePt t="86179" x="5267325" y="4987925"/>
          <p14:tracePt t="86187" x="5249863" y="4972050"/>
          <p14:tracePt t="86193" x="5224463" y="4962525"/>
          <p14:tracePt t="86201" x="5208588" y="4946650"/>
          <p14:tracePt t="86208" x="5183188" y="4929188"/>
          <p14:tracePt t="86215" x="5157788" y="4911725"/>
          <p14:tracePt t="86222" x="5132388" y="4894263"/>
          <p14:tracePt t="86229" x="5106988" y="4878388"/>
          <p14:tracePt t="86238" x="5089525" y="4860925"/>
          <p14:tracePt t="86244" x="5064125" y="4835525"/>
          <p14:tracePt t="86251" x="5038725" y="4818063"/>
          <p14:tracePt t="86258" x="5013325" y="4792663"/>
          <p14:tracePt t="86266" x="4987925" y="4775200"/>
          <p14:tracePt t="86272" x="4962525" y="4767263"/>
          <p14:tracePt t="86279" x="4927600" y="4733925"/>
          <p14:tracePt t="86287" x="4902200" y="4716463"/>
          <p14:tracePt t="86294" x="4868863" y="4691063"/>
          <p14:tracePt t="86300" x="4843463" y="4673600"/>
          <p14:tracePt t="86308" x="4826000" y="4657725"/>
          <p14:tracePt t="86315" x="4783138" y="4630738"/>
          <p14:tracePt t="86322" x="4749800" y="4614863"/>
          <p14:tracePt t="86329" x="4724400" y="4589463"/>
          <p14:tracePt t="86338" x="4706938" y="4572000"/>
          <p14:tracePt t="86344" x="4681538" y="4554538"/>
          <p14:tracePt t="86351" x="4656138" y="4529138"/>
          <p14:tracePt t="86358" x="4630738" y="4513263"/>
          <p14:tracePt t="86365" x="4613275" y="4503738"/>
          <p14:tracePt t="86372" x="4605338" y="4495800"/>
          <p14:tracePt t="86379" x="4587875" y="4486275"/>
          <p14:tracePt t="86387" x="4570413" y="4470400"/>
          <p14:tracePt t="86393" x="4545013" y="4452938"/>
          <p14:tracePt t="86400" x="4529138" y="4427538"/>
          <p14:tracePt t="86407" x="4486275" y="4410075"/>
          <p14:tracePt t="86414" x="4451350" y="4384675"/>
          <p14:tracePt t="86422" x="4418013" y="4368800"/>
          <p14:tracePt t="86429" x="4384675" y="4351338"/>
          <p14:tracePt t="86437" x="4332288" y="4316413"/>
          <p14:tracePt t="86443" x="4273550" y="4291013"/>
          <p14:tracePt t="86451" x="4197350" y="4265613"/>
          <p14:tracePt t="86458" x="4129088" y="4232275"/>
          <p14:tracePt t="86465" x="4052888" y="4206875"/>
          <p14:tracePt t="86472" x="3992563" y="4181475"/>
          <p14:tracePt t="86479" x="3933825" y="4164013"/>
          <p14:tracePt t="86487" x="3883025" y="4130675"/>
          <p14:tracePt t="86494" x="3822700" y="4113213"/>
          <p14:tracePt t="86501" x="3746500" y="4087813"/>
          <p14:tracePt t="86508" x="3670300" y="4052888"/>
          <p14:tracePt t="86515" x="3568700" y="4037013"/>
          <p14:tracePt t="86522" x="3482975" y="4011613"/>
          <p14:tracePt t="86529" x="3406775" y="3994150"/>
          <p14:tracePt t="86537" x="3363913" y="3968750"/>
          <p14:tracePt t="86544" x="3313113" y="3968750"/>
          <p14:tracePt t="86551" x="3270250" y="3960813"/>
          <p14:tracePt t="86558" x="3236913" y="3951288"/>
          <p14:tracePt t="86565" x="3194050" y="3943350"/>
          <p14:tracePt t="86572" x="3160713" y="3943350"/>
          <p14:tracePt t="86579" x="3109913" y="3935413"/>
          <p14:tracePt t="86587" x="3059113" y="3935413"/>
          <p14:tracePt t="86593" x="3008313" y="3935413"/>
          <p14:tracePt t="86600" x="2955925" y="3935413"/>
          <p14:tracePt t="86607" x="2914650" y="3935413"/>
          <p14:tracePt t="86615" x="2871788" y="3935413"/>
          <p14:tracePt t="86622" x="2828925" y="3935413"/>
          <p14:tracePt t="86629" x="2795588" y="3935413"/>
          <p14:tracePt t="86638" x="2770188" y="3935413"/>
          <p14:tracePt t="86644" x="2744788" y="3935413"/>
          <p14:tracePt t="86651" x="2735263" y="3935413"/>
          <p14:tracePt t="86658" x="2709863" y="3935413"/>
          <p14:tracePt t="86665" x="2701925" y="3935413"/>
          <p14:tracePt t="86672" x="2684463" y="3935413"/>
          <p14:tracePt t="86679" x="2668588" y="3935413"/>
          <p14:tracePt t="86687" x="2659063" y="3935413"/>
          <p14:tracePt t="86694" x="2641600" y="3935413"/>
          <p14:tracePt t="86701" x="2633663" y="3935413"/>
          <p14:tracePt t="86708" x="2616200" y="3935413"/>
          <p14:tracePt t="86715" x="2600325" y="3935413"/>
          <p14:tracePt t="86723" x="2590800" y="3935413"/>
          <p14:tracePt t="86730" x="2574925" y="3935413"/>
          <p14:tracePt t="86738" x="2565400" y="3935413"/>
          <p14:tracePt t="86744" x="2557463" y="3935413"/>
          <p14:tracePt t="86752" x="2540000" y="3935413"/>
          <p14:tracePt t="86759" x="2532063" y="3935413"/>
          <p14:tracePt t="86766" x="2524125" y="3935413"/>
          <p14:tracePt t="86773" x="2514600" y="3935413"/>
          <p14:tracePt t="86788" x="2497138" y="3935413"/>
          <p14:tracePt t="86794" x="2489200" y="3935413"/>
          <p14:tracePt t="86809" x="2471738" y="3935413"/>
          <p14:tracePt t="86816" x="2463800" y="3935413"/>
          <p14:tracePt t="86830" x="2455863" y="3935413"/>
          <p14:tracePt t="86838" x="2438400" y="3935413"/>
          <p14:tracePt t="86853" x="2430463" y="3925888"/>
          <p14:tracePt t="86859" x="2420938" y="3925888"/>
          <p14:tracePt t="86866" x="2413000" y="3917950"/>
          <p14:tracePt t="86873" x="2405063" y="3917950"/>
          <p14:tracePt t="86880" x="2395538" y="3917950"/>
          <p14:tracePt t="86888" x="2387600" y="3908425"/>
          <p14:tracePt t="86894" x="2379663" y="3908425"/>
          <p14:tracePt t="86901" x="2370138" y="3908425"/>
          <p14:tracePt t="86916" x="2362200" y="3908425"/>
          <p14:tracePt t="86923" x="2352675" y="3900488"/>
          <p14:tracePt t="86938" x="2336800" y="3900488"/>
          <p14:tracePt t="86945" x="2327275" y="3892550"/>
          <p14:tracePt t="86959" x="2319338" y="3883025"/>
          <p14:tracePt t="86966" x="2301875" y="3883025"/>
          <p14:tracePt t="86980" x="2293938" y="3883025"/>
          <p14:tracePt t="86988" x="2286000" y="3883025"/>
          <p14:tracePt t="86995" x="2276475" y="3875088"/>
          <p14:tracePt t="87002" x="2268538" y="3875088"/>
          <p14:tracePt t="87009" x="2260600" y="3867150"/>
          <p14:tracePt t="87024" x="2251075" y="3857625"/>
          <p14:tracePt t="87031" x="2243138" y="3857625"/>
          <p14:tracePt t="87038" x="2235200" y="3857625"/>
          <p14:tracePt t="87053" x="2225675" y="3857625"/>
          <p14:tracePt t="87059" x="2217738" y="3857625"/>
          <p14:tracePt t="87074" x="2208213" y="3857625"/>
          <p14:tracePt t="87080" x="2200275" y="3857625"/>
          <p14:tracePt t="87088" x="2192338" y="3857625"/>
          <p14:tracePt t="87102" x="2182813" y="3857625"/>
          <p14:tracePt t="87109" x="2174875" y="3857625"/>
          <p14:tracePt t="87124" x="2157413" y="3857625"/>
          <p14:tracePt t="87131" x="2149475" y="3857625"/>
          <p14:tracePt t="87145" x="2141538" y="3857625"/>
          <p14:tracePt t="87159" x="2132013" y="3857625"/>
          <p14:tracePt t="87174" x="2124075" y="3857625"/>
          <p14:tracePt t="87181" x="2116138" y="3867150"/>
          <p14:tracePt t="87188" x="2106613" y="3867150"/>
          <p14:tracePt t="87195" x="2106613" y="3875088"/>
          <p14:tracePt t="87203" x="2098675" y="3875088"/>
          <p14:tracePt t="87209" x="2090738" y="3875088"/>
          <p14:tracePt t="87224" x="2081213" y="3875088"/>
          <p14:tracePt t="87231" x="2073275" y="3883025"/>
          <p14:tracePt t="87239" x="2065338" y="3883025"/>
          <p14:tracePt t="87246" x="2065338" y="3892550"/>
          <p14:tracePt t="87253" x="2055813" y="3892550"/>
          <p14:tracePt t="87267" x="2047875" y="3892550"/>
          <p14:tracePt t="87281" x="2038350" y="3900488"/>
          <p14:tracePt t="87289" x="2030413" y="3900488"/>
          <p14:tracePt t="87296" x="2022475" y="3908425"/>
          <p14:tracePt t="87303" x="2022475" y="3917950"/>
          <p14:tracePt t="87319" x="2012950" y="3917950"/>
          <p14:tracePt t="87326" x="2005013" y="3925888"/>
          <p14:tracePt t="87333" x="2005013" y="3935413"/>
          <p14:tracePt t="87340" x="1997075" y="3935413"/>
          <p14:tracePt t="87347" x="1987550" y="3935413"/>
          <p14:tracePt t="87355" x="1987550" y="3943350"/>
          <p14:tracePt t="87362" x="1979613" y="3951288"/>
          <p14:tracePt t="87370" x="1979613" y="3960813"/>
          <p14:tracePt t="87376" x="1971675" y="3960813"/>
          <p14:tracePt t="87384" x="1962150" y="3968750"/>
          <p14:tracePt t="87391" x="1962150" y="3976688"/>
          <p14:tracePt t="87406" x="1954213" y="3976688"/>
          <p14:tracePt t="87414" x="1946275" y="3986213"/>
          <p14:tracePt t="87421" x="1936750" y="3994150"/>
          <p14:tracePt t="87428" x="1936750" y="4002088"/>
          <p14:tracePt t="87436" x="1928813" y="4002088"/>
          <p14:tracePt t="87450" x="1920875" y="4011613"/>
          <p14:tracePt t="87458" x="1920875" y="4019550"/>
          <p14:tracePt t="87472" x="1920875" y="4027488"/>
          <p14:tracePt t="87480" x="1920875" y="4037013"/>
          <p14:tracePt t="87487" x="1911350" y="4037013"/>
          <p14:tracePt t="87494" x="1911350" y="4044950"/>
          <p14:tracePt t="87502" x="1903413" y="4044950"/>
          <p14:tracePt t="87509" x="1903413" y="4052888"/>
          <p14:tracePt t="87517" x="1903413" y="4062413"/>
          <p14:tracePt t="87524" x="1893888" y="4062413"/>
          <p14:tracePt t="87531" x="1893888" y="4070350"/>
          <p14:tracePt t="87546" x="1893888" y="4079875"/>
          <p14:tracePt t="87554" x="1885950" y="4087813"/>
          <p14:tracePt t="87575" x="1878013" y="4095750"/>
          <p14:tracePt t="87582" x="1878013" y="4105275"/>
          <p14:tracePt t="87612" x="1868488" y="4113213"/>
          <p14:tracePt t="87620" x="1868488" y="4121150"/>
          <p14:tracePt t="87627" x="1860550" y="4121150"/>
          <p14:tracePt t="87656" x="1860550" y="4130675"/>
          <p14:tracePt t="87663" x="1852613" y="4130675"/>
          <p14:tracePt t="87671" x="1852613" y="4138613"/>
          <p14:tracePt t="87686" x="1843088" y="4138613"/>
          <p14:tracePt t="87693" x="1843088" y="4146550"/>
          <p14:tracePt t="87700" x="1835150" y="4146550"/>
          <p14:tracePt t="87715" x="1835150" y="4156075"/>
          <p14:tracePt t="87737" x="1835150" y="4164013"/>
          <p14:tracePt t="87774" x="1835150" y="4171950"/>
          <p14:tracePt t="87788" x="1827213" y="4181475"/>
          <p14:tracePt t="87804" x="1827213" y="4189413"/>
          <p14:tracePt t="87833" x="1817688" y="4189413"/>
          <p14:tracePt t="87840" x="1817688" y="4197350"/>
          <p14:tracePt t="88804" x="1817688" y="4206875"/>
          <p14:tracePt t="89806" x="1827213" y="4206875"/>
          <p14:tracePt t="89813" x="1827213" y="4197350"/>
          <p14:tracePt t="89835" x="1827213" y="4189413"/>
          <p14:tracePt t="89842" x="1835150" y="4171950"/>
          <p14:tracePt t="89857" x="1843088" y="4164013"/>
          <p14:tracePt t="89865" x="1843088" y="4156075"/>
          <p14:tracePt t="89872" x="1852613" y="4146550"/>
          <p14:tracePt t="89879" x="1860550" y="4121150"/>
          <p14:tracePt t="89887" x="1860550" y="4113213"/>
          <p14:tracePt t="89894" x="1860550" y="4105275"/>
          <p14:tracePt t="89902" x="1868488" y="4087813"/>
          <p14:tracePt t="89908" x="1878013" y="4070350"/>
          <p14:tracePt t="89917" x="1885950" y="4052888"/>
          <p14:tracePt t="89923" x="1893888" y="4044950"/>
          <p14:tracePt t="89930" x="1903413" y="4027488"/>
          <p14:tracePt t="89938" x="1903413" y="4011613"/>
          <p14:tracePt t="89945" x="1911350" y="4002088"/>
          <p14:tracePt t="89953" x="1920875" y="3986213"/>
          <p14:tracePt t="89960" x="1936750" y="3968750"/>
          <p14:tracePt t="89968" x="1946275" y="3951288"/>
          <p14:tracePt t="89974" x="1954213" y="3943350"/>
          <p14:tracePt t="89981" x="1962150" y="3925888"/>
          <p14:tracePt t="89989" x="1971675" y="3908425"/>
          <p14:tracePt t="89996" x="1979613" y="3900488"/>
          <p14:tracePt t="90003" x="1987550" y="3892550"/>
          <p14:tracePt t="90010" x="1997075" y="3875088"/>
          <p14:tracePt t="90020" x="2005013" y="3867150"/>
          <p14:tracePt t="90025" x="2012950" y="3857625"/>
          <p14:tracePt t="90033" x="2022475" y="3841750"/>
          <p14:tracePt t="90040" x="2038350" y="3824288"/>
          <p14:tracePt t="90055" x="2047875" y="3806825"/>
          <p14:tracePt t="90062" x="2055813" y="3790950"/>
          <p14:tracePt t="90069" x="2073275" y="3790950"/>
          <p14:tracePt t="90077" x="2073275" y="3781425"/>
          <p14:tracePt t="90085" x="2081213" y="3763963"/>
          <p14:tracePt t="90091" x="2090738" y="3756025"/>
          <p14:tracePt t="90098" x="2106613" y="3748088"/>
          <p14:tracePt t="90106" x="2116138" y="3730625"/>
          <p14:tracePt t="90113" x="2116138" y="3713163"/>
          <p14:tracePt t="90120" x="2132013" y="3713163"/>
          <p14:tracePt t="90127" x="2141538" y="3697288"/>
          <p14:tracePt t="90135" x="2157413" y="3687763"/>
          <p14:tracePt t="90142" x="2157413" y="3679825"/>
          <p14:tracePt t="90150" x="2166938" y="3679825"/>
          <p14:tracePt t="90157" x="2174875" y="3671888"/>
          <p14:tracePt t="90164" x="2182813" y="3662363"/>
          <p14:tracePt t="90178" x="2200275" y="3654425"/>
          <p14:tracePt t="90186" x="2208213" y="3646488"/>
          <p14:tracePt t="90193" x="2217738" y="3646488"/>
          <p14:tracePt t="90207" x="2235200" y="3646488"/>
          <p14:tracePt t="90222" x="2235200" y="3636963"/>
          <p14:tracePt t="90229" x="2243138" y="3636963"/>
          <p14:tracePt t="90236" x="2260600" y="3636963"/>
          <p14:tracePt t="90244" x="2260600" y="3629025"/>
          <p14:tracePt t="90251" x="2268538" y="3629025"/>
          <p14:tracePt t="90258" x="2276475" y="3629025"/>
          <p14:tracePt t="90266" x="2286000" y="3629025"/>
          <p14:tracePt t="90273" x="2293938" y="3619500"/>
          <p14:tracePt t="90280" x="2301875" y="3619500"/>
          <p14:tracePt t="90294" x="2319338" y="3619500"/>
          <p14:tracePt t="90301" x="2327275" y="3619500"/>
          <p14:tracePt t="90316" x="2344738" y="3619500"/>
          <p14:tracePt t="90323" x="2352675" y="3619500"/>
          <p14:tracePt t="90338" x="2362200" y="3619500"/>
          <p14:tracePt t="90345" x="2370138" y="3619500"/>
          <p14:tracePt t="90359" x="2379663" y="3619500"/>
          <p14:tracePt t="90367" x="2387600" y="3619500"/>
          <p14:tracePt t="90374" x="2395538" y="3619500"/>
          <p14:tracePt t="90388" x="2405063" y="3619500"/>
          <p14:tracePt t="90403" x="2413000" y="3629025"/>
          <p14:tracePt t="90410" x="2420938" y="3629025"/>
          <p14:tracePt t="90418" x="2430463" y="3629025"/>
          <p14:tracePt t="90424" x="2430463" y="3636963"/>
          <p14:tracePt t="90432" x="2438400" y="3636963"/>
          <p14:tracePt t="90447" x="2446338" y="3636963"/>
          <p14:tracePt t="90454" x="2455863" y="3636963"/>
          <p14:tracePt t="90461" x="2463800" y="3646488"/>
          <p14:tracePt t="90468" x="2463800" y="3654425"/>
          <p14:tracePt t="90476" x="2463800" y="3662363"/>
          <p14:tracePt t="90490" x="2471738" y="3662363"/>
          <p14:tracePt t="90505" x="2481263" y="3662363"/>
          <p14:tracePt t="90512" x="2481263" y="3671888"/>
          <p14:tracePt t="90527" x="2481263" y="3679825"/>
          <p14:tracePt t="90542" x="2489200" y="3679825"/>
          <p14:tracePt t="90564" x="2497138" y="3687763"/>
          <p14:tracePt t="90578" x="2506663" y="3697288"/>
          <p14:tracePt t="90601" x="2506663" y="3705225"/>
          <p14:tracePt t="90762" x="2506663" y="3697288"/>
          <p14:tracePt t="90777" x="2506663" y="3687763"/>
          <p14:tracePt t="90799" x="2514600" y="3687763"/>
          <p14:tracePt t="90806" x="2524125" y="3687763"/>
          <p14:tracePt t="90813" x="2524125" y="3679825"/>
          <p14:tracePt t="90821" x="2532063" y="3671888"/>
          <p14:tracePt t="90828" x="2549525" y="3662363"/>
          <p14:tracePt t="90836" x="2565400" y="3662363"/>
          <p14:tracePt t="90843" x="2582863" y="3654425"/>
          <p14:tracePt t="90851" x="2600325" y="3646488"/>
          <p14:tracePt t="90858" x="2616200" y="3636963"/>
          <p14:tracePt t="90866" x="2633663" y="3636963"/>
          <p14:tracePt t="90872" x="2651125" y="3629025"/>
          <p14:tracePt t="90880" x="2684463" y="3629025"/>
          <p14:tracePt t="90887" x="2701925" y="3629025"/>
          <p14:tracePt t="90894" x="2727325" y="3629025"/>
          <p14:tracePt t="90902" x="2752725" y="3629025"/>
          <p14:tracePt t="90909" x="2778125" y="3629025"/>
          <p14:tracePt t="90917" x="2803525" y="3629025"/>
          <p14:tracePt t="90924" x="2828925" y="3629025"/>
          <p14:tracePt t="90931" x="2846388" y="3629025"/>
          <p14:tracePt t="90938" x="2871788" y="3636963"/>
          <p14:tracePt t="90950" x="2897188" y="3646488"/>
          <p14:tracePt t="90953" x="2922588" y="3654425"/>
          <p14:tracePt t="90960" x="2947988" y="3671888"/>
          <p14:tracePt t="90968" x="2955925" y="3679825"/>
          <p14:tracePt t="90975" x="2982913" y="3679825"/>
          <p14:tracePt t="90982" x="2998788" y="3697288"/>
          <p14:tracePt t="90989" x="3016250" y="3705225"/>
          <p14:tracePt t="90996" x="3033713" y="3722688"/>
          <p14:tracePt t="91003" x="3049588" y="3730625"/>
          <p14:tracePt t="91011" x="3067050" y="3748088"/>
          <p14:tracePt t="91018" x="3074988" y="3748088"/>
          <p14:tracePt t="91025" x="3092450" y="3763963"/>
          <p14:tracePt t="91034" x="3109913" y="3773488"/>
          <p14:tracePt t="91040" x="3117850" y="3790950"/>
          <p14:tracePt t="91047" x="3135313" y="3806825"/>
          <p14:tracePt t="91054" x="3143250" y="3806825"/>
          <p14:tracePt t="91061" x="3152775" y="3824288"/>
          <p14:tracePt t="91068" x="3168650" y="3841750"/>
          <p14:tracePt t="91076" x="3186113" y="3857625"/>
          <p14:tracePt t="91083" x="3203575" y="3875088"/>
          <p14:tracePt t="91090" x="3203575" y="3892550"/>
          <p14:tracePt t="91097" x="3228975" y="3917950"/>
          <p14:tracePt t="91104" x="3236913" y="3943350"/>
          <p14:tracePt t="91111" x="3254375" y="3968750"/>
          <p14:tracePt t="91119" x="3262313" y="3986213"/>
          <p14:tracePt t="91126" x="3270250" y="4011613"/>
          <p14:tracePt t="91134" x="3279775" y="4037013"/>
          <p14:tracePt t="91140" x="3287713" y="4062413"/>
          <p14:tracePt t="91147" x="3297238" y="4070350"/>
          <p14:tracePt t="91154" x="3305175" y="4095750"/>
          <p14:tracePt t="91161" x="3305175" y="4113213"/>
          <p14:tracePt t="91169" x="3305175" y="4130675"/>
          <p14:tracePt t="91176" x="3305175" y="4156075"/>
          <p14:tracePt t="91183" x="3313113" y="4181475"/>
          <p14:tracePt t="91190" x="3313113" y="4197350"/>
          <p14:tracePt t="91197" x="3322638" y="4224338"/>
          <p14:tracePt t="91204" x="3330575" y="4249738"/>
          <p14:tracePt t="91211" x="3338513" y="4283075"/>
          <p14:tracePt t="91219" x="3338513" y="4291013"/>
          <p14:tracePt t="91226" x="3338513" y="4308475"/>
          <p14:tracePt t="91234" x="3338513" y="4325938"/>
          <p14:tracePt t="91241" x="3338513" y="4333875"/>
          <p14:tracePt t="91247" x="3338513" y="4351338"/>
          <p14:tracePt t="91255" x="3338513" y="4368800"/>
          <p14:tracePt t="91262" x="3338513" y="4384675"/>
          <p14:tracePt t="91269" x="3338513" y="4402138"/>
          <p14:tracePt t="91276" x="3338513" y="4419600"/>
          <p14:tracePt t="91283" x="3338513" y="4445000"/>
          <p14:tracePt t="91290" x="3338513" y="4478338"/>
          <p14:tracePt t="91297" x="3338513" y="4495800"/>
          <p14:tracePt t="91305" x="3338513" y="4529138"/>
          <p14:tracePt t="91312" x="3338513" y="4564063"/>
          <p14:tracePt t="91319" x="3338513" y="4572000"/>
          <p14:tracePt t="91327" x="3338513" y="4597400"/>
          <p14:tracePt t="91334" x="3338513" y="4605338"/>
          <p14:tracePt t="91341" x="3338513" y="4614863"/>
          <p14:tracePt t="91349" x="3338513" y="4622800"/>
          <p14:tracePt t="91355" x="3338513" y="4630738"/>
          <p14:tracePt t="91362" x="3338513" y="4640263"/>
          <p14:tracePt t="91369" x="3338513" y="4648200"/>
          <p14:tracePt t="91377" x="3338513" y="4657725"/>
          <p14:tracePt t="91384" x="3338513" y="4665663"/>
          <p14:tracePt t="91391" x="3338513" y="4673600"/>
          <p14:tracePt t="91398" x="3330575" y="4691063"/>
          <p14:tracePt t="91413" x="3330575" y="4708525"/>
          <p14:tracePt t="91420" x="3322638" y="4716463"/>
          <p14:tracePt t="91434" x="3313113" y="4716463"/>
          <p14:tracePt t="91441" x="3313113" y="4724400"/>
          <p14:tracePt t="91449" x="3313113" y="4733925"/>
          <p14:tracePt t="91463" x="3313113" y="4741863"/>
          <p14:tracePt t="91470" x="3313113" y="4749800"/>
          <p14:tracePt t="91476" x="3313113" y="4759325"/>
          <p14:tracePt t="91498" x="3313113" y="4767263"/>
          <p14:tracePt t="91505" x="3313113" y="4775200"/>
          <p14:tracePt t="91513" x="3305175" y="4775200"/>
          <p14:tracePt t="91541" x="3305175" y="4784725"/>
          <p14:tracePt t="91693" x="3305175" y="4775200"/>
          <p14:tracePt t="91707" x="3305175" y="4767263"/>
          <p14:tracePt t="91722" x="3305175" y="4759325"/>
          <p14:tracePt t="91729" x="3305175" y="4749800"/>
          <p14:tracePt t="91744" x="3305175" y="4741863"/>
          <p14:tracePt t="91751" x="3305175" y="4733925"/>
          <p14:tracePt t="91758" x="3305175" y="4724400"/>
          <p14:tracePt t="91766" x="3305175" y="4716463"/>
          <p14:tracePt t="91772" x="3305175" y="4708525"/>
          <p14:tracePt t="91779" x="3305175" y="4691063"/>
          <p14:tracePt t="91794" x="3305175" y="4673600"/>
          <p14:tracePt t="91801" x="3305175" y="4665663"/>
          <p14:tracePt t="91808" x="3305175" y="4657725"/>
          <p14:tracePt t="91816" x="3305175" y="4640263"/>
          <p14:tracePt t="91822" x="3305175" y="4630738"/>
          <p14:tracePt t="91829" x="3305175" y="4622800"/>
          <p14:tracePt t="91837" x="3305175" y="4614863"/>
          <p14:tracePt t="91844" x="3305175" y="4597400"/>
          <p14:tracePt t="91851" x="3305175" y="4579938"/>
          <p14:tracePt t="91866" x="3305175" y="4564063"/>
          <p14:tracePt t="91872" x="3305175" y="4554538"/>
          <p14:tracePt t="91880" x="3305175" y="4546600"/>
          <p14:tracePt t="91887" x="3305175" y="4529138"/>
          <p14:tracePt t="91894" x="3305175" y="4521200"/>
          <p14:tracePt t="91901" x="3305175" y="4513263"/>
          <p14:tracePt t="91908" x="3313113" y="4495800"/>
          <p14:tracePt t="91916" x="3313113" y="4478338"/>
          <p14:tracePt t="91922" x="3313113" y="4452938"/>
          <p14:tracePt t="91929" x="3313113" y="4427538"/>
          <p14:tracePt t="91937" x="3322638" y="4410075"/>
          <p14:tracePt t="91944" x="3322638" y="4376738"/>
          <p14:tracePt t="91965" x="3330575" y="4325938"/>
          <p14:tracePt t="91966" x="3338513" y="4308475"/>
          <p14:tracePt t="91972" x="3348038" y="4283075"/>
          <p14:tracePt t="91979" x="3348038" y="4257675"/>
          <p14:tracePt t="91986" x="3355975" y="4232275"/>
          <p14:tracePt t="91993" x="3363913" y="4214813"/>
          <p14:tracePt t="92001" x="3363913" y="4189413"/>
          <p14:tracePt t="92008" x="3373438" y="4171950"/>
          <p14:tracePt t="92016" x="3373438" y="4156075"/>
          <p14:tracePt t="92022" x="3373438" y="4138613"/>
          <p14:tracePt t="92029" x="3381375" y="4113213"/>
          <p14:tracePt t="92036" x="3381375" y="4095750"/>
          <p14:tracePt t="92044" x="3389313" y="4079875"/>
          <p14:tracePt t="92050" x="3398838" y="4052888"/>
          <p14:tracePt t="92058" x="3398838" y="4037013"/>
          <p14:tracePt t="92065" x="3406775" y="4019550"/>
          <p14:tracePt t="92072" x="3406775" y="4002088"/>
          <p14:tracePt t="92079" x="3414713" y="3976688"/>
          <p14:tracePt t="92086" x="3424238" y="3968750"/>
          <p14:tracePt t="92093" x="3432175" y="3943350"/>
          <p14:tracePt t="92101" x="3441700" y="3925888"/>
          <p14:tracePt t="92107" x="3449638" y="3900488"/>
          <p14:tracePt t="92115" x="3449638" y="3892550"/>
          <p14:tracePt t="92122" x="3457575" y="3867150"/>
          <p14:tracePt t="92129" x="3467100" y="3849688"/>
          <p14:tracePt t="92136" x="3467100" y="3841750"/>
          <p14:tracePt t="92143" x="3475038" y="3824288"/>
          <p14:tracePt t="92150" x="3482975" y="3806825"/>
          <p14:tracePt t="92157" x="3492500" y="3798888"/>
          <p14:tracePt t="92166" x="3492500" y="3781425"/>
          <p14:tracePt t="92172" x="3500438" y="3763963"/>
          <p14:tracePt t="92179" x="3508375" y="3756025"/>
          <p14:tracePt t="92186" x="3517900" y="3730625"/>
          <p14:tracePt t="92194" x="3517900" y="3713163"/>
          <p14:tracePt t="92201" x="3525838" y="3697288"/>
          <p14:tracePt t="92208" x="3533775" y="3687763"/>
          <p14:tracePt t="92216" x="3533775" y="3671888"/>
          <p14:tracePt t="92222" x="3543300" y="3654425"/>
          <p14:tracePt t="92229" x="3551238" y="3654425"/>
          <p14:tracePt t="92237" x="3551238" y="3636963"/>
          <p14:tracePt t="92244" x="3559175" y="3619500"/>
          <p14:tracePt t="92251" x="3559175" y="3611563"/>
          <p14:tracePt t="92258" x="3568700" y="3594100"/>
          <p14:tracePt t="92266" x="3576638" y="3578225"/>
          <p14:tracePt t="92273" x="3586163" y="3578225"/>
          <p14:tracePt t="92280" x="3594100" y="3560763"/>
          <p14:tracePt t="92287" x="3594100" y="3552825"/>
          <p14:tracePt t="92295" x="3594100" y="3543300"/>
          <p14:tracePt t="92302" x="3602038" y="3535363"/>
          <p14:tracePt t="92309" x="3611563" y="3527425"/>
          <p14:tracePt t="92317" x="3619500" y="3509963"/>
          <p14:tracePt t="92324" x="3619500" y="3502025"/>
          <p14:tracePt t="92332" x="3619500" y="3492500"/>
          <p14:tracePt t="92338" x="3627438" y="3484563"/>
          <p14:tracePt t="92346" x="3627438" y="3475038"/>
          <p14:tracePt t="92353" x="3627438" y="3467100"/>
          <p14:tracePt t="92360" x="3636963" y="3467100"/>
          <p14:tracePt t="92367" x="3644900" y="3449638"/>
          <p14:tracePt t="92374" x="3644900" y="3441700"/>
          <p14:tracePt t="92382" x="3652838" y="3441700"/>
          <p14:tracePt t="92389" x="3662363" y="3433763"/>
          <p14:tracePt t="92396" x="3662363" y="3416300"/>
          <p14:tracePt t="92403" x="3670300" y="3416300"/>
          <p14:tracePt t="92411" x="3670300" y="3408363"/>
          <p14:tracePt t="92418" x="3678238" y="3390900"/>
          <p14:tracePt t="92425" x="3687763" y="3390900"/>
          <p14:tracePt t="92433" x="3687763" y="3382963"/>
          <p14:tracePt t="92440" x="3687763" y="3373438"/>
          <p14:tracePt t="92448" x="3695700" y="3373438"/>
          <p14:tracePt t="92454" x="3703638" y="3365500"/>
          <p14:tracePt t="92461" x="3713163" y="3348038"/>
          <p14:tracePt t="92476" x="3721100" y="3340100"/>
          <p14:tracePt t="92483" x="3729038" y="3322638"/>
          <p14:tracePt t="92491" x="3746500" y="3322638"/>
          <p14:tracePt t="92499" x="3746500" y="3314700"/>
          <p14:tracePt t="92505" x="3756025" y="3305175"/>
          <p14:tracePt t="92512" x="3771900" y="3297238"/>
          <p14:tracePt t="92526" x="3771900" y="3289300"/>
          <p14:tracePt t="92534" x="3781425" y="3279775"/>
          <p14:tracePt t="92541" x="3789363" y="3271838"/>
          <p14:tracePt t="92555" x="3797300" y="3271838"/>
          <p14:tracePt t="92562" x="3814763" y="3263900"/>
          <p14:tracePt t="92569" x="3814763" y="3254375"/>
          <p14:tracePt t="92576" x="3822700" y="3254375"/>
          <p14:tracePt t="92584" x="3832225" y="3254375"/>
          <p14:tracePt t="92591" x="3840163" y="3246438"/>
          <p14:tracePt t="92599" x="3848100" y="3238500"/>
          <p14:tracePt t="92605" x="3857625" y="3238500"/>
          <p14:tracePt t="92613" x="3865563" y="3238500"/>
          <p14:tracePt t="92620" x="3865563" y="3228975"/>
          <p14:tracePt t="92627" x="3873500" y="3228975"/>
          <p14:tracePt t="92634" x="3883025" y="3228975"/>
          <p14:tracePt t="92656" x="3890963" y="3228975"/>
          <p14:tracePt t="92663" x="3900488" y="3228975"/>
          <p14:tracePt t="92670" x="3908425" y="3228975"/>
          <p14:tracePt t="92706" x="3916363" y="3228975"/>
          <p14:tracePt t="92729" x="3925888" y="3228975"/>
          <p14:tracePt t="92757" x="3933825" y="3228975"/>
          <p14:tracePt t="92779" x="3941763" y="3228975"/>
          <p14:tracePt t="95846" x="3959225" y="3238500"/>
          <p14:tracePt t="95853" x="3976688" y="3254375"/>
          <p14:tracePt t="95860" x="3984625" y="3263900"/>
          <p14:tracePt t="95867" x="4002088" y="3279775"/>
          <p14:tracePt t="95874" x="4010025" y="3305175"/>
          <p14:tracePt t="95881" x="4035425" y="3322638"/>
          <p14:tracePt t="95888" x="4052888" y="3355975"/>
          <p14:tracePt t="95896" x="4078288" y="3390900"/>
          <p14:tracePt t="95903" x="4121150" y="3433763"/>
          <p14:tracePt t="95911" x="4154488" y="3492500"/>
          <p14:tracePt t="95917" x="4179888" y="3543300"/>
          <p14:tracePt t="95925" x="4197350" y="3578225"/>
          <p14:tracePt t="95932" x="4214813" y="3629025"/>
          <p14:tracePt t="95939" x="4240213" y="3662363"/>
          <p14:tracePt t="95946" x="4256088" y="3697288"/>
          <p14:tracePt t="95962" x="4273550" y="3763963"/>
          <p14:tracePt t="95968" x="4291013" y="3798888"/>
          <p14:tracePt t="95975" x="4291013" y="3824288"/>
          <p14:tracePt t="95982" x="4298950" y="3849688"/>
          <p14:tracePt t="95989" x="4324350" y="3892550"/>
          <p14:tracePt t="95996" x="4341813" y="3960813"/>
          <p14:tracePt t="96004" x="4367213" y="4037013"/>
          <p14:tracePt t="96012" x="4384675" y="4121150"/>
          <p14:tracePt t="96018" x="4410075" y="4214813"/>
          <p14:tracePt t="96025" x="4425950" y="4316413"/>
          <p14:tracePt t="96032" x="4451350" y="4419600"/>
          <p14:tracePt t="96039" x="4460875" y="4478338"/>
          <p14:tracePt t="96046" x="4468813" y="4538663"/>
          <p14:tracePt t="96053" x="4468813" y="4605338"/>
          <p14:tracePt t="96061" x="4468813" y="4683125"/>
          <p14:tracePt t="96067" x="4468813" y="4733925"/>
          <p14:tracePt t="96075" x="4468813" y="4818063"/>
          <p14:tracePt t="96082" x="4468813" y="4919663"/>
          <p14:tracePt t="96089" x="4460875" y="4997450"/>
          <p14:tracePt t="96096" x="4451350" y="5081588"/>
          <p14:tracePt t="96103" x="4435475" y="5141913"/>
          <p14:tracePt t="96111" x="4425950" y="5200650"/>
          <p14:tracePt t="96118" x="4418013" y="5276850"/>
          <p14:tracePt t="96125" x="4418013" y="5345113"/>
          <p14:tracePt t="96132" x="4410075" y="5430838"/>
          <p14:tracePt t="96139" x="4392613" y="5514975"/>
          <p14:tracePt t="96146" x="4384675" y="5616575"/>
          <p14:tracePt t="96153" x="4349750" y="5719763"/>
          <p14:tracePt t="96161" x="4316413" y="5813425"/>
          <p14:tracePt t="96167" x="4291013" y="5915025"/>
          <p14:tracePt t="96174" x="4265613" y="5999163"/>
          <p14:tracePt t="96181" x="4240213" y="6059488"/>
          <p14:tracePt t="96189" x="4214813" y="6110288"/>
          <p14:tracePt t="96196" x="4187825" y="6161088"/>
          <p14:tracePt t="96203" x="4179888" y="6194425"/>
          <p14:tracePt t="96211" x="4171950" y="6229350"/>
          <p14:tracePt t="96218" x="4154488" y="6262688"/>
          <p14:tracePt t="96225" x="4146550" y="6288088"/>
          <p14:tracePt t="96232" x="4129088" y="6330950"/>
          <p14:tracePt t="96239" x="4111625" y="6373813"/>
          <p14:tracePt t="96246" x="4078288" y="6450013"/>
          <p14:tracePt t="96253" x="4035425" y="6518275"/>
          <p14:tracePt t="96261" x="3984625" y="6611938"/>
          <p14:tracePt t="96267" x="3951288" y="6670675"/>
          <p14:tracePt t="96274" x="3908425" y="6746875"/>
          <p14:tracePt t="96281" x="3873500" y="6807200"/>
          <p14:tracePt t="97288" x="0" y="0"/>
        </p14:tracePtLst>
        <p14:tracePtLst>
          <p14:tracePt t="107778" x="3695700" y="6223000"/>
          <p14:tracePt t="108410" x="2828925" y="6840538"/>
          <p14:tracePt t="108417" x="2820988" y="6815138"/>
          <p14:tracePt t="108424" x="2803525" y="6781800"/>
          <p14:tracePt t="108431" x="2795588" y="6746875"/>
          <p14:tracePt t="108438" x="2778125" y="6721475"/>
          <p14:tracePt t="108445" x="2770188" y="6705600"/>
          <p14:tracePt t="108452" x="2752725" y="6680200"/>
          <p14:tracePt t="108459" x="2744788" y="6662738"/>
          <p14:tracePt t="108467" x="2735263" y="6637338"/>
          <p14:tracePt t="108473" x="2735263" y="6627813"/>
          <p14:tracePt t="108480" x="2727325" y="6611938"/>
          <p14:tracePt t="108488" x="2719388" y="6594475"/>
          <p14:tracePt t="108495" x="2709863" y="6586538"/>
          <p14:tracePt t="108502" x="2709863" y="6569075"/>
          <p14:tracePt t="108509" x="2701925" y="6561138"/>
          <p14:tracePt t="108523" x="2693988" y="6551613"/>
          <p14:tracePt t="108530" x="2684463" y="6535738"/>
          <p14:tracePt t="108537" x="2676525" y="6535738"/>
          <p14:tracePt t="108544" x="2676525" y="6526213"/>
          <p14:tracePt t="108551" x="2676525" y="6510338"/>
          <p14:tracePt t="108558" x="2668588" y="6510338"/>
          <p14:tracePt t="108566" x="2659063" y="6492875"/>
          <p14:tracePt t="108572" x="2651125" y="6475413"/>
          <p14:tracePt t="108587" x="2641600" y="6457950"/>
          <p14:tracePt t="108593" x="2641600" y="6442075"/>
          <p14:tracePt t="108601" x="2633663" y="6442075"/>
          <p14:tracePt t="108608" x="2625725" y="6424613"/>
          <p14:tracePt t="108617" x="2616200" y="6407150"/>
          <p14:tracePt t="108623" x="2608263" y="6399213"/>
          <p14:tracePt t="108629" x="2600325" y="6381750"/>
          <p14:tracePt t="108636" x="2582863" y="6365875"/>
          <p14:tracePt t="108651" x="2574925" y="6348413"/>
          <p14:tracePt t="108658" x="2565400" y="6330950"/>
          <p14:tracePt t="108666" x="2549525" y="6313488"/>
          <p14:tracePt t="108672" x="2540000" y="6305550"/>
          <p14:tracePt t="108679" x="2532063" y="6280150"/>
          <p14:tracePt t="108686" x="2524125" y="6262688"/>
          <p14:tracePt t="108693" x="2514600" y="6254750"/>
          <p14:tracePt t="108701" x="2506663" y="6237288"/>
          <p14:tracePt t="108707" x="2497138" y="6211888"/>
          <p14:tracePt t="108716" x="2481263" y="6194425"/>
          <p14:tracePt t="108722" x="2463800" y="6186488"/>
          <p14:tracePt t="108729" x="2463800" y="6169025"/>
          <p14:tracePt t="108736" x="2455863" y="6153150"/>
          <p14:tracePt t="108743" x="2446338" y="6127750"/>
          <p14:tracePt t="108751" x="2430463" y="6118225"/>
          <p14:tracePt t="108757" x="2420938" y="6102350"/>
          <p14:tracePt t="108764" x="2413000" y="6076950"/>
          <p14:tracePt t="108771" x="2395538" y="6059488"/>
          <p14:tracePt t="108778" x="2395538" y="6049963"/>
          <p14:tracePt t="108785" x="2387600" y="6034088"/>
          <p14:tracePt t="108792" x="2379663" y="6008688"/>
          <p14:tracePt t="108800" x="2370138" y="5991225"/>
          <p14:tracePt t="108807" x="2362200" y="5973763"/>
          <p14:tracePt t="108814" x="2352675" y="5957888"/>
          <p14:tracePt t="108821" x="2344738" y="5940425"/>
          <p14:tracePt t="108828" x="2336800" y="5932488"/>
          <p14:tracePt t="108835" x="2327275" y="5905500"/>
          <p14:tracePt t="108842" x="2319338" y="5889625"/>
          <p14:tracePt t="108849" x="2311400" y="5872163"/>
          <p14:tracePt t="108856" x="2293938" y="5864225"/>
          <p14:tracePt t="108863" x="2286000" y="5846763"/>
          <p14:tracePt t="108870" x="2276475" y="5829300"/>
          <p14:tracePt t="108878" x="2276475" y="5813425"/>
          <p14:tracePt t="108885" x="2268538" y="5803900"/>
          <p14:tracePt t="108892" x="2251075" y="5778500"/>
          <p14:tracePt t="108901" x="2251075" y="5761038"/>
          <p14:tracePt t="108906" x="2243138" y="5753100"/>
          <p14:tracePt t="108913" x="2235200" y="5735638"/>
          <p14:tracePt t="108920" x="2217738" y="5719763"/>
          <p14:tracePt t="108927" x="2208213" y="5702300"/>
          <p14:tracePt t="108935" x="2208213" y="5694363"/>
          <p14:tracePt t="108941" x="2200275" y="5676900"/>
          <p14:tracePt t="108949" x="2192338" y="5659438"/>
          <p14:tracePt t="108967" x="2182813" y="5641975"/>
          <p14:tracePt t="108970" x="2174875" y="5626100"/>
          <p14:tracePt t="108984" x="2166938" y="5608638"/>
          <p14:tracePt t="108991" x="2157413" y="5591175"/>
          <p14:tracePt t="108999" x="2149475" y="5591175"/>
          <p14:tracePt t="109005" x="2141538" y="5575300"/>
          <p14:tracePt t="109012" x="2141538" y="5557838"/>
          <p14:tracePt t="109020" x="2132013" y="5557838"/>
          <p14:tracePt t="109027" x="2124075" y="5540375"/>
          <p14:tracePt t="109034" x="2116138" y="5524500"/>
          <p14:tracePt t="109041" x="2106613" y="5514975"/>
          <p14:tracePt t="109049" x="2106613" y="5507038"/>
          <p14:tracePt t="109055" x="2098675" y="5497513"/>
          <p14:tracePt t="109062" x="2090738" y="5497513"/>
          <p14:tracePt t="109069" x="2090738" y="5489575"/>
          <p14:tracePt t="109076" x="2090738" y="5481638"/>
          <p14:tracePt t="109084" x="2081213" y="5472113"/>
          <p14:tracePt t="109091" x="2073275" y="5472113"/>
          <p14:tracePt t="109099" x="2065338" y="5464175"/>
          <p14:tracePt t="109112" x="2055813" y="5456238"/>
          <p14:tracePt t="109126" x="2047875" y="5446713"/>
          <p14:tracePt t="109134" x="2047875" y="5438775"/>
          <p14:tracePt t="109141" x="2047875" y="5430838"/>
          <p14:tracePt t="109155" x="2038350" y="5430838"/>
          <p14:tracePt t="109162" x="2038350" y="5421313"/>
          <p14:tracePt t="109169" x="2030413" y="5413375"/>
          <p14:tracePt t="109176" x="2022475" y="5413375"/>
          <p14:tracePt t="109198" x="2022475" y="5405438"/>
          <p14:tracePt t="109212" x="2012950" y="5395913"/>
          <p14:tracePt t="109226" x="2005013" y="5395913"/>
          <p14:tracePt t="109234" x="2005013" y="5387975"/>
          <p14:tracePt t="109255" x="2005013" y="5380038"/>
          <p14:tracePt t="109262" x="1997075" y="5380038"/>
          <p14:tracePt t="109276" x="1987550" y="5370513"/>
          <p14:tracePt t="109298" x="1979613" y="5370513"/>
          <p14:tracePt t="109313" x="1979613" y="5362575"/>
          <p14:tracePt t="109319" x="1979613" y="5353050"/>
          <p14:tracePt t="109327" x="1971675" y="5353050"/>
          <p14:tracePt t="109334" x="1971675" y="5345113"/>
          <p14:tracePt t="109341" x="1962150" y="5345113"/>
          <p14:tracePt t="109370" x="1962150" y="5337175"/>
          <p14:tracePt t="109377" x="1954213" y="5337175"/>
          <p14:tracePt t="109385" x="1954213" y="5327650"/>
          <p14:tracePt t="109399" x="1946275" y="5327650"/>
          <p14:tracePt t="109413" x="1936750" y="5327650"/>
          <p14:tracePt t="109420" x="1936750" y="5319713"/>
          <p14:tracePt t="109450" x="1928813" y="5319713"/>
          <p14:tracePt t="109463" x="1920875" y="5319713"/>
          <p14:tracePt t="109514" x="1911350" y="5319713"/>
          <p14:tracePt t="109580" x="1903413" y="5319713"/>
          <p14:tracePt t="109695" x="1903413" y="5327650"/>
          <p14:tracePt t="109738" x="1893888" y="5327650"/>
          <p14:tracePt t="109781" x="1893888" y="5337175"/>
          <p14:tracePt t="109810" x="1885950" y="5337175"/>
          <p14:tracePt t="109846" x="1878013" y="5337175"/>
          <p14:tracePt t="109852" x="1878013" y="5345113"/>
          <p14:tracePt t="109874" x="1878013" y="5353050"/>
          <p14:tracePt t="109896" x="1868488" y="5353050"/>
          <p14:tracePt t="109903" x="1868488" y="5362575"/>
          <p14:tracePt t="110030" x="1868488" y="5370513"/>
          <p14:tracePt t="110619" x="1868488" y="5337175"/>
          <p14:tracePt t="110627" x="1868488" y="5302250"/>
          <p14:tracePt t="110633" x="1868488" y="5268913"/>
          <p14:tracePt t="110641" x="1868488" y="5251450"/>
          <p14:tracePt t="110648" x="1868488" y="5226050"/>
          <p14:tracePt t="110655" x="1868488" y="5200650"/>
          <p14:tracePt t="110662" x="1868488" y="5192713"/>
          <p14:tracePt t="110669" x="1868488" y="5175250"/>
          <p14:tracePt t="110676" x="1868488" y="5149850"/>
          <p14:tracePt t="110691" x="1868488" y="5132388"/>
          <p14:tracePt t="110698" x="1860550" y="5124450"/>
          <p14:tracePt t="110705" x="1860550" y="5116513"/>
          <p14:tracePt t="110712" x="1852613" y="5099050"/>
          <p14:tracePt t="110719" x="1852613" y="5091113"/>
          <p14:tracePt t="110726" x="1852613" y="5081588"/>
          <p14:tracePt t="110733" x="1852613" y="5064125"/>
          <p14:tracePt t="110740" x="1852613" y="5048250"/>
          <p14:tracePt t="110748" x="1843088" y="5030788"/>
          <p14:tracePt t="110755" x="1843088" y="5022850"/>
          <p14:tracePt t="110762" x="1843088" y="5005388"/>
          <p14:tracePt t="110769" x="1843088" y="4987925"/>
          <p14:tracePt t="110783" x="1835150" y="4979988"/>
          <p14:tracePt t="110790" x="1835150" y="4962525"/>
          <p14:tracePt t="110805" x="1827213" y="4954588"/>
          <p14:tracePt t="110812" x="1827213" y="4946650"/>
          <p14:tracePt t="110819" x="1817688" y="4937125"/>
          <p14:tracePt t="110826" x="1817688" y="4929188"/>
          <p14:tracePt t="110833" x="1817688" y="4919663"/>
          <p14:tracePt t="110849" x="1817688" y="4903788"/>
          <p14:tracePt t="110854" x="1817688" y="4894263"/>
          <p14:tracePt t="110869" x="1817688" y="4886325"/>
          <p14:tracePt t="110876" x="1817688" y="4868863"/>
          <p14:tracePt t="110890" x="1817688" y="4860925"/>
          <p14:tracePt t="110898" x="1817688" y="4852988"/>
          <p14:tracePt t="110905" x="1817688" y="4843463"/>
          <p14:tracePt t="110912" x="1817688" y="4835525"/>
          <p14:tracePt t="110919" x="1817688" y="4827588"/>
          <p14:tracePt t="110926" x="1817688" y="4818063"/>
          <p14:tracePt t="110933" x="1817688" y="4810125"/>
          <p14:tracePt t="110940" x="1809750" y="4802188"/>
          <p14:tracePt t="110948" x="1809750" y="4792663"/>
          <p14:tracePt t="110955" x="1809750" y="4775200"/>
          <p14:tracePt t="110969" x="1809750" y="4759325"/>
          <p14:tracePt t="110977" x="1809750" y="4741863"/>
          <p14:tracePt t="110991" x="1801813" y="4724400"/>
          <p14:tracePt t="110999" x="1801813" y="4716463"/>
          <p14:tracePt t="111005" x="1801813" y="4691063"/>
          <p14:tracePt t="111013" x="1801813" y="4673600"/>
          <p14:tracePt t="111027" x="1801813" y="4657725"/>
          <p14:tracePt t="111034" x="1801813" y="4648200"/>
          <p14:tracePt t="111041" x="1801813" y="4630738"/>
          <p14:tracePt t="111049" x="1801813" y="4622800"/>
          <p14:tracePt t="111056" x="1801813" y="4614863"/>
          <p14:tracePt t="111063" x="1801813" y="4605338"/>
          <p14:tracePt t="111070" x="1801813" y="4597400"/>
          <p14:tracePt t="111077" x="1801813" y="4589463"/>
          <p14:tracePt t="111084" x="1801813" y="4579938"/>
          <p14:tracePt t="111091" x="1801813" y="4572000"/>
          <p14:tracePt t="111105" x="1801813" y="4554538"/>
          <p14:tracePt t="111112" x="1801813" y="4546600"/>
          <p14:tracePt t="111126" x="1801813" y="4529138"/>
          <p14:tracePt t="111133" x="1801813" y="4521200"/>
          <p14:tracePt t="111148" x="1801813" y="4513263"/>
          <p14:tracePt t="111155" x="1792288" y="4503738"/>
          <p14:tracePt t="111162" x="1792288" y="4495800"/>
          <p14:tracePt t="111169" x="1792288" y="4486275"/>
          <p14:tracePt t="111176" x="1792288" y="4478338"/>
          <p14:tracePt t="111190" x="1792288" y="4460875"/>
          <p14:tracePt t="111198" x="1792288" y="4452938"/>
          <p14:tracePt t="111212" x="1792288" y="4445000"/>
          <p14:tracePt t="111219" x="1792288" y="4435475"/>
          <p14:tracePt t="111226" x="1792288" y="4427538"/>
          <p14:tracePt t="111233" x="1792288" y="4419600"/>
          <p14:tracePt t="111241" x="1792288" y="4410075"/>
          <p14:tracePt t="111255" x="1792288" y="4402138"/>
          <p14:tracePt t="111262" x="1792288" y="4394200"/>
          <p14:tracePt t="111283" x="1792288" y="4384675"/>
          <p14:tracePt t="111290" x="1792288" y="4376738"/>
          <p14:tracePt t="111298" x="1792288" y="4368800"/>
          <p14:tracePt t="111312" x="1792288" y="4359275"/>
          <p14:tracePt t="111326" x="1792288" y="4351338"/>
          <p14:tracePt t="111341" x="1792288" y="4341813"/>
          <p14:tracePt t="111356" x="1792288" y="4333875"/>
          <p14:tracePt t="111363" x="1792288" y="4325938"/>
          <p14:tracePt t="111377" x="1792288" y="4316413"/>
          <p14:tracePt t="111384" x="1792288" y="4308475"/>
          <p14:tracePt t="111406" x="1792288" y="4300538"/>
          <p14:tracePt t="111413" x="1792288" y="4291013"/>
          <p14:tracePt t="111420" x="1792288" y="4283075"/>
          <p14:tracePt t="111435" x="1792288" y="4275138"/>
          <p14:tracePt t="111442" x="1792288" y="4265613"/>
          <p14:tracePt t="111463" x="1792288" y="4257675"/>
          <p14:tracePt t="111470" x="1792288" y="4249738"/>
          <p14:tracePt t="111484" x="1792288" y="4240213"/>
          <p14:tracePt t="111491" x="1792288" y="4232275"/>
          <p14:tracePt t="111499" x="1792288" y="4224338"/>
          <p14:tracePt t="111520" x="1801813" y="4214813"/>
          <p14:tracePt t="111527" x="1801813" y="4206875"/>
          <p14:tracePt t="111535" x="1809750" y="4206875"/>
          <p14:tracePt t="111541" x="1809750" y="4197350"/>
          <p14:tracePt t="111556" x="1809750" y="4189413"/>
          <p14:tracePt t="111563" x="1809750" y="4181475"/>
          <p14:tracePt t="111598" x="1809750" y="4171950"/>
          <p14:tracePt t="111612" x="1809750" y="4164013"/>
          <p14:tracePt t="111834" x="1817688" y="4164013"/>
          <p14:tracePt t="111877" x="1827213" y="4164013"/>
          <p14:tracePt t="111912" x="1827213" y="4171950"/>
          <p14:tracePt t="111956" x="1827213" y="4181475"/>
          <p14:tracePt t="112013" x="1827213" y="4189413"/>
          <p14:tracePt t="112178" x="1817688" y="4189413"/>
          <p14:tracePt t="112228" x="1809750" y="4189413"/>
          <p14:tracePt t="112242" x="1801813" y="4189413"/>
          <p14:tracePt t="112270" x="1792288" y="4189413"/>
          <p14:tracePt t="112298" x="1784350" y="4189413"/>
          <p14:tracePt t="112320" x="1776413" y="4189413"/>
          <p14:tracePt t="112363" x="1766888" y="4189413"/>
          <p14:tracePt t="112392" x="1758950" y="4189413"/>
          <p14:tracePt t="112406" x="1749425" y="4189413"/>
          <p14:tracePt t="112485" x="1741488" y="4189413"/>
          <p14:tracePt t="112528" x="1733550" y="4189413"/>
          <p14:tracePt t="112585" x="1724025" y="4189413"/>
          <p14:tracePt t="112606" x="1716088" y="4189413"/>
          <p14:tracePt t="112662" x="1708150" y="4189413"/>
          <p14:tracePt t="112741" x="1698625" y="4189413"/>
          <p14:tracePt t="112783" x="1690688" y="4189413"/>
          <p14:tracePt t="112812" x="1682750" y="4189413"/>
          <p14:tracePt t="112833" x="1673225" y="4189413"/>
          <p14:tracePt t="112847" x="1665288" y="4189413"/>
          <p14:tracePt t="112890" x="1657350" y="4189413"/>
          <p14:tracePt t="112918" x="1647825" y="4189413"/>
          <p14:tracePt t="112968" x="1639888" y="4181475"/>
          <p14:tracePt t="112982" x="1631950" y="4181475"/>
          <p14:tracePt t="113004" x="1622425" y="4181475"/>
          <p14:tracePt t="113039" x="1614488" y="4181475"/>
          <p14:tracePt t="113053" x="1606550" y="4181475"/>
          <p14:tracePt t="113081" x="1597025" y="4181475"/>
          <p14:tracePt t="113102" x="1589088" y="4181475"/>
          <p14:tracePt t="113138" x="1579563" y="4181475"/>
          <p14:tracePt t="113152" x="1571625" y="4171950"/>
          <p14:tracePt t="113166" x="1563688" y="4171950"/>
          <p14:tracePt t="113223" x="1554163" y="4171950"/>
          <p14:tracePt t="113244" x="1546225" y="4171950"/>
          <p14:tracePt t="113294" x="1538288" y="4171950"/>
          <p14:tracePt t="113329" x="1528763" y="4171950"/>
          <p14:tracePt t="113343" x="1520825" y="4171950"/>
          <p14:tracePt t="113386" x="1512888" y="4171950"/>
          <p14:tracePt t="113400" x="1503363" y="4171950"/>
          <p14:tracePt t="113435" x="1495425" y="4171950"/>
          <p14:tracePt t="113450" x="1487488" y="4171950"/>
          <p14:tracePt t="113478" x="1477963" y="4171950"/>
          <p14:tracePt t="113507" x="1470025" y="4171950"/>
          <p14:tracePt t="113528" x="1462088" y="4171950"/>
          <p14:tracePt t="113556" x="1452563" y="4171950"/>
          <p14:tracePt t="113577" x="1444625" y="4171950"/>
          <p14:tracePt t="113592" x="1435100" y="4171950"/>
          <p14:tracePt t="113627" x="1427163" y="4171950"/>
          <p14:tracePt t="113641" x="1419225" y="4171950"/>
          <p14:tracePt t="113727" x="1409700" y="4171950"/>
          <p14:tracePt t="113741" x="1401763" y="4171950"/>
          <p14:tracePt t="113769" x="1393825" y="4171950"/>
          <p14:tracePt t="113812" x="1384300" y="4171950"/>
          <p14:tracePt t="113840" x="1376363" y="4171950"/>
          <p14:tracePt t="113869" x="1368425" y="4171950"/>
          <p14:tracePt t="113890" x="1358900" y="4171950"/>
          <p14:tracePt t="113904" x="1350963" y="4171950"/>
          <p14:tracePt t="113940" x="1343025" y="4171950"/>
          <p14:tracePt t="113954" x="1333500" y="4171950"/>
          <p14:tracePt t="113990" x="1325563" y="4171950"/>
          <p14:tracePt t="114090" x="1317625" y="4171950"/>
          <p14:tracePt t="116089" x="1308100" y="4171950"/>
          <p14:tracePt t="118091" x="1308100" y="4181475"/>
          <p14:tracePt t="118113" x="1317625" y="4189413"/>
          <p14:tracePt t="118128" x="1317625" y="4197350"/>
          <p14:tracePt t="118157" x="1325563" y="4197350"/>
          <p14:tracePt t="118164" x="1325563" y="4206875"/>
          <p14:tracePt t="118186" x="1325563" y="4214813"/>
          <p14:tracePt t="118209" x="1333500" y="4214813"/>
          <p14:tracePt t="118223" x="1333500" y="4224338"/>
          <p14:tracePt t="118230" x="1343025" y="4224338"/>
          <p14:tracePt t="118238" x="1343025" y="4232275"/>
          <p14:tracePt t="118259" x="1343025" y="4240213"/>
          <p14:tracePt t="118266" x="1350963" y="4240213"/>
          <p14:tracePt t="118275" x="1350963" y="4249738"/>
          <p14:tracePt t="118282" x="1358900" y="4249738"/>
          <p14:tracePt t="118289" x="1368425" y="4257675"/>
          <p14:tracePt t="118303" x="1376363" y="4265613"/>
          <p14:tracePt t="118311" x="1384300" y="4283075"/>
          <p14:tracePt t="118318" x="1401763" y="4300538"/>
          <p14:tracePt t="118325" x="1419225" y="4316413"/>
          <p14:tracePt t="118332" x="1427163" y="4333875"/>
          <p14:tracePt t="118340" x="1444625" y="4359275"/>
          <p14:tracePt t="118347" x="1462088" y="4384675"/>
          <p14:tracePt t="118354" x="1495425" y="4419600"/>
          <p14:tracePt t="118361" x="1520825" y="4470400"/>
          <p14:tracePt t="118369" x="1554163" y="4521200"/>
          <p14:tracePt t="118376" x="1614488" y="4597400"/>
          <p14:tracePt t="118383" x="1673225" y="4691063"/>
          <p14:tracePt t="118391" x="1741488" y="4775200"/>
          <p14:tracePt t="118398" x="1801813" y="4868863"/>
          <p14:tracePt t="118405" x="1868488" y="4979988"/>
          <p14:tracePt t="118412" x="1936750" y="5081588"/>
          <p14:tracePt t="118419" x="1997075" y="5175250"/>
          <p14:tracePt t="118426" x="2038350" y="5276850"/>
          <p14:tracePt t="118433" x="2090738" y="5380038"/>
          <p14:tracePt t="118441" x="2149475" y="5481638"/>
          <p14:tracePt t="118448" x="2200275" y="5565775"/>
          <p14:tracePt t="118455" x="2260600" y="5651500"/>
          <p14:tracePt t="118462" x="2311400" y="5735638"/>
          <p14:tracePt t="118470" x="2344738" y="5795963"/>
          <p14:tracePt t="118477" x="2387600" y="5872163"/>
          <p14:tracePt t="118484" x="2446338" y="5940425"/>
          <p14:tracePt t="118492" x="2471738" y="5999163"/>
          <p14:tracePt t="118499" x="2506663" y="6049963"/>
          <p14:tracePt t="118506" x="2532063" y="6084888"/>
          <p14:tracePt t="118512" x="2557463" y="6127750"/>
          <p14:tracePt t="118520" x="2590800" y="6161088"/>
          <p14:tracePt t="118527" x="2608263" y="6194425"/>
          <p14:tracePt t="118534" x="2633663" y="6221413"/>
          <p14:tracePt t="118542" x="2659063" y="6254750"/>
          <p14:tracePt t="118549" x="2676525" y="6288088"/>
          <p14:tracePt t="118557" x="2693988" y="6313488"/>
          <p14:tracePt t="118564" x="2709863" y="6338888"/>
          <p14:tracePt t="118570" x="2719388" y="6365875"/>
          <p14:tracePt t="118578" x="2744788" y="6391275"/>
          <p14:tracePt t="118585" x="2760663" y="6407150"/>
          <p14:tracePt t="118592" x="2778125" y="6442075"/>
          <p14:tracePt t="118599" x="2786063" y="6475413"/>
          <p14:tracePt t="118607" x="2803525" y="6500813"/>
          <p14:tracePt t="118613" x="2820988" y="6535738"/>
          <p14:tracePt t="118620" x="2838450" y="6569075"/>
          <p14:tracePt t="118627" x="2854325" y="6602413"/>
          <p14:tracePt t="118634" x="2863850" y="6637338"/>
          <p14:tracePt t="118642" x="2879725" y="6670675"/>
          <p14:tracePt t="118648" x="2897188" y="6705600"/>
          <p14:tracePt t="118655" x="2905125" y="6731000"/>
          <p14:tracePt t="118663" x="2914650" y="6764338"/>
          <p14:tracePt t="118670" x="2922588" y="6799263"/>
          <p14:tracePt t="118677" x="2930525" y="6815138"/>
          <p14:tracePt t="118684" x="2930525" y="6832600"/>
          <p14:tracePt t="118692" x="2930525" y="6850063"/>
          <p14:tracePt t="119418" x="0" y="0"/>
        </p14:tracePtLst>
        <p14:tracePtLst>
          <p14:tracePt t="125895" x="3790950" y="6292850"/>
          <p14:tracePt t="126653" x="3092450" y="6799263"/>
          <p14:tracePt t="126660" x="3100388" y="6756400"/>
          <p14:tracePt t="126668" x="3117850" y="6721475"/>
          <p14:tracePt t="126675" x="3127375" y="6670675"/>
          <p14:tracePt t="126683" x="3152775" y="6627813"/>
          <p14:tracePt t="126689" x="3160713" y="6602413"/>
          <p14:tracePt t="126696" x="3168650" y="6577013"/>
          <p14:tracePt t="126703" x="3168650" y="6561138"/>
          <p14:tracePt t="126711" x="3178175" y="6543675"/>
          <p14:tracePt t="126718" x="3186113" y="6518275"/>
          <p14:tracePt t="126724" x="3194050" y="6500813"/>
          <p14:tracePt t="126733" x="3203575" y="6483350"/>
          <p14:tracePt t="126739" x="3211513" y="6467475"/>
          <p14:tracePt t="126746" x="3219450" y="6450013"/>
          <p14:tracePt t="126760" x="3219450" y="6432550"/>
          <p14:tracePt t="126767" x="3228975" y="6416675"/>
          <p14:tracePt t="126774" x="3236913" y="6407150"/>
          <p14:tracePt t="126782" x="3244850" y="6391275"/>
          <p14:tracePt t="126790" x="3244850" y="6373813"/>
          <p14:tracePt t="126795" x="3254375" y="6365875"/>
          <p14:tracePt t="126803" x="3270250" y="6348413"/>
          <p14:tracePt t="126809" x="3279775" y="6323013"/>
          <p14:tracePt t="126817" x="3287713" y="6297613"/>
          <p14:tracePt t="126824" x="3297238" y="6280150"/>
          <p14:tracePt t="126831" x="3313113" y="6246813"/>
          <p14:tracePt t="126838" x="3322638" y="6211888"/>
          <p14:tracePt t="126845" x="3338513" y="6186488"/>
          <p14:tracePt t="126852" x="3338513" y="6161088"/>
          <p14:tracePt t="126859" x="3348038" y="6135688"/>
          <p14:tracePt t="126867" x="3355975" y="6127750"/>
          <p14:tracePt t="126874" x="3355975" y="6110288"/>
          <p14:tracePt t="126881" x="3363913" y="6092825"/>
          <p14:tracePt t="126888" x="3373438" y="6084888"/>
          <p14:tracePt t="126895" x="3373438" y="6067425"/>
          <p14:tracePt t="126902" x="3381375" y="6049963"/>
          <p14:tracePt t="126909" x="3389313" y="6034088"/>
          <p14:tracePt t="126917" x="3398838" y="6016625"/>
          <p14:tracePt t="126923" x="3398838" y="5999163"/>
          <p14:tracePt t="126930" x="3406775" y="5991225"/>
          <p14:tracePt t="126937" x="3414713" y="5973763"/>
          <p14:tracePt t="126944" x="3432175" y="5948363"/>
          <p14:tracePt t="126951" x="3441700" y="5932488"/>
          <p14:tracePt t="126959" x="3441700" y="5922963"/>
          <p14:tracePt t="126967" x="3449638" y="5905500"/>
          <p14:tracePt t="126973" x="3457575" y="5889625"/>
          <p14:tracePt t="126980" x="3467100" y="5864225"/>
          <p14:tracePt t="126987" x="3475038" y="5854700"/>
          <p14:tracePt t="126994" x="3482975" y="5846763"/>
          <p14:tracePt t="127002" x="3482975" y="5838825"/>
          <p14:tracePt t="127017" x="3492500" y="5829300"/>
          <p14:tracePt t="127023" x="3500438" y="5813425"/>
          <p14:tracePt t="127037" x="3508375" y="5803900"/>
          <p14:tracePt t="127044" x="3508375" y="5795963"/>
          <p14:tracePt t="127051" x="3517900" y="5788025"/>
          <p14:tracePt t="127058" x="3525838" y="5778500"/>
          <p14:tracePt t="127067" x="3525838" y="5770563"/>
          <p14:tracePt t="127073" x="3533775" y="5761038"/>
          <p14:tracePt t="127080" x="3543300" y="5753100"/>
          <p14:tracePt t="127087" x="3551238" y="5735638"/>
          <p14:tracePt t="127094" x="3568700" y="5719763"/>
          <p14:tracePt t="127101" x="3568700" y="5702300"/>
          <p14:tracePt t="127108" x="3576638" y="5684838"/>
          <p14:tracePt t="127116" x="3586163" y="5659438"/>
          <p14:tracePt t="127122" x="3602038" y="5651500"/>
          <p14:tracePt t="127129" x="3611563" y="5626100"/>
          <p14:tracePt t="127136" x="3627438" y="5608638"/>
          <p14:tracePt t="127143" x="3636963" y="5583238"/>
          <p14:tracePt t="127150" x="3644900" y="5575300"/>
          <p14:tracePt t="127158" x="3652838" y="5557838"/>
          <p14:tracePt t="127166" x="3662363" y="5540375"/>
          <p14:tracePt t="127172" x="3670300" y="5524500"/>
          <p14:tracePt t="127179" x="3687763" y="5514975"/>
          <p14:tracePt t="127187" x="3695700" y="5489575"/>
          <p14:tracePt t="127194" x="3695700" y="5481638"/>
          <p14:tracePt t="127208" x="3695700" y="5472113"/>
          <p14:tracePt t="127216" x="3703638" y="5464175"/>
          <p14:tracePt t="127222" x="3703638" y="5456238"/>
          <p14:tracePt t="127229" x="3713163" y="5456238"/>
          <p14:tracePt t="127236" x="3713163" y="5446713"/>
          <p14:tracePt t="127243" x="3713163" y="5438775"/>
          <p14:tracePt t="127258" x="3713163" y="5430838"/>
          <p14:tracePt t="127265" x="3721100" y="5421313"/>
          <p14:tracePt t="127279" x="3721100" y="5413375"/>
          <p14:tracePt t="127286" x="3729038" y="5413375"/>
          <p14:tracePt t="127293" x="3729038" y="5405438"/>
          <p14:tracePt t="127300" x="3738563" y="5395913"/>
          <p14:tracePt t="127322" x="3738563" y="5387975"/>
          <p14:tracePt t="127329" x="3746500" y="5380038"/>
          <p14:tracePt t="127336" x="3756025" y="5370513"/>
          <p14:tracePt t="127365" x="3756025" y="5362575"/>
          <p14:tracePt t="127372" x="3763963" y="5362575"/>
          <p14:tracePt t="127379" x="3763963" y="5353050"/>
          <p14:tracePt t="127386" x="3771900" y="5353050"/>
          <p14:tracePt t="127407" x="3781425" y="5353050"/>
          <p14:tracePt t="127436" x="3789363" y="5353050"/>
          <p14:tracePt t="127457" x="3797300" y="5353050"/>
          <p14:tracePt t="127500" x="3806825" y="5353050"/>
          <p14:tracePt t="127522" x="3814763" y="5353050"/>
          <p14:tracePt t="127536" x="3822700" y="5353050"/>
          <p14:tracePt t="127572" x="3832225" y="5353050"/>
          <p14:tracePt t="127600" x="3840163" y="5353050"/>
          <p14:tracePt t="127679" x="3848100" y="5353050"/>
          <p14:tracePt t="127693" x="3857625" y="5353050"/>
          <p14:tracePt t="127715" x="3865563" y="5353050"/>
          <p14:tracePt t="127744" x="3873500" y="5353050"/>
          <p14:tracePt t="127866" x="3873500" y="5362575"/>
          <p14:tracePt t="127901" x="3873500" y="5370513"/>
          <p14:tracePt t="128545" x="3873500" y="5353050"/>
          <p14:tracePt t="128552" x="3873500" y="5319713"/>
          <p14:tracePt t="128559" x="3873500" y="5276850"/>
          <p14:tracePt t="128566" x="3865563" y="5251450"/>
          <p14:tracePt t="128573" x="3865563" y="5235575"/>
          <p14:tracePt t="128581" x="3865563" y="5208588"/>
          <p14:tracePt t="128588" x="3857625" y="5183188"/>
          <p14:tracePt t="128594" x="3857625" y="5167313"/>
          <p14:tracePt t="128602" x="3857625" y="5149850"/>
          <p14:tracePt t="128608" x="3857625" y="5124450"/>
          <p14:tracePt t="128616" x="3857625" y="5116513"/>
          <p14:tracePt t="128623" x="3857625" y="5099050"/>
          <p14:tracePt t="128631" x="3857625" y="5091113"/>
          <p14:tracePt t="128637" x="3857625" y="5081588"/>
          <p14:tracePt t="128644" x="3857625" y="5064125"/>
          <p14:tracePt t="128658" x="3857625" y="5056188"/>
          <p14:tracePt t="128666" x="3857625" y="5038725"/>
          <p14:tracePt t="128680" x="3857625" y="5030788"/>
          <p14:tracePt t="128687" x="3857625" y="5013325"/>
          <p14:tracePt t="128694" x="3857625" y="5005388"/>
          <p14:tracePt t="128701" x="3857625" y="4987925"/>
          <p14:tracePt t="128707" x="3857625" y="4972050"/>
          <p14:tracePt t="128715" x="3857625" y="4954588"/>
          <p14:tracePt t="128722" x="3857625" y="4937125"/>
          <p14:tracePt t="128729" x="3857625" y="4929188"/>
          <p14:tracePt t="128737" x="3857625" y="4911725"/>
          <p14:tracePt t="128744" x="3857625" y="4903788"/>
          <p14:tracePt t="128750" x="3857625" y="4886325"/>
          <p14:tracePt t="128757" x="3857625" y="4868863"/>
          <p14:tracePt t="128765" x="3857625" y="4852988"/>
          <p14:tracePt t="128772" x="3857625" y="4835525"/>
          <p14:tracePt t="128779" x="3857625" y="4810125"/>
          <p14:tracePt t="128786" x="3857625" y="4792663"/>
          <p14:tracePt t="128793" x="3857625" y="4767263"/>
          <p14:tracePt t="128800" x="3857625" y="4741863"/>
          <p14:tracePt t="128807" x="3857625" y="4733925"/>
          <p14:tracePt t="128815" x="3857625" y="4708525"/>
          <p14:tracePt t="128821" x="3857625" y="4683125"/>
          <p14:tracePt t="128828" x="3857625" y="4665663"/>
          <p14:tracePt t="128836" x="3857625" y="4640263"/>
          <p14:tracePt t="128843" x="3857625" y="4614863"/>
          <p14:tracePt t="128850" x="3857625" y="4589463"/>
          <p14:tracePt t="128857" x="3857625" y="4564063"/>
          <p14:tracePt t="128864" x="3857625" y="4538663"/>
          <p14:tracePt t="128871" x="3857625" y="4521200"/>
          <p14:tracePt t="128878" x="3857625" y="4486275"/>
          <p14:tracePt t="128885" x="3857625" y="4460875"/>
          <p14:tracePt t="128892" x="3857625" y="4445000"/>
          <p14:tracePt t="128899" x="3857625" y="4419600"/>
          <p14:tracePt t="128906" x="3848100" y="4402138"/>
          <p14:tracePt t="128914" x="3848100" y="4394200"/>
          <p14:tracePt t="128921" x="3848100" y="4376738"/>
          <p14:tracePt t="128928" x="3848100" y="4351338"/>
          <p14:tracePt t="128935" x="3848100" y="4341813"/>
          <p14:tracePt t="128942" x="3848100" y="4325938"/>
          <p14:tracePt t="128949" x="3848100" y="4316413"/>
          <p14:tracePt t="128956" x="3848100" y="4291013"/>
          <p14:tracePt t="128964" x="3848100" y="4275138"/>
          <p14:tracePt t="128970" x="3848100" y="4265613"/>
          <p14:tracePt t="128977" x="3848100" y="4249738"/>
          <p14:tracePt t="128984" x="3848100" y="4224338"/>
          <p14:tracePt t="128991" x="3848100" y="4214813"/>
          <p14:tracePt t="128999" x="3848100" y="4197350"/>
          <p14:tracePt t="129006" x="3848100" y="4189413"/>
          <p14:tracePt t="129014" x="3848100" y="4171950"/>
          <p14:tracePt t="129020" x="3848100" y="4156075"/>
          <p14:tracePt t="129027" x="3848100" y="4146550"/>
          <p14:tracePt t="129034" x="3848100" y="4138613"/>
          <p14:tracePt t="129041" x="3848100" y="4130675"/>
          <p14:tracePt t="129049" x="3848100" y="4113213"/>
          <p14:tracePt t="129055" x="3848100" y="4095750"/>
          <p14:tracePt t="129062" x="3848100" y="4087813"/>
          <p14:tracePt t="129069" x="3848100" y="4070350"/>
          <p14:tracePt t="129077" x="3848100" y="4062413"/>
          <p14:tracePt t="129091" x="3848100" y="4044950"/>
          <p14:tracePt t="129098" x="3848100" y="4037013"/>
          <p14:tracePt t="129105" x="3848100" y="4027488"/>
          <p14:tracePt t="129112" x="3848100" y="4011613"/>
          <p14:tracePt t="129119" x="3848100" y="4002088"/>
          <p14:tracePt t="129126" x="3848100" y="3976688"/>
          <p14:tracePt t="129134" x="3848100" y="3951288"/>
          <p14:tracePt t="129140" x="3848100" y="3943350"/>
          <p14:tracePt t="129148" x="3848100" y="3917950"/>
          <p14:tracePt t="129154" x="3848100" y="3908425"/>
          <p14:tracePt t="129162" x="3848100" y="3883025"/>
          <p14:tracePt t="129169" x="3848100" y="3867150"/>
          <p14:tracePt t="129176" x="3848100" y="3849688"/>
          <p14:tracePt t="129183" x="3848100" y="3832225"/>
          <p14:tracePt t="129190" x="3848100" y="3816350"/>
          <p14:tracePt t="129198" x="3848100" y="3806825"/>
          <p14:tracePt t="129204" x="3848100" y="3790950"/>
          <p14:tracePt t="129211" x="3848100" y="3781425"/>
          <p14:tracePt t="129218" x="3848100" y="3756025"/>
          <p14:tracePt t="129226" x="3848100" y="3748088"/>
          <p14:tracePt t="129240" x="3848100" y="3738563"/>
          <p14:tracePt t="129247" x="3848100" y="3722688"/>
          <p14:tracePt t="129261" x="3848100" y="3713163"/>
          <p14:tracePt t="129268" x="3848100" y="3697288"/>
          <p14:tracePt t="129275" x="3848100" y="3687763"/>
          <p14:tracePt t="129282" x="3848100" y="3671888"/>
          <p14:tracePt t="129289" x="3848100" y="3646488"/>
          <p14:tracePt t="129296" x="3848100" y="3636963"/>
          <p14:tracePt t="129303" x="3848100" y="3629025"/>
          <p14:tracePt t="129310" x="3848100" y="3619500"/>
          <p14:tracePt t="129317" x="3848100" y="3611563"/>
          <p14:tracePt t="129325" x="3848100" y="3603625"/>
          <p14:tracePt t="129332" x="3848100" y="3594100"/>
          <p14:tracePt t="129346" x="3848100" y="3578225"/>
          <p14:tracePt t="129360" x="3848100" y="3568700"/>
          <p14:tracePt t="129367" x="3848100" y="3560763"/>
          <p14:tracePt t="129374" x="3848100" y="3552825"/>
          <p14:tracePt t="129381" x="3848100" y="3543300"/>
          <p14:tracePt t="129388" x="3848100" y="3535363"/>
          <p14:tracePt t="129395" x="3848100" y="3527425"/>
          <p14:tracePt t="129402" x="3848100" y="3517900"/>
          <p14:tracePt t="129409" x="3848100" y="3509963"/>
          <p14:tracePt t="129417" x="3848100" y="3502025"/>
          <p14:tracePt t="129424" x="3848100" y="3484563"/>
          <p14:tracePt t="129431" x="3848100" y="3475038"/>
          <p14:tracePt t="129438" x="3848100" y="3467100"/>
          <p14:tracePt t="129445" x="3848100" y="3449638"/>
          <p14:tracePt t="129452" x="3848100" y="3441700"/>
          <p14:tracePt t="129459" x="3848100" y="3433763"/>
          <p14:tracePt t="129466" x="3848100" y="3416300"/>
          <p14:tracePt t="129481" x="3848100" y="3408363"/>
          <p14:tracePt t="129487" x="3848100" y="3398838"/>
          <p14:tracePt t="129494" x="3848100" y="3390900"/>
          <p14:tracePt t="129502" x="3848100" y="3382963"/>
          <p14:tracePt t="129509" x="3848100" y="3373438"/>
          <p14:tracePt t="129523" x="3848100" y="3365500"/>
          <p14:tracePt t="129530" x="3848100" y="3355975"/>
          <p14:tracePt t="129537" x="3848100" y="3348038"/>
          <p14:tracePt t="129551" x="3848100" y="3340100"/>
          <p14:tracePt t="129558" x="3848100" y="3330575"/>
          <p14:tracePt t="129580" x="3848100" y="3322638"/>
          <p14:tracePt t="129586" x="3848100" y="3314700"/>
          <p14:tracePt t="129601" x="3848100" y="3305175"/>
          <p14:tracePt t="129615" x="3848100" y="3297238"/>
          <p14:tracePt t="129622" x="3848100" y="3289300"/>
          <p14:tracePt t="129636" x="3848100" y="3279775"/>
          <p14:tracePt t="129643" x="3848100" y="3271838"/>
          <p14:tracePt t="129665" x="3848100" y="3263900"/>
          <p14:tracePt t="129671" x="3848100" y="3254375"/>
          <p14:tracePt t="129686" x="3848100" y="3246438"/>
          <p14:tracePt t="129715" x="3848100" y="3238500"/>
          <p14:tracePt t="129736" x="3848100" y="3228975"/>
          <p14:tracePt t="129778" x="3848100" y="3221038"/>
          <p14:tracePt t="131381" x="3814763" y="3221038"/>
          <p14:tracePt t="131388" x="3781425" y="3221038"/>
          <p14:tracePt t="131395" x="3738563" y="3221038"/>
          <p14:tracePt t="131402" x="3713163" y="3211513"/>
          <p14:tracePt t="131409" x="3678238" y="3211513"/>
          <p14:tracePt t="131416" x="3652838" y="3203575"/>
          <p14:tracePt t="131423" x="3619500" y="3203575"/>
          <p14:tracePt t="131431" x="3602038" y="3203575"/>
          <p14:tracePt t="131437" x="3568700" y="3203575"/>
          <p14:tracePt t="131446" x="3543300" y="3203575"/>
          <p14:tracePt t="131451" x="3517900" y="3203575"/>
          <p14:tracePt t="131459" x="3482975" y="3203575"/>
          <p14:tracePt t="131466" x="3449638" y="3203575"/>
          <p14:tracePt t="131473" x="3414713" y="3211513"/>
          <p14:tracePt t="131480" x="3381375" y="3211513"/>
          <p14:tracePt t="131487" x="3363913" y="3211513"/>
          <p14:tracePt t="131495" x="3330575" y="3211513"/>
          <p14:tracePt t="131501" x="3305175" y="3221038"/>
          <p14:tracePt t="131508" x="3279775" y="3228975"/>
          <p14:tracePt t="131516" x="3254375" y="3228975"/>
          <p14:tracePt t="131523" x="3228975" y="3228975"/>
          <p14:tracePt t="131530" x="3203575" y="3228975"/>
          <p14:tracePt t="131537" x="3194050" y="3228975"/>
          <p14:tracePt t="131545" x="3178175" y="3228975"/>
          <p14:tracePt t="131551" x="3168650" y="3228975"/>
          <p14:tracePt t="131558" x="3143250" y="3228975"/>
          <p14:tracePt t="131565" x="3127375" y="3228975"/>
          <p14:tracePt t="131580" x="3109913" y="3228975"/>
          <p14:tracePt t="131586" x="3100388" y="3228975"/>
          <p14:tracePt t="131594" x="3092450" y="3228975"/>
          <p14:tracePt t="131600" x="3084513" y="3228975"/>
          <p14:tracePt t="131607" x="3074988" y="3228975"/>
          <p14:tracePt t="131615" x="3067050" y="3228975"/>
          <p14:tracePt t="131622" x="3059113" y="3228975"/>
          <p14:tracePt t="131629" x="3049588" y="3228975"/>
          <p14:tracePt t="131635" x="3041650" y="3228975"/>
          <p14:tracePt t="131643" x="3033713" y="3228975"/>
          <p14:tracePt t="131658" x="3024188" y="3228975"/>
          <p14:tracePt t="131664" x="3008313" y="3228975"/>
          <p14:tracePt t="131679" x="2998788" y="3228975"/>
          <p14:tracePt t="131686" x="2982913" y="3228975"/>
          <p14:tracePt t="131693" x="2973388" y="3228975"/>
          <p14:tracePt t="131700" x="2965450" y="3228975"/>
          <p14:tracePt t="131706" x="2955925" y="3228975"/>
          <p14:tracePt t="131714" x="2940050" y="3228975"/>
          <p14:tracePt t="131721" x="2930525" y="3228975"/>
          <p14:tracePt t="131728" x="2922588" y="3228975"/>
          <p14:tracePt t="131735" x="2905125" y="3228975"/>
          <p14:tracePt t="131742" x="2897188" y="3228975"/>
          <p14:tracePt t="131750" x="2879725" y="3228975"/>
          <p14:tracePt t="131756" x="2863850" y="3228975"/>
          <p14:tracePt t="131764" x="2846388" y="3228975"/>
          <p14:tracePt t="131771" x="2828925" y="3228975"/>
          <p14:tracePt t="131779" x="2820988" y="3228975"/>
          <p14:tracePt t="131785" x="2803525" y="3228975"/>
          <p14:tracePt t="131792" x="2778125" y="3238500"/>
          <p14:tracePt t="131799" x="2770188" y="3238500"/>
          <p14:tracePt t="131806" x="2744788" y="3238500"/>
          <p14:tracePt t="131813" x="2727325" y="3238500"/>
          <p14:tracePt t="131820" x="2709863" y="3246438"/>
          <p14:tracePt t="131828" x="2693988" y="3246438"/>
          <p14:tracePt t="131835" x="2676525" y="3246438"/>
          <p14:tracePt t="131842" x="2668588" y="3246438"/>
          <p14:tracePt t="131849" x="2641600" y="3246438"/>
          <p14:tracePt t="131856" x="2625725" y="3246438"/>
          <p14:tracePt t="131863" x="2616200" y="3246438"/>
          <p14:tracePt t="131870" x="2600325" y="3246438"/>
          <p14:tracePt t="131878" x="2582863" y="3246438"/>
          <p14:tracePt t="131884" x="2565400" y="3246438"/>
          <p14:tracePt t="131892" x="2540000" y="3246438"/>
          <p14:tracePt t="131899" x="2524125" y="3246438"/>
          <p14:tracePt t="131906" x="2497138" y="3246438"/>
          <p14:tracePt t="131913" x="2471738" y="3246438"/>
          <p14:tracePt t="131920" x="2455863" y="3246438"/>
          <p14:tracePt t="131928" x="2430463" y="3246438"/>
          <p14:tracePt t="131934" x="2405063" y="3246438"/>
          <p14:tracePt t="131941" x="2379663" y="3254375"/>
          <p14:tracePt t="131961" x="2344738" y="3254375"/>
          <p14:tracePt t="131963" x="2336800" y="3254375"/>
          <p14:tracePt t="131970" x="2319338" y="3254375"/>
          <p14:tracePt t="131978" x="2301875" y="3254375"/>
          <p14:tracePt t="131991" x="2286000" y="3254375"/>
          <p14:tracePt t="131998" x="2276475" y="3254375"/>
          <p14:tracePt t="132005" x="2260600" y="3254375"/>
          <p14:tracePt t="132012" x="2243138" y="3263900"/>
          <p14:tracePt t="132019" x="2235200" y="3263900"/>
          <p14:tracePt t="132028" x="2217738" y="3263900"/>
          <p14:tracePt t="132034" x="2200275" y="3263900"/>
          <p14:tracePt t="132041" x="2192338" y="3263900"/>
          <p14:tracePt t="132048" x="2166938" y="3271838"/>
          <p14:tracePt t="132055" x="2157413" y="3271838"/>
          <p14:tracePt t="132062" x="2132013" y="3271838"/>
          <p14:tracePt t="132069" x="2106613" y="3279775"/>
          <p14:tracePt t="132078" x="2081213" y="3279775"/>
          <p14:tracePt t="132084" x="2073275" y="3289300"/>
          <p14:tracePt t="132091" x="2047875" y="3289300"/>
          <p14:tracePt t="132098" x="2022475" y="3297238"/>
          <p14:tracePt t="132105" x="2005013" y="3297238"/>
          <p14:tracePt t="132113" x="1987550" y="3297238"/>
          <p14:tracePt t="132119" x="1962150" y="3305175"/>
          <p14:tracePt t="132128" x="1954213" y="3305175"/>
          <p14:tracePt t="132134" x="1928813" y="3305175"/>
          <p14:tracePt t="132141" x="1911350" y="3314700"/>
          <p14:tracePt t="132149" x="1903413" y="3314700"/>
          <p14:tracePt t="132156" x="1885950" y="3314700"/>
          <p14:tracePt t="132163" x="1860550" y="3314700"/>
          <p14:tracePt t="132170" x="1852613" y="3314700"/>
          <p14:tracePt t="132178" x="1835150" y="3314700"/>
          <p14:tracePt t="132184" x="1827213" y="3314700"/>
          <p14:tracePt t="132192" x="1817688" y="3314700"/>
          <p14:tracePt t="132199" x="1809750" y="3314700"/>
          <p14:tracePt t="132213" x="1792288" y="3314700"/>
          <p14:tracePt t="132220" x="1784350" y="3314700"/>
          <p14:tracePt t="132235" x="1776413" y="3314700"/>
          <p14:tracePt t="132242" x="1758950" y="3314700"/>
          <p14:tracePt t="132256" x="1749425" y="3314700"/>
          <p14:tracePt t="132263" x="1741488" y="3314700"/>
          <p14:tracePt t="132270" x="1733550" y="3314700"/>
          <p14:tracePt t="132278" x="1724025" y="3314700"/>
          <p14:tracePt t="132285" x="1716088" y="3314700"/>
          <p14:tracePt t="132299" x="1698625" y="3314700"/>
          <p14:tracePt t="132306" x="1690688" y="3314700"/>
          <p14:tracePt t="132321" x="1673225" y="3314700"/>
          <p14:tracePt t="132329" x="1665288" y="3314700"/>
          <p14:tracePt t="132344" x="1657350" y="3314700"/>
          <p14:tracePt t="132350" x="1647825" y="3314700"/>
          <p14:tracePt t="132358" x="1639888" y="3314700"/>
          <p14:tracePt t="132372" x="1631950" y="3314700"/>
          <p14:tracePt t="132379" x="1622425" y="3314700"/>
          <p14:tracePt t="132394" x="1614488" y="3314700"/>
          <p14:tracePt t="132401" x="1606550" y="3314700"/>
          <p14:tracePt t="132422" x="1597025" y="3314700"/>
          <p14:tracePt t="132430" x="1589088" y="3314700"/>
          <p14:tracePt t="132437" x="1579563" y="3314700"/>
          <p14:tracePt t="132459" x="1571625" y="3314700"/>
          <p14:tracePt t="132466" x="1563688" y="3314700"/>
          <p14:tracePt t="132480" x="1554163" y="3314700"/>
          <p14:tracePt t="132488" x="1546225" y="3314700"/>
          <p14:tracePt t="132495" x="1538288" y="3314700"/>
          <p14:tracePt t="132524" x="1528763" y="3314700"/>
          <p14:tracePt t="132531" x="1520825" y="3314700"/>
          <p14:tracePt t="132552" x="1512888" y="3314700"/>
          <p14:tracePt t="132567" x="1503363" y="3314700"/>
          <p14:tracePt t="132581" x="1495425" y="3314700"/>
          <p14:tracePt t="132603" x="1487488" y="3314700"/>
          <p14:tracePt t="132611" x="1477963" y="3314700"/>
          <p14:tracePt t="132632" x="1470025" y="3314700"/>
          <p14:tracePt t="132639" x="1462088" y="3314700"/>
          <p14:tracePt t="132646" x="1452563" y="3314700"/>
          <p14:tracePt t="132668" x="1444625" y="3314700"/>
          <p14:tracePt t="132675" x="1435100" y="3314700"/>
          <p14:tracePt t="132689" x="1427163" y="3314700"/>
          <p14:tracePt t="132696" x="1419225" y="3314700"/>
          <p14:tracePt t="132711" x="1409700" y="3314700"/>
          <p14:tracePt t="132725" x="1401763" y="3314700"/>
          <p14:tracePt t="132732" x="1393825" y="3305175"/>
          <p14:tracePt t="132753" x="1384300" y="3297238"/>
          <p14:tracePt t="132761" x="1376363" y="3297238"/>
          <p14:tracePt t="132774" x="1368425" y="3297238"/>
          <p14:tracePt t="132781" x="1358900" y="3289300"/>
          <p14:tracePt t="132796" x="1350963" y="3289300"/>
          <p14:tracePt t="132803" x="1350963" y="3279775"/>
          <p14:tracePt t="132810" x="1343025" y="3279775"/>
          <p14:tracePt t="132817" x="1333500" y="3279775"/>
          <p14:tracePt t="132832" x="1325563" y="3279775"/>
          <p14:tracePt t="132839" x="1325563" y="3271838"/>
          <p14:tracePt t="132846" x="1325563" y="3263900"/>
          <p14:tracePt t="132853" x="1317625" y="3263900"/>
          <p14:tracePt t="132861" x="1317625" y="3254375"/>
          <p14:tracePt t="132868" x="1308100" y="3254375"/>
          <p14:tracePt t="132889" x="1308100" y="3246438"/>
          <p14:tracePt t="132903" x="1308100" y="3238500"/>
          <p14:tracePt t="132954" x="1308100" y="3228975"/>
          <p14:tracePt t="132961" x="1317625" y="3228975"/>
          <p14:tracePt t="132983" x="1325563" y="3228975"/>
          <p14:tracePt t="132997" x="1333500" y="3228975"/>
          <p14:tracePt t="133012" x="1343025" y="3228975"/>
          <p14:tracePt t="133026" x="1350963" y="3228975"/>
          <p14:tracePt t="133034" x="1358900" y="3228975"/>
          <p14:tracePt t="133041" x="1368425" y="3228975"/>
          <p14:tracePt t="133077" x="1376363" y="3228975"/>
          <p14:tracePt t="133091" x="1384300" y="3228975"/>
          <p14:tracePt t="133178" x="1376363" y="3228975"/>
          <p14:tracePt t="133214" x="1368425" y="3228975"/>
          <p14:tracePt t="133250" x="1358900" y="3221038"/>
          <p14:tracePt t="133300" x="1358900" y="3211513"/>
          <p14:tracePt t="133315" x="1350963" y="3211513"/>
          <p14:tracePt t="133423" x="1343025" y="3211513"/>
          <p14:tracePt t="133444" x="1343025" y="3203575"/>
          <p14:tracePt t="133727" x="1333500" y="3203575"/>
          <p14:tracePt t="133762" x="1325563" y="3203575"/>
          <p14:tracePt t="134575" x="1325563" y="3195638"/>
          <p14:tracePt t="134735" x="1325563" y="3186113"/>
          <p14:tracePt t="134771" x="1325563" y="3178175"/>
          <p14:tracePt t="134779" x="1317625" y="3178175"/>
          <p14:tracePt t="135700" x="1325563" y="3178175"/>
          <p14:tracePt t="135809" x="1333500" y="3178175"/>
          <p14:tracePt t="135845" x="1333500" y="3186113"/>
          <p14:tracePt t="135932" x="1343025" y="3186113"/>
          <p14:tracePt t="136361" x="1343025" y="3195638"/>
          <p14:tracePt t="136368" x="1350963" y="3195638"/>
          <p14:tracePt t="136382" x="1350963" y="3203575"/>
          <p14:tracePt t="136390" x="1358900" y="3203575"/>
          <p14:tracePt t="136404" x="1368425" y="3203575"/>
          <p14:tracePt t="136418" x="1368425" y="3211513"/>
          <p14:tracePt t="136433" x="1368425" y="3221038"/>
          <p14:tracePt t="136441" x="1376363" y="3228975"/>
          <p14:tracePt t="136455" x="1384300" y="3228975"/>
          <p14:tracePt t="136462" x="1384300" y="3238500"/>
          <p14:tracePt t="136469" x="1384300" y="3246438"/>
          <p14:tracePt t="136483" x="1393825" y="3254375"/>
          <p14:tracePt t="136492" x="1401763" y="3254375"/>
          <p14:tracePt t="136505" x="1427163" y="3271838"/>
          <p14:tracePt t="136512" x="1452563" y="3279775"/>
          <p14:tracePt t="136519" x="1495425" y="3297238"/>
          <p14:tracePt t="136526" x="1538288" y="3305175"/>
          <p14:tracePt t="136534" x="1606550" y="3322638"/>
          <p14:tracePt t="136541" x="1665288" y="3348038"/>
          <p14:tracePt t="136548" x="1741488" y="3365500"/>
          <p14:tracePt t="136555" x="1827213" y="3390900"/>
          <p14:tracePt t="136562" x="1885950" y="3398838"/>
          <p14:tracePt t="136569" x="1946275" y="3408363"/>
          <p14:tracePt t="136576" x="2005013" y="3416300"/>
          <p14:tracePt t="136583" x="2065338" y="3424238"/>
          <p14:tracePt t="136591" x="2106613" y="3441700"/>
          <p14:tracePt t="136597" x="2166938" y="3441700"/>
          <p14:tracePt t="136605" x="2225675" y="3449638"/>
          <p14:tracePt t="136612" x="2286000" y="3449638"/>
          <p14:tracePt t="136619" x="2370138" y="3467100"/>
          <p14:tracePt t="136626" x="2430463" y="3475038"/>
          <p14:tracePt t="136633" x="2481263" y="3492500"/>
          <p14:tracePt t="136641" x="2540000" y="3492500"/>
          <p14:tracePt t="136647" x="2600325" y="3509963"/>
          <p14:tracePt t="136654" x="2659063" y="3527425"/>
          <p14:tracePt t="136662" x="2719388" y="3552825"/>
          <p14:tracePt t="136669" x="2811463" y="3586163"/>
          <p14:tracePt t="136676" x="2914650" y="3619500"/>
          <p14:tracePt t="136683" x="3016250" y="3636963"/>
          <p14:tracePt t="136691" x="3117850" y="3671888"/>
          <p14:tracePt t="136697" x="3194050" y="3705225"/>
          <p14:tracePt t="136704" x="3279775" y="3738563"/>
          <p14:tracePt t="136711" x="3348038" y="3773488"/>
          <p14:tracePt t="136719" x="3389313" y="3790950"/>
          <p14:tracePt t="136726" x="3457575" y="3824288"/>
          <p14:tracePt t="136733" x="3500438" y="3849688"/>
          <p14:tracePt t="136741" x="3568700" y="3883025"/>
          <p14:tracePt t="136747" x="3627438" y="3900488"/>
          <p14:tracePt t="136754" x="3703638" y="3951288"/>
          <p14:tracePt t="136761" x="3756025" y="3976688"/>
          <p14:tracePt t="136768" x="3789363" y="4019550"/>
          <p14:tracePt t="136776" x="3814763" y="4044950"/>
          <p14:tracePt t="136782" x="3848100" y="4079875"/>
          <p14:tracePt t="136790" x="3883025" y="4113213"/>
          <p14:tracePt t="136796" x="3925888" y="4164013"/>
          <p14:tracePt t="136804" x="3976688" y="4224338"/>
          <p14:tracePt t="136811" x="4044950" y="4283075"/>
          <p14:tracePt t="136818" x="4111625" y="4351338"/>
          <p14:tracePt t="136825" x="4187825" y="4410075"/>
          <p14:tracePt t="136832" x="4248150" y="4460875"/>
          <p14:tracePt t="136840" x="4291013" y="4503738"/>
          <p14:tracePt t="136846" x="4332288" y="4538663"/>
          <p14:tracePt t="136853" x="4367213" y="4579938"/>
          <p14:tracePt t="136860" x="4384675" y="4597400"/>
          <p14:tracePt t="136867" x="4400550" y="4622800"/>
          <p14:tracePt t="136875" x="4425950" y="4648200"/>
          <p14:tracePt t="136882" x="4435475" y="4673600"/>
          <p14:tracePt t="136890" x="4451350" y="4708525"/>
          <p14:tracePt t="136896" x="4451350" y="4733925"/>
          <p14:tracePt t="136903" x="4460875" y="4749800"/>
          <p14:tracePt t="136910" x="4476750" y="4775200"/>
          <p14:tracePt t="136917" x="4486275" y="4802188"/>
          <p14:tracePt t="136925" x="4503738" y="4835525"/>
          <p14:tracePt t="136932" x="4511675" y="4868863"/>
          <p14:tracePt t="136940" x="4529138" y="4886325"/>
          <p14:tracePt t="136946" x="4537075" y="4911725"/>
          <p14:tracePt t="136957" x="4545013" y="4946650"/>
          <p14:tracePt t="136960" x="4562475" y="4979988"/>
          <p14:tracePt t="136967" x="4570413" y="5013325"/>
          <p14:tracePt t="136974" x="4579938" y="5048250"/>
          <p14:tracePt t="136981" x="4587875" y="5073650"/>
          <p14:tracePt t="136988" x="4595813" y="5099050"/>
          <p14:tracePt t="136995" x="4605338" y="5132388"/>
          <p14:tracePt t="137002" x="4605338" y="5167313"/>
          <p14:tracePt t="137009" x="4613275" y="5200650"/>
          <p14:tracePt t="137016" x="4621213" y="5235575"/>
          <p14:tracePt t="137024" x="4630738" y="5268913"/>
          <p14:tracePt t="137031" x="4638675" y="5302250"/>
          <p14:tracePt t="137038" x="4638675" y="5311775"/>
          <p14:tracePt t="137045" x="4638675" y="5337175"/>
          <p14:tracePt t="137052" x="4646613" y="5362575"/>
          <p14:tracePt t="137059" x="4656138" y="5380038"/>
          <p14:tracePt t="137066" x="4673600" y="5405438"/>
          <p14:tracePt t="137074" x="4681538" y="5430838"/>
          <p14:tracePt t="137080" x="4689475" y="5456238"/>
          <p14:tracePt t="137087" x="4699000" y="5464175"/>
          <p14:tracePt t="137094" x="4706938" y="5481638"/>
          <p14:tracePt t="137101" x="4714875" y="5507038"/>
          <p14:tracePt t="137108" x="4724400" y="5540375"/>
          <p14:tracePt t="137115" x="4724400" y="5575300"/>
          <p14:tracePt t="137123" x="4724400" y="5591175"/>
          <p14:tracePt t="137454" x="4765675" y="5575300"/>
          <p14:tracePt t="137461" x="4818063" y="5524500"/>
          <p14:tracePt t="137469" x="4894263" y="5456238"/>
          <p14:tracePt t="137476" x="4970463" y="5387975"/>
          <p14:tracePt t="137483" x="5064125" y="5319713"/>
          <p14:tracePt t="137491" x="5140325" y="5260975"/>
          <p14:tracePt t="137497" x="5249863" y="5192713"/>
          <p14:tracePt t="137505" x="5343525" y="5132388"/>
          <p14:tracePt t="137512" x="5394325" y="5099050"/>
          <p14:tracePt t="137519" x="5429250" y="5064125"/>
          <p14:tracePt t="137526" x="5480050" y="5038725"/>
          <p14:tracePt t="137533" x="5497513" y="5022850"/>
          <p14:tracePt t="137541" x="5522913" y="4997450"/>
          <p14:tracePt t="137547" x="5538788" y="4979988"/>
          <p14:tracePt t="137555" x="5565775" y="4962525"/>
          <p14:tracePt t="137562" x="5599113" y="4946650"/>
          <p14:tracePt t="137569" x="5624513" y="4937125"/>
          <p14:tracePt t="137576" x="5657850" y="4937125"/>
          <p14:tracePt t="137583" x="5675313" y="4919663"/>
          <p14:tracePt t="137591" x="5692775" y="4911725"/>
          <p14:tracePt t="137597" x="5718175" y="4903788"/>
          <p14:tracePt t="137605" x="5743575" y="4886325"/>
          <p14:tracePt t="137612" x="5761038" y="4878388"/>
          <p14:tracePt t="137619" x="5794375" y="4860925"/>
          <p14:tracePt t="137627" x="5819775" y="4852988"/>
          <p14:tracePt t="137634" x="5853113" y="4843463"/>
          <p14:tracePt t="137641" x="5880100" y="4835525"/>
          <p14:tracePt t="137648" x="5895975" y="4818063"/>
          <p14:tracePt t="137656" x="5930900" y="4802188"/>
          <p14:tracePt t="137662" x="5964238" y="4802188"/>
          <p14:tracePt t="137669" x="5997575" y="4775200"/>
          <p14:tracePt t="137676" x="6049963" y="4767263"/>
          <p14:tracePt t="137683" x="6083300" y="4759325"/>
          <p14:tracePt t="137691" x="6116638" y="4749800"/>
          <p14:tracePt t="137697" x="6134100" y="4749800"/>
          <p14:tracePt t="137706" x="6159500" y="4749800"/>
          <p14:tracePt t="137712" x="6176963" y="4749800"/>
          <p14:tracePt t="137719" x="6184900" y="4749800"/>
          <p14:tracePt t="137726" x="6210300" y="4749800"/>
          <p14:tracePt t="137733" x="6219825" y="4749800"/>
          <p14:tracePt t="137740" x="6227763" y="4749800"/>
          <p14:tracePt t="137747" x="6245225" y="4749800"/>
          <p14:tracePt t="137756" x="6261100" y="4749800"/>
          <p14:tracePt t="137762" x="6278563" y="4749800"/>
          <p14:tracePt t="137769" x="6296025" y="4749800"/>
          <p14:tracePt t="137776" x="6303963" y="4749800"/>
          <p14:tracePt t="137783" x="6321425" y="4749800"/>
          <p14:tracePt t="137790" x="6329363" y="4749800"/>
          <p14:tracePt t="137797" x="6354763" y="4749800"/>
          <p14:tracePt t="137806" x="6380163" y="4749800"/>
          <p14:tracePt t="137812" x="6389688" y="4749800"/>
          <p14:tracePt t="137819" x="6423025" y="4749800"/>
          <p14:tracePt t="137826" x="6448425" y="4749800"/>
          <p14:tracePt t="137833" x="6491288" y="4749800"/>
          <p14:tracePt t="137840" x="6534150" y="4733925"/>
          <p14:tracePt t="137847" x="6584950" y="4724400"/>
          <p14:tracePt t="137854" x="6635750" y="4724400"/>
          <p14:tracePt t="137861" x="6729413" y="4716463"/>
          <p14:tracePt t="137868" x="6797675" y="4699000"/>
          <p14:tracePt t="137875" x="6873875" y="4699000"/>
          <p14:tracePt t="137882" x="6915150" y="4683125"/>
          <p14:tracePt t="137890" x="6975475" y="4665663"/>
          <p14:tracePt t="137896" x="7018338" y="4665663"/>
          <p14:tracePt t="137905" x="7069138" y="4657725"/>
          <p14:tracePt t="137912" x="7112000" y="4648200"/>
          <p14:tracePt t="137918" x="7145338" y="4648200"/>
          <p14:tracePt t="137926" x="7170738" y="4648200"/>
          <p14:tracePt t="137932" x="7213600" y="4640263"/>
          <p14:tracePt t="137940" x="7246938" y="4630738"/>
          <p14:tracePt t="137946" x="7281863" y="4622800"/>
          <p14:tracePt t="137953" x="7307263" y="4614863"/>
          <p14:tracePt t="137972" x="7383463" y="4605338"/>
          <p14:tracePt t="137975" x="7416800" y="4597400"/>
          <p14:tracePt t="137982" x="7442200" y="4597400"/>
          <p14:tracePt t="137990" x="7459663" y="4597400"/>
          <p14:tracePt t="137996" x="7467600" y="4597400"/>
          <p14:tracePt t="138003" x="7477125" y="4597400"/>
          <p14:tracePt t="138010" x="7485063" y="4597400"/>
          <p14:tracePt t="138025" x="7493000" y="4597400"/>
          <p14:tracePt t="138039" x="7502525" y="4597400"/>
          <p14:tracePt t="138053" x="7510463" y="4597400"/>
          <p14:tracePt t="138060" x="7510463" y="4589463"/>
          <p14:tracePt t="138067" x="7518400" y="4589463"/>
          <p14:tracePt t="138074" x="7527925" y="4589463"/>
          <p14:tracePt t="138088" x="7535863" y="4589463"/>
          <p14:tracePt t="138095" x="7545388" y="4579938"/>
          <p14:tracePt t="138110" x="7553325" y="4579938"/>
          <p14:tracePt t="138116" x="7570788" y="4579938"/>
          <p14:tracePt t="138124" x="7570788" y="4572000"/>
          <p14:tracePt t="138130" x="7578725" y="4572000"/>
          <p14:tracePt t="138139" x="7586663" y="4572000"/>
          <p14:tracePt t="138145" x="7596188" y="4564063"/>
          <p14:tracePt t="138152" x="7604125" y="4564063"/>
          <p14:tracePt t="138159" x="7621588" y="4564063"/>
          <p14:tracePt t="138166" x="7629525" y="4564063"/>
          <p14:tracePt t="138173" x="7637463" y="4564063"/>
          <p14:tracePt t="138180" x="7654925" y="4564063"/>
          <p14:tracePt t="138187" x="7672388" y="4564063"/>
          <p14:tracePt t="138195" x="7697788" y="4564063"/>
          <p14:tracePt t="138202" x="7715250" y="4564063"/>
          <p14:tracePt t="138209" x="7731125" y="4564063"/>
          <p14:tracePt t="138216" x="7756525" y="4564063"/>
          <p14:tracePt t="138223" x="7766050" y="4564063"/>
          <p14:tracePt t="138230" x="7791450" y="4564063"/>
          <p14:tracePt t="138237" x="7799388" y="4564063"/>
          <p14:tracePt t="138244" x="7816850" y="4564063"/>
          <p14:tracePt t="138251" x="7832725" y="4564063"/>
          <p14:tracePt t="138265" x="7842250" y="4564063"/>
          <p14:tracePt t="138273" x="7859713" y="4564063"/>
          <p14:tracePt t="138287" x="7867650" y="4564063"/>
          <p14:tracePt t="138294" x="7875588" y="4564063"/>
          <p14:tracePt t="138301" x="7885113" y="4564063"/>
          <p14:tracePt t="138308" x="7893050" y="4564063"/>
          <p14:tracePt t="138315" x="7900988" y="4564063"/>
          <p14:tracePt t="138323" x="7910513" y="4564063"/>
          <p14:tracePt t="138330" x="7918450" y="4564063"/>
          <p14:tracePt t="138337" x="7926388" y="4564063"/>
          <p14:tracePt t="138351" x="7935913" y="4564063"/>
          <p14:tracePt t="138358" x="7943850" y="4564063"/>
          <p14:tracePt t="138379" x="7943850" y="4572000"/>
          <p14:tracePt t="138387" x="7951788" y="4572000"/>
          <p14:tracePt t="138401" x="7961313" y="4572000"/>
          <p14:tracePt t="138415" x="7969250" y="4572000"/>
          <p14:tracePt t="138458" x="7969250" y="4579938"/>
          <p14:tracePt t="138487" x="7969250" y="4589463"/>
          <p14:tracePt t="138508" x="7969250" y="4597400"/>
          <p14:tracePt t="138523" x="7951788" y="4614863"/>
          <p14:tracePt t="138529" x="7900988" y="4648200"/>
          <p14:tracePt t="138537" x="7807325" y="4708525"/>
          <p14:tracePt t="138544" x="7662863" y="4810125"/>
          <p14:tracePt t="138551" x="7434263" y="4962525"/>
          <p14:tracePt t="138558" x="7264400" y="5073650"/>
          <p14:tracePt t="138565" x="7178675" y="5167313"/>
          <p14:tracePt t="138574" x="7085013" y="5235575"/>
          <p14:tracePt t="138579" x="6992938" y="5311775"/>
          <p14:tracePt t="138587" x="6873875" y="5387975"/>
          <p14:tracePt t="138594" x="6754813" y="5472113"/>
          <p14:tracePt t="138601" x="6626225" y="5532438"/>
          <p14:tracePt t="138608" x="6491288" y="5591175"/>
          <p14:tracePt t="138615" x="6389688" y="5668963"/>
          <p14:tracePt t="138623" x="6311900" y="5710238"/>
          <p14:tracePt t="138629" x="6219825" y="5753100"/>
          <p14:tracePt t="138636" x="6142038" y="5813425"/>
          <p14:tracePt t="138643" x="6049963" y="5854700"/>
          <p14:tracePt t="138650" x="5964238" y="5915025"/>
          <p14:tracePt t="138657" x="5853113" y="5965825"/>
          <p14:tracePt t="138664" x="5776913" y="6024563"/>
          <p14:tracePt t="138672" x="5700713" y="6084888"/>
          <p14:tracePt t="138678" x="5657850" y="6135688"/>
          <p14:tracePt t="138686" x="5607050" y="6169025"/>
          <p14:tracePt t="138693" x="5556250" y="6229350"/>
          <p14:tracePt t="138700" x="5505450" y="6262688"/>
          <p14:tracePt t="138707" x="5437188" y="6323013"/>
          <p14:tracePt t="138714" x="5378450" y="6373813"/>
          <p14:tracePt t="138723" x="5302250" y="6416675"/>
          <p14:tracePt t="138728" x="5216525" y="6475413"/>
          <p14:tracePt t="138735" x="5140325" y="6518275"/>
          <p14:tracePt t="138743" x="5080000" y="6569075"/>
          <p14:tracePt t="138750" x="5029200" y="6627813"/>
          <p14:tracePt t="138757" x="4962525" y="6670675"/>
          <p14:tracePt t="138764" x="4910138" y="6705600"/>
          <p14:tracePt t="138773" x="4876800" y="6738938"/>
          <p14:tracePt t="138779" x="4843463" y="6756400"/>
          <p14:tracePt t="138786" x="4800600" y="6772275"/>
          <p14:tracePt t="138793" x="4783138" y="6789738"/>
          <p14:tracePt t="138800" x="4749800" y="6807200"/>
          <p14:tracePt t="138808" x="4724400" y="6815138"/>
          <p14:tracePt t="138815" x="4689475" y="6832600"/>
          <p14:tracePt t="139914" x="0" y="0"/>
        </p14:tracePtLst>
        <p14:tracePtLst>
          <p14:tracePt t="142539" x="3746500" y="6305550"/>
          <p14:tracePt t="142786" x="2863850" y="6627813"/>
          <p14:tracePt t="142793" x="2846388" y="6535738"/>
          <p14:tracePt t="142801" x="2838450" y="6475413"/>
          <p14:tracePt t="142808" x="2811463" y="6432550"/>
          <p14:tracePt t="142815" x="2811463" y="6407150"/>
          <p14:tracePt t="142822" x="2803525" y="6381750"/>
          <p14:tracePt t="142829" x="2786063" y="6356350"/>
          <p14:tracePt t="142836" x="2778125" y="6348413"/>
          <p14:tracePt t="142843" x="2770188" y="6330950"/>
          <p14:tracePt t="142851" x="2760663" y="6305550"/>
          <p14:tracePt t="142858" x="2752725" y="6280150"/>
          <p14:tracePt t="142865" x="2744788" y="6262688"/>
          <p14:tracePt t="142872" x="2727325" y="6229350"/>
          <p14:tracePt t="142878" x="2701925" y="6161088"/>
          <p14:tracePt t="142886" x="2676525" y="6102350"/>
          <p14:tracePt t="142893" x="2659063" y="6042025"/>
          <p14:tracePt t="142901" x="2651125" y="6008688"/>
          <p14:tracePt t="142907" x="2641600" y="5973763"/>
          <p14:tracePt t="142915" x="2625725" y="5948363"/>
          <p14:tracePt t="142922" x="2616200" y="5940425"/>
          <p14:tracePt t="142929" x="2616200" y="5922963"/>
          <p14:tracePt t="142936" x="2608263" y="5915025"/>
          <p14:tracePt t="142951" x="2608263" y="5897563"/>
          <p14:tracePt t="142966" x="2600325" y="5880100"/>
          <p14:tracePt t="142979" x="2600325" y="5872163"/>
          <p14:tracePt t="142986" x="2600325" y="5864225"/>
          <p14:tracePt t="142993" x="2590800" y="5864225"/>
          <p14:tracePt t="143001" x="2590800" y="5846763"/>
          <p14:tracePt t="143007" x="2590800" y="5838825"/>
          <p14:tracePt t="143014" x="2582863" y="5838825"/>
          <p14:tracePt t="143021" x="2582863" y="5829300"/>
          <p14:tracePt t="143029" x="2582863" y="5821363"/>
          <p14:tracePt t="143043" x="2582863" y="5813425"/>
          <p14:tracePt t="143050" x="2582863" y="5803900"/>
          <p14:tracePt t="143057" x="2582863" y="5795963"/>
          <p14:tracePt t="143079" x="2582863" y="5778500"/>
          <p14:tracePt t="143093" x="2582863" y="5770563"/>
          <p14:tracePt t="143100" x="2582863" y="5753100"/>
          <p14:tracePt t="143114" x="2582863" y="5745163"/>
          <p14:tracePt t="143121" x="2582863" y="5735638"/>
          <p14:tracePt t="143128" x="2582863" y="5727700"/>
          <p14:tracePt t="143135" x="2582863" y="5719763"/>
          <p14:tracePt t="143142" x="2582863" y="5710238"/>
          <p14:tracePt t="143150" x="2582863" y="5702300"/>
          <p14:tracePt t="143156" x="2582863" y="5694363"/>
          <p14:tracePt t="143164" x="2582863" y="5676900"/>
          <p14:tracePt t="143171" x="2582863" y="5668963"/>
          <p14:tracePt t="143178" x="2582863" y="5651500"/>
          <p14:tracePt t="143185" x="2582863" y="5641975"/>
          <p14:tracePt t="143192" x="2582863" y="5634038"/>
          <p14:tracePt t="143200" x="2582863" y="5616575"/>
          <p14:tracePt t="143214" x="2574925" y="5600700"/>
          <p14:tracePt t="143221" x="2574925" y="5583238"/>
          <p14:tracePt t="143228" x="2565400" y="5583238"/>
          <p14:tracePt t="143235" x="2565400" y="5565775"/>
          <p14:tracePt t="143242" x="2565400" y="5557838"/>
          <p14:tracePt t="143249" x="2565400" y="5549900"/>
          <p14:tracePt t="143256" x="2565400" y="5532438"/>
          <p14:tracePt t="143263" x="2565400" y="5524500"/>
          <p14:tracePt t="143270" x="2565400" y="5514975"/>
          <p14:tracePt t="143277" x="2565400" y="5507038"/>
          <p14:tracePt t="143285" x="2565400" y="5497513"/>
          <p14:tracePt t="143292" x="2557463" y="5489575"/>
          <p14:tracePt t="143299" x="2557463" y="5481638"/>
          <p14:tracePt t="143313" x="2557463" y="5472113"/>
          <p14:tracePt t="143327" x="2557463" y="5464175"/>
          <p14:tracePt t="143355" x="2557463" y="5456238"/>
          <p14:tracePt t="143370" x="2557463" y="5446713"/>
          <p14:tracePt t="143405" x="2557463" y="5438775"/>
          <p14:tracePt t="143462" x="2557463" y="5430838"/>
          <p14:tracePt t="143483" x="2557463" y="5421313"/>
          <p14:tracePt t="143512" x="2557463" y="5413375"/>
          <p14:tracePt t="143525" x="2557463" y="5405438"/>
          <p14:tracePt t="143533" x="2557463" y="5395913"/>
          <p14:tracePt t="143540" x="2557463" y="5370513"/>
          <p14:tracePt t="143547" x="2565400" y="5345113"/>
          <p14:tracePt t="143554" x="2574925" y="5327650"/>
          <p14:tracePt t="143561" x="2582863" y="5311775"/>
          <p14:tracePt t="143568" x="2582863" y="5276850"/>
          <p14:tracePt t="143576" x="2590800" y="5251450"/>
          <p14:tracePt t="143583" x="2590800" y="5235575"/>
          <p14:tracePt t="143590" x="2600325" y="5208588"/>
          <p14:tracePt t="143597" x="2600325" y="5183188"/>
          <p14:tracePt t="143604" x="2608263" y="5157788"/>
          <p14:tracePt t="143611" x="2608263" y="5141913"/>
          <p14:tracePt t="143618" x="2616200" y="5116513"/>
          <p14:tracePt t="143625" x="2616200" y="5091113"/>
          <p14:tracePt t="143633" x="2616200" y="5073650"/>
          <p14:tracePt t="143639" x="2616200" y="5048250"/>
          <p14:tracePt t="143646" x="2616200" y="5030788"/>
          <p14:tracePt t="143654" x="2616200" y="5022850"/>
          <p14:tracePt t="143660" x="2616200" y="5005388"/>
          <p14:tracePt t="143668" x="2616200" y="4997450"/>
          <p14:tracePt t="143675" x="2616200" y="4979988"/>
          <p14:tracePt t="143683" x="2616200" y="4954588"/>
          <p14:tracePt t="143689" x="2616200" y="4946650"/>
          <p14:tracePt t="143697" x="2616200" y="4919663"/>
          <p14:tracePt t="143704" x="2616200" y="4903788"/>
          <p14:tracePt t="143711" x="2616200" y="4886325"/>
          <p14:tracePt t="143718" x="2616200" y="4868863"/>
          <p14:tracePt t="143725" x="2616200" y="4835525"/>
          <p14:tracePt t="143733" x="2616200" y="4818063"/>
          <p14:tracePt t="143739" x="2616200" y="4792663"/>
          <p14:tracePt t="143746" x="2616200" y="4767263"/>
          <p14:tracePt t="143753" x="2616200" y="4749800"/>
          <p14:tracePt t="143761" x="2616200" y="4724400"/>
          <p14:tracePt t="143768" x="2616200" y="4708525"/>
          <p14:tracePt t="143775" x="2616200" y="4691063"/>
          <p14:tracePt t="143783" x="2616200" y="4665663"/>
          <p14:tracePt t="143789" x="2616200" y="4657725"/>
          <p14:tracePt t="143796" x="2616200" y="4630738"/>
          <p14:tracePt t="143803" x="2616200" y="4605338"/>
          <p14:tracePt t="143810" x="2616200" y="4597400"/>
          <p14:tracePt t="143818" x="2616200" y="4564063"/>
          <p14:tracePt t="143825" x="2625725" y="4546600"/>
          <p14:tracePt t="143833" x="2625725" y="4513263"/>
          <p14:tracePt t="143839" x="2625725" y="4495800"/>
          <p14:tracePt t="143846" x="2625725" y="4460875"/>
          <p14:tracePt t="143853" x="2625725" y="4435475"/>
          <p14:tracePt t="143861" x="2625725" y="4419600"/>
          <p14:tracePt t="143868" x="2625725" y="4384675"/>
          <p14:tracePt t="143875" x="2625725" y="4351338"/>
          <p14:tracePt t="143884" x="2625725" y="4316413"/>
          <p14:tracePt t="143889" x="2625725" y="4300538"/>
          <p14:tracePt t="143896" x="2625725" y="4275138"/>
          <p14:tracePt t="143904" x="2625725" y="4249738"/>
          <p14:tracePt t="143911" x="2625725" y="4232275"/>
          <p14:tracePt t="143918" x="2625725" y="4206875"/>
          <p14:tracePt t="143925" x="2625725" y="4181475"/>
          <p14:tracePt t="143933" x="2625725" y="4164013"/>
          <p14:tracePt t="143939" x="2625725" y="4146550"/>
          <p14:tracePt t="143951" x="2625725" y="4113213"/>
          <p14:tracePt t="143954" x="2625725" y="4105275"/>
          <p14:tracePt t="143962" x="2625725" y="4079875"/>
          <p14:tracePt t="143969" x="2625725" y="4052888"/>
          <p14:tracePt t="143976" x="2625725" y="4044950"/>
          <p14:tracePt t="143984" x="2625725" y="4027488"/>
          <p14:tracePt t="143990" x="2625725" y="4011613"/>
          <p14:tracePt t="143998" x="2616200" y="4002088"/>
          <p14:tracePt t="144005" x="2616200" y="3986213"/>
          <p14:tracePt t="144012" x="2608263" y="3968750"/>
          <p14:tracePt t="144019" x="2608263" y="3960813"/>
          <p14:tracePt t="144026" x="2608263" y="3943350"/>
          <p14:tracePt t="144034" x="2600325" y="3935413"/>
          <p14:tracePt t="144041" x="2600325" y="3925888"/>
          <p14:tracePt t="144048" x="2590800" y="3908425"/>
          <p14:tracePt t="144063" x="2590800" y="3892550"/>
          <p14:tracePt t="144070" x="2590800" y="3883025"/>
          <p14:tracePt t="144078" x="2590800" y="3875088"/>
          <p14:tracePt t="144085" x="2582863" y="3867150"/>
          <p14:tracePt t="144092" x="2582863" y="3857625"/>
          <p14:tracePt t="144100" x="2574925" y="3849688"/>
          <p14:tracePt t="144107" x="2574925" y="3841750"/>
          <p14:tracePt t="144114" x="2574925" y="3832225"/>
          <p14:tracePt t="144121" x="2565400" y="3824288"/>
          <p14:tracePt t="144128" x="2565400" y="3816350"/>
          <p14:tracePt t="144135" x="2565400" y="3806825"/>
          <p14:tracePt t="144150" x="2557463" y="3790950"/>
          <p14:tracePt t="144165" x="2557463" y="3781425"/>
          <p14:tracePt t="144172" x="2549525" y="3763963"/>
          <p14:tracePt t="144186" x="2540000" y="3756025"/>
          <p14:tracePt t="144193" x="2540000" y="3748088"/>
          <p14:tracePt t="144201" x="2540000" y="3738563"/>
          <p14:tracePt t="144222" x="2540000" y="3730625"/>
          <p14:tracePt t="144229" x="2532063" y="3722688"/>
          <p14:tracePt t="144243" x="2532063" y="3713163"/>
          <p14:tracePt t="144258" x="2532063" y="3705225"/>
          <p14:tracePt t="144272" x="2524125" y="3705225"/>
          <p14:tracePt t="144279" x="2524125" y="3697288"/>
          <p14:tracePt t="144308" x="2524125" y="3687763"/>
          <p14:tracePt t="145508" x="2524125" y="3697288"/>
          <p14:tracePt t="146222" x="2524125" y="3705225"/>
          <p14:tracePt t="146229" x="2514600" y="3705225"/>
          <p14:tracePt t="146251" x="2514600" y="3713163"/>
          <p14:tracePt t="146347" x="2514600" y="3722688"/>
          <p14:tracePt t="146391" x="2514600" y="3730625"/>
          <p14:tracePt t="146435" x="2514600" y="3738563"/>
          <p14:tracePt t="146471" x="2514600" y="3748088"/>
          <p14:tracePt t="146486" x="2514600" y="3756025"/>
          <p14:tracePt t="146523" x="2514600" y="3763963"/>
          <p14:tracePt t="146537" x="2514600" y="3773488"/>
          <p14:tracePt t="146574" x="2514600" y="3781425"/>
          <p14:tracePt t="146582" x="2524125" y="3781425"/>
          <p14:tracePt t="146589" x="2524125" y="3790950"/>
          <p14:tracePt t="146596" x="2532063" y="3790950"/>
          <p14:tracePt t="146626" x="2532063" y="3798888"/>
          <p14:tracePt t="146633" x="2540000" y="3806825"/>
          <p14:tracePt t="146640" x="2540000" y="3816350"/>
          <p14:tracePt t="146655" x="2557463" y="3824288"/>
          <p14:tracePt t="146662" x="2557463" y="3841750"/>
          <p14:tracePt t="146670" x="2574925" y="3867150"/>
          <p14:tracePt t="146677" x="2590800" y="3875088"/>
          <p14:tracePt t="146684" x="2616200" y="3917950"/>
          <p14:tracePt t="146692" x="2633663" y="3925888"/>
          <p14:tracePt t="146699" x="2651125" y="3960813"/>
          <p14:tracePt t="146706" x="2676525" y="3986213"/>
          <p14:tracePt t="146714" x="2693988" y="4011613"/>
          <p14:tracePt t="146720" x="2719388" y="4037013"/>
          <p14:tracePt t="146728" x="2744788" y="4070350"/>
          <p14:tracePt t="146735" x="2770188" y="4095750"/>
          <p14:tracePt t="146742" x="2795588" y="4121150"/>
          <p14:tracePt t="146749" x="2820988" y="4156075"/>
          <p14:tracePt t="146756" x="2838450" y="4189413"/>
          <p14:tracePt t="146764" x="2854325" y="4214813"/>
          <p14:tracePt t="146770" x="2871788" y="4249738"/>
          <p14:tracePt t="146777" x="2897188" y="4275138"/>
          <p14:tracePt t="146785" x="2914650" y="4308475"/>
          <p14:tracePt t="146793" x="2930525" y="4341813"/>
          <p14:tracePt t="146800" x="2940050" y="4376738"/>
          <p14:tracePt t="146807" x="2947988" y="4402138"/>
          <p14:tracePt t="146816" x="2965450" y="4445000"/>
          <p14:tracePt t="146821" x="2990850" y="4486275"/>
          <p14:tracePt t="146828" x="2998788" y="4513263"/>
          <p14:tracePt t="146835" x="3016250" y="4538663"/>
          <p14:tracePt t="146842" x="3024188" y="4564063"/>
          <p14:tracePt t="146850" x="3033713" y="4589463"/>
          <p14:tracePt t="146857" x="3049588" y="4622800"/>
          <p14:tracePt t="146864" x="3059113" y="4648200"/>
          <p14:tracePt t="146871" x="3067050" y="4657725"/>
          <p14:tracePt t="146877" x="3067050" y="4683125"/>
          <p14:tracePt t="146885" x="3067050" y="4699000"/>
          <p14:tracePt t="146892" x="3067050" y="4708525"/>
          <p14:tracePt t="146899" x="3067050" y="4733925"/>
          <p14:tracePt t="146906" x="3074988" y="4749800"/>
          <p14:tracePt t="146914" x="3074988" y="4767263"/>
          <p14:tracePt t="146920" x="3084513" y="4784725"/>
          <p14:tracePt t="146927" x="3092450" y="4810125"/>
          <p14:tracePt t="146935" x="3092450" y="4818063"/>
          <p14:tracePt t="146942" x="3100388" y="4843463"/>
          <p14:tracePt t="146964" x="3109913" y="4894263"/>
          <p14:tracePt t="146970" x="3117850" y="4919663"/>
          <p14:tracePt t="146977" x="3117850" y="4929188"/>
          <p14:tracePt t="146985" x="3127375" y="4954588"/>
          <p14:tracePt t="146992" x="3127375" y="4979988"/>
          <p14:tracePt t="146999" x="3135313" y="4987925"/>
          <p14:tracePt t="147006" x="3135313" y="5005388"/>
          <p14:tracePt t="147014" x="3135313" y="5022850"/>
          <p14:tracePt t="147020" x="3135313" y="5030788"/>
          <p14:tracePt t="147028" x="3135313" y="5038725"/>
          <p14:tracePt t="147035" x="3143250" y="5048250"/>
          <p14:tracePt t="147042" x="3143250" y="5056188"/>
          <p14:tracePt t="147049" x="3152775" y="5064125"/>
          <p14:tracePt t="147056" x="3152775" y="5081588"/>
          <p14:tracePt t="147064" x="3160713" y="5091113"/>
          <p14:tracePt t="147070" x="3168650" y="5106988"/>
          <p14:tracePt t="147077" x="3168650" y="5124450"/>
          <p14:tracePt t="147085" x="3168650" y="5132388"/>
          <p14:tracePt t="147092" x="3178175" y="5149850"/>
          <p14:tracePt t="147099" x="3186113" y="5175250"/>
          <p14:tracePt t="147106" x="3194050" y="5183188"/>
          <p14:tracePt t="147114" x="3203575" y="5200650"/>
          <p14:tracePt t="147121" x="3211513" y="5208588"/>
          <p14:tracePt t="147128" x="3211513" y="5218113"/>
          <p14:tracePt t="147135" x="3211513" y="5226050"/>
          <p14:tracePt t="147150" x="3211513" y="5235575"/>
          <p14:tracePt t="147165" x="3211513" y="5243513"/>
          <p14:tracePt t="147171" x="3211513" y="5251450"/>
          <p14:tracePt t="147180" x="3219450" y="5260975"/>
          <p14:tracePt t="147193" x="3219450" y="5268913"/>
          <p14:tracePt t="147200" x="3219450" y="5276850"/>
          <p14:tracePt t="147222" x="3219450" y="5286375"/>
          <p14:tracePt t="147230" x="3219450" y="5294313"/>
          <p14:tracePt t="147236" x="3219450" y="5302250"/>
          <p14:tracePt t="147243" x="3228975" y="5302250"/>
          <p14:tracePt t="147251" x="3228975" y="5311775"/>
          <p14:tracePt t="147265" x="3228975" y="5319713"/>
          <p14:tracePt t="147280" x="3228975" y="5327650"/>
          <p14:tracePt t="147294" x="3228975" y="5337175"/>
          <p14:tracePt t="147302" x="3228975" y="5345113"/>
          <p14:tracePt t="147338" x="3236913" y="5353050"/>
          <p14:tracePt t="147352" x="3236913" y="5362575"/>
          <p14:tracePt t="147367" x="3244850" y="5362575"/>
          <p14:tracePt t="147389" x="3244850" y="5370513"/>
          <p14:tracePt t="147411" x="3244850" y="5380038"/>
          <p14:tracePt t="147425" x="3244850" y="5387975"/>
          <p14:tracePt t="147454" x="3244850" y="5395913"/>
          <p14:tracePt t="147469" x="3254375" y="5395913"/>
          <p14:tracePt t="147476" x="3254375" y="5405438"/>
          <p14:tracePt t="147513" x="3254375" y="5413375"/>
          <p14:tracePt t="147527" x="3254375" y="5421313"/>
          <p14:tracePt t="147542" x="3254375" y="5430838"/>
          <p14:tracePt t="147643" x="3254375" y="5421313"/>
          <p14:tracePt t="147658" x="3254375" y="5413375"/>
          <p14:tracePt t="147680" x="3244850" y="5405438"/>
          <p14:tracePt t="147694" x="3236913" y="5395913"/>
          <p14:tracePt t="147708" x="3236913" y="5380038"/>
          <p14:tracePt t="147716" x="3236913" y="5370513"/>
          <p14:tracePt t="147731" x="3236913" y="5362575"/>
          <p14:tracePt t="147737" x="3236913" y="5345113"/>
          <p14:tracePt t="147752" x="3236913" y="5337175"/>
          <p14:tracePt t="147759" x="3236913" y="5327650"/>
          <p14:tracePt t="147767" x="3228975" y="5319713"/>
          <p14:tracePt t="147773" x="3228975" y="5311775"/>
          <p14:tracePt t="147781" x="3228975" y="5302250"/>
          <p14:tracePt t="147788" x="3219450" y="5302250"/>
          <p14:tracePt t="147797" x="3219450" y="5286375"/>
          <p14:tracePt t="147802" x="3219450" y="5276850"/>
          <p14:tracePt t="147817" x="3219450" y="5260975"/>
          <p14:tracePt t="147824" x="3219450" y="5251450"/>
          <p14:tracePt t="147831" x="3211513" y="5243513"/>
          <p14:tracePt t="147838" x="3211513" y="5235575"/>
          <p14:tracePt t="147846" x="3203575" y="5226050"/>
          <p14:tracePt t="147852" x="3203575" y="5218113"/>
          <p14:tracePt t="147859" x="3203575" y="5208588"/>
          <p14:tracePt t="147867" x="3203575" y="5200650"/>
          <p14:tracePt t="147874" x="3203575" y="5192713"/>
          <p14:tracePt t="147881" x="3194050" y="5183188"/>
          <p14:tracePt t="147896" x="3194050" y="5175250"/>
          <p14:tracePt t="147902" x="3194050" y="5167313"/>
          <p14:tracePt t="147909" x="3194050" y="5157788"/>
          <p14:tracePt t="147917" x="3186113" y="5157788"/>
          <p14:tracePt t="147931" x="3186113" y="5149850"/>
          <p14:tracePt t="147938" x="3186113" y="5141913"/>
          <p14:tracePt t="147946" x="3178175" y="5141913"/>
          <p14:tracePt t="147964" x="3168650" y="5132388"/>
          <p14:tracePt t="147967" x="3168650" y="5124450"/>
          <p14:tracePt t="147974" x="3168650" y="5116513"/>
          <p14:tracePt t="147988" x="3168650" y="5106988"/>
          <p14:tracePt t="147995" x="3168650" y="5099050"/>
          <p14:tracePt t="148002" x="3168650" y="5091113"/>
          <p14:tracePt t="148009" x="3168650" y="5081588"/>
          <p14:tracePt t="148017" x="3168650" y="5073650"/>
          <p14:tracePt t="148024" x="3160713" y="5064125"/>
          <p14:tracePt t="148031" x="3160713" y="5056188"/>
          <p14:tracePt t="148038" x="3160713" y="5048250"/>
          <p14:tracePt t="148052" x="3160713" y="5030788"/>
          <p14:tracePt t="148060" x="3160713" y="5022850"/>
          <p14:tracePt t="148074" x="3160713" y="5005388"/>
          <p14:tracePt t="148088" x="3160713" y="4997450"/>
          <p14:tracePt t="148096" x="3160713" y="4987925"/>
          <p14:tracePt t="148103" x="3160713" y="4979988"/>
          <p14:tracePt t="148110" x="3152775" y="4972050"/>
          <p14:tracePt t="148117" x="3152775" y="4962525"/>
          <p14:tracePt t="148124" x="3152775" y="4954588"/>
          <p14:tracePt t="148131" x="3152775" y="4946650"/>
          <p14:tracePt t="148138" x="3152775" y="4937125"/>
          <p14:tracePt t="148153" x="3152775" y="4919663"/>
          <p14:tracePt t="148160" x="3152775" y="4911725"/>
          <p14:tracePt t="148174" x="3152775" y="4903788"/>
          <p14:tracePt t="148181" x="3152775" y="4886325"/>
          <p14:tracePt t="148196" x="3152775" y="4878388"/>
          <p14:tracePt t="148203" x="3152775" y="4868863"/>
          <p14:tracePt t="148217" x="3152775" y="4860925"/>
          <p14:tracePt t="148231" x="3152775" y="4852988"/>
          <p14:tracePt t="148238" x="3152775" y="4843463"/>
          <p14:tracePt t="148252" x="3152775" y="4835525"/>
          <p14:tracePt t="148260" x="3152775" y="4827588"/>
          <p14:tracePt t="148274" x="3152775" y="4818063"/>
          <p14:tracePt t="148281" x="3152775" y="4810125"/>
          <p14:tracePt t="148288" x="3152775" y="4802188"/>
          <p14:tracePt t="148302" x="3152775" y="4792663"/>
          <p14:tracePt t="148309" x="3152775" y="4784725"/>
          <p14:tracePt t="148331" x="3152775" y="4775200"/>
          <p14:tracePt t="148338" x="3152775" y="4767263"/>
          <p14:tracePt t="148345" x="3152775" y="4759325"/>
          <p14:tracePt t="148367" x="3152775" y="4749800"/>
          <p14:tracePt t="148381" x="3152775" y="4741863"/>
          <p14:tracePt t="148416" x="3152775" y="4733925"/>
          <p14:tracePt t="148431" x="3152775" y="4724400"/>
          <p14:tracePt t="148452" x="3152775" y="4716463"/>
          <p14:tracePt t="148480" x="3152775" y="4708525"/>
          <p14:tracePt t="148495" x="3152775" y="4699000"/>
          <p14:tracePt t="148544" x="3160713" y="4699000"/>
          <p14:tracePt t="148595" x="3160713" y="4691063"/>
          <p14:tracePt t="148601" x="3168650" y="4691063"/>
          <p14:tracePt t="148615" x="3178175" y="4691063"/>
          <p14:tracePt t="148651" x="3186113" y="4691063"/>
          <p14:tracePt t="148807" x="3186113" y="4699000"/>
          <p14:tracePt t="148822" x="3186113" y="4708525"/>
          <p14:tracePt t="148871" x="3186113" y="4716463"/>
          <p14:tracePt t="149865" x="3168650" y="4691063"/>
          <p14:tracePt t="149872" x="3143250" y="4673600"/>
          <p14:tracePt t="149879" x="3127375" y="4648200"/>
          <p14:tracePt t="149886" x="3109913" y="4630738"/>
          <p14:tracePt t="149894" x="3092450" y="4605338"/>
          <p14:tracePt t="149900" x="3084513" y="4597400"/>
          <p14:tracePt t="149907" x="3059113" y="4572000"/>
          <p14:tracePt t="149915" x="3041650" y="4546600"/>
          <p14:tracePt t="149922" x="3016250" y="4521200"/>
          <p14:tracePt t="149929" x="2998788" y="4495800"/>
          <p14:tracePt t="149936" x="2973388" y="4470400"/>
          <p14:tracePt t="149944" x="2947988" y="4452938"/>
          <p14:tracePt t="149961" x="2897188" y="4384675"/>
          <p14:tracePt t="149964" x="2871788" y="4359275"/>
          <p14:tracePt t="149971" x="2854325" y="4341813"/>
          <p14:tracePt t="149979" x="2838450" y="4316413"/>
          <p14:tracePt t="149985" x="2820988" y="4291013"/>
          <p14:tracePt t="149992" x="2795588" y="4265613"/>
          <p14:tracePt t="149999" x="2778125" y="4249738"/>
          <p14:tracePt t="150006" x="2760663" y="4240213"/>
          <p14:tracePt t="150014" x="2744788" y="4214813"/>
          <p14:tracePt t="150021" x="2744788" y="4197350"/>
          <p14:tracePt t="150029" x="2727325" y="4181475"/>
          <p14:tracePt t="150035" x="2709863" y="4164013"/>
          <p14:tracePt t="150042" x="2701925" y="4156075"/>
          <p14:tracePt t="150049" x="2684463" y="4138613"/>
          <p14:tracePt t="150056" x="2676525" y="4113213"/>
          <p14:tracePt t="150064" x="2668588" y="4095750"/>
          <p14:tracePt t="150070" x="2659063" y="4087813"/>
          <p14:tracePt t="150078" x="2651125" y="4070350"/>
          <p14:tracePt t="150085" x="2641600" y="4052888"/>
          <p14:tracePt t="150092" x="2633663" y="4044950"/>
          <p14:tracePt t="150099" x="2625725" y="4027488"/>
          <p14:tracePt t="150106" x="2616200" y="4011613"/>
          <p14:tracePt t="150113" x="2616200" y="3986213"/>
          <p14:tracePt t="150120" x="2600325" y="3976688"/>
          <p14:tracePt t="150129" x="2590800" y="3951288"/>
          <p14:tracePt t="150134" x="2582863" y="3925888"/>
          <p14:tracePt t="150141" x="2574925" y="3917950"/>
          <p14:tracePt t="150149" x="2557463" y="3883025"/>
          <p14:tracePt t="150156" x="2549525" y="3867150"/>
          <p14:tracePt t="150163" x="2549525" y="3849688"/>
          <p14:tracePt t="150170" x="2540000" y="3841750"/>
          <p14:tracePt t="150177" x="2540000" y="3824288"/>
          <p14:tracePt t="150184" x="2540000" y="3816350"/>
          <p14:tracePt t="150191" x="2532063" y="3806825"/>
          <p14:tracePt t="150205" x="2524125" y="3806825"/>
          <p14:tracePt t="150213" x="2524125" y="3798888"/>
          <p14:tracePt t="150220" x="2514600" y="3790950"/>
          <p14:tracePt t="150234" x="2514600" y="3781425"/>
          <p14:tracePt t="150241" x="2514600" y="3773488"/>
          <p14:tracePt t="150255" x="2506663" y="3763963"/>
          <p14:tracePt t="150269" x="2497138" y="3756025"/>
          <p14:tracePt t="150277" x="2497138" y="3748088"/>
          <p14:tracePt t="150297" x="2497138" y="3738563"/>
          <p14:tracePt t="150319" x="2497138" y="3730625"/>
          <p14:tracePt t="150333" x="2497138" y="3722688"/>
          <p14:tracePt t="150362" x="2497138" y="3713163"/>
          <p14:tracePt t="150369" x="2497138" y="3705225"/>
          <p14:tracePt t="150390" x="2497138" y="3697288"/>
          <p14:tracePt t="150405" x="2497138" y="3687763"/>
          <p14:tracePt t="150427" x="2497138" y="3679825"/>
          <p14:tracePt t="150850" x="2497138" y="3687763"/>
          <p14:tracePt t="150864" x="2497138" y="3697288"/>
          <p14:tracePt t="150871" x="2497138" y="3705225"/>
          <p14:tracePt t="150879" x="2497138" y="3713163"/>
          <p14:tracePt t="150886" x="2497138" y="3722688"/>
          <p14:tracePt t="150894" x="2506663" y="3730625"/>
          <p14:tracePt t="150900" x="2506663" y="3748088"/>
          <p14:tracePt t="150907" x="2514600" y="3756025"/>
          <p14:tracePt t="150915" x="2524125" y="3790950"/>
          <p14:tracePt t="150921" x="2540000" y="3824288"/>
          <p14:tracePt t="150929" x="2557463" y="3875088"/>
          <p14:tracePt t="150936" x="2574925" y="3925888"/>
          <p14:tracePt t="150944" x="2600325" y="3968750"/>
          <p14:tracePt t="150950" x="2616200" y="4037013"/>
          <p14:tracePt t="150960" x="2633663" y="4079875"/>
          <p14:tracePt t="150964" x="2651125" y="4113213"/>
          <p14:tracePt t="150971" x="2659063" y="4146550"/>
          <p14:tracePt t="150978" x="2668588" y="4171950"/>
          <p14:tracePt t="150985" x="2668588" y="4189413"/>
          <p14:tracePt t="150993" x="2676525" y="4197350"/>
          <p14:tracePt t="151000" x="2676525" y="4214813"/>
          <p14:tracePt t="151007" x="2684463" y="4224338"/>
          <p14:tracePt t="151014" x="2693988" y="4240213"/>
          <p14:tracePt t="151021" x="2693988" y="4257675"/>
          <p14:tracePt t="151028" x="2701925" y="4265613"/>
          <p14:tracePt t="151035" x="2709863" y="4283075"/>
          <p14:tracePt t="151042" x="2719388" y="4300538"/>
          <p14:tracePt t="151049" x="2727325" y="4316413"/>
          <p14:tracePt t="151056" x="2744788" y="4333875"/>
          <p14:tracePt t="151063" x="2752725" y="4351338"/>
          <p14:tracePt t="151070" x="2752725" y="4368800"/>
          <p14:tracePt t="151078" x="2770188" y="4384675"/>
          <p14:tracePt t="151085" x="2778125" y="4402138"/>
          <p14:tracePt t="151093" x="2786063" y="4410075"/>
          <p14:tracePt t="151100" x="2795588" y="4427538"/>
          <p14:tracePt t="151107" x="2795588" y="4435475"/>
          <p14:tracePt t="151114" x="2803525" y="4445000"/>
          <p14:tracePt t="151121" x="2811463" y="4452938"/>
          <p14:tracePt t="151128" x="2820988" y="4460875"/>
          <p14:tracePt t="151135" x="2820988" y="4470400"/>
          <p14:tracePt t="151143" x="2820988" y="4478338"/>
          <p14:tracePt t="151150" x="2828925" y="4478338"/>
          <p14:tracePt t="151157" x="2838450" y="4486275"/>
          <p14:tracePt t="151164" x="2838450" y="4495800"/>
          <p14:tracePt t="151171" x="2846388" y="4503738"/>
          <p14:tracePt t="151179" x="2854325" y="4513263"/>
          <p14:tracePt t="151186" x="2863850" y="4521200"/>
          <p14:tracePt t="151201" x="2863850" y="4538663"/>
          <p14:tracePt t="151208" x="2871788" y="4546600"/>
          <p14:tracePt t="151215" x="2879725" y="4554538"/>
          <p14:tracePt t="151222" x="2889250" y="4564063"/>
          <p14:tracePt t="151229" x="2889250" y="4572000"/>
          <p14:tracePt t="151237" x="2889250" y="4579938"/>
          <p14:tracePt t="151244" x="2897188" y="4579938"/>
          <p14:tracePt t="151251" x="2905125" y="4589463"/>
          <p14:tracePt t="151258" x="2914650" y="4597400"/>
          <p14:tracePt t="151272" x="2922588" y="4605338"/>
          <p14:tracePt t="151280" x="2922588" y="4614863"/>
          <p14:tracePt t="151287" x="2930525" y="4614863"/>
          <p14:tracePt t="151295" x="2930525" y="4622800"/>
          <p14:tracePt t="151302" x="2940050" y="4622800"/>
          <p14:tracePt t="151310" x="2947988" y="4630738"/>
          <p14:tracePt t="151316" x="2947988" y="4640263"/>
          <p14:tracePt t="151323" x="2955925" y="4640263"/>
          <p14:tracePt t="151330" x="2965450" y="4648200"/>
          <p14:tracePt t="151338" x="2973388" y="4648200"/>
          <p14:tracePt t="151345" x="2973388" y="4657725"/>
          <p14:tracePt t="151352" x="2990850" y="4665663"/>
          <p14:tracePt t="151360" x="2998788" y="4665663"/>
          <p14:tracePt t="151374" x="3008313" y="4665663"/>
          <p14:tracePt t="151381" x="3024188" y="4673600"/>
          <p14:tracePt t="151395" x="3033713" y="4683125"/>
          <p14:tracePt t="151402" x="3041650" y="4683125"/>
          <p14:tracePt t="151417" x="3049588" y="4691063"/>
          <p14:tracePt t="151424" x="3059113" y="4691063"/>
          <p14:tracePt t="151438" x="3067050" y="4691063"/>
          <p14:tracePt t="151445" x="3067050" y="4699000"/>
          <p14:tracePt t="151453" x="3074988" y="4699000"/>
          <p14:tracePt t="151460" x="3084513" y="4699000"/>
          <p14:tracePt t="151474" x="3092450" y="4699000"/>
          <p14:tracePt t="151489" x="3100388" y="4699000"/>
          <p14:tracePt t="151496" x="3109913" y="4699000"/>
          <p14:tracePt t="151531" x="3117850" y="4699000"/>
          <p14:tracePt t="151545" x="3127375" y="4699000"/>
          <p14:tracePt t="151581" x="3135313" y="4699000"/>
          <p14:tracePt t="151595" x="3143250" y="4699000"/>
          <p14:tracePt t="151617" x="3152775" y="4699000"/>
          <p14:tracePt t="151745" x="3160713" y="4699000"/>
          <p14:tracePt t="151975" x="3160713" y="4691063"/>
          <p14:tracePt t="152025" x="3160713" y="4683125"/>
          <p14:tracePt t="152053" x="3160713" y="4673600"/>
          <p14:tracePt t="152140" x="3168650" y="4673600"/>
          <p14:tracePt t="152910" x="3168650" y="4699000"/>
          <p14:tracePt t="152917" x="3168650" y="4759325"/>
          <p14:tracePt t="152925" x="3178175" y="4818063"/>
          <p14:tracePt t="152932" x="3178175" y="4903788"/>
          <p14:tracePt t="152939" x="3178175" y="4987925"/>
          <p14:tracePt t="152958" x="3178175" y="5141913"/>
          <p14:tracePt t="152960" x="3178175" y="5218113"/>
          <p14:tracePt t="152967" x="3160713" y="5286375"/>
          <p14:tracePt t="152975" x="3160713" y="5380038"/>
          <p14:tracePt t="152982" x="3160713" y="5464175"/>
          <p14:tracePt t="152989" x="3160713" y="5532438"/>
          <p14:tracePt t="152996" x="3160713" y="5591175"/>
          <p14:tracePt t="153003" x="3160713" y="5634038"/>
          <p14:tracePt t="153010" x="3160713" y="5676900"/>
          <p14:tracePt t="153017" x="3152775" y="5735638"/>
          <p14:tracePt t="153025" x="3152775" y="5778500"/>
          <p14:tracePt t="153031" x="3152775" y="5838825"/>
          <p14:tracePt t="153038" x="3152775" y="5897563"/>
          <p14:tracePt t="153046" x="3152775" y="5957888"/>
          <p14:tracePt t="153053" x="3152775" y="6008688"/>
          <p14:tracePt t="153060" x="3152775" y="6067425"/>
          <p14:tracePt t="153067" x="3152775" y="6110288"/>
          <p14:tracePt t="153074" x="3152775" y="6169025"/>
          <p14:tracePt t="153081" x="3152775" y="6229350"/>
          <p14:tracePt t="153088" x="3152775" y="6262688"/>
          <p14:tracePt t="153095" x="3152775" y="6280150"/>
          <p14:tracePt t="153102" x="3152775" y="6297613"/>
          <p14:tracePt t="153110" x="3152775" y="6305550"/>
          <p14:tracePt t="153117" x="3152775" y="6313488"/>
          <p14:tracePt t="153125" x="3152775" y="6330950"/>
          <p14:tracePt t="153145" x="3152775" y="6338888"/>
          <p14:tracePt t="153152" x="3152775" y="6348413"/>
          <p14:tracePt t="153159" x="3152775" y="6356350"/>
          <p14:tracePt t="153174" x="3152775" y="6365875"/>
          <p14:tracePt t="153180" x="3152775" y="6373813"/>
          <p14:tracePt t="153187" x="3152775" y="6381750"/>
          <p14:tracePt t="153195" x="3152775" y="6407150"/>
          <p14:tracePt t="153202" x="3152775" y="6424613"/>
          <p14:tracePt t="153209" x="3152775" y="6457950"/>
          <p14:tracePt t="153216" x="3152775" y="6492875"/>
          <p14:tracePt t="153223" x="3152775" y="6518275"/>
          <p14:tracePt t="153230" x="3152775" y="6551613"/>
          <p14:tracePt t="153237" x="3152775" y="6569075"/>
          <p14:tracePt t="153245" x="3152775" y="6586538"/>
          <p14:tracePt t="153252" x="3152775" y="6602413"/>
          <p14:tracePt t="153259" x="3152775" y="6619875"/>
          <p14:tracePt t="153273" x="3152775" y="6637338"/>
          <p14:tracePt t="153280" x="3143250" y="6654800"/>
          <p14:tracePt t="153287" x="3143250" y="6662738"/>
          <p14:tracePt t="153294" x="3143250" y="6670675"/>
          <p14:tracePt t="153301" x="3143250" y="6688138"/>
          <p14:tracePt t="153308" x="3135313" y="6705600"/>
          <p14:tracePt t="153315" x="3135313" y="6731000"/>
          <p14:tracePt t="153322" x="3135313" y="6738938"/>
          <p14:tracePt t="153330" x="3135313" y="6764338"/>
          <p14:tracePt t="153337" x="3127375" y="6781800"/>
          <p14:tracePt t="153351" x="3127375" y="6799263"/>
          <p14:tracePt t="153359" x="3117850" y="6815138"/>
          <p14:tracePt t="153373" x="3109913" y="6824663"/>
          <p14:tracePt t="153380" x="3109913" y="6832600"/>
          <p14:tracePt t="153387" x="3109913" y="6840538"/>
          <p14:tracePt t="153394" x="3100388" y="6850063"/>
          <p14:tracePt t="154073" x="0" y="0"/>
        </p14:tracePtLst>
        <p14:tracePtLst>
          <p14:tracePt t="156360" x="3702050" y="6305550"/>
          <p14:tracePt t="156741" x="2863850" y="6815138"/>
          <p14:tracePt t="156747" x="2863850" y="6781800"/>
          <p14:tracePt t="156756" x="2863850" y="6756400"/>
          <p14:tracePt t="156762" x="2854325" y="6738938"/>
          <p14:tracePt t="156769" x="2854325" y="6721475"/>
          <p14:tracePt t="156777" x="2854325" y="6705600"/>
          <p14:tracePt t="156784" x="2854325" y="6696075"/>
          <p14:tracePt t="156791" x="2854325" y="6680200"/>
          <p14:tracePt t="156798" x="2846388" y="6654800"/>
          <p14:tracePt t="156806" x="2846388" y="6637338"/>
          <p14:tracePt t="156812" x="2838450" y="6611938"/>
          <p14:tracePt t="156819" x="2838450" y="6569075"/>
          <p14:tracePt t="156826" x="2828925" y="6526213"/>
          <p14:tracePt t="156833" x="2828925" y="6475413"/>
          <p14:tracePt t="156840" x="2828925" y="6432550"/>
          <p14:tracePt t="156848" x="2828925" y="6391275"/>
          <p14:tracePt t="156856" x="2828925" y="6348413"/>
          <p14:tracePt t="156862" x="2828925" y="6313488"/>
          <p14:tracePt t="156869" x="2820988" y="6272213"/>
          <p14:tracePt t="156877" x="2820988" y="6246813"/>
          <p14:tracePt t="156884" x="2820988" y="6229350"/>
          <p14:tracePt t="156891" x="2820988" y="6203950"/>
          <p14:tracePt t="156898" x="2820988" y="6178550"/>
          <p14:tracePt t="156905" x="2820988" y="6161088"/>
          <p14:tracePt t="156912" x="2811463" y="6135688"/>
          <p14:tracePt t="156919" x="2811463" y="6110288"/>
          <p14:tracePt t="156926" x="2811463" y="6102350"/>
          <p14:tracePt t="156933" x="2803525" y="6076950"/>
          <p14:tracePt t="156940" x="2803525" y="6059488"/>
          <p14:tracePt t="156947" x="2795588" y="6042025"/>
          <p14:tracePt t="156956" x="2795588" y="6016625"/>
          <p14:tracePt t="156962" x="2786063" y="5973763"/>
          <p14:tracePt t="156969" x="2778125" y="5940425"/>
          <p14:tracePt t="156976" x="2770188" y="5905500"/>
          <p14:tracePt t="156983" x="2760663" y="5864225"/>
          <p14:tracePt t="156990" x="2752725" y="5829300"/>
          <p14:tracePt t="156997" x="2735263" y="5778500"/>
          <p14:tracePt t="157004" x="2727325" y="5745163"/>
          <p14:tracePt t="157011" x="2709863" y="5710238"/>
          <p14:tracePt t="157018" x="2701925" y="5676900"/>
          <p14:tracePt t="157025" x="2693988" y="5634038"/>
          <p14:tracePt t="157032" x="2668588" y="5557838"/>
          <p14:tracePt t="157039" x="2659063" y="5497513"/>
          <p14:tracePt t="157047" x="2651125" y="5438775"/>
          <p14:tracePt t="157054" x="2641600" y="5395913"/>
          <p14:tracePt t="157061" x="2641600" y="5345113"/>
          <p14:tracePt t="157068" x="2641600" y="5294313"/>
          <p14:tracePt t="157075" x="2641600" y="5260975"/>
          <p14:tracePt t="157082" x="2641600" y="5226050"/>
          <p14:tracePt t="157089" x="2641600" y="5192713"/>
          <p14:tracePt t="157096" x="2641600" y="5167313"/>
          <p14:tracePt t="157104" x="2641600" y="5132388"/>
          <p14:tracePt t="157110" x="2641600" y="5099050"/>
          <p14:tracePt t="157117" x="2641600" y="5073650"/>
          <p14:tracePt t="157125" x="2641600" y="5038725"/>
          <p14:tracePt t="157132" x="2651125" y="5005388"/>
          <p14:tracePt t="157139" x="2651125" y="4962525"/>
          <p14:tracePt t="157147" x="2659063" y="4929188"/>
          <p14:tracePt t="157154" x="2668588" y="4894263"/>
          <p14:tracePt t="157161" x="2676525" y="4868863"/>
          <p14:tracePt t="157168" x="2684463" y="4835525"/>
          <p14:tracePt t="157175" x="2693988" y="4818063"/>
          <p14:tracePt t="157182" x="2701925" y="4792663"/>
          <p14:tracePt t="157189" x="2701925" y="4775200"/>
          <p14:tracePt t="157196" x="2709863" y="4749800"/>
          <p14:tracePt t="157204" x="2709863" y="4733925"/>
          <p14:tracePt t="157210" x="2719388" y="4716463"/>
          <p14:tracePt t="157217" x="2727325" y="4699000"/>
          <p14:tracePt t="157225" x="2735263" y="4683125"/>
          <p14:tracePt t="157232" x="2744788" y="4673600"/>
          <p14:tracePt t="157239" x="2744788" y="4657725"/>
          <p14:tracePt t="157247" x="2744788" y="4648200"/>
          <p14:tracePt t="157254" x="2752725" y="4640263"/>
          <p14:tracePt t="157261" x="2760663" y="4630738"/>
          <p14:tracePt t="157268" x="2770188" y="4622800"/>
          <p14:tracePt t="157275" x="2770188" y="4614863"/>
          <p14:tracePt t="157282" x="2770188" y="4605338"/>
          <p14:tracePt t="157297" x="2778125" y="4597400"/>
          <p14:tracePt t="157304" x="2778125" y="4589463"/>
          <p14:tracePt t="157311" x="2786063" y="4589463"/>
          <p14:tracePt t="157318" x="2786063" y="4579938"/>
          <p14:tracePt t="157325" x="2795588" y="4579938"/>
          <p14:tracePt t="157332" x="2803525" y="4572000"/>
          <p14:tracePt t="157339" x="2803525" y="4564063"/>
          <p14:tracePt t="157347" x="2811463" y="4564063"/>
          <p14:tracePt t="157361" x="2820988" y="4554538"/>
          <p14:tracePt t="157368" x="2828925" y="4546600"/>
          <p14:tracePt t="157375" x="2828925" y="4538663"/>
          <p14:tracePt t="157389" x="2828925" y="4529138"/>
          <p14:tracePt t="157396" x="2838450" y="4521200"/>
          <p14:tracePt t="157404" x="2846388" y="4521200"/>
          <p14:tracePt t="157410" x="2854325" y="4521200"/>
          <p14:tracePt t="157425" x="2863850" y="4513263"/>
          <p14:tracePt t="157431" x="2871788" y="4513263"/>
          <p14:tracePt t="157446" x="2871788" y="4503738"/>
          <p14:tracePt t="157454" x="2879725" y="4503738"/>
          <p14:tracePt t="157460" x="2889250" y="4495800"/>
          <p14:tracePt t="157467" x="2897188" y="4495800"/>
          <p14:tracePt t="157489" x="2905125" y="4495800"/>
          <p14:tracePt t="157496" x="2914650" y="4495800"/>
          <p14:tracePt t="157524" x="2922588" y="4495800"/>
          <p14:tracePt t="157538" x="2930525" y="4495800"/>
          <p14:tracePt t="157552" x="2940050" y="4495800"/>
          <p14:tracePt t="157574" x="2947988" y="4495800"/>
          <p14:tracePt t="157588" x="2955925" y="4495800"/>
          <p14:tracePt t="157616" x="2965450" y="4495800"/>
          <p14:tracePt t="157638" x="2973388" y="4495800"/>
          <p14:tracePt t="157674" x="2982913" y="4495800"/>
          <p14:tracePt t="157688" x="2990850" y="4495800"/>
          <p14:tracePt t="157702" x="2998788" y="4495800"/>
          <p14:tracePt t="157738" x="3008313" y="4495800"/>
          <p14:tracePt t="157753" x="3016250" y="4495800"/>
          <p14:tracePt t="157781" x="3024188" y="4495800"/>
          <p14:tracePt t="157796" x="3033713" y="4503738"/>
          <p14:tracePt t="157817" x="3041650" y="4503738"/>
          <p14:tracePt t="157825" x="3041650" y="4513263"/>
          <p14:tracePt t="157840" x="3049588" y="4513263"/>
          <p14:tracePt t="157854" x="3059113" y="4513263"/>
          <p14:tracePt t="157890" x="3067050" y="4513263"/>
          <p14:tracePt t="157897" x="3067050" y="4521200"/>
          <p14:tracePt t="157904" x="3074988" y="4521200"/>
          <p14:tracePt t="157912" x="3084513" y="4521200"/>
          <p14:tracePt t="157948" x="3092450" y="4529138"/>
          <p14:tracePt t="157962" x="3100388" y="4529138"/>
          <p14:tracePt t="157998" x="3109913" y="4529138"/>
          <p14:tracePt t="158021" x="3117850" y="4529138"/>
          <p14:tracePt t="158035" x="3127375" y="4529138"/>
          <p14:tracePt t="158071" x="3135313" y="4529138"/>
          <p14:tracePt t="158086" x="3143250" y="4529138"/>
          <p14:tracePt t="158100" x="3143250" y="4538663"/>
          <p14:tracePt t="158114" x="3143250" y="4546600"/>
          <p14:tracePt t="158368" x="3143250" y="4538663"/>
          <p14:tracePt t="158382" x="3143250" y="4529138"/>
          <p14:tracePt t="158389" x="3135313" y="4521200"/>
          <p14:tracePt t="158411" x="3135313" y="4513263"/>
          <p14:tracePt t="158419" x="3127375" y="4503738"/>
          <p14:tracePt t="158426" x="3127375" y="4495800"/>
          <p14:tracePt t="158440" x="3117850" y="4486275"/>
          <p14:tracePt t="158454" x="3109913" y="4478338"/>
          <p14:tracePt t="158470" x="3109913" y="4470400"/>
          <p14:tracePt t="158476" x="3109913" y="4460875"/>
          <p14:tracePt t="158490" x="3100388" y="4460875"/>
          <p14:tracePt t="158497" x="3100388" y="4452938"/>
          <p14:tracePt t="158505" x="3092450" y="4445000"/>
          <p14:tracePt t="158512" x="3092450" y="4435475"/>
          <p14:tracePt t="158527" x="3092450" y="4427538"/>
          <p14:tracePt t="158534" x="3092450" y="4419600"/>
          <p14:tracePt t="158541" x="3084513" y="4419600"/>
          <p14:tracePt t="158562" x="3074988" y="4419600"/>
          <p14:tracePt t="158570" x="3074988" y="4410075"/>
          <p14:tracePt t="158584" x="3074988" y="4402138"/>
          <p14:tracePt t="158605" x="3074988" y="4394200"/>
          <p14:tracePt t="158635" x="3074988" y="4384675"/>
          <p14:tracePt t="158656" x="3074988" y="4376738"/>
          <p14:tracePt t="158685" x="3084513" y="4376738"/>
          <p14:tracePt t="158692" x="3084513" y="4368800"/>
          <p14:tracePt t="158699" x="3084513" y="4359275"/>
          <p14:tracePt t="158714" x="3084513" y="4351338"/>
          <p14:tracePt t="158721" x="3092450" y="4351338"/>
          <p14:tracePt t="158728" x="3092450" y="4341813"/>
          <p14:tracePt t="158736" x="3100388" y="4333875"/>
          <p14:tracePt t="158764" x="3109913" y="4325938"/>
          <p14:tracePt t="158771" x="3117850" y="4316413"/>
          <p14:tracePt t="158779" x="3127375" y="4316413"/>
          <p14:tracePt t="158786" x="3127375" y="4308475"/>
          <p14:tracePt t="158793" x="3135313" y="4308475"/>
          <p14:tracePt t="158808" x="3143250" y="4308475"/>
          <p14:tracePt t="158822" x="3143250" y="4300538"/>
          <p14:tracePt t="158829" x="3152775" y="4300538"/>
          <p14:tracePt t="158836" x="3152775" y="4291013"/>
          <p14:tracePt t="158851" x="3160713" y="4291013"/>
          <p14:tracePt t="158865" x="3168650" y="4291013"/>
          <p14:tracePt t="158902" x="3178175" y="4291013"/>
          <p14:tracePt t="158916" x="3186113" y="4291013"/>
          <p14:tracePt t="159125" x="3178175" y="4291013"/>
          <p14:tracePt t="159139" x="3178175" y="4283075"/>
          <p14:tracePt t="159146" x="3160713" y="4283075"/>
          <p14:tracePt t="159153" x="3160713" y="4275138"/>
          <p14:tracePt t="159161" x="3152775" y="4275138"/>
          <p14:tracePt t="159168" x="3152775" y="4265613"/>
          <p14:tracePt t="159175" x="3143250" y="4265613"/>
          <p14:tracePt t="159182" x="3135313" y="4265613"/>
          <p14:tracePt t="159189" x="3127375" y="4265613"/>
          <p14:tracePt t="159197" x="3127375" y="4257675"/>
          <p14:tracePt t="159204" x="3109913" y="4249738"/>
          <p14:tracePt t="159212" x="3100388" y="4249738"/>
          <p14:tracePt t="159226" x="3092450" y="4240213"/>
          <p14:tracePt t="159233" x="3084513" y="4232275"/>
          <p14:tracePt t="159240" x="3084513" y="4224338"/>
          <p14:tracePt t="159254" x="3074988" y="4224338"/>
          <p14:tracePt t="159261" x="3067050" y="4214813"/>
          <p14:tracePt t="159269" x="3067050" y="4206875"/>
          <p14:tracePt t="159283" x="3059113" y="4206875"/>
          <p14:tracePt t="159290" x="3059113" y="4197350"/>
          <p14:tracePt t="159298" x="3049588" y="4197350"/>
          <p14:tracePt t="159305" x="3049588" y="4189413"/>
          <p14:tracePt t="159319" x="3041650" y="4181475"/>
          <p14:tracePt t="159347" x="3041650" y="4171950"/>
          <p14:tracePt t="159362" x="3041650" y="4164013"/>
          <p14:tracePt t="159398" x="3041650" y="4156075"/>
          <p14:tracePt t="159412" x="3041650" y="4146550"/>
          <p14:tracePt t="159419" x="3049588" y="4138613"/>
          <p14:tracePt t="159434" x="3059113" y="4130675"/>
          <p14:tracePt t="159441" x="3059113" y="4121150"/>
          <p14:tracePt t="159463" x="3059113" y="4113213"/>
          <p14:tracePt t="159470" x="3067050" y="4113213"/>
          <p14:tracePt t="159477" x="3067050" y="4105275"/>
          <p14:tracePt t="159485" x="3074988" y="4105275"/>
          <p14:tracePt t="159499" x="3074988" y="4095750"/>
          <p14:tracePt t="159513" x="3084513" y="4095750"/>
          <p14:tracePt t="159521" x="3092450" y="4095750"/>
          <p14:tracePt t="159528" x="3092450" y="4087813"/>
          <p14:tracePt t="159535" x="3100388" y="4087813"/>
          <p14:tracePt t="159549" x="3109913" y="4079875"/>
          <p14:tracePt t="159556" x="3117850" y="4079875"/>
          <p14:tracePt t="159578" x="3127375" y="4079875"/>
          <p14:tracePt t="159593" x="3135313" y="4079875"/>
          <p14:tracePt t="159629" x="3143250" y="4079875"/>
          <p14:tracePt t="159643" x="3152775" y="4079875"/>
          <p14:tracePt t="159665" x="3160713" y="4079875"/>
          <p14:tracePt t="159911" x="3160713" y="4070350"/>
          <p14:tracePt t="159918" x="3160713" y="4062413"/>
          <p14:tracePt t="159925" x="3152775" y="4062413"/>
          <p14:tracePt t="159933" x="3143250" y="4052888"/>
          <p14:tracePt t="159940" x="3143250" y="4037013"/>
          <p14:tracePt t="159952" x="3135313" y="4037013"/>
          <p14:tracePt t="159954" x="3135313" y="4019550"/>
          <p14:tracePt t="159962" x="3127375" y="4002088"/>
          <p14:tracePt t="159969" x="3117850" y="4002088"/>
          <p14:tracePt t="159976" x="3117850" y="3986213"/>
          <p14:tracePt t="159984" x="3117850" y="3976688"/>
          <p14:tracePt t="159991" x="3109913" y="3976688"/>
          <p14:tracePt t="159998" x="3109913" y="3968750"/>
          <p14:tracePt t="160005" x="3100388" y="3960813"/>
          <p14:tracePt t="160020" x="3100388" y="3951288"/>
          <p14:tracePt t="160026" x="3092450" y="3951288"/>
          <p14:tracePt t="160048" x="3092450" y="3943350"/>
          <p14:tracePt t="160062" x="3092450" y="3935413"/>
          <p14:tracePt t="160091" x="3092450" y="3925888"/>
          <p14:tracePt t="160112" x="3092450" y="3917950"/>
          <p14:tracePt t="160120" x="3092450" y="3908425"/>
          <p14:tracePt t="160134" x="3092450" y="3900488"/>
          <p14:tracePt t="160141" x="3092450" y="3892550"/>
          <p14:tracePt t="160162" x="3092450" y="3883025"/>
          <p14:tracePt t="160170" x="3092450" y="3875088"/>
          <p14:tracePt t="160185" x="3092450" y="3867150"/>
          <p14:tracePt t="160206" x="3092450" y="3857625"/>
          <p14:tracePt t="160220" x="3092450" y="3849688"/>
          <p14:tracePt t="160256" x="3100388" y="3841750"/>
          <p14:tracePt t="160271" x="3100388" y="3832225"/>
          <p14:tracePt t="160278" x="3109913" y="3832225"/>
          <p14:tracePt t="160306" x="3109913" y="3824288"/>
          <p14:tracePt t="160313" x="3117850" y="3824288"/>
          <p14:tracePt t="160320" x="3117850" y="3816350"/>
          <p14:tracePt t="160328" x="3127375" y="3816350"/>
          <p14:tracePt t="160342" x="3127375" y="3806825"/>
          <p14:tracePt t="160364" x="3135313" y="3806825"/>
          <p14:tracePt t="160371" x="3135313" y="3798888"/>
          <p14:tracePt t="160378" x="3143250" y="3798888"/>
          <p14:tracePt t="160386" x="3143250" y="3790950"/>
          <p14:tracePt t="160400" x="3152775" y="3790950"/>
          <p14:tracePt t="160429" x="3160713" y="3790950"/>
          <p14:tracePt t="160451" x="3168650" y="3790950"/>
          <p14:tracePt t="160487" x="3178175" y="3790950"/>
          <p14:tracePt t="160502" x="3186113" y="3790950"/>
          <p14:tracePt t="160516" x="3194050" y="3790950"/>
          <p14:tracePt t="160632" x="3194050" y="3798888"/>
          <p14:tracePt t="160646" x="3186113" y="3798888"/>
          <p14:tracePt t="163752" x="3279775" y="3816350"/>
          <p14:tracePt t="163759" x="3457575" y="3857625"/>
          <p14:tracePt t="163766" x="3627438" y="3900488"/>
          <p14:tracePt t="163774" x="3771900" y="3935413"/>
          <p14:tracePt t="163781" x="3890963" y="3968750"/>
          <p14:tracePt t="163788" x="3992563" y="4002088"/>
          <p14:tracePt t="163795" x="4095750" y="4027488"/>
          <p14:tracePt t="163803" x="4179888" y="4062413"/>
          <p14:tracePt t="163810" x="4273550" y="4105275"/>
          <p14:tracePt t="163817" x="4332288" y="4146550"/>
          <p14:tracePt t="163824" x="4384675" y="4181475"/>
          <p14:tracePt t="163832" x="4451350" y="4224338"/>
          <p14:tracePt t="163838" x="4511675" y="4265613"/>
          <p14:tracePt t="163845" x="4562475" y="4300538"/>
          <p14:tracePt t="163853" x="4613275" y="4341813"/>
          <p14:tracePt t="163860" x="4673600" y="4394200"/>
          <p14:tracePt t="163867" x="4732338" y="4435475"/>
          <p14:tracePt t="163874" x="4775200" y="4486275"/>
          <p14:tracePt t="163882" x="4808538" y="4529138"/>
          <p14:tracePt t="163889" x="4843463" y="4579938"/>
          <p14:tracePt t="163896" x="4876800" y="4605338"/>
          <p14:tracePt t="163903" x="4894263" y="4640263"/>
          <p14:tracePt t="163910" x="4919663" y="4665663"/>
          <p14:tracePt t="163917" x="4935538" y="4691063"/>
          <p14:tracePt t="163925" x="4953000" y="4708525"/>
          <p14:tracePt t="163932" x="4962525" y="4716463"/>
          <p14:tracePt t="163939" x="4970463" y="4733925"/>
          <p14:tracePt t="163946" x="4970463" y="4749800"/>
          <p14:tracePt t="163965" x="4987925" y="4759325"/>
          <p14:tracePt t="163967" x="4987925" y="4775200"/>
          <p14:tracePt t="163974" x="4995863" y="4784725"/>
          <p14:tracePt t="163982" x="4995863" y="4792663"/>
          <p14:tracePt t="163989" x="4995863" y="4810125"/>
          <p14:tracePt t="163997" x="5003800" y="4818063"/>
          <p14:tracePt t="164004" x="5003800" y="4835525"/>
          <p14:tracePt t="164011" x="5013325" y="4852988"/>
          <p14:tracePt t="164018" x="5029200" y="4868863"/>
          <p14:tracePt t="164025" x="5038725" y="4886325"/>
          <p14:tracePt t="164032" x="5046663" y="4911725"/>
          <p14:tracePt t="164039" x="5054600" y="4929188"/>
          <p14:tracePt t="164047" x="5072063" y="4946650"/>
          <p14:tracePt t="164054" x="5072063" y="4962525"/>
          <p14:tracePt t="164061" x="5072063" y="4979988"/>
          <p14:tracePt t="164068" x="5080000" y="4979988"/>
          <p14:tracePt t="164075" x="5089525" y="4987925"/>
          <p14:tracePt t="164083" x="5089525" y="4997450"/>
          <p14:tracePt t="164090" x="5097463" y="5005388"/>
          <p14:tracePt t="164104" x="5097463" y="5022850"/>
          <p14:tracePt t="164111" x="5106988" y="5030788"/>
          <p14:tracePt t="164118" x="5114925" y="5030788"/>
          <p14:tracePt t="164125" x="5114925" y="5038725"/>
          <p14:tracePt t="164133" x="5122863" y="5048250"/>
          <p14:tracePt t="164140" x="5122863" y="5056188"/>
          <p14:tracePt t="164147" x="5140325" y="5064125"/>
          <p14:tracePt t="164154" x="5140325" y="5073650"/>
          <p14:tracePt t="164161" x="5157788" y="5081588"/>
          <p14:tracePt t="164168" x="5165725" y="5091113"/>
          <p14:tracePt t="164176" x="5173663" y="5091113"/>
          <p14:tracePt t="164183" x="5173663" y="5099050"/>
          <p14:tracePt t="164190" x="5183188" y="5099050"/>
          <p14:tracePt t="164198" x="5191125" y="5106988"/>
          <p14:tracePt t="164205" x="5191125" y="5116513"/>
          <p14:tracePt t="164212" x="5191125" y="5124450"/>
          <p14:tracePt t="164219" x="5199063" y="5124450"/>
          <p14:tracePt t="164226" x="5208588" y="5124450"/>
          <p14:tracePt t="164241" x="5208588" y="5132388"/>
          <p14:tracePt t="164255" x="5216525" y="5141913"/>
          <p14:tracePt t="164270" x="5224463" y="5141913"/>
          <p14:tracePt t="164292" x="5233988" y="5149850"/>
          <p14:tracePt t="164321" x="5241925" y="5149850"/>
          <p14:tracePt t="164335" x="5241925" y="5157788"/>
          <p14:tracePt t="164342" x="5249863" y="5157788"/>
          <p14:tracePt t="164372" x="5259388" y="5157788"/>
          <p14:tracePt t="164394" x="5259388" y="5167313"/>
          <p14:tracePt t="164408" x="5267325" y="5167313"/>
          <p14:tracePt t="164430" x="5276850" y="5167313"/>
          <p14:tracePt t="164466" x="5284788" y="5167313"/>
          <p14:tracePt t="164481" x="5292725" y="5167313"/>
          <p14:tracePt t="164516" x="5302250" y="5167313"/>
          <p14:tracePt t="164531" x="5310188" y="5167313"/>
          <p14:tracePt t="164552" x="5318125" y="5167313"/>
          <p14:tracePt t="164582" x="5327650" y="5167313"/>
          <p14:tracePt t="167463" x="5310188" y="5167313"/>
          <p14:tracePt t="167470" x="5292725" y="5167313"/>
          <p14:tracePt t="167477" x="5284788" y="5167313"/>
          <p14:tracePt t="167484" x="5267325" y="5167313"/>
          <p14:tracePt t="167491" x="5259388" y="5167313"/>
          <p14:tracePt t="167498" x="5241925" y="5167313"/>
          <p14:tracePt t="167505" x="5216525" y="5167313"/>
          <p14:tracePt t="167513" x="5199063" y="5167313"/>
          <p14:tracePt t="167519" x="5173663" y="5175250"/>
          <p14:tracePt t="167527" x="5148263" y="5183188"/>
          <p14:tracePt t="167534" x="5114925" y="5183188"/>
          <p14:tracePt t="167541" x="5089525" y="5192713"/>
          <p14:tracePt t="167548" x="5038725" y="5200650"/>
          <p14:tracePt t="167555" x="4970463" y="5208588"/>
          <p14:tracePt t="167563" x="4876800" y="5218113"/>
          <p14:tracePt t="167569" x="4765675" y="5226050"/>
          <p14:tracePt t="167576" x="4646613" y="5243513"/>
          <p14:tracePt t="167583" x="4537075" y="5268913"/>
          <p14:tracePt t="167590" x="4410075" y="5276850"/>
          <p14:tracePt t="167598" x="4324350" y="5286375"/>
          <p14:tracePt t="167605" x="4230688" y="5311775"/>
          <p14:tracePt t="167613" x="4171950" y="5319713"/>
          <p14:tracePt t="167619" x="4111625" y="5327650"/>
          <p14:tracePt t="167626" x="4060825" y="5327650"/>
          <p14:tracePt t="167633" x="4010025" y="5337175"/>
          <p14:tracePt t="167640" x="3967163" y="5337175"/>
          <p14:tracePt t="167647" x="3933825" y="5345113"/>
          <p14:tracePt t="167654" x="3900488" y="5345113"/>
          <p14:tracePt t="167662" x="3883025" y="5345113"/>
          <p14:tracePt t="167668" x="3857625" y="5345113"/>
          <p14:tracePt t="167675" x="3822700" y="5345113"/>
          <p14:tracePt t="167682" x="3797300" y="5345113"/>
          <p14:tracePt t="167690" x="3738563" y="5345113"/>
          <p14:tracePt t="167697" x="3678238" y="5345113"/>
          <p14:tracePt t="167704" x="3627438" y="5345113"/>
          <p14:tracePt t="167711" x="3568700" y="5345113"/>
          <p14:tracePt t="167718" x="3525838" y="5345113"/>
          <p14:tracePt t="167725" x="3467100" y="5345113"/>
          <p14:tracePt t="167733" x="3414713" y="5337175"/>
          <p14:tracePt t="167740" x="3373438" y="5337175"/>
          <p14:tracePt t="167747" x="3330575" y="5337175"/>
          <p14:tracePt t="167754" x="3287713" y="5337175"/>
          <p14:tracePt t="167762" x="3228975" y="5337175"/>
          <p14:tracePt t="167768" x="3186113" y="5337175"/>
          <p14:tracePt t="167775" x="3109913" y="5337175"/>
          <p14:tracePt t="167782" x="3041650" y="5337175"/>
          <p14:tracePt t="167790" x="2965450" y="5345113"/>
          <p14:tracePt t="167797" x="2897188" y="5345113"/>
          <p14:tracePt t="167804" x="2838450" y="5362575"/>
          <p14:tracePt t="167812" x="2778125" y="5362575"/>
          <p14:tracePt t="167818" x="2735263" y="5362575"/>
          <p14:tracePt t="167825" x="2701925" y="5362575"/>
          <p14:tracePt t="167832" x="2676525" y="5362575"/>
          <p14:tracePt t="167839" x="2668588" y="5362575"/>
          <p14:tracePt t="167846" x="2659063" y="5353050"/>
          <p14:tracePt t="167853" x="2651125" y="5353050"/>
          <p14:tracePt t="167860" x="2633663" y="5353050"/>
          <p14:tracePt t="167867" x="2616200" y="5353050"/>
          <p14:tracePt t="167875" x="2608263" y="5345113"/>
          <p14:tracePt t="167882" x="2590800" y="5345113"/>
          <p14:tracePt t="167889" x="2565400" y="5345113"/>
          <p14:tracePt t="167896" x="2557463" y="5337175"/>
          <p14:tracePt t="167904" x="2532063" y="5337175"/>
          <p14:tracePt t="167911" x="2506663" y="5337175"/>
          <p14:tracePt t="167918" x="2489200" y="5337175"/>
          <p14:tracePt t="167925" x="2463800" y="5337175"/>
          <p14:tracePt t="167932" x="2438400" y="5337175"/>
          <p14:tracePt t="167939" x="2420938" y="5337175"/>
          <p14:tracePt t="167946" x="2395538" y="5327650"/>
          <p14:tracePt t="167954" x="2370138" y="5327650"/>
          <p14:tracePt t="167962" x="2352675" y="5327650"/>
          <p14:tracePt t="167968" x="2327275" y="5319713"/>
          <p14:tracePt t="167975" x="2311400" y="5319713"/>
          <p14:tracePt t="167983" x="2293938" y="5319713"/>
          <p14:tracePt t="167990" x="2276475" y="5319713"/>
          <p14:tracePt t="167997" x="2260600" y="5319713"/>
          <p14:tracePt t="168012" x="2243138" y="5319713"/>
          <p14:tracePt t="168019" x="2235200" y="5319713"/>
          <p14:tracePt t="168026" x="2225675" y="5319713"/>
          <p14:tracePt t="168033" x="2208213" y="5319713"/>
          <p14:tracePt t="168040" x="2200275" y="5319713"/>
          <p14:tracePt t="168047" x="2182813" y="5319713"/>
          <p14:tracePt t="168055" x="2174875" y="5319713"/>
          <p14:tracePt t="168062" x="2166938" y="5319713"/>
          <p14:tracePt t="168069" x="2149475" y="5319713"/>
          <p14:tracePt t="168078" x="2141538" y="5319713"/>
          <p14:tracePt t="168084" x="2124075" y="5319713"/>
          <p14:tracePt t="168091" x="2116138" y="5319713"/>
          <p14:tracePt t="168099" x="2098675" y="5319713"/>
          <p14:tracePt t="168106" x="2081213" y="5319713"/>
          <p14:tracePt t="168113" x="2073275" y="5327650"/>
          <p14:tracePt t="168120" x="2055813" y="5327650"/>
          <p14:tracePt t="168128" x="2038350" y="5327650"/>
          <p14:tracePt t="168134" x="2038350" y="5337175"/>
          <p14:tracePt t="168141" x="2022475" y="5337175"/>
          <p14:tracePt t="168149" x="2005013" y="5345113"/>
          <p14:tracePt t="168156" x="1997075" y="5345113"/>
          <p14:tracePt t="168163" x="1979613" y="5345113"/>
          <p14:tracePt t="168170" x="1962150" y="5345113"/>
          <p14:tracePt t="168178" x="1954213" y="5353050"/>
          <p14:tracePt t="168185" x="1936750" y="5353050"/>
          <p14:tracePt t="168192" x="1928813" y="5362575"/>
          <p14:tracePt t="168199" x="1920875" y="5370513"/>
          <p14:tracePt t="168206" x="1903413" y="5370513"/>
          <p14:tracePt t="168221" x="1893888" y="5380038"/>
          <p14:tracePt t="168228" x="1885950" y="5380038"/>
          <p14:tracePt t="168235" x="1878013" y="5380038"/>
          <p14:tracePt t="168249" x="1868488" y="5387975"/>
          <p14:tracePt t="168256" x="1860550" y="5387975"/>
          <p14:tracePt t="168270" x="1852613" y="5395913"/>
          <p14:tracePt t="168285" x="1843088" y="5395913"/>
          <p14:tracePt t="168292" x="1835150" y="5395913"/>
          <p14:tracePt t="168299" x="1835150" y="5405438"/>
          <p14:tracePt t="168307" x="1827213" y="5405438"/>
          <p14:tracePt t="168314" x="1817688" y="5405438"/>
          <p14:tracePt t="168321" x="1817688" y="5413375"/>
          <p14:tracePt t="168350" x="1809750" y="5413375"/>
          <p14:tracePt t="168364" x="1801813" y="5421313"/>
          <p14:tracePt t="168415" x="1792288" y="5421313"/>
          <p14:tracePt t="168451" x="1792288" y="5413375"/>
          <p14:tracePt t="168465" x="1792288" y="5405438"/>
          <p14:tracePt t="168472" x="1792288" y="5380038"/>
          <p14:tracePt t="168480" x="1792288" y="5362575"/>
          <p14:tracePt t="168487" x="1792288" y="5345113"/>
          <p14:tracePt t="168494" x="1792288" y="5319713"/>
          <p14:tracePt t="168501" x="1784350" y="5286375"/>
          <p14:tracePt t="168508" x="1784350" y="5243513"/>
          <p14:tracePt t="168515" x="1776413" y="5200650"/>
          <p14:tracePt t="168522" x="1776413" y="5183188"/>
          <p14:tracePt t="168529" x="1766888" y="5149850"/>
          <p14:tracePt t="168537" x="1766888" y="5141913"/>
          <p14:tracePt t="168545" x="1766888" y="5124450"/>
          <p14:tracePt t="168551" x="1766888" y="5106988"/>
          <p14:tracePt t="168558" x="1766888" y="5091113"/>
          <p14:tracePt t="168566" x="1766888" y="5073650"/>
          <p14:tracePt t="168573" x="1766888" y="5048250"/>
          <p14:tracePt t="168581" x="1766888" y="5030788"/>
          <p14:tracePt t="168588" x="1766888" y="5005388"/>
          <p14:tracePt t="168595" x="1766888" y="4979988"/>
          <p14:tracePt t="168602" x="1776413" y="4946650"/>
          <p14:tracePt t="168610" x="1776413" y="4929188"/>
          <p14:tracePt t="168616" x="1784350" y="4894263"/>
          <p14:tracePt t="168624" x="1784350" y="4852988"/>
          <p14:tracePt t="168630" x="1792288" y="4818063"/>
          <p14:tracePt t="168638" x="1801813" y="4784725"/>
          <p14:tracePt t="168645" x="1801813" y="4759325"/>
          <p14:tracePt t="168652" x="1801813" y="4741863"/>
          <p14:tracePt t="168660" x="1809750" y="4708525"/>
          <p14:tracePt t="168667" x="1809750" y="4683125"/>
          <p14:tracePt t="168674" x="1817688" y="4657725"/>
          <p14:tracePt t="168681" x="1817688" y="4640263"/>
          <p14:tracePt t="168688" x="1817688" y="4622800"/>
          <p14:tracePt t="168695" x="1827213" y="4597400"/>
          <p14:tracePt t="168703" x="1827213" y="4589463"/>
          <p14:tracePt t="168711" x="1835150" y="4572000"/>
          <p14:tracePt t="168717" x="1835150" y="4554538"/>
          <p14:tracePt t="168724" x="1843088" y="4546600"/>
          <p14:tracePt t="168732" x="1843088" y="4521200"/>
          <p14:tracePt t="168739" x="1843088" y="4495800"/>
          <p14:tracePt t="168746" x="1852613" y="4486275"/>
          <p14:tracePt t="168754" x="1852613" y="4460875"/>
          <p14:tracePt t="168761" x="1852613" y="4445000"/>
          <p14:tracePt t="168769" x="1852613" y="4435475"/>
          <p14:tracePt t="168776" x="1852613" y="4419600"/>
          <p14:tracePt t="168783" x="1852613" y="4410075"/>
          <p14:tracePt t="168790" x="1852613" y="4402138"/>
          <p14:tracePt t="168798" x="1852613" y="4394200"/>
          <p14:tracePt t="168805" x="1852613" y="4384675"/>
          <p14:tracePt t="168819" x="1852613" y="4376738"/>
          <p14:tracePt t="168827" x="1852613" y="4368800"/>
          <p14:tracePt t="168841" x="1852613" y="4359275"/>
          <p14:tracePt t="168848" x="1852613" y="4351338"/>
          <p14:tracePt t="168855" x="1852613" y="4341813"/>
          <p14:tracePt t="168870" x="1852613" y="4333875"/>
          <p14:tracePt t="168884" x="1852613" y="4325938"/>
          <p14:tracePt t="168898" x="1852613" y="4316413"/>
          <p14:tracePt t="168906" x="1852613" y="4308475"/>
          <p14:tracePt t="168913" x="1852613" y="4300538"/>
          <p14:tracePt t="168920" x="1843088" y="4300538"/>
          <p14:tracePt t="168934" x="1843088" y="4291013"/>
          <p14:tracePt t="168941" x="1843088" y="4283075"/>
          <p14:tracePt t="168948" x="1835150" y="4283075"/>
          <p14:tracePt t="168960" x="1835150" y="4265613"/>
          <p14:tracePt t="168963" x="1835150" y="4257675"/>
          <p14:tracePt t="168970" x="1827213" y="4257675"/>
          <p14:tracePt t="168978" x="1827213" y="4249738"/>
          <p14:tracePt t="168984" x="1827213" y="4240213"/>
          <p14:tracePt t="168998" x="1817688" y="4232275"/>
          <p14:tracePt t="169012" x="1817688" y="4224338"/>
          <p14:tracePt t="169020" x="1809750" y="4214813"/>
          <p14:tracePt t="169034" x="1801813" y="4206875"/>
          <p14:tracePt t="169041" x="1801813" y="4197350"/>
          <p14:tracePt t="169062" x="1801813" y="4189413"/>
          <p14:tracePt t="169070" x="1792288" y="4181475"/>
          <p14:tracePt t="169077" x="1792288" y="4171950"/>
          <p14:tracePt t="169084" x="1784350" y="4171950"/>
          <p14:tracePt t="169098" x="1784350" y="4164013"/>
          <p14:tracePt t="169105" x="1784350" y="4156075"/>
          <p14:tracePt t="169120" x="1776413" y="4156075"/>
          <p14:tracePt t="169134" x="1776413" y="4146550"/>
          <p14:tracePt t="169156" x="1776413" y="4138613"/>
          <p14:tracePt t="169435" x="1776413" y="4146550"/>
          <p14:tracePt t="169472" x="1776413" y="4156075"/>
          <p14:tracePt t="169500" x="1776413" y="4164013"/>
          <p14:tracePt t="169667" x="1776413" y="4171950"/>
          <p14:tracePt t="169711" x="1784350" y="4171950"/>
          <p14:tracePt t="169762" x="1792288" y="4171950"/>
          <p14:tracePt t="169864" x="1801813" y="4171950"/>
          <p14:tracePt t="169871" x="1801813" y="4181475"/>
          <p14:tracePt t="169885" x="1809750" y="4181475"/>
          <p14:tracePt t="169900" x="1817688" y="4181475"/>
          <p14:tracePt t="169944" x="1827213" y="4181475"/>
          <p14:tracePt t="169958" x="1835150" y="4181475"/>
          <p14:tracePt t="169994" x="1843088" y="4181475"/>
          <p14:tracePt t="170009" x="1852613" y="4181475"/>
          <p14:tracePt t="170030" x="1860550" y="4181475"/>
          <p14:tracePt t="170059" x="1868488" y="4181475"/>
          <p14:tracePt t="170074" x="1878013" y="4181475"/>
          <p14:tracePt t="170109" x="1885950" y="4181475"/>
          <p14:tracePt t="170131" x="1893888" y="4181475"/>
          <p14:tracePt t="170139" x="1893888" y="4189413"/>
          <p14:tracePt t="170146" x="1903413" y="4189413"/>
          <p14:tracePt t="170182" x="1911350" y="4189413"/>
          <p14:tracePt t="170196" x="1920875" y="4189413"/>
          <p14:tracePt t="170218" x="1928813" y="4189413"/>
          <p14:tracePt t="170225" x="1936750" y="4189413"/>
          <p14:tracePt t="170247" x="1946275" y="4189413"/>
          <p14:tracePt t="170254" x="1954213" y="4189413"/>
          <p14:tracePt t="170261" x="1962150" y="4189413"/>
          <p14:tracePt t="170276" x="1971675" y="4189413"/>
          <p14:tracePt t="170283" x="1979613" y="4189413"/>
          <p14:tracePt t="170298" x="1987550" y="4189413"/>
          <p14:tracePt t="170305" x="1997075" y="4189413"/>
          <p14:tracePt t="170312" x="2005013" y="4189413"/>
          <p14:tracePt t="170328" x="2012950" y="4189413"/>
          <p14:tracePt t="170335" x="2022475" y="4189413"/>
          <p14:tracePt t="170357" x="2030413" y="4189413"/>
          <p14:tracePt t="170365" x="2038350" y="4189413"/>
          <p14:tracePt t="170372" x="2047875" y="4189413"/>
          <p14:tracePt t="170387" x="2055813" y="4189413"/>
          <p14:tracePt t="170402" x="2065338" y="4189413"/>
          <p14:tracePt t="170417" x="2073275" y="4189413"/>
          <p14:tracePt t="170425" x="2081213" y="4189413"/>
          <p14:tracePt t="170432" x="2090738" y="4189413"/>
          <p14:tracePt t="170455" x="2098675" y="4189413"/>
          <p14:tracePt t="170462" x="2106613" y="4189413"/>
          <p14:tracePt t="170477" x="2116138" y="4189413"/>
          <p14:tracePt t="170484" x="2124075" y="4189413"/>
          <p14:tracePt t="170492" x="2132013" y="4189413"/>
          <p14:tracePt t="170505" x="2141538" y="4189413"/>
          <p14:tracePt t="170513" x="2149475" y="4189413"/>
          <p14:tracePt t="170528" x="2166938" y="4189413"/>
          <p14:tracePt t="170535" x="2174875" y="4189413"/>
          <p14:tracePt t="170549" x="2192338" y="4189413"/>
          <p14:tracePt t="170557" x="2200275" y="4189413"/>
          <p14:tracePt t="170571" x="2208213" y="4189413"/>
          <p14:tracePt t="170578" x="2217738" y="4189413"/>
          <p14:tracePt t="170585" x="2225675" y="4189413"/>
          <p14:tracePt t="170593" x="2235200" y="4189413"/>
          <p14:tracePt t="170600" x="2243138" y="4189413"/>
          <p14:tracePt t="170607" x="2251075" y="4189413"/>
          <p14:tracePt t="170614" x="2260600" y="4189413"/>
          <p14:tracePt t="170622" x="2268538" y="4189413"/>
          <p14:tracePt t="170629" x="2276475" y="4189413"/>
          <p14:tracePt t="170636" x="2286000" y="4189413"/>
          <p14:tracePt t="170650" x="2293938" y="4189413"/>
          <p14:tracePt t="170659" x="2311400" y="4189413"/>
          <p14:tracePt t="170672" x="2319338" y="4189413"/>
          <p14:tracePt t="170679" x="2327275" y="4189413"/>
          <p14:tracePt t="170686" x="2336800" y="4189413"/>
          <p14:tracePt t="170693" x="2344738" y="4189413"/>
          <p14:tracePt t="170700" x="2352675" y="4189413"/>
          <p14:tracePt t="170715" x="2370138" y="4189413"/>
          <p14:tracePt t="170723" x="2379663" y="4189413"/>
          <p14:tracePt t="170744" x="2387600" y="4189413"/>
          <p14:tracePt t="170751" x="2395538" y="4189413"/>
          <p14:tracePt t="170759" x="2405063" y="4189413"/>
          <p14:tracePt t="170780" x="2413000" y="4189413"/>
          <p14:tracePt t="170787" x="2420938" y="4181475"/>
          <p14:tracePt t="170802" x="2430463" y="4171950"/>
          <p14:tracePt t="170810" x="2438400" y="4171950"/>
          <p14:tracePt t="170816" x="2446338" y="4171950"/>
          <p14:tracePt t="170830" x="2446338" y="4164013"/>
          <p14:tracePt t="170838" x="2455863" y="4164013"/>
          <p14:tracePt t="170845" x="2455863" y="4156075"/>
          <p14:tracePt t="170852" x="2463800" y="4156075"/>
          <p14:tracePt t="170874" x="2463800" y="4146550"/>
          <p14:tracePt t="170881" x="2463800" y="4138613"/>
          <p14:tracePt t="170888" x="2471738" y="4138613"/>
          <p14:tracePt t="170895" x="2471738" y="4130675"/>
          <p14:tracePt t="170909" x="2481263" y="4121150"/>
          <p14:tracePt t="170917" x="2481263" y="4113213"/>
          <p14:tracePt t="170939" x="2481263" y="4105275"/>
          <p14:tracePt t="170953" x="2489200" y="4095750"/>
          <p14:tracePt t="170975" x="2497138" y="4070350"/>
          <p14:tracePt t="170989" x="2506663" y="4052888"/>
          <p14:tracePt t="170996" x="2506663" y="4044950"/>
          <p14:tracePt t="171011" x="2506663" y="4037013"/>
          <p14:tracePt t="171018" x="2506663" y="4019550"/>
          <p14:tracePt t="171026" x="2514600" y="4019550"/>
          <p14:tracePt t="171033" x="2514600" y="4011613"/>
          <p14:tracePt t="171040" x="2514600" y="4002088"/>
          <p14:tracePt t="171047" x="2514600" y="3994150"/>
          <p14:tracePt t="171055" x="2514600" y="3986213"/>
          <p14:tracePt t="171062" x="2524125" y="3976688"/>
          <p14:tracePt t="171069" x="2524125" y="3968750"/>
          <p14:tracePt t="171076" x="2524125" y="3960813"/>
          <p14:tracePt t="171083" x="2524125" y="3951288"/>
          <p14:tracePt t="171090" x="2532063" y="3951288"/>
          <p14:tracePt t="171097" x="2532063" y="3935413"/>
          <p14:tracePt t="171104" x="2532063" y="3925888"/>
          <p14:tracePt t="171119" x="2540000" y="3917950"/>
          <p14:tracePt t="171126" x="2540000" y="3908425"/>
          <p14:tracePt t="171133" x="2540000" y="3900488"/>
          <p14:tracePt t="171141" x="2540000" y="3892550"/>
          <p14:tracePt t="171148" x="2540000" y="3883025"/>
          <p14:tracePt t="171155" x="2540000" y="3875088"/>
          <p14:tracePt t="171162" x="2540000" y="3867150"/>
          <p14:tracePt t="171169" x="2540000" y="3857625"/>
          <p14:tracePt t="171183" x="2540000" y="3841750"/>
          <p14:tracePt t="171206" x="2540000" y="3832225"/>
          <p14:tracePt t="171213" x="2540000" y="3824288"/>
          <p14:tracePt t="171220" x="2540000" y="3816350"/>
          <p14:tracePt t="171242" x="2540000" y="3806825"/>
          <p14:tracePt t="171248" x="2540000" y="3790950"/>
          <p14:tracePt t="171262" x="2540000" y="3781425"/>
          <p14:tracePt t="171269" x="2540000" y="3773488"/>
          <p14:tracePt t="171276" x="2540000" y="3763963"/>
          <p14:tracePt t="171291" x="2540000" y="3756025"/>
          <p14:tracePt t="171298" x="2540000" y="3748088"/>
          <p14:tracePt t="171312" x="2540000" y="3738563"/>
          <p14:tracePt t="171319" x="2540000" y="3730625"/>
          <p14:tracePt t="171348" x="2540000" y="3722688"/>
          <p14:tracePt t="171363" x="2540000" y="3713163"/>
          <p14:tracePt t="171377" x="2540000" y="3705225"/>
          <p14:tracePt t="171413" x="2540000" y="3697288"/>
          <p14:tracePt t="171449" x="2540000" y="3687763"/>
          <p14:tracePt t="171493" x="2532063" y="3687763"/>
          <p14:tracePt t="171823" x="2524125" y="3687763"/>
          <p14:tracePt t="171902" x="2514600" y="3687763"/>
          <p14:tracePt t="172461" x="2506663" y="3687763"/>
          <p14:tracePt t="172468" x="2506663" y="3697288"/>
          <p14:tracePt t="172483" x="2497138" y="3697288"/>
          <p14:tracePt t="172505" x="2497138" y="3705225"/>
          <p14:tracePt t="172518" x="2489200" y="3713163"/>
          <p14:tracePt t="172533" x="2481263" y="3722688"/>
          <p14:tracePt t="172540" x="2471738" y="3722688"/>
          <p14:tracePt t="172561" x="2463800" y="3730625"/>
          <p14:tracePt t="172569" x="2455863" y="3738563"/>
          <p14:tracePt t="172582" x="2446338" y="3748088"/>
          <p14:tracePt t="172589" x="2430463" y="3756025"/>
          <p14:tracePt t="172596" x="2420938" y="3763963"/>
          <p14:tracePt t="172604" x="2413000" y="3763963"/>
          <p14:tracePt t="172611" x="2395538" y="3781425"/>
          <p14:tracePt t="172618" x="2387600" y="3790950"/>
          <p14:tracePt t="172626" x="2370138" y="3806825"/>
          <p14:tracePt t="172633" x="2352675" y="3816350"/>
          <p14:tracePt t="172641" x="2336800" y="3824288"/>
          <p14:tracePt t="172648" x="2327275" y="3841750"/>
          <p14:tracePt t="172655" x="2311400" y="3857625"/>
          <p14:tracePt t="172662" x="2301875" y="3875088"/>
          <p14:tracePt t="172670" x="2286000" y="3875088"/>
          <p14:tracePt t="172678" x="2260600" y="3892550"/>
          <p14:tracePt t="172685" x="2260600" y="3908425"/>
          <p14:tracePt t="172692" x="2243138" y="3917950"/>
          <p14:tracePt t="172699" x="2225675" y="3935413"/>
          <p14:tracePt t="172707" x="2217738" y="3935413"/>
          <p14:tracePt t="172714" x="2217738" y="3943350"/>
          <p14:tracePt t="172721" x="2200275" y="3951288"/>
          <p14:tracePt t="172728" x="2192338" y="3960813"/>
          <p14:tracePt t="172743" x="2182813" y="3968750"/>
          <p14:tracePt t="172750" x="2166938" y="3976688"/>
          <p14:tracePt t="172765" x="2157413" y="3976688"/>
          <p14:tracePt t="172773" x="2149475" y="3994150"/>
          <p14:tracePt t="172779" x="2132013" y="4002088"/>
          <p14:tracePt t="172786" x="2132013" y="4011613"/>
          <p14:tracePt t="172794" x="2116138" y="4019550"/>
          <p14:tracePt t="172801" x="2098675" y="4037013"/>
          <p14:tracePt t="172808" x="2090738" y="4044950"/>
          <p14:tracePt t="172816" x="2073275" y="4062413"/>
          <p14:tracePt t="172823" x="2055813" y="4070350"/>
          <p14:tracePt t="172830" x="2038350" y="4079875"/>
          <p14:tracePt t="172837" x="2030413" y="4095750"/>
          <p14:tracePt t="172844" x="2012950" y="4105275"/>
          <p14:tracePt t="172851" x="2005013" y="4113213"/>
          <p14:tracePt t="172859" x="1997075" y="4121150"/>
          <p14:tracePt t="172867" x="1979613" y="4138613"/>
          <p14:tracePt t="172874" x="1971675" y="4146550"/>
          <p14:tracePt t="172881" x="1962150" y="4146550"/>
          <p14:tracePt t="172888" x="1954213" y="4164013"/>
          <p14:tracePt t="172895" x="1936750" y="4181475"/>
          <p14:tracePt t="172902" x="1936750" y="4189413"/>
          <p14:tracePt t="172910" x="1928813" y="4189413"/>
          <p14:tracePt t="172917" x="1920875" y="4189413"/>
          <p14:tracePt t="172924" x="1920875" y="4197350"/>
          <p14:tracePt t="172931" x="1911350" y="4206875"/>
          <p14:tracePt t="172956" x="1903413" y="4206875"/>
          <p14:tracePt t="172960" x="1903413" y="4214813"/>
          <p14:tracePt t="172975" x="1903413" y="4224338"/>
          <p14:tracePt t="172982" x="1893888" y="4224338"/>
          <p14:tracePt t="172990" x="1893888" y="4232275"/>
          <p14:tracePt t="172996" x="1885950" y="4232275"/>
          <p14:tracePt t="173112" x="1893888" y="4232275"/>
          <p14:tracePt t="173126" x="1893888" y="4224338"/>
          <p14:tracePt t="173141" x="1893888" y="4214813"/>
          <p14:tracePt t="173148" x="1903413" y="4214813"/>
          <p14:tracePt t="173155" x="1903413" y="4206875"/>
          <p14:tracePt t="173163" x="1911350" y="4197350"/>
          <p14:tracePt t="173177" x="1920875" y="4189413"/>
          <p14:tracePt t="173184" x="1928813" y="4171950"/>
          <p14:tracePt t="173192" x="1946275" y="4146550"/>
          <p14:tracePt t="173199" x="1962150" y="4138613"/>
          <p14:tracePt t="173206" x="1979613" y="4105275"/>
          <p14:tracePt t="173213" x="2012950" y="4070350"/>
          <p14:tracePt t="173221" x="2055813" y="4019550"/>
          <p14:tracePt t="173228" x="2090738" y="3986213"/>
          <p14:tracePt t="173235" x="2124075" y="3943350"/>
          <p14:tracePt t="173243" x="2149475" y="3925888"/>
          <p14:tracePt t="173250" x="2174875" y="3900488"/>
          <p14:tracePt t="173258" x="2182813" y="3883025"/>
          <p14:tracePt t="173265" x="2200275" y="3867150"/>
          <p14:tracePt t="173273" x="2217738" y="3849688"/>
          <p14:tracePt t="173280" x="2225675" y="3849688"/>
          <p14:tracePt t="173287" x="2225675" y="3832225"/>
          <p14:tracePt t="173295" x="2235200" y="3824288"/>
          <p14:tracePt t="173302" x="2243138" y="3824288"/>
          <p14:tracePt t="173309" x="2251075" y="3824288"/>
          <p14:tracePt t="173316" x="2251075" y="3816350"/>
          <p14:tracePt t="173323" x="2260600" y="3816350"/>
          <p14:tracePt t="173330" x="2268538" y="3806825"/>
          <p14:tracePt t="173345" x="2268538" y="3798888"/>
          <p14:tracePt t="173352" x="2276475" y="3790950"/>
          <p14:tracePt t="173360" x="2286000" y="3781425"/>
          <p14:tracePt t="173381" x="2293938" y="3773488"/>
          <p14:tracePt t="173389" x="2301875" y="3763963"/>
          <p14:tracePt t="173396" x="2311400" y="3756025"/>
          <p14:tracePt t="173403" x="2319338" y="3756025"/>
          <p14:tracePt t="173410" x="2327275" y="3748088"/>
          <p14:tracePt t="173417" x="2336800" y="3748088"/>
          <p14:tracePt t="173424" x="2344738" y="3738563"/>
          <p14:tracePt t="173431" x="2352675" y="3738563"/>
          <p14:tracePt t="173439" x="2362200" y="3730625"/>
          <p14:tracePt t="173446" x="2370138" y="3722688"/>
          <p14:tracePt t="173454" x="2379663" y="3713163"/>
          <p14:tracePt t="173461" x="2387600" y="3713163"/>
          <p14:tracePt t="173475" x="2405063" y="3705225"/>
          <p14:tracePt t="173482" x="2413000" y="3705225"/>
          <p14:tracePt t="173489" x="2413000" y="3697288"/>
          <p14:tracePt t="173496" x="2420938" y="3697288"/>
          <p14:tracePt t="173503" x="2430463" y="3697288"/>
          <p14:tracePt t="173510" x="2430463" y="3687763"/>
          <p14:tracePt t="173518" x="2438400" y="3687763"/>
          <p14:tracePt t="173525" x="2446338" y="3687763"/>
          <p14:tracePt t="173532" x="2455863" y="3687763"/>
          <p14:tracePt t="173568" x="2463800" y="3687763"/>
          <p14:tracePt t="173582" x="2471738" y="3687763"/>
          <p14:tracePt t="173835" x="2481263" y="3687763"/>
          <p14:tracePt t="174217" x="2489200" y="3687763"/>
          <p14:tracePt t="174247" x="2497138" y="3687763"/>
          <p14:tracePt t="174283" x="2497138" y="3697288"/>
          <p14:tracePt t="174385" x="2506663" y="3697288"/>
          <p14:tracePt t="174457" x="2506663" y="3705225"/>
          <p14:tracePt t="174508" x="2514600" y="3705225"/>
          <p14:tracePt t="179428" x="2524125" y="3705225"/>
          <p14:tracePt t="179435" x="2540000" y="3697288"/>
          <p14:tracePt t="179442" x="2565400" y="3687763"/>
          <p14:tracePt t="179449" x="2574925" y="3679825"/>
          <p14:tracePt t="179456" x="2600325" y="3671888"/>
          <p14:tracePt t="179464" x="2616200" y="3662363"/>
          <p14:tracePt t="179471" x="2641600" y="3662363"/>
          <p14:tracePt t="179478" x="2651125" y="3654425"/>
          <p14:tracePt t="179486" x="2676525" y="3646488"/>
          <p14:tracePt t="179493" x="2684463" y="3646488"/>
          <p14:tracePt t="179500" x="2693988" y="3646488"/>
          <p14:tracePt t="179508" x="2709863" y="3646488"/>
          <p14:tracePt t="179515" x="2719388" y="3646488"/>
          <p14:tracePt t="179522" x="2727325" y="3646488"/>
          <p14:tracePt t="179529" x="2744788" y="3646488"/>
          <p14:tracePt t="179543" x="2760663" y="3646488"/>
          <p14:tracePt t="179551" x="2770188" y="3646488"/>
          <p14:tracePt t="179557" x="2786063" y="3646488"/>
          <p14:tracePt t="179565" x="2803525" y="3646488"/>
          <p14:tracePt t="179572" x="2811463" y="3646488"/>
          <p14:tracePt t="179579" x="2828925" y="3646488"/>
          <p14:tracePt t="179586" x="2846388" y="3646488"/>
          <p14:tracePt t="179594" x="2854325" y="3646488"/>
          <p14:tracePt t="179601" x="2863850" y="3654425"/>
          <p14:tracePt t="179609" x="2879725" y="3654425"/>
          <p14:tracePt t="179617" x="2889250" y="3662363"/>
          <p14:tracePt t="179623" x="2897188" y="3671888"/>
          <p14:tracePt t="179630" x="2914650" y="3671888"/>
          <p14:tracePt t="179638" x="2922588" y="3679825"/>
          <p14:tracePt t="179645" x="2940050" y="3687763"/>
          <p14:tracePt t="179652" x="2955925" y="3697288"/>
          <p14:tracePt t="179659" x="2965450" y="3697288"/>
          <p14:tracePt t="179667" x="2982913" y="3713163"/>
          <p14:tracePt t="179674" x="2998788" y="3722688"/>
          <p14:tracePt t="179681" x="3016250" y="3730625"/>
          <p14:tracePt t="179688" x="3024188" y="3738563"/>
          <p14:tracePt t="179695" x="3041650" y="3756025"/>
          <p14:tracePt t="179703" x="3059113" y="3773488"/>
          <p14:tracePt t="179710" x="3074988" y="3790950"/>
          <p14:tracePt t="179717" x="3084513" y="3798888"/>
          <p14:tracePt t="179725" x="3100388" y="3816350"/>
          <p14:tracePt t="179733" x="3109913" y="3832225"/>
          <p14:tracePt t="179739" x="3127375" y="3841750"/>
          <p14:tracePt t="179746" x="3135313" y="3849688"/>
          <p14:tracePt t="179753" x="3135313" y="3857625"/>
          <p14:tracePt t="179760" x="3135313" y="3867150"/>
          <p14:tracePt t="179768" x="3143250" y="3875088"/>
          <p14:tracePt t="179775" x="3152775" y="3883025"/>
          <p14:tracePt t="179782" x="3152775" y="3892550"/>
          <p14:tracePt t="179789" x="3160713" y="3900488"/>
          <p14:tracePt t="179796" x="3168650" y="3908425"/>
          <p14:tracePt t="179803" x="3168650" y="3917950"/>
          <p14:tracePt t="179810" x="3178175" y="3925888"/>
          <p14:tracePt t="179825" x="3186113" y="3943350"/>
          <p14:tracePt t="179833" x="3186113" y="3951288"/>
          <p14:tracePt t="179839" x="3194050" y="3951288"/>
          <p14:tracePt t="179846" x="3203575" y="3960813"/>
          <p14:tracePt t="179853" x="3203575" y="3968750"/>
          <p14:tracePt t="179860" x="3203575" y="3976688"/>
          <p14:tracePt t="179868" x="3203575" y="3994150"/>
          <p14:tracePt t="179875" x="3211513" y="4002088"/>
          <p14:tracePt t="179883" x="3211513" y="4011613"/>
          <p14:tracePt t="179889" x="3219450" y="4019550"/>
          <p14:tracePt t="179897" x="3219450" y="4027488"/>
          <p14:tracePt t="179904" x="3219450" y="4044950"/>
          <p14:tracePt t="179911" x="3228975" y="4052888"/>
          <p14:tracePt t="179919" x="3228975" y="4062413"/>
          <p14:tracePt t="179925" x="3228975" y="4070350"/>
          <p14:tracePt t="179933" x="3228975" y="4079875"/>
          <p14:tracePt t="179940" x="3236913" y="4087813"/>
          <p14:tracePt t="179947" x="3236913" y="4095750"/>
          <p14:tracePt t="179966" x="3244850" y="4105275"/>
          <p14:tracePt t="179969" x="3244850" y="4121150"/>
          <p14:tracePt t="179975" x="3244850" y="4130675"/>
          <p14:tracePt t="179990" x="3244850" y="4138613"/>
          <p14:tracePt t="179998" x="3254375" y="4146550"/>
          <p14:tracePt t="180005" x="3254375" y="4156075"/>
          <p14:tracePt t="180012" x="3262313" y="4164013"/>
          <p14:tracePt t="180019" x="3262313" y="4171950"/>
          <p14:tracePt t="180026" x="3262313" y="4181475"/>
          <p14:tracePt t="180034" x="3262313" y="4189413"/>
          <p14:tracePt t="180041" x="3262313" y="4197350"/>
          <p14:tracePt t="180049" x="3262313" y="4206875"/>
          <p14:tracePt t="180055" x="3262313" y="4214813"/>
          <p14:tracePt t="180069" x="3262313" y="4224338"/>
          <p14:tracePt t="180076" x="3262313" y="4240213"/>
          <p14:tracePt t="180091" x="3262313" y="4249738"/>
          <p14:tracePt t="180099" x="3262313" y="4257675"/>
          <p14:tracePt t="180105" x="3262313" y="4265613"/>
          <p14:tracePt t="180113" x="3262313" y="4275138"/>
          <p14:tracePt t="180120" x="3262313" y="4283075"/>
          <p14:tracePt t="180134" x="3270250" y="4300538"/>
          <p14:tracePt t="180141" x="3270250" y="4308475"/>
          <p14:tracePt t="180156" x="3270250" y="4325938"/>
          <p14:tracePt t="180163" x="3270250" y="4341813"/>
          <p14:tracePt t="180177" x="3270250" y="4359275"/>
          <p14:tracePt t="180184" x="3270250" y="4368800"/>
          <p14:tracePt t="180192" x="3270250" y="4384675"/>
          <p14:tracePt t="180200" x="3270250" y="4402138"/>
          <p14:tracePt t="180213" x="3270250" y="4419600"/>
          <p14:tracePt t="180220" x="3270250" y="4427538"/>
          <p14:tracePt t="180227" x="3270250" y="4435475"/>
          <p14:tracePt t="180234" x="3270250" y="4452938"/>
          <p14:tracePt t="180241" x="3270250" y="4460875"/>
          <p14:tracePt t="180250" x="3270250" y="4470400"/>
          <p14:tracePt t="180256" x="3262313" y="4486275"/>
          <p14:tracePt t="180263" x="3262313" y="4495800"/>
          <p14:tracePt t="180270" x="3254375" y="4503738"/>
          <p14:tracePt t="180276" x="3254375" y="4513263"/>
          <p14:tracePt t="180283" x="3254375" y="4521200"/>
          <p14:tracePt t="180291" x="3254375" y="4538663"/>
          <p14:tracePt t="180305" x="3254375" y="4554538"/>
          <p14:tracePt t="180312" x="3254375" y="4564063"/>
          <p14:tracePt t="180319" x="3254375" y="4572000"/>
          <p14:tracePt t="180326" x="3244850" y="4579938"/>
          <p14:tracePt t="180334" x="3244850" y="4589463"/>
          <p14:tracePt t="180347" x="3244850" y="4597400"/>
          <p14:tracePt t="180355" x="3236913" y="4605338"/>
          <p14:tracePt t="180369" x="3236913" y="4614863"/>
          <p14:tracePt t="180376" x="3236913" y="4630738"/>
          <p14:tracePt t="180384" x="3228975" y="4630738"/>
          <p14:tracePt t="180391" x="3228975" y="4640263"/>
          <p14:tracePt t="180397" x="3228975" y="4648200"/>
          <p14:tracePt t="180405" x="3228975" y="4657725"/>
          <p14:tracePt t="180419" x="3228975" y="4665663"/>
          <p14:tracePt t="180426" x="3228975" y="4673600"/>
          <p14:tracePt t="180440" x="3228975" y="4683125"/>
          <p14:tracePt t="180447" x="3228975" y="4691063"/>
          <p14:tracePt t="180454" x="3228975" y="4699000"/>
          <p14:tracePt t="180476" x="3228975" y="4708525"/>
          <p14:tracePt t="180490" x="3228975" y="4716463"/>
          <p14:tracePt t="180518" x="3228975" y="4724400"/>
          <p14:tracePt t="180533" x="3228975" y="4733925"/>
          <p14:tracePt t="180554" x="3228975" y="4741863"/>
          <p14:tracePt t="180590" x="3228975" y="4749800"/>
          <p14:tracePt t="180605" x="3228975" y="4759325"/>
          <p14:tracePt t="180864" x="3228975" y="4749800"/>
          <p14:tracePt t="180907" x="3219450" y="4749800"/>
          <p14:tracePt t="180914" x="3219450" y="4741863"/>
          <p14:tracePt t="180929" x="3211513" y="4741863"/>
          <p14:tracePt t="180936" x="3211513" y="4733925"/>
          <p14:tracePt t="180957" x="3211513" y="4724400"/>
          <p14:tracePt t="181044" x="3203575" y="4716463"/>
          <p14:tracePt t="181101" x="3194050" y="4716463"/>
          <p14:tracePt t="181108" x="3194050" y="4708525"/>
          <p14:tracePt t="181397" x="3186113" y="4708525"/>
          <p14:tracePt t="181822" x="3186113" y="4699000"/>
          <p14:tracePt t="182460" x="3186113" y="4691063"/>
          <p14:tracePt t="182467" x="3178175" y="4691063"/>
          <p14:tracePt t="182481" x="3178175" y="4683125"/>
          <p14:tracePt t="182488" x="3168650" y="4683125"/>
          <p14:tracePt t="182502" x="3168650" y="4673600"/>
          <p14:tracePt t="182509" x="3168650" y="4665663"/>
          <p14:tracePt t="182524" x="3160713" y="4657725"/>
          <p14:tracePt t="182532" x="3160713" y="4648200"/>
          <p14:tracePt t="182539" x="3152775" y="4640263"/>
          <p14:tracePt t="182553" x="3143250" y="4622800"/>
          <p14:tracePt t="182560" x="3143250" y="4605338"/>
          <p14:tracePt t="182575" x="3135313" y="4589463"/>
          <p14:tracePt t="182582" x="3127375" y="4579938"/>
          <p14:tracePt t="182589" x="3117850" y="4572000"/>
          <p14:tracePt t="182597" x="3109913" y="4546600"/>
          <p14:tracePt t="182603" x="3109913" y="4538663"/>
          <p14:tracePt t="182610" x="3100388" y="4513263"/>
          <p14:tracePt t="182617" x="3084513" y="4486275"/>
          <p14:tracePt t="182624" x="3074988" y="4452938"/>
          <p14:tracePt t="182632" x="3059113" y="4419600"/>
          <p14:tracePt t="182640" x="3041650" y="4384675"/>
          <p14:tracePt t="182647" x="3033713" y="4351338"/>
          <p14:tracePt t="182654" x="3016250" y="4325938"/>
          <p14:tracePt t="182661" x="2998788" y="4308475"/>
          <p14:tracePt t="182668" x="2990850" y="4275138"/>
          <p14:tracePt t="182675" x="2973388" y="4240213"/>
          <p14:tracePt t="182682" x="2955925" y="4214813"/>
          <p14:tracePt t="182689" x="2947988" y="4189413"/>
          <p14:tracePt t="182697" x="2930525" y="4156075"/>
          <p14:tracePt t="182704" x="2922588" y="4138613"/>
          <p14:tracePt t="182711" x="2922588" y="4130675"/>
          <p14:tracePt t="182718" x="2914650" y="4113213"/>
          <p14:tracePt t="182725" x="2914650" y="4105275"/>
          <p14:tracePt t="182733" x="2905125" y="4095750"/>
          <p14:tracePt t="182740" x="2905125" y="4087813"/>
          <p14:tracePt t="182748" x="2897188" y="4070350"/>
          <p14:tracePt t="182762" x="2889250" y="4062413"/>
          <p14:tracePt t="182769" x="2889250" y="4052888"/>
          <p14:tracePt t="182783" x="2889250" y="4044950"/>
          <p14:tracePt t="182790" x="2889250" y="4037013"/>
          <p14:tracePt t="182798" x="2879725" y="4027488"/>
          <p14:tracePt t="182805" x="2879725" y="4019550"/>
          <p14:tracePt t="182812" x="2871788" y="4019550"/>
          <p14:tracePt t="182819" x="2871788" y="4002088"/>
          <p14:tracePt t="182841" x="2871788" y="3994150"/>
          <p14:tracePt t="182849" x="2863850" y="3986213"/>
          <p14:tracePt t="182863" x="2854325" y="3976688"/>
          <p14:tracePt t="182870" x="2854325" y="3968750"/>
          <p14:tracePt t="182885" x="2846388" y="3960813"/>
          <p14:tracePt t="182892" x="2846388" y="3951288"/>
          <p14:tracePt t="182899" x="2846388" y="3943350"/>
          <p14:tracePt t="182906" x="2846388" y="3935413"/>
          <p14:tracePt t="182914" x="2846388" y="3925888"/>
          <p14:tracePt t="182920" x="2838450" y="3917950"/>
          <p14:tracePt t="182928" x="2838450" y="3908425"/>
          <p14:tracePt t="182935" x="2828925" y="3900488"/>
          <p14:tracePt t="182942" x="2828925" y="3892550"/>
          <p14:tracePt t="182964" x="2820988" y="3857625"/>
          <p14:tracePt t="182971" x="2811463" y="3857625"/>
          <p14:tracePt t="182978" x="2803525" y="3841750"/>
          <p14:tracePt t="182985" x="2803525" y="3832225"/>
          <p14:tracePt t="182993" x="2795588" y="3832225"/>
          <p14:tracePt t="182999" x="2795588" y="3816350"/>
          <p14:tracePt t="183006" x="2795588" y="3806825"/>
          <p14:tracePt t="183015" x="2786063" y="3806825"/>
          <p14:tracePt t="183022" x="2786063" y="3798888"/>
          <p14:tracePt t="183031" x="2778125" y="3790950"/>
          <p14:tracePt t="183036" x="2778125" y="3781425"/>
          <p14:tracePt t="183043" x="2770188" y="3773488"/>
          <p14:tracePt t="183051" x="2770188" y="3763963"/>
          <p14:tracePt t="183065" x="2760663" y="3763963"/>
          <p14:tracePt t="183072" x="2752725" y="3756025"/>
          <p14:tracePt t="183087" x="2752725" y="3748088"/>
          <p14:tracePt t="183102" x="2744788" y="3748088"/>
          <p14:tracePt t="183116" x="2735263" y="3748088"/>
          <p14:tracePt t="183124" x="2735263" y="3738563"/>
          <p14:tracePt t="183138" x="2735263" y="3730625"/>
          <p14:tracePt t="183147" x="2727325" y="3730625"/>
          <p14:tracePt t="183153" x="2719388" y="3722688"/>
          <p14:tracePt t="183168" x="2709863" y="3722688"/>
          <p14:tracePt t="183197" x="2701925" y="3722688"/>
          <p14:tracePt t="183211" x="2693988" y="3722688"/>
          <p14:tracePt t="183350" x="2701925" y="3722688"/>
          <p14:tracePt t="183387" x="2709863" y="3722688"/>
          <p14:tracePt t="183394" x="2709863" y="3730625"/>
          <p14:tracePt t="183408" x="2719388" y="3738563"/>
          <p14:tracePt t="183423" x="2727325" y="3738563"/>
          <p14:tracePt t="183431" x="2727325" y="3748088"/>
          <p14:tracePt t="183438" x="2744788" y="3756025"/>
          <p14:tracePt t="183445" x="2752725" y="3763963"/>
          <p14:tracePt t="183452" x="2770188" y="3781425"/>
          <p14:tracePt t="183459" x="2786063" y="3798888"/>
          <p14:tracePt t="183467" x="2811463" y="3816350"/>
          <p14:tracePt t="183474" x="2828925" y="3832225"/>
          <p14:tracePt t="183481" x="2846388" y="3849688"/>
          <p14:tracePt t="183489" x="2854325" y="3857625"/>
          <p14:tracePt t="183497" x="2863850" y="3867150"/>
          <p14:tracePt t="183503" x="2871788" y="3883025"/>
          <p14:tracePt t="183511" x="2879725" y="3892550"/>
          <p14:tracePt t="183518" x="2889250" y="3900488"/>
          <p14:tracePt t="183526" x="2897188" y="3917950"/>
          <p14:tracePt t="183533" x="2914650" y="3935413"/>
          <p14:tracePt t="183540" x="2940050" y="3968750"/>
          <p14:tracePt t="183548" x="2965450" y="3994150"/>
          <p14:tracePt t="183554" x="2990850" y="4027488"/>
          <p14:tracePt t="183562" x="3024188" y="4079875"/>
          <p14:tracePt t="183569" x="3049588" y="4113213"/>
          <p14:tracePt t="183576" x="3084513" y="4164013"/>
          <p14:tracePt t="183583" x="3100388" y="4197350"/>
          <p14:tracePt t="183590" x="3117850" y="4232275"/>
          <p14:tracePt t="183598" x="3127375" y="4249738"/>
          <p14:tracePt t="183604" x="3135313" y="4275138"/>
          <p14:tracePt t="183613" x="3152775" y="4291013"/>
          <p14:tracePt t="183619" x="3152775" y="4300538"/>
          <p14:tracePt t="183626" x="3160713" y="4308475"/>
          <p14:tracePt t="183634" x="3168650" y="4316413"/>
          <p14:tracePt t="183640" x="3178175" y="4333875"/>
          <p14:tracePt t="183648" x="3178175" y="4341813"/>
          <p14:tracePt t="183654" x="3178175" y="4351338"/>
          <p14:tracePt t="183663" x="3186113" y="4359275"/>
          <p14:tracePt t="183669" x="3186113" y="4368800"/>
          <p14:tracePt t="183676" x="3194050" y="4376738"/>
          <p14:tracePt t="183683" x="3194050" y="4384675"/>
          <p14:tracePt t="183690" x="3194050" y="4394200"/>
          <p14:tracePt t="183697" x="3203575" y="4394200"/>
          <p14:tracePt t="183705" x="3203575" y="4402138"/>
          <p14:tracePt t="183713" x="3211513" y="4419600"/>
          <p14:tracePt t="183726" x="3211513" y="4427538"/>
          <p14:tracePt t="183733" x="3219450" y="4445000"/>
          <p14:tracePt t="183740" x="3219450" y="4452938"/>
          <p14:tracePt t="183748" x="3219450" y="4460875"/>
          <p14:tracePt t="183755" x="3219450" y="4478338"/>
          <p14:tracePt t="183763" x="3228975" y="4478338"/>
          <p14:tracePt t="183769" x="3236913" y="4495800"/>
          <p14:tracePt t="183776" x="3236913" y="4503738"/>
          <p14:tracePt t="183783" x="3244850" y="4513263"/>
          <p14:tracePt t="183790" x="3244850" y="4521200"/>
          <p14:tracePt t="183798" x="3244850" y="4529138"/>
          <p14:tracePt t="183813" x="3254375" y="4538663"/>
          <p14:tracePt t="183819" x="3254375" y="4546600"/>
          <p14:tracePt t="183827" x="3262313" y="4546600"/>
          <p14:tracePt t="183841" x="3262313" y="4554538"/>
          <p14:tracePt t="183848" x="3270250" y="4564063"/>
          <p14:tracePt t="183855" x="3270250" y="4572000"/>
          <p14:tracePt t="183870" x="3270250" y="4579938"/>
          <p14:tracePt t="183884" x="3270250" y="4589463"/>
          <p14:tracePt t="183906" x="3270250" y="4597400"/>
          <p14:tracePt t="183928" x="3270250" y="4605338"/>
          <p14:tracePt t="183956" x="3270250" y="4614863"/>
          <p14:tracePt t="183978" x="3270250" y="4622800"/>
          <p14:tracePt t="183992" x="3270250" y="4630738"/>
          <p14:tracePt t="184021" x="3279775" y="4630738"/>
          <p14:tracePt t="184028" x="3279775" y="4640263"/>
          <p14:tracePt t="184043" x="3279775" y="4648200"/>
          <p14:tracePt t="184115" x="3279775" y="4657725"/>
          <p14:tracePt t="184180" x="3279775" y="4665663"/>
          <p14:tracePt t="184446" x="3287713" y="4665663"/>
          <p14:tracePt t="184453" x="3287713" y="4673600"/>
          <p14:tracePt t="184563" x="3287713" y="4683125"/>
          <p14:tracePt t="184579" x="3287713" y="4691063"/>
          <p14:tracePt t="184659" x="3287713" y="4699000"/>
          <p14:tracePt t="186830" x="3297238" y="4699000"/>
          <p14:tracePt t="186852" x="3305175" y="4699000"/>
          <p14:tracePt t="186866" x="3313113" y="4699000"/>
          <p14:tracePt t="186874" x="3313113" y="4708525"/>
          <p14:tracePt t="186896" x="3322638" y="4708525"/>
          <p14:tracePt t="186911" x="3322638" y="4716463"/>
          <p14:tracePt t="186918" x="3330575" y="4716463"/>
          <p14:tracePt t="186955" x="3338513" y="4716463"/>
          <p14:tracePt t="186970" x="3348038" y="4716463"/>
          <p14:tracePt t="186978" x="3348038" y="4724400"/>
          <p14:tracePt t="186984" x="3355975" y="4724400"/>
          <p14:tracePt t="187007" x="3355975" y="4733925"/>
          <p14:tracePt t="187065" x="3355975" y="4741863"/>
          <p14:tracePt t="187088" x="3355975" y="4749800"/>
          <p14:tracePt t="187109" x="3355975" y="4759325"/>
          <p14:tracePt t="187132" x="3348038" y="4759325"/>
          <p14:tracePt t="187139" x="3338513" y="4767263"/>
          <p14:tracePt t="187154" x="3330575" y="4767263"/>
          <p14:tracePt t="187161" x="3322638" y="4767263"/>
          <p14:tracePt t="187168" x="3313113" y="4767263"/>
          <p14:tracePt t="187176" x="3305175" y="4767263"/>
          <p14:tracePt t="187183" x="3297238" y="4767263"/>
          <p14:tracePt t="187197" x="3287713" y="4767263"/>
          <p14:tracePt t="187204" x="3279775" y="4767263"/>
          <p14:tracePt t="187212" x="3270250" y="4767263"/>
          <p14:tracePt t="187219" x="3262313" y="4767263"/>
          <p14:tracePt t="187227" x="3254375" y="4767263"/>
          <p14:tracePt t="187241" x="3244850" y="4767263"/>
          <p14:tracePt t="187248" x="3228975" y="4775200"/>
          <p14:tracePt t="187270" x="3219450" y="4775200"/>
          <p14:tracePt t="187277" x="3211513" y="4775200"/>
          <p14:tracePt t="187284" x="3203575" y="4775200"/>
          <p14:tracePt t="187306" x="3194050" y="4775200"/>
          <p14:tracePt t="187328" x="3186113" y="4775200"/>
          <p14:tracePt t="187357" x="3186113" y="4784725"/>
          <p14:tracePt t="187604" x="3186113" y="4775200"/>
          <p14:tracePt t="187612" x="3194050" y="4775200"/>
          <p14:tracePt t="187626" x="3194050" y="4767263"/>
          <p14:tracePt t="187713" x="3178175" y="4767263"/>
          <p14:tracePt t="187728" x="3152775" y="4767263"/>
          <p14:tracePt t="187735" x="3127375" y="4775200"/>
          <p14:tracePt t="187743" x="3074988" y="4792663"/>
          <p14:tracePt t="187749" x="3024188" y="4802188"/>
          <p14:tracePt t="187756" x="2955925" y="4818063"/>
          <p14:tracePt t="187764" x="2871788" y="4827588"/>
          <p14:tracePt t="187771" x="2778125" y="4843463"/>
          <p14:tracePt t="187778" x="2709863" y="4860925"/>
          <p14:tracePt t="187785" x="2651125" y="4868863"/>
          <p14:tracePt t="187793" x="2616200" y="4878388"/>
          <p14:tracePt t="187800" x="2565400" y="4886325"/>
          <p14:tracePt t="187807" x="2549525" y="4894263"/>
          <p14:tracePt t="187815" x="2524125" y="4903788"/>
          <p14:tracePt t="187822" x="2497138" y="4903788"/>
          <p14:tracePt t="187829" x="2489200" y="4911725"/>
          <p14:tracePt t="187837" x="2471738" y="4911725"/>
          <p14:tracePt t="187844" x="2455863" y="4911725"/>
          <p14:tracePt t="187851" x="2446338" y="4911725"/>
          <p14:tracePt t="187866" x="2430463" y="4919663"/>
          <p14:tracePt t="187880" x="2420938" y="4919663"/>
          <p14:tracePt t="187887" x="2413000" y="4919663"/>
          <p14:tracePt t="187895" x="2405063" y="4929188"/>
          <p14:tracePt t="187902" x="2395538" y="4929188"/>
          <p14:tracePt t="187917" x="2387600" y="4929188"/>
          <p14:tracePt t="187926" x="2379663" y="4929188"/>
          <p14:tracePt t="187959" x="2370138" y="4929188"/>
          <p14:tracePt t="188056" x="2379663" y="4929188"/>
          <p14:tracePt t="188071" x="2387600" y="4919663"/>
          <p14:tracePt t="188085" x="2387600" y="4911725"/>
          <p14:tracePt t="188137" x="2379663" y="4911725"/>
          <p14:tracePt t="188144" x="2352675" y="4911725"/>
          <p14:tracePt t="188152" x="2311400" y="4919663"/>
          <p14:tracePt t="188159" x="2260600" y="4929188"/>
          <p14:tracePt t="188166" x="2208213" y="4962525"/>
          <p14:tracePt t="188173" x="2149475" y="4979988"/>
          <p14:tracePt t="188181" x="2073275" y="5013325"/>
          <p14:tracePt t="188188" x="2012950" y="5030788"/>
          <p14:tracePt t="188196" x="1962150" y="5056188"/>
          <p14:tracePt t="188203" x="1936750" y="5064125"/>
          <p14:tracePt t="188211" x="1893888" y="5081588"/>
          <p14:tracePt t="188218" x="1860550" y="5099050"/>
          <p14:tracePt t="188226" x="1827213" y="5106988"/>
          <p14:tracePt t="188233" x="1801813" y="5116513"/>
          <p14:tracePt t="188240" x="1766888" y="5116513"/>
          <p14:tracePt t="188247" x="1749425" y="5116513"/>
          <p14:tracePt t="188254" x="1733550" y="5124450"/>
          <p14:tracePt t="188262" x="1716088" y="5124450"/>
          <p14:tracePt t="188269" x="1698625" y="5124450"/>
          <p14:tracePt t="188277" x="1690688" y="5124450"/>
          <p14:tracePt t="188284" x="1682750" y="5124450"/>
          <p14:tracePt t="188291" x="1665288" y="5124450"/>
          <p14:tracePt t="188306" x="1657350" y="5124450"/>
          <p14:tracePt t="188314" x="1647825" y="5124450"/>
          <p14:tracePt t="188328" x="1639888" y="5124450"/>
          <p14:tracePt t="188343" x="1631950" y="5124450"/>
          <p14:tracePt t="188350" x="1622425" y="5124450"/>
          <p14:tracePt t="188358" x="1622425" y="5132388"/>
          <p14:tracePt t="188387" x="1614488" y="5132388"/>
          <p14:tracePt t="188483" x="1622425" y="5132388"/>
          <p14:tracePt t="188491" x="1631950" y="5124450"/>
          <p14:tracePt t="188498" x="1631950" y="5116513"/>
          <p14:tracePt t="188506" x="1639888" y="5106988"/>
          <p14:tracePt t="188513" x="1647825" y="5106988"/>
          <p14:tracePt t="188520" x="1665288" y="5081588"/>
          <p14:tracePt t="188527" x="1690688" y="5064125"/>
          <p14:tracePt t="188535" x="1724025" y="5038725"/>
          <p14:tracePt t="188543" x="1784350" y="5013325"/>
          <p14:tracePt t="188549" x="1860550" y="4954588"/>
          <p14:tracePt t="188556" x="1962150" y="4911725"/>
          <p14:tracePt t="188564" x="2073275" y="4852988"/>
          <p14:tracePt t="188571" x="2149475" y="4818063"/>
          <p14:tracePt t="188579" x="2208213" y="4784725"/>
          <p14:tracePt t="188587" x="2268538" y="4767263"/>
          <p14:tracePt t="188594" x="2301875" y="4759325"/>
          <p14:tracePt t="188601" x="2327275" y="4749800"/>
          <p14:tracePt t="188610" x="2352675" y="4749800"/>
          <p14:tracePt t="188616" x="2370138" y="4741863"/>
          <p14:tracePt t="188624" x="2387600" y="4741863"/>
          <p14:tracePt t="188631" x="2405063" y="4741863"/>
          <p14:tracePt t="188645" x="2413000" y="4741863"/>
          <p14:tracePt t="188653" x="2420938" y="4741863"/>
          <p14:tracePt t="188660" x="2430463" y="4741863"/>
          <p14:tracePt t="188667" x="2446338" y="4741863"/>
          <p14:tracePt t="188675" x="2455863" y="4741863"/>
          <p14:tracePt t="188682" x="2463800" y="4741863"/>
          <p14:tracePt t="188690" x="2471738" y="4741863"/>
          <p14:tracePt t="188697" x="2489200" y="4749800"/>
          <p14:tracePt t="188704" x="2497138" y="4759325"/>
          <p14:tracePt t="188712" x="2506663" y="4767263"/>
          <p14:tracePt t="188719" x="2524125" y="4775200"/>
          <p14:tracePt t="188726" x="2532063" y="4784725"/>
          <p14:tracePt t="188733" x="2549525" y="4802188"/>
          <p14:tracePt t="188741" x="2574925" y="4818063"/>
          <p14:tracePt t="188748" x="2582863" y="4835525"/>
          <p14:tracePt t="188755" x="2590800" y="4860925"/>
          <p14:tracePt t="188763" x="2608263" y="4868863"/>
          <p14:tracePt t="188770" x="2616200" y="4886325"/>
          <p14:tracePt t="188777" x="2633663" y="4903788"/>
          <p14:tracePt t="188785" x="2641600" y="4929188"/>
          <p14:tracePt t="188793" x="2651125" y="4937125"/>
          <p14:tracePt t="188800" x="2651125" y="4962525"/>
          <p14:tracePt t="188808" x="2659063" y="4979988"/>
          <p14:tracePt t="188814" x="2659063" y="4987925"/>
          <p14:tracePt t="188821" x="2668588" y="5005388"/>
          <p14:tracePt t="188829" x="2668588" y="5013325"/>
          <p14:tracePt t="188844" x="2668588" y="5022850"/>
          <p14:tracePt t="188850" x="2668588" y="5038725"/>
          <p14:tracePt t="188865" x="2668588" y="5048250"/>
          <p14:tracePt t="188872" x="2668588" y="5056188"/>
          <p14:tracePt t="188887" x="2668588" y="5064125"/>
          <p14:tracePt t="188902" x="2668588" y="5073650"/>
          <p14:tracePt t="188917" x="2668588" y="5081588"/>
          <p14:tracePt t="188925" x="2659063" y="5081588"/>
          <p14:tracePt t="188953" x="2651125" y="5081588"/>
          <p14:tracePt t="188997" x="2651125" y="5073650"/>
          <p14:tracePt t="189026" x="2651125" y="5064125"/>
          <p14:tracePt t="189033" x="2651125" y="5056188"/>
          <p14:tracePt t="189041" x="2651125" y="5048250"/>
          <p14:tracePt t="189062" x="2651125" y="5038725"/>
          <p14:tracePt t="189070" x="2651125" y="5022850"/>
          <p14:tracePt t="189077" x="2659063" y="5022850"/>
          <p14:tracePt t="189085" x="2676525" y="5005388"/>
          <p14:tracePt t="189092" x="2693988" y="4979988"/>
          <p14:tracePt t="189099" x="2709863" y="4972050"/>
          <p14:tracePt t="189107" x="2727325" y="4954588"/>
          <p14:tracePt t="189114" x="2752725" y="4937125"/>
          <p14:tracePt t="189121" x="2770188" y="4937125"/>
          <p14:tracePt t="189128" x="2786063" y="4919663"/>
          <p14:tracePt t="189136" x="2811463" y="4911725"/>
          <p14:tracePt t="189143" x="2828925" y="4903788"/>
          <p14:tracePt t="189150" x="2854325" y="4886325"/>
          <p14:tracePt t="189158" x="2863850" y="4878388"/>
          <p14:tracePt t="189165" x="2879725" y="4868863"/>
          <p14:tracePt t="189172" x="2889250" y="4868863"/>
          <p14:tracePt t="189179" x="2905125" y="4860925"/>
          <p14:tracePt t="189186" x="2914650" y="4860925"/>
          <p14:tracePt t="189194" x="2930525" y="4852988"/>
          <p14:tracePt t="189201" x="2940050" y="4843463"/>
          <p14:tracePt t="189209" x="2955925" y="4843463"/>
          <p14:tracePt t="189216" x="2973388" y="4835525"/>
          <p14:tracePt t="189224" x="2982913" y="4835525"/>
          <p14:tracePt t="189230" x="3008313" y="4835525"/>
          <p14:tracePt t="189237" x="3016250" y="4835525"/>
          <p14:tracePt t="189245" x="3033713" y="4835525"/>
          <p14:tracePt t="189252" x="3049588" y="4835525"/>
          <p14:tracePt t="189259" x="3059113" y="4835525"/>
          <p14:tracePt t="189266" x="3067050" y="4835525"/>
          <p14:tracePt t="189275" x="3074988" y="4835525"/>
          <p14:tracePt t="189282" x="3084513" y="4835525"/>
          <p14:tracePt t="189289" x="3100388" y="4835525"/>
          <p14:tracePt t="189296" x="3109913" y="4835525"/>
          <p14:tracePt t="189304" x="3117850" y="4835525"/>
          <p14:tracePt t="189311" x="3135313" y="4843463"/>
          <p14:tracePt t="189318" x="3135313" y="4852988"/>
          <p14:tracePt t="189326" x="3152775" y="4852988"/>
          <p14:tracePt t="189333" x="3168650" y="4852988"/>
          <p14:tracePt t="189341" x="3168650" y="4860925"/>
          <p14:tracePt t="189348" x="3186113" y="4868863"/>
          <p14:tracePt t="189355" x="3186113" y="4878388"/>
          <p14:tracePt t="189363" x="3203575" y="4878388"/>
          <p14:tracePt t="189370" x="3203575" y="4886325"/>
          <p14:tracePt t="189378" x="3219450" y="4903788"/>
          <p14:tracePt t="189385" x="3236913" y="4919663"/>
          <p14:tracePt t="189393" x="3244850" y="4929188"/>
          <p14:tracePt t="189400" x="3262313" y="4954588"/>
          <p14:tracePt t="189408" x="3287713" y="4979988"/>
          <p14:tracePt t="189414" x="3305175" y="5005388"/>
          <p14:tracePt t="189422" x="3313113" y="5030788"/>
          <p14:tracePt t="189429" x="3330575" y="5038725"/>
          <p14:tracePt t="189436" x="3338513" y="5056188"/>
          <p14:tracePt t="189443" x="3338513" y="5073650"/>
          <p14:tracePt t="189458" x="3348038" y="5081588"/>
          <p14:tracePt t="189465" x="3348038" y="5091113"/>
          <p14:tracePt t="189473" x="3348038" y="5099050"/>
          <p14:tracePt t="189487" x="3348038" y="5106988"/>
          <p14:tracePt t="189494" x="3355975" y="5106988"/>
          <p14:tracePt t="189509" x="3355975" y="5116513"/>
          <p14:tracePt t="189596" x="3348038" y="5106988"/>
          <p14:tracePt t="189611" x="3348038" y="5099050"/>
          <p14:tracePt t="189618" x="3348038" y="5091113"/>
          <p14:tracePt t="189626" x="3348038" y="5081588"/>
          <p14:tracePt t="189632" x="3348038" y="5073650"/>
          <p14:tracePt t="189640" x="3348038" y="5064125"/>
          <p14:tracePt t="189654" x="3348038" y="5048250"/>
          <p14:tracePt t="189662" x="3348038" y="5038725"/>
          <p14:tracePt t="189676" x="3348038" y="5030788"/>
          <p14:tracePt t="189684" x="3348038" y="5013325"/>
          <p14:tracePt t="189698" x="3348038" y="5005388"/>
          <p14:tracePt t="189705" x="3348038" y="4987925"/>
          <p14:tracePt t="189720" x="3348038" y="4979988"/>
          <p14:tracePt t="189727" x="3348038" y="4972050"/>
          <p14:tracePt t="189734" x="3348038" y="4962525"/>
          <p14:tracePt t="189742" x="3348038" y="4954588"/>
          <p14:tracePt t="189749" x="3348038" y="4946650"/>
          <p14:tracePt t="189764" x="3348038" y="4929188"/>
          <p14:tracePt t="189770" x="3348038" y="4919663"/>
          <p14:tracePt t="189785" x="3348038" y="4911725"/>
          <p14:tracePt t="189792" x="3348038" y="4903788"/>
          <p14:tracePt t="189799" x="3348038" y="4894263"/>
          <p14:tracePt t="189808" x="3348038" y="4886325"/>
          <p14:tracePt t="189814" x="3348038" y="4878388"/>
          <p14:tracePt t="189828" x="3348038" y="4860925"/>
          <p14:tracePt t="189835" x="3348038" y="4852988"/>
          <p14:tracePt t="189843" x="3355975" y="4852988"/>
          <p14:tracePt t="189858" x="3355975" y="4843463"/>
          <p14:tracePt t="189865" x="3355975" y="4835525"/>
          <p14:tracePt t="189879" x="3355975" y="4827588"/>
          <p14:tracePt t="189894" x="3363913" y="4818063"/>
          <p14:tracePt t="189901" x="3363913" y="4810125"/>
          <p14:tracePt t="189915" x="3373438" y="4802188"/>
          <p14:tracePt t="189924" x="3373438" y="4792663"/>
          <p14:tracePt t="189930" x="3381375" y="4792663"/>
          <p14:tracePt t="189957" x="3381375" y="4775200"/>
          <p14:tracePt t="189959" x="3381375" y="4767263"/>
          <p14:tracePt t="189980" x="3381375" y="4759325"/>
          <p14:tracePt t="189995" x="3381375" y="4749800"/>
          <p14:tracePt t="190002" x="3389313" y="4749800"/>
          <p14:tracePt t="190017" x="3389313" y="4741863"/>
          <p14:tracePt t="190024" x="3389313" y="4733925"/>
          <p14:tracePt t="190031" x="3389313" y="4724400"/>
          <p14:tracePt t="190046" x="3389313" y="4716463"/>
          <p14:tracePt t="190053" x="3389313" y="4708525"/>
          <p14:tracePt t="190091" x="3389313" y="4699000"/>
          <p14:tracePt t="190112" x="3389313" y="4691063"/>
          <p14:tracePt t="190119" x="3398838" y="4691063"/>
          <p14:tracePt t="190141" x="3398838" y="4683125"/>
          <p14:tracePt t="190744" x="3406775" y="4673600"/>
          <p14:tracePt t="190751" x="3414713" y="4673600"/>
          <p14:tracePt t="190758" x="3424238" y="4665663"/>
          <p14:tracePt t="190779" x="3432175" y="4665663"/>
          <p14:tracePt t="190787" x="3441700" y="4665663"/>
          <p14:tracePt t="190794" x="3441700" y="4657725"/>
          <p14:tracePt t="190801" x="3449638" y="4648200"/>
          <p14:tracePt t="190808" x="3457575" y="4648200"/>
          <p14:tracePt t="190815" x="3467100" y="4648200"/>
          <p14:tracePt t="190823" x="3467100" y="4640263"/>
          <p14:tracePt t="190837" x="3475038" y="4630738"/>
          <p14:tracePt t="190845" x="3482975" y="4622800"/>
          <p14:tracePt t="190859" x="3492500" y="4622800"/>
          <p14:tracePt t="190866" x="3500438" y="4622800"/>
          <p14:tracePt t="190874" x="3500438" y="4614863"/>
          <p14:tracePt t="190880" x="3508375" y="4614863"/>
          <p14:tracePt t="190895" x="3517900" y="4605338"/>
          <p14:tracePt t="190902" x="3525838" y="4605338"/>
          <p14:tracePt t="190924" x="3533775" y="4605338"/>
          <p14:tracePt t="190932" x="3543300" y="4597400"/>
          <p14:tracePt t="190940" x="3551238" y="4597400"/>
          <p14:tracePt t="190946" x="3551238" y="4589463"/>
          <p14:tracePt t="190956" x="3559175" y="4589463"/>
          <p14:tracePt t="190961" x="3559175" y="4579938"/>
          <p14:tracePt t="190968" x="3568700" y="4579938"/>
          <p14:tracePt t="190982" x="3576638" y="4579938"/>
          <p14:tracePt t="190990" x="3586163" y="4579938"/>
          <p14:tracePt t="190997" x="3586163" y="4572000"/>
          <p14:tracePt t="191004" x="3594100" y="4572000"/>
          <p14:tracePt t="191011" x="3611563" y="4564063"/>
          <p14:tracePt t="191026" x="3619500" y="4564063"/>
          <p14:tracePt t="191033" x="3636963" y="4564063"/>
          <p14:tracePt t="191048" x="3644900" y="4564063"/>
          <p14:tracePt t="191056" x="3652838" y="4564063"/>
          <p14:tracePt t="191062" x="3662363" y="4564063"/>
          <p14:tracePt t="191069" x="3670300" y="4564063"/>
          <p14:tracePt t="191077" x="3678238" y="4564063"/>
          <p14:tracePt t="191091" x="3695700" y="4564063"/>
          <p14:tracePt t="191098" x="3713163" y="4564063"/>
          <p14:tracePt t="191107" x="3721100" y="4564063"/>
          <p14:tracePt t="191113" x="3746500" y="4564063"/>
          <p14:tracePt t="191120" x="3763963" y="4564063"/>
          <p14:tracePt t="191128" x="3781425" y="4564063"/>
          <p14:tracePt t="191135" x="3806825" y="4572000"/>
          <p14:tracePt t="191143" x="3832225" y="4572000"/>
          <p14:tracePt t="191150" x="3848100" y="4579938"/>
          <p14:tracePt t="191157" x="3873500" y="4579938"/>
          <p14:tracePt t="191165" x="3890963" y="4589463"/>
          <p14:tracePt t="191172" x="3900488" y="4589463"/>
          <p14:tracePt t="191179" x="3908425" y="4589463"/>
          <p14:tracePt t="191186" x="3916363" y="4589463"/>
          <p14:tracePt t="191194" x="3925888" y="4597400"/>
          <p14:tracePt t="191201" x="3933825" y="4597400"/>
          <p14:tracePt t="191208" x="3941763" y="4597400"/>
          <p14:tracePt t="191215" x="3941763" y="4605338"/>
          <p14:tracePt t="191223" x="3951288" y="4605338"/>
          <p14:tracePt t="191230" x="3951288" y="4614863"/>
          <p14:tracePt t="191238" x="3959225" y="4614863"/>
          <p14:tracePt t="191245" x="3967163" y="4614863"/>
          <p14:tracePt t="191260" x="3976688" y="4614863"/>
          <p14:tracePt t="191267" x="3976688" y="4622800"/>
          <p14:tracePt t="191274" x="3984625" y="4622800"/>
          <p14:tracePt t="191282" x="3984625" y="4630738"/>
          <p14:tracePt t="191304" x="3984625" y="4640263"/>
          <p14:tracePt t="191311" x="3992563" y="4640263"/>
          <p14:tracePt t="191326" x="4002088" y="4640263"/>
          <p14:tracePt t="191334" x="4002088" y="4648200"/>
          <p14:tracePt t="191348" x="4010025" y="4648200"/>
          <p14:tracePt t="191561" x="4010025" y="4640263"/>
          <p14:tracePt t="191575" x="4010025" y="4622800"/>
          <p14:tracePt t="191583" x="4010025" y="4614863"/>
          <p14:tracePt t="191590" x="4010025" y="4605338"/>
          <p14:tracePt t="191597" x="4002088" y="4597400"/>
          <p14:tracePt t="191606" x="4002088" y="4589463"/>
          <p14:tracePt t="191611" x="3992563" y="4579938"/>
          <p14:tracePt t="191619" x="3992563" y="4554538"/>
          <p14:tracePt t="191626" x="3984625" y="4521200"/>
          <p14:tracePt t="191634" x="3984625" y="4478338"/>
          <p14:tracePt t="191640" x="3984625" y="4445000"/>
          <p14:tracePt t="191648" x="3976688" y="4402138"/>
          <p14:tracePt t="191656" x="3976688" y="4376738"/>
          <p14:tracePt t="191662" x="3976688" y="4341813"/>
          <p14:tracePt t="191669" x="3976688" y="4308475"/>
          <p14:tracePt t="191677" x="3976688" y="4283075"/>
          <p14:tracePt t="191684" x="3976688" y="4265613"/>
          <p14:tracePt t="191691" x="3976688" y="4249738"/>
          <p14:tracePt t="191698" x="3976688" y="4240213"/>
          <p14:tracePt t="191706" x="3967163" y="4224338"/>
          <p14:tracePt t="191714" x="3967163" y="4214813"/>
          <p14:tracePt t="191722" x="3967163" y="4206875"/>
          <p14:tracePt t="191728" x="3967163" y="4189413"/>
          <p14:tracePt t="191735" x="3967163" y="4164013"/>
          <p14:tracePt t="191743" x="3967163" y="4138613"/>
          <p14:tracePt t="191750" x="3967163" y="4105275"/>
          <p14:tracePt t="191757" x="3967163" y="4052888"/>
          <p14:tracePt t="191764" x="3976688" y="3994150"/>
          <p14:tracePt t="191772" x="3976688" y="3917950"/>
          <p14:tracePt t="191779" x="3984625" y="3849688"/>
          <p14:tracePt t="191786" x="3984625" y="3773488"/>
          <p14:tracePt t="191793" x="3992563" y="3730625"/>
          <p14:tracePt t="191801" x="3992563" y="3687763"/>
          <p14:tracePt t="191808" x="4002088" y="3671888"/>
          <p14:tracePt t="191816" x="4002088" y="3654425"/>
          <p14:tracePt t="191830" x="4002088" y="3646488"/>
          <p14:tracePt t="191845" x="4002088" y="3636963"/>
          <p14:tracePt t="191859" x="4002088" y="3629025"/>
          <p14:tracePt t="191881" x="4002088" y="3611563"/>
          <p14:tracePt t="191889" x="4002088" y="3594100"/>
          <p14:tracePt t="191895" x="4002088" y="3568700"/>
          <p14:tracePt t="191903" x="4010025" y="3535363"/>
          <p14:tracePt t="191911" x="4010025" y="3509963"/>
          <p14:tracePt t="191918" x="4010025" y="3492500"/>
          <p14:tracePt t="191925" x="4010025" y="3475038"/>
          <p14:tracePt t="191932" x="4010025" y="3459163"/>
          <p14:tracePt t="191940" x="4010025" y="3449638"/>
          <p14:tracePt t="191956" x="4010025" y="3441700"/>
          <p14:tracePt t="191962" x="4010025" y="3433763"/>
          <p14:tracePt t="191977" x="4010025" y="3424238"/>
          <p14:tracePt t="191984" x="4010025" y="3416300"/>
          <p14:tracePt t="192013" x="4010025" y="3408363"/>
          <p14:tracePt t="192021" x="4010025" y="3398838"/>
          <p14:tracePt t="192028" x="4010025" y="3382963"/>
          <p14:tracePt t="192035" x="4010025" y="3365500"/>
          <p14:tracePt t="192042" x="4010025" y="3348038"/>
          <p14:tracePt t="192050" x="4010025" y="3340100"/>
          <p14:tracePt t="192057" x="4010025" y="3322638"/>
          <p14:tracePt t="192072" x="4002088" y="3314700"/>
          <p14:tracePt t="192079" x="4002088" y="3305175"/>
          <p14:tracePt t="192093" x="4002088" y="3297238"/>
          <p14:tracePt t="192108" x="4002088" y="3289300"/>
          <p14:tracePt t="192123" x="4002088" y="3279775"/>
          <p14:tracePt t="192129" x="3992563" y="3279775"/>
          <p14:tracePt t="192158" x="3984625" y="3271838"/>
          <p14:tracePt t="192173" x="3984625" y="3263900"/>
          <p14:tracePt t="192188" x="3984625" y="3254375"/>
          <p14:tracePt t="192195" x="3976688" y="3254375"/>
          <p14:tracePt t="192232" x="3976688" y="3246438"/>
          <p14:tracePt t="192336" x="3976688" y="3238500"/>
          <p14:tracePt t="192717" x="3967163" y="3238500"/>
          <p14:tracePt t="192724" x="3967163" y="3228975"/>
          <p14:tracePt t="192739" x="3967163" y="3221038"/>
          <p14:tracePt t="196455" x="3967163" y="3228975"/>
          <p14:tracePt t="196463" x="3959225" y="3263900"/>
          <p14:tracePt t="196470" x="3951288" y="3305175"/>
          <p14:tracePt t="196477" x="3933825" y="3365500"/>
          <p14:tracePt t="196484" x="3900488" y="3459163"/>
          <p14:tracePt t="196491" x="3865563" y="3543300"/>
          <p14:tracePt t="196499" x="3832225" y="3636963"/>
          <p14:tracePt t="196506" x="3797300" y="3697288"/>
          <p14:tracePt t="196513" x="3781425" y="3756025"/>
          <p14:tracePt t="196520" x="3746500" y="3806825"/>
          <p14:tracePt t="196527" x="3729038" y="3857625"/>
          <p14:tracePt t="196536" x="3713163" y="3892550"/>
          <p14:tracePt t="196542" x="3695700" y="3925888"/>
          <p14:tracePt t="196548" x="3678238" y="3960813"/>
          <p14:tracePt t="196556" x="3662363" y="3994150"/>
          <p14:tracePt t="196563" x="3652838" y="4027488"/>
          <p14:tracePt t="196570" x="3636963" y="4062413"/>
          <p14:tracePt t="196577" x="3619500" y="4095750"/>
          <p14:tracePt t="196586" x="3594100" y="4130675"/>
          <p14:tracePt t="196591" x="3594100" y="4156075"/>
          <p14:tracePt t="196599" x="3586163" y="4171950"/>
          <p14:tracePt t="196606" x="3576638" y="4197350"/>
          <p14:tracePt t="196614" x="3559175" y="4206875"/>
          <p14:tracePt t="196621" x="3551238" y="4224338"/>
          <p14:tracePt t="196628" x="3543300" y="4249738"/>
          <p14:tracePt t="196635" x="3543300" y="4257675"/>
          <p14:tracePt t="196642" x="3533775" y="4265613"/>
          <p14:tracePt t="196650" x="3517900" y="4283075"/>
          <p14:tracePt t="196656" x="3508375" y="4308475"/>
          <p14:tracePt t="196664" x="3500438" y="4316413"/>
          <p14:tracePt t="196670" x="3492500" y="4333875"/>
          <p14:tracePt t="196678" x="3482975" y="4351338"/>
          <p14:tracePt t="196685" x="3475038" y="4376738"/>
          <p14:tracePt t="196692" x="3467100" y="4384675"/>
          <p14:tracePt t="196700" x="3457575" y="4410075"/>
          <p14:tracePt t="196707" x="3441700" y="4427538"/>
          <p14:tracePt t="196714" x="3432175" y="4445000"/>
          <p14:tracePt t="196721" x="3424238" y="4452938"/>
          <p14:tracePt t="196728" x="3424238" y="4470400"/>
          <p14:tracePt t="196736" x="3406775" y="4486275"/>
          <p14:tracePt t="196743" x="3398838" y="4495800"/>
          <p14:tracePt t="196751" x="3389313" y="4503738"/>
          <p14:tracePt t="196757" x="3381375" y="4521200"/>
          <p14:tracePt t="196764" x="3381375" y="4538663"/>
          <p14:tracePt t="196771" x="3363913" y="4546600"/>
          <p14:tracePt t="196778" x="3355975" y="4554538"/>
          <p14:tracePt t="196786" x="3348038" y="4572000"/>
          <p14:tracePt t="196793" x="3338513" y="4579938"/>
          <p14:tracePt t="196801" x="3338513" y="4597400"/>
          <p14:tracePt t="196808" x="3338513" y="4605338"/>
          <p14:tracePt t="196815" x="3330575" y="4614863"/>
          <p14:tracePt t="196822" x="3330575" y="4622800"/>
          <p14:tracePt t="196829" x="3322638" y="4622800"/>
          <p14:tracePt t="196836" x="3322638" y="4630738"/>
          <p14:tracePt t="196851" x="3313113" y="4640263"/>
          <p14:tracePt t="196857" x="3313113" y="4648200"/>
          <p14:tracePt t="196865" x="3313113" y="4657725"/>
          <p14:tracePt t="196879" x="3305175" y="4657725"/>
          <p14:tracePt t="196886" x="3305175" y="4665663"/>
          <p14:tracePt t="196893" x="3305175" y="4673600"/>
          <p14:tracePt t="196901" x="3297238" y="4673600"/>
          <p14:tracePt t="196907" x="3297238" y="4683125"/>
          <p14:tracePt t="196915" x="3297238" y="4691063"/>
          <p14:tracePt t="196943" x="3297238" y="4699000"/>
          <p14:tracePt t="196957" x="3297238" y="4708525"/>
          <p14:tracePt t="196978" x="3297238" y="4716463"/>
          <p14:tracePt t="197093" x="3297238" y="4708525"/>
          <p14:tracePt t="197114" x="3297238" y="4699000"/>
          <p14:tracePt t="197485" x="3297238" y="4691063"/>
          <p14:tracePt t="197499" x="3297238" y="4683125"/>
          <p14:tracePt t="197513" x="3297238" y="4673600"/>
          <p14:tracePt t="197520" x="3297238" y="4665663"/>
          <p14:tracePt t="197535" x="3297238" y="4657725"/>
          <p14:tracePt t="197542" x="3297238" y="4648200"/>
          <p14:tracePt t="197550" x="3297238" y="4640263"/>
          <p14:tracePt t="197556" x="3297238" y="4630738"/>
          <p14:tracePt t="197563" x="3305175" y="4614863"/>
          <p14:tracePt t="197570" x="3313113" y="4589463"/>
          <p14:tracePt t="197578" x="3322638" y="4572000"/>
          <p14:tracePt t="197585" x="3330575" y="4546600"/>
          <p14:tracePt t="197592" x="3330575" y="4521200"/>
          <p14:tracePt t="197600" x="3330575" y="4513263"/>
          <p14:tracePt t="197606" x="3338513" y="4486275"/>
          <p14:tracePt t="197613" x="3348038" y="4470400"/>
          <p14:tracePt t="197620" x="3355975" y="4445000"/>
          <p14:tracePt t="197627" x="3355975" y="4435475"/>
          <p14:tracePt t="197635" x="3363913" y="4410075"/>
          <p14:tracePt t="197641" x="3373438" y="4394200"/>
          <p14:tracePt t="197650" x="3381375" y="4359275"/>
          <p14:tracePt t="197656" x="3389313" y="4333875"/>
          <p14:tracePt t="197663" x="3398838" y="4283075"/>
          <p14:tracePt t="197671" x="3414713" y="4224338"/>
          <p14:tracePt t="197678" x="3441700" y="4164013"/>
          <p14:tracePt t="197685" x="3457575" y="4105275"/>
          <p14:tracePt t="197692" x="3467100" y="4044950"/>
          <p14:tracePt t="197700" x="3475038" y="3986213"/>
          <p14:tracePt t="197706" x="3492500" y="3935413"/>
          <p14:tracePt t="197713" x="3500438" y="3892550"/>
          <p14:tracePt t="197721" x="3500438" y="3849688"/>
          <p14:tracePt t="197728" x="3508375" y="3816350"/>
          <p14:tracePt t="197735" x="3508375" y="3790950"/>
          <p14:tracePt t="197742" x="3517900" y="3763963"/>
          <p14:tracePt t="197750" x="3517900" y="3748088"/>
          <p14:tracePt t="197756" x="3517900" y="3722688"/>
          <p14:tracePt t="197764" x="3525838" y="3697288"/>
          <p14:tracePt t="197772" x="3525838" y="3662363"/>
          <p14:tracePt t="197778" x="3533775" y="3619500"/>
          <p14:tracePt t="197786" x="3559175" y="3578225"/>
          <p14:tracePt t="197792" x="3568700" y="3517900"/>
          <p14:tracePt t="197801" x="3586163" y="3441700"/>
          <p14:tracePt t="197807" x="3602038" y="3365500"/>
          <p14:tracePt t="197814" x="3611563" y="3322638"/>
          <p14:tracePt t="197821" x="3619500" y="3297238"/>
          <p14:tracePt t="197828" x="3619500" y="3279775"/>
          <p14:tracePt t="197835" x="3619500" y="3263900"/>
          <p14:tracePt t="197842" x="3619500" y="3246438"/>
          <p14:tracePt t="197850" x="3627438" y="3246438"/>
          <p14:tracePt t="197856" x="3627438" y="3238500"/>
          <p14:tracePt t="197863" x="3636963" y="3238500"/>
          <p14:tracePt t="197871" x="3636963" y="3228975"/>
          <p14:tracePt t="197878" x="3636963" y="3221038"/>
          <p14:tracePt t="197885" x="3644900" y="3211513"/>
          <p14:tracePt t="197892" x="3644900" y="3203575"/>
          <p14:tracePt t="197900" x="3644900" y="3195638"/>
          <p14:tracePt t="197914" x="3652838" y="3178175"/>
          <p14:tracePt t="197921" x="3662363" y="3170238"/>
          <p14:tracePt t="197935" x="3670300" y="3160713"/>
          <p14:tracePt t="197950" x="3670300" y="3152775"/>
          <p14:tracePt t="197957" x="3670300" y="3144838"/>
          <p14:tracePt t="197966" x="3678238" y="3144838"/>
          <p14:tracePt t="197972" x="3687763" y="3135313"/>
          <p14:tracePt t="197979" x="3687763" y="3127375"/>
          <p14:tracePt t="197986" x="3695700" y="3127375"/>
          <p14:tracePt t="197993" x="3703638" y="3119438"/>
          <p14:tracePt t="198000" x="3721100" y="3109913"/>
          <p14:tracePt t="198008" x="3729038" y="3101975"/>
          <p14:tracePt t="198015" x="3738563" y="3094038"/>
          <p14:tracePt t="198022" x="3746500" y="3094038"/>
          <p14:tracePt t="198036" x="3756025" y="3094038"/>
          <p14:tracePt t="198043" x="3763963" y="3084513"/>
          <p14:tracePt t="198051" x="3771900" y="3084513"/>
          <p14:tracePt t="198066" x="3781425" y="3084513"/>
          <p14:tracePt t="198073" x="3789363" y="3084513"/>
          <p14:tracePt t="198095" x="3797300" y="3084513"/>
          <p14:tracePt t="198102" x="3806825" y="3084513"/>
          <p14:tracePt t="198109" x="3814763" y="3084513"/>
          <p14:tracePt t="198116" x="3814763" y="3094038"/>
          <p14:tracePt t="198123" x="3822700" y="3101975"/>
          <p14:tracePt t="198138" x="3832225" y="3109913"/>
          <p14:tracePt t="198145" x="3832225" y="3119438"/>
          <p14:tracePt t="198160" x="3832225" y="3127375"/>
          <p14:tracePt t="198167" x="3840163" y="3127375"/>
          <p14:tracePt t="198175" x="3840163" y="3135313"/>
          <p14:tracePt t="198182" x="3848100" y="3144838"/>
          <p14:tracePt t="198196" x="3857625" y="3144838"/>
          <p14:tracePt t="198203" x="3857625" y="3152775"/>
          <p14:tracePt t="198210" x="3857625" y="3160713"/>
          <p14:tracePt t="198225" x="3857625" y="3170238"/>
          <p14:tracePt t="198233" x="3865563" y="3170238"/>
          <p14:tracePt t="198247" x="3873500" y="3178175"/>
          <p14:tracePt t="198262" x="3873500" y="3186113"/>
          <p14:tracePt t="198284" x="3883025" y="3186113"/>
          <p14:tracePt t="198298" x="3883025" y="3195638"/>
          <p14:tracePt t="198320" x="3883025" y="3203575"/>
          <p14:tracePt t="198335" x="3883025" y="3211513"/>
          <p14:tracePt t="198372" x="3883025" y="3221038"/>
          <p14:tracePt t="199509" x="3883025" y="3408363"/>
          <p14:tracePt t="199516" x="3832225" y="3738563"/>
          <p14:tracePt t="199523" x="3771900" y="4130675"/>
          <p14:tracePt t="199530" x="3729038" y="4384675"/>
          <p14:tracePt t="199538" x="3678238" y="4605338"/>
          <p14:tracePt t="199545" x="3636963" y="4860925"/>
          <p14:tracePt t="199552" x="3586163" y="5081588"/>
          <p14:tracePt t="199559" x="3568700" y="5208588"/>
          <p14:tracePt t="199566" x="3525838" y="5353050"/>
          <p14:tracePt t="199573" x="3482975" y="5497513"/>
          <p14:tracePt t="199581" x="3457575" y="5659438"/>
          <p14:tracePt t="199587" x="3432175" y="5803900"/>
          <p14:tracePt t="199595" x="3398838" y="5922963"/>
          <p14:tracePt t="199602" x="3363913" y="6008688"/>
          <p14:tracePt t="199609" x="3330575" y="6153150"/>
          <p14:tracePt t="199616" x="3287713" y="6313488"/>
          <p14:tracePt t="199623" x="3262313" y="6535738"/>
          <p14:tracePt t="199631" x="3219450" y="6731000"/>
          <p14:tracePt t="20070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8E87-97EF-4C7A-B23D-E33459AF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711314" cy="706964"/>
          </a:xfrm>
        </p:spPr>
        <p:txBody>
          <a:bodyPr/>
          <a:lstStyle/>
          <a:p>
            <a:r>
              <a:rPr lang="en-GB" dirty="0"/>
              <a:t>Interpreting information from a bar graph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851F96-560C-472A-A8A9-F61261E6D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7289" y="2671176"/>
            <a:ext cx="6057900" cy="30765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DB13C-E74F-4A52-B99D-C84B0609C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366" y="3168856"/>
            <a:ext cx="6818849" cy="2081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F7D3E1-3F42-411E-B6F8-EAA7AE2DC7BE}"/>
              </a:ext>
            </a:extLst>
          </p:cNvPr>
          <p:cNvSpPr txBox="1"/>
          <p:nvPr/>
        </p:nvSpPr>
        <p:spPr>
          <a:xfrm>
            <a:off x="8631500" y="342900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Green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BD571-80CF-4AFF-94E0-059D4C5D0C1D}"/>
              </a:ext>
            </a:extLst>
          </p:cNvPr>
          <p:cNvSpPr txBox="1"/>
          <p:nvPr/>
        </p:nvSpPr>
        <p:spPr>
          <a:xfrm>
            <a:off x="10553362" y="38401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C5B4FA-4AEE-40FC-8D78-6817274F6D75}"/>
              </a:ext>
            </a:extLst>
          </p:cNvPr>
          <p:cNvSpPr txBox="1"/>
          <p:nvPr/>
        </p:nvSpPr>
        <p:spPr>
          <a:xfrm>
            <a:off x="11369813" y="427903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60AEB-6D9F-4BEE-9687-BD8C9455E71B}"/>
              </a:ext>
            </a:extLst>
          </p:cNvPr>
          <p:cNvSpPr txBox="1"/>
          <p:nvPr/>
        </p:nvSpPr>
        <p:spPr>
          <a:xfrm>
            <a:off x="10736448" y="46552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14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005EB0D-CC82-4CBC-9D50-C7F5AB5A1B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32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272"/>
    </mc:Choice>
    <mc:Fallback>
      <p:transition spd="slow" advTm="22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6884" x="3721100" y="6330950"/>
          <p14:tracePt t="7337" x="2947988" y="6586538"/>
          <p14:tracePt t="7345" x="2955925" y="6442075"/>
          <p14:tracePt t="7352" x="2982913" y="6338888"/>
          <p14:tracePt t="7359" x="3008313" y="6254750"/>
          <p14:tracePt t="7368" x="3016250" y="6178550"/>
          <p14:tracePt t="7373" x="3016250" y="6118225"/>
          <p14:tracePt t="7380" x="3024188" y="6076950"/>
          <p14:tracePt t="7387" x="3024188" y="6042025"/>
          <p14:tracePt t="7394" x="3033713" y="6008688"/>
          <p14:tracePt t="7402" x="3041650" y="5973763"/>
          <p14:tracePt t="7408" x="3041650" y="5922963"/>
          <p14:tracePt t="7416" x="3049588" y="5872163"/>
          <p14:tracePt t="7423" x="3074988" y="5795963"/>
          <p14:tracePt t="7430" x="3084513" y="5735638"/>
          <p14:tracePt t="7437" x="3092450" y="5676900"/>
          <p14:tracePt t="7445" x="3109913" y="5616575"/>
          <p14:tracePt t="7452" x="3117850" y="5549900"/>
          <p14:tracePt t="7459" x="3143250" y="5456238"/>
          <p14:tracePt t="7466" x="3168650" y="5353050"/>
          <p14:tracePt t="7473" x="3178175" y="5286375"/>
          <p14:tracePt t="7480" x="3186113" y="5208588"/>
          <p14:tracePt t="7487" x="3194050" y="5167313"/>
          <p14:tracePt t="7494" x="3203575" y="5141913"/>
          <p14:tracePt t="7501" x="3203575" y="5116513"/>
          <p14:tracePt t="7508" x="3203575" y="5106988"/>
          <p14:tracePt t="7516" x="3203575" y="5091113"/>
          <p14:tracePt t="7523" x="3211513" y="5064125"/>
          <p14:tracePt t="7530" x="3211513" y="5048250"/>
          <p14:tracePt t="7537" x="3211513" y="5013325"/>
          <p14:tracePt t="7544" x="3211513" y="4972050"/>
          <p14:tracePt t="7551" x="3219450" y="4911725"/>
          <p14:tracePt t="7558" x="3228975" y="4852988"/>
          <p14:tracePt t="7566" x="3244850" y="4767263"/>
          <p14:tracePt t="7573" x="3254375" y="4708525"/>
          <p14:tracePt t="7580" x="3254375" y="4648200"/>
          <p14:tracePt t="7587" x="3262313" y="4597400"/>
          <p14:tracePt t="7594" x="3270250" y="4538663"/>
          <p14:tracePt t="7601" x="3270250" y="4495800"/>
          <p14:tracePt t="7608" x="3279775" y="4460875"/>
          <p14:tracePt t="7617" x="3287713" y="4445000"/>
          <p14:tracePt t="7622" x="3287713" y="4410075"/>
          <p14:tracePt t="7629" x="3287713" y="4376738"/>
          <p14:tracePt t="7636" x="3287713" y="4333875"/>
          <p14:tracePt t="7644" x="3287713" y="4291013"/>
          <p14:tracePt t="7651" x="3297238" y="4249738"/>
          <p14:tracePt t="7658" x="3305175" y="4189413"/>
          <p14:tracePt t="7666" x="3305175" y="4130675"/>
          <p14:tracePt t="7672" x="3305175" y="4052888"/>
          <p14:tracePt t="7679" x="3305175" y="4011613"/>
          <p14:tracePt t="7686" x="3305175" y="3968750"/>
          <p14:tracePt t="7693" x="3305175" y="3935413"/>
          <p14:tracePt t="7701" x="3305175" y="3917950"/>
          <p14:tracePt t="7707" x="3305175" y="3892550"/>
          <p14:tracePt t="7715" x="3305175" y="3875088"/>
          <p14:tracePt t="7729" x="3305175" y="3857625"/>
          <p14:tracePt t="7736" x="3305175" y="3832225"/>
          <p14:tracePt t="7743" x="3305175" y="3816350"/>
          <p14:tracePt t="7750" x="3305175" y="3790950"/>
          <p14:tracePt t="7757" x="3305175" y="3748088"/>
          <p14:tracePt t="7765" x="3305175" y="3705225"/>
          <p14:tracePt t="7772" x="3305175" y="3646488"/>
          <p14:tracePt t="7779" x="3287713" y="3586163"/>
          <p14:tracePt t="7786" x="3287713" y="3527425"/>
          <p14:tracePt t="7794" x="3279775" y="3484563"/>
          <p14:tracePt t="7801" x="3279775" y="3459163"/>
          <p14:tracePt t="7807" x="3270250" y="3433763"/>
          <p14:tracePt t="7815" x="3262313" y="3424238"/>
          <p14:tracePt t="7822" x="3262313" y="3416300"/>
          <p14:tracePt t="7830" x="3262313" y="3398838"/>
          <p14:tracePt t="7837" x="3254375" y="3390900"/>
          <p14:tracePt t="7844" x="3254375" y="3382963"/>
          <p14:tracePt t="7851" x="3244850" y="3365500"/>
          <p14:tracePt t="7858" x="3236913" y="3355975"/>
          <p14:tracePt t="7866" x="3228975" y="3340100"/>
          <p14:tracePt t="7872" x="3228975" y="3322638"/>
          <p14:tracePt t="7879" x="3219450" y="3314700"/>
          <p14:tracePt t="7887" x="3211513" y="3289300"/>
          <p14:tracePt t="7894" x="3211513" y="3271838"/>
          <p14:tracePt t="7901" x="3203575" y="3271838"/>
          <p14:tracePt t="7908" x="3194050" y="3254375"/>
          <p14:tracePt t="7916" x="3194050" y="3246438"/>
          <p14:tracePt t="7937" x="3186113" y="3238500"/>
          <p14:tracePt t="7951" x="3186113" y="3228975"/>
          <p14:tracePt t="7951" x="3178175" y="3221038"/>
          <p14:tracePt t="7967" x="3168650" y="3221038"/>
          <p14:tracePt t="7973" x="3168650" y="3211513"/>
          <p14:tracePt t="7980" x="3160713" y="3195638"/>
          <p14:tracePt t="7987" x="3152775" y="3195638"/>
          <p14:tracePt t="7995" x="3143250" y="3186113"/>
          <p14:tracePt t="8002" x="3143250" y="3178175"/>
          <p14:tracePt t="8017" x="3135313" y="3170238"/>
          <p14:tracePt t="8023" x="3127375" y="3170238"/>
          <p14:tracePt t="8032" x="3127375" y="3160713"/>
          <p14:tracePt t="8039" x="3117850" y="3152775"/>
          <p14:tracePt t="8046" x="3109913" y="3152775"/>
          <p14:tracePt t="8053" x="3109913" y="3144838"/>
          <p14:tracePt t="8068" x="3100388" y="3144838"/>
          <p14:tracePt t="8075" x="3092450" y="3135313"/>
          <p14:tracePt t="8082" x="3084513" y="3135313"/>
          <p14:tracePt t="8097" x="3074988" y="3135313"/>
          <p14:tracePt t="8104" x="3067050" y="3127375"/>
          <p14:tracePt t="8118" x="3067050" y="3119438"/>
          <p14:tracePt t="8134" x="3059113" y="3119438"/>
          <p14:tracePt t="8140" x="3049588" y="3119438"/>
          <p14:tracePt t="8148" x="3041650" y="3119438"/>
          <p14:tracePt t="8169" x="3033713" y="3119438"/>
          <p14:tracePt t="8176" x="3024188" y="3119438"/>
          <p14:tracePt t="8191" x="3016250" y="3119438"/>
          <p14:tracePt t="8205" x="3008313" y="3119438"/>
          <p14:tracePt t="8212" x="2998788" y="3119438"/>
          <p14:tracePt t="8227" x="2990850" y="3119438"/>
          <p14:tracePt t="8235" x="2982913" y="3119438"/>
          <p14:tracePt t="8256" x="2973388" y="3119438"/>
          <p14:tracePt t="8270" x="2965450" y="3119438"/>
          <p14:tracePt t="8292" x="2955925" y="3119438"/>
          <p14:tracePt t="8321" x="2947988" y="3119438"/>
          <p14:tracePt t="8343" x="2940050" y="3119438"/>
          <p14:tracePt t="8393" x="2930525" y="3119438"/>
          <p14:tracePt t="8516" x="2922588" y="3119438"/>
          <p14:tracePt t="8531" x="2914650" y="3119438"/>
          <p14:tracePt t="8581" x="2914650" y="3109913"/>
          <p14:tracePt t="8589" x="2905125" y="3109913"/>
          <p14:tracePt t="8603" x="2897188" y="3101975"/>
          <p14:tracePt t="8625" x="2897188" y="3094038"/>
          <p14:tracePt t="8639" x="2889250" y="3094038"/>
          <p14:tracePt t="8654" x="2879725" y="3094038"/>
          <p14:tracePt t="8675" x="2871788" y="3094038"/>
          <p14:tracePt t="8798" x="2871788" y="3084513"/>
          <p14:tracePt t="8849" x="2863850" y="3084513"/>
          <p14:tracePt t="8885" x="2854325" y="3084513"/>
          <p14:tracePt t="8921" x="2846388" y="3084513"/>
          <p14:tracePt t="8950" x="2838450" y="3084513"/>
          <p14:tracePt t="9008" x="2828925" y="3084513"/>
          <p14:tracePt t="9037" x="2820988" y="3084513"/>
          <p14:tracePt t="9051" x="2811463" y="3084513"/>
          <p14:tracePt t="9110" x="2803525" y="3084513"/>
          <p14:tracePt t="9131" x="2795588" y="3084513"/>
          <p14:tracePt t="9217" x="2786063" y="3084513"/>
          <p14:tracePt t="9282" x="2778125" y="3084513"/>
          <p14:tracePt t="9297" x="2770188" y="3084513"/>
          <p14:tracePt t="9339" x="2760663" y="3084513"/>
          <p14:tracePt t="9354" x="2752725" y="3084513"/>
          <p14:tracePt t="9390" x="2744788" y="3084513"/>
          <p14:tracePt t="9404" x="2735263" y="3084513"/>
          <p14:tracePt t="9426" x="2727325" y="3084513"/>
          <p14:tracePt t="9511" x="2719388" y="3084513"/>
          <p14:tracePt t="9526" x="2709863" y="3084513"/>
          <p14:tracePt t="9582" x="2701925" y="3084513"/>
          <p14:tracePt t="9611" x="2693988" y="3084513"/>
          <p14:tracePt t="9625" x="2684463" y="3084513"/>
          <p14:tracePt t="9696" x="2676525" y="3084513"/>
          <p14:tracePt t="9711" x="2668588" y="3084513"/>
          <p14:tracePt t="10010" x="2676525" y="3084513"/>
          <p14:tracePt t="10025" x="2684463" y="3084513"/>
          <p14:tracePt t="10032" x="2693988" y="3084513"/>
          <p14:tracePt t="10046" x="2701925" y="3084513"/>
          <p14:tracePt t="10083" x="2709863" y="3084513"/>
          <p14:tracePt t="10097" x="2719388" y="3084513"/>
          <p14:tracePt t="10133" x="2727325" y="3084513"/>
          <p14:tracePt t="10148" x="2735263" y="3084513"/>
          <p14:tracePt t="10162" x="2744788" y="3084513"/>
          <p14:tracePt t="10198" x="2752725" y="3084513"/>
          <p14:tracePt t="10220" x="2760663" y="3084513"/>
          <p14:tracePt t="10278" x="2770188" y="3084513"/>
          <p14:tracePt t="10314" x="2778125" y="3084513"/>
          <p14:tracePt t="10328" x="2786063" y="3084513"/>
          <p14:tracePt t="10364" x="2795588" y="3084513"/>
          <p14:tracePt t="10379" x="2803525" y="3084513"/>
          <p14:tracePt t="10401" x="2828925" y="3084513"/>
          <p14:tracePt t="10408" x="2846388" y="3084513"/>
          <p14:tracePt t="10416" x="2897188" y="3076575"/>
          <p14:tracePt t="10423" x="2914650" y="3076575"/>
          <p14:tracePt t="10431" x="2955925" y="3067050"/>
          <p14:tracePt t="10437" x="3016250" y="3067050"/>
          <p14:tracePt t="10445" x="3067050" y="3059113"/>
          <p14:tracePt t="10452" x="3092450" y="3059113"/>
          <p14:tracePt t="10459" x="3117850" y="3059113"/>
          <p14:tracePt t="10467" x="3152775" y="3059113"/>
          <p14:tracePt t="10474" x="3186113" y="3059113"/>
          <p14:tracePt t="10482" x="3211513" y="3059113"/>
          <p14:tracePt t="10489" x="3236913" y="3059113"/>
          <p14:tracePt t="10497" x="3254375" y="3059113"/>
          <p14:tracePt t="10503" x="3270250" y="3059113"/>
          <p14:tracePt t="10511" x="3287713" y="3059113"/>
          <p14:tracePt t="10518" x="3297238" y="3059113"/>
          <p14:tracePt t="10525" x="3305175" y="3059113"/>
          <p14:tracePt t="10533" x="3322638" y="3059113"/>
          <p14:tracePt t="10554" x="3330575" y="3059113"/>
          <p14:tracePt t="10561" x="3338513" y="3059113"/>
          <p14:tracePt t="10584" x="3348038" y="3059113"/>
          <p14:tracePt t="10598" x="3355975" y="3067050"/>
          <p14:tracePt t="10613" x="3363913" y="3067050"/>
          <p14:tracePt t="10649" x="3373438" y="3067050"/>
          <p14:tracePt t="10671" x="3381375" y="3067050"/>
          <p14:tracePt t="11466" x="3373438" y="3067050"/>
          <p14:tracePt t="11517" x="3373438" y="3076575"/>
          <p14:tracePt t="11546" x="3373438" y="3084513"/>
          <p14:tracePt t="11560" x="3363913" y="3084513"/>
          <p14:tracePt t="11568" x="3363913" y="3094038"/>
          <p14:tracePt t="11575" x="3355975" y="3094038"/>
          <p14:tracePt t="11582" x="3355975" y="3101975"/>
          <p14:tracePt t="11604" x="3348038" y="3101975"/>
          <p14:tracePt t="11618" x="3348038" y="3109913"/>
          <p14:tracePt t="11632" x="3348038" y="3119438"/>
          <p14:tracePt t="11647" x="3348038" y="3127375"/>
          <p14:tracePt t="11654" x="3338513" y="3144838"/>
          <p14:tracePt t="11662" x="3330575" y="3186113"/>
          <p14:tracePt t="11669" x="3313113" y="3228975"/>
          <p14:tracePt t="11676" x="3305175" y="3289300"/>
          <p14:tracePt t="11683" x="3270250" y="3365500"/>
          <p14:tracePt t="11690" x="3236913" y="3441700"/>
          <p14:tracePt t="11697" x="3203575" y="3517900"/>
          <p14:tracePt t="11704" x="3168650" y="3586163"/>
          <p14:tracePt t="11711" x="3152775" y="3619500"/>
          <p14:tracePt t="11718" x="3135313" y="3662363"/>
          <p14:tracePt t="11726" x="3127375" y="3697288"/>
          <p14:tracePt t="11733" x="3109913" y="3730625"/>
          <p14:tracePt t="11741" x="3092450" y="3756025"/>
          <p14:tracePt t="11748" x="3084513" y="3781425"/>
          <p14:tracePt t="11755" x="3074988" y="3798888"/>
          <p14:tracePt t="11762" x="3067050" y="3816350"/>
          <p14:tracePt t="11769" x="3059113" y="3832225"/>
          <p14:tracePt t="11776" x="3059113" y="3857625"/>
          <p14:tracePt t="11783" x="3041650" y="3875088"/>
          <p14:tracePt t="11790" x="3024188" y="3892550"/>
          <p14:tracePt t="11798" x="3008313" y="3917950"/>
          <p14:tracePt t="11805" x="2990850" y="3951288"/>
          <p14:tracePt t="11812" x="2973388" y="3976688"/>
          <p14:tracePt t="11819" x="2955925" y="4011613"/>
          <p14:tracePt t="11826" x="2940050" y="4037013"/>
          <p14:tracePt t="11833" x="2930525" y="4070350"/>
          <p14:tracePt t="11841" x="2914650" y="4105275"/>
          <p14:tracePt t="11848" x="2897188" y="4138613"/>
          <p14:tracePt t="11855" x="2879725" y="4189413"/>
          <p14:tracePt t="11864" x="2863850" y="4224338"/>
          <p14:tracePt t="11869" x="2854325" y="4257675"/>
          <p14:tracePt t="11877" x="2838450" y="4275138"/>
          <p14:tracePt t="11884" x="2820988" y="4308475"/>
          <p14:tracePt t="11891" x="2803525" y="4341813"/>
          <p14:tracePt t="11898" x="2795588" y="4376738"/>
          <p14:tracePt t="11905" x="2778125" y="4410075"/>
          <p14:tracePt t="11913" x="2752725" y="4460875"/>
          <p14:tracePt t="11919" x="2735263" y="4495800"/>
          <p14:tracePt t="11926" x="2709863" y="4538663"/>
          <p14:tracePt t="11934" x="2693988" y="4572000"/>
          <p14:tracePt t="11945" x="2676525" y="4614863"/>
          <p14:tracePt t="11948" x="2659063" y="4665663"/>
          <p14:tracePt t="11955" x="2625725" y="4716463"/>
          <p14:tracePt t="11964" x="2616200" y="4749800"/>
          <p14:tracePt t="11969" x="2608263" y="4767263"/>
          <p14:tracePt t="11976" x="2600325" y="4802188"/>
          <p14:tracePt t="11984" x="2590800" y="4827588"/>
          <p14:tracePt t="11991" x="2582863" y="4852988"/>
          <p14:tracePt t="11998" x="2574925" y="4878388"/>
          <p14:tracePt t="12005" x="2557463" y="4894263"/>
          <p14:tracePt t="12012" x="2549525" y="4919663"/>
          <p14:tracePt t="12019" x="2540000" y="4946650"/>
          <p14:tracePt t="12026" x="2524125" y="4979988"/>
          <p14:tracePt t="12034" x="2514600" y="5005388"/>
          <p14:tracePt t="12040" x="2506663" y="5022850"/>
          <p14:tracePt t="12048" x="2497138" y="5038725"/>
          <p14:tracePt t="12054" x="2489200" y="5064125"/>
          <p14:tracePt t="12062" x="2481263" y="5081588"/>
          <p14:tracePt t="12069" x="2463800" y="5091113"/>
          <p14:tracePt t="12076" x="2455863" y="5106988"/>
          <p14:tracePt t="12083" x="2438400" y="5124450"/>
          <p14:tracePt t="12090" x="2430463" y="5141913"/>
          <p14:tracePt t="12097" x="2420938" y="5157788"/>
          <p14:tracePt t="12104" x="2395538" y="5175250"/>
          <p14:tracePt t="12111" x="2379663" y="5200650"/>
          <p14:tracePt t="12118" x="2352675" y="5226050"/>
          <p14:tracePt t="12125" x="2336800" y="5243513"/>
          <p14:tracePt t="12133" x="2311400" y="5268913"/>
          <p14:tracePt t="12140" x="2301875" y="5286375"/>
          <p14:tracePt t="12147" x="2276475" y="5302250"/>
          <p14:tracePt t="12154" x="2260600" y="5327650"/>
          <p14:tracePt t="12162" x="2235200" y="5345113"/>
          <p14:tracePt t="12169" x="2217738" y="5362575"/>
          <p14:tracePt t="12176" x="2192338" y="5387975"/>
          <p14:tracePt t="12183" x="2174875" y="5395913"/>
          <p14:tracePt t="12190" x="2149475" y="5413375"/>
          <p14:tracePt t="12197" x="2124075" y="5430838"/>
          <p14:tracePt t="12204" x="2098675" y="5446713"/>
          <p14:tracePt t="12211" x="2073275" y="5464175"/>
          <p14:tracePt t="12218" x="2055813" y="5481638"/>
          <p14:tracePt t="12226" x="2030413" y="5497513"/>
          <p14:tracePt t="12233" x="2005013" y="5514975"/>
          <p14:tracePt t="12240" x="1979613" y="5524500"/>
          <p14:tracePt t="12247" x="1971675" y="5532438"/>
          <p14:tracePt t="12255" x="1946275" y="5549900"/>
          <p14:tracePt t="12264" x="1928813" y="5557838"/>
          <p14:tracePt t="12269" x="1911350" y="5565775"/>
          <p14:tracePt t="12276" x="1903413" y="5575300"/>
          <p14:tracePt t="12283" x="1885950" y="5583238"/>
          <p14:tracePt t="12290" x="1868488" y="5583238"/>
          <p14:tracePt t="12297" x="1860550" y="5583238"/>
          <p14:tracePt t="12304" x="1843088" y="5591175"/>
          <p14:tracePt t="12312" x="1827213" y="5600700"/>
          <p14:tracePt t="12319" x="1809750" y="5608638"/>
          <p14:tracePt t="12326" x="1801813" y="5608638"/>
          <p14:tracePt t="12334" x="1792288" y="5616575"/>
          <p14:tracePt t="12341" x="1784350" y="5616575"/>
          <p14:tracePt t="12348" x="1766888" y="5616575"/>
          <p14:tracePt t="12355" x="1758950" y="5626100"/>
          <p14:tracePt t="12362" x="1749425" y="5626100"/>
          <p14:tracePt t="12369" x="1733550" y="5626100"/>
          <p14:tracePt t="12377" x="1724025" y="5634038"/>
          <p14:tracePt t="12384" x="1716088" y="5634038"/>
          <p14:tracePt t="12391" x="1708150" y="5641975"/>
          <p14:tracePt t="12398" x="1698625" y="5641975"/>
          <p14:tracePt t="12405" x="1690688" y="5641975"/>
          <p14:tracePt t="12413" x="1682750" y="5641975"/>
          <p14:tracePt t="12419" x="1673225" y="5641975"/>
          <p14:tracePt t="12427" x="1657350" y="5641975"/>
          <p14:tracePt t="12441" x="1647825" y="5641975"/>
          <p14:tracePt t="12448" x="1639888" y="5641975"/>
          <p14:tracePt t="12455" x="1631950" y="5641975"/>
          <p14:tracePt t="12462" x="1622425" y="5641975"/>
          <p14:tracePt t="12476" x="1614488" y="5641975"/>
          <p14:tracePt t="12490" x="1606550" y="5641975"/>
          <p14:tracePt t="12497" x="1597025" y="5641975"/>
          <p14:tracePt t="12504" x="1589088" y="5641975"/>
          <p14:tracePt t="12512" x="1589088" y="5634038"/>
          <p14:tracePt t="12526" x="1579563" y="5634038"/>
          <p14:tracePt t="12533" x="1571625" y="5626100"/>
          <p14:tracePt t="12547" x="1563688" y="5626100"/>
          <p14:tracePt t="12562" x="1563688" y="5616575"/>
          <p14:tracePt t="12568" x="1554163" y="5616575"/>
          <p14:tracePt t="12583" x="1546225" y="5608638"/>
          <p14:tracePt t="12611" x="1538288" y="5600700"/>
          <p14:tracePt t="12633" x="1528763" y="5591175"/>
          <p14:tracePt t="12662" x="1528763" y="5583238"/>
          <p14:tracePt t="12668" x="1520825" y="5583238"/>
          <p14:tracePt t="12676" x="1512888" y="5583238"/>
          <p14:tracePt t="12683" x="1503363" y="5583238"/>
          <p14:tracePt t="12697" x="1495425" y="5583238"/>
          <p14:tracePt t="12704" x="1487488" y="5583238"/>
          <p14:tracePt t="12726" x="1477963" y="5583238"/>
          <p14:tracePt t="12733" x="1470025" y="5583238"/>
          <p14:tracePt t="12740" x="1462088" y="5583238"/>
          <p14:tracePt t="12748" x="1452563" y="5583238"/>
          <p14:tracePt t="12755" x="1444625" y="5583238"/>
          <p14:tracePt t="12777" x="1435100" y="5583238"/>
          <p14:tracePt t="12784" x="1427163" y="5583238"/>
          <p14:tracePt t="12791" x="1419225" y="5583238"/>
          <p14:tracePt t="12805" x="1409700" y="5583238"/>
          <p14:tracePt t="12813" x="1401763" y="5583238"/>
          <p14:tracePt t="12835" x="1393825" y="5583238"/>
          <p14:tracePt t="12842" x="1384300" y="5583238"/>
          <p14:tracePt t="12849" x="1376363" y="5583238"/>
          <p14:tracePt t="12878" x="1368425" y="5583238"/>
          <p14:tracePt t="12892" x="1358900" y="5583238"/>
          <p14:tracePt t="12914" x="1358900" y="5575300"/>
          <p14:tracePt t="12929" x="1350963" y="5575300"/>
          <p14:tracePt t="12944" x="1343025" y="5575300"/>
          <p14:tracePt t="12964" x="1333500" y="5575300"/>
          <p14:tracePt t="12986" x="1333500" y="5565775"/>
          <p14:tracePt t="12993" x="1325563" y="5565775"/>
          <p14:tracePt t="13015" x="1317625" y="5565775"/>
          <p14:tracePt t="13044" x="1308100" y="5565775"/>
          <p14:tracePt t="13065" x="1300163" y="5565775"/>
          <p14:tracePt t="13079" x="1290638" y="5557838"/>
          <p14:tracePt t="13108" x="1290638" y="5549900"/>
          <p14:tracePt t="13115" x="1282700" y="5549900"/>
          <p14:tracePt t="13130" x="1274763" y="5549900"/>
          <p14:tracePt t="14520" x="1274763" y="5540375"/>
          <p14:tracePt t="14541" x="1282700" y="5540375"/>
          <p14:tracePt t="14556" x="1282700" y="5532438"/>
          <p14:tracePt t="14563" x="1300163" y="5532438"/>
          <p14:tracePt t="14571" x="1308100" y="5524500"/>
          <p14:tracePt t="14578" x="1325563" y="5524500"/>
          <p14:tracePt t="14585" x="1350963" y="5514975"/>
          <p14:tracePt t="14593" x="1376363" y="5507038"/>
          <p14:tracePt t="14600" x="1393825" y="5507038"/>
          <p14:tracePt t="14607" x="1419225" y="5497513"/>
          <p14:tracePt t="14614" x="1435100" y="5497513"/>
          <p14:tracePt t="14621" x="1462088" y="5489575"/>
          <p14:tracePt t="14629" x="1477963" y="5489575"/>
          <p14:tracePt t="14635" x="1503363" y="5481638"/>
          <p14:tracePt t="14644" x="1520825" y="5481638"/>
          <p14:tracePt t="14650" x="1546225" y="5481638"/>
          <p14:tracePt t="14657" x="1571625" y="5472113"/>
          <p14:tracePt t="14664" x="1597025" y="5472113"/>
          <p14:tracePt t="14672" x="1614488" y="5472113"/>
          <p14:tracePt t="14679" x="1639888" y="5472113"/>
          <p14:tracePt t="14686" x="1665288" y="5472113"/>
          <p14:tracePt t="14694" x="1682750" y="5472113"/>
          <p14:tracePt t="14701" x="1708150" y="5472113"/>
          <p14:tracePt t="14708" x="1733550" y="5472113"/>
          <p14:tracePt t="14715" x="1749425" y="5472113"/>
          <p14:tracePt t="14722" x="1766888" y="5472113"/>
          <p14:tracePt t="14729" x="1784350" y="5472113"/>
          <p14:tracePt t="14736" x="1801813" y="5472113"/>
          <p14:tracePt t="14743" x="1827213" y="5472113"/>
          <p14:tracePt t="14750" x="1843088" y="5472113"/>
          <p14:tracePt t="14758" x="1860550" y="5472113"/>
          <p14:tracePt t="14765" x="1885950" y="5472113"/>
          <p14:tracePt t="14773" x="1903413" y="5472113"/>
          <p14:tracePt t="14780" x="1920875" y="5472113"/>
          <p14:tracePt t="14787" x="1946275" y="5472113"/>
          <p14:tracePt t="14794" x="1954213" y="5472113"/>
          <p14:tracePt t="14801" x="1979613" y="5472113"/>
          <p14:tracePt t="14809" x="1997075" y="5481638"/>
          <p14:tracePt t="14816" x="2012950" y="5481638"/>
          <p14:tracePt t="14823" x="2030413" y="5489575"/>
          <p14:tracePt t="14831" x="2055813" y="5489575"/>
          <p14:tracePt t="14838" x="2073275" y="5489575"/>
          <p14:tracePt t="14845" x="2090738" y="5489575"/>
          <p14:tracePt t="14852" x="2116138" y="5489575"/>
          <p14:tracePt t="14860" x="2132013" y="5497513"/>
          <p14:tracePt t="14868" x="2141538" y="5497513"/>
          <p14:tracePt t="14876" x="2157413" y="5507038"/>
          <p14:tracePt t="14883" x="2166938" y="5507038"/>
          <p14:tracePt t="14890" x="2182813" y="5507038"/>
          <p14:tracePt t="14897" x="2200275" y="5514975"/>
          <p14:tracePt t="14904" x="2208213" y="5514975"/>
          <p14:tracePt t="14912" x="2225675" y="5514975"/>
          <p14:tracePt t="14919" x="2235200" y="5524500"/>
          <p14:tracePt t="14934" x="2243138" y="5524500"/>
          <p14:tracePt t="14959" x="2260600" y="5524500"/>
          <p14:tracePt t="14971" x="2268538" y="5524500"/>
          <p14:tracePt t="14978" x="2276475" y="5524500"/>
          <p14:tracePt t="14985" x="2276475" y="5532438"/>
          <p14:tracePt t="15000" x="2286000" y="5532438"/>
          <p14:tracePt t="15015" x="2293938" y="5532438"/>
          <p14:tracePt t="15051" x="2301875" y="5532438"/>
          <p14:tracePt t="15066" x="2311400" y="5532438"/>
          <p14:tracePt t="15081" x="2319338" y="5532438"/>
          <p14:tracePt t="15284" x="2327275" y="5532438"/>
          <p14:tracePt t="15292" x="2344738" y="5532438"/>
          <p14:tracePt t="15306" x="2352675" y="5532438"/>
          <p14:tracePt t="15313" x="2362200" y="5532438"/>
          <p14:tracePt t="15320" x="2379663" y="5532438"/>
          <p14:tracePt t="15327" x="2395538" y="5532438"/>
          <p14:tracePt t="15334" x="2405063" y="5532438"/>
          <p14:tracePt t="15342" x="2420938" y="5532438"/>
          <p14:tracePt t="15349" x="2438400" y="5532438"/>
          <p14:tracePt t="15356" x="2455863" y="5532438"/>
          <p14:tracePt t="15364" x="2471738" y="5524500"/>
          <p14:tracePt t="15371" x="2489200" y="5524500"/>
          <p14:tracePt t="15378" x="2497138" y="5524500"/>
          <p14:tracePt t="15385" x="2514600" y="5524500"/>
          <p14:tracePt t="15393" x="2532063" y="5524500"/>
          <p14:tracePt t="15399" x="2549525" y="5524500"/>
          <p14:tracePt t="15406" x="2565400" y="5524500"/>
          <p14:tracePt t="15414" x="2574925" y="5524500"/>
          <p14:tracePt t="15421" x="2582863" y="5524500"/>
          <p14:tracePt t="15428" x="2590800" y="5524500"/>
          <p14:tracePt t="15435" x="2600325" y="5524500"/>
          <p14:tracePt t="15442" x="2608263" y="5524500"/>
          <p14:tracePt t="15450" x="2616200" y="5524500"/>
          <p14:tracePt t="15457" x="2625725" y="5524500"/>
          <p14:tracePt t="15464" x="2633663" y="5524500"/>
          <p14:tracePt t="15471" x="2641600" y="5524500"/>
          <p14:tracePt t="15478" x="2659063" y="5524500"/>
          <p14:tracePt t="15485" x="2668588" y="5524500"/>
          <p14:tracePt t="15493" x="2676525" y="5524500"/>
          <p14:tracePt t="15500" x="2693988" y="5524500"/>
          <p14:tracePt t="15514" x="2709863" y="5524500"/>
          <p14:tracePt t="15521" x="2727325" y="5524500"/>
          <p14:tracePt t="15536" x="2744788" y="5524500"/>
          <p14:tracePt t="15543" x="2752725" y="5524500"/>
          <p14:tracePt t="15551" x="2770188" y="5524500"/>
          <p14:tracePt t="15559" x="2795588" y="5514975"/>
          <p14:tracePt t="15565" x="2811463" y="5514975"/>
          <p14:tracePt t="15573" x="2828925" y="5507038"/>
          <p14:tracePt t="15580" x="2854325" y="5507038"/>
          <p14:tracePt t="15587" x="2871788" y="5507038"/>
          <p14:tracePt t="15595" x="2879725" y="5507038"/>
          <p14:tracePt t="15602" x="2897188" y="5507038"/>
          <p14:tracePt t="15609" x="2905125" y="5507038"/>
          <p14:tracePt t="15616" x="2914650" y="5507038"/>
          <p14:tracePt t="15623" x="2922588" y="5507038"/>
          <p14:tracePt t="15638" x="2940050" y="5507038"/>
          <p14:tracePt t="15646" x="2947988" y="5507038"/>
          <p14:tracePt t="15660" x="2955925" y="5507038"/>
          <p14:tracePt t="15667" x="2965450" y="5507038"/>
          <p14:tracePt t="15682" x="2973388" y="5507038"/>
          <p14:tracePt t="15696" x="2982913" y="5507038"/>
          <p14:tracePt t="15703" x="2990850" y="5497513"/>
          <p14:tracePt t="15717" x="2998788" y="5497513"/>
          <p14:tracePt t="15725" x="3008313" y="5497513"/>
          <p14:tracePt t="15739" x="3024188" y="5497513"/>
          <p14:tracePt t="15747" x="3024188" y="5489575"/>
          <p14:tracePt t="15754" x="3033713" y="5489575"/>
          <p14:tracePt t="15768" x="3041650" y="5489575"/>
          <p14:tracePt t="15776" x="3049588" y="5489575"/>
          <p14:tracePt t="15783" x="3059113" y="5489575"/>
          <p14:tracePt t="15804" x="3067050" y="5489575"/>
          <p14:tracePt t="15818" x="3074988" y="5489575"/>
          <p14:tracePt t="15826" x="3074988" y="5481638"/>
          <p14:tracePt t="15847" x="3084513" y="5481638"/>
          <p14:tracePt t="15861" x="3092450" y="5481638"/>
          <p14:tracePt t="15897" x="3100388" y="5481638"/>
          <p14:tracePt t="15904" x="3100388" y="5472113"/>
          <p14:tracePt t="15911" x="3109913" y="5472113"/>
          <p14:tracePt t="15933" x="3117850" y="5472113"/>
          <p14:tracePt t="15958" x="3127375" y="5472113"/>
          <p14:tracePt t="15962" x="3135313" y="5472113"/>
          <p14:tracePt t="15976" x="3143250" y="5472113"/>
          <p14:tracePt t="15983" x="3152775" y="5472113"/>
          <p14:tracePt t="15991" x="3160713" y="5472113"/>
          <p14:tracePt t="15998" x="3168650" y="5472113"/>
          <p14:tracePt t="16005" x="3178175" y="5472113"/>
          <p14:tracePt t="16012" x="3194050" y="5472113"/>
          <p14:tracePt t="16019" x="3211513" y="5464175"/>
          <p14:tracePt t="16026" x="3228975" y="5464175"/>
          <p14:tracePt t="16034" x="3244850" y="5456238"/>
          <p14:tracePt t="16041" x="3262313" y="5456238"/>
          <p14:tracePt t="16048" x="3287713" y="5456238"/>
          <p14:tracePt t="16055" x="3297238" y="5456238"/>
          <p14:tracePt t="16062" x="3313113" y="5456238"/>
          <p14:tracePt t="16069" x="3330575" y="5456238"/>
          <p14:tracePt t="16077" x="3348038" y="5456238"/>
          <p14:tracePt t="16083" x="3355975" y="5456238"/>
          <p14:tracePt t="16091" x="3363913" y="5456238"/>
          <p14:tracePt t="16097" x="3381375" y="5456238"/>
          <p14:tracePt t="16104" x="3389313" y="5456238"/>
          <p14:tracePt t="16111" x="3398838" y="5456238"/>
          <p14:tracePt t="16119" x="3414713" y="5456238"/>
          <p14:tracePt t="16133" x="3432175" y="5456238"/>
          <p14:tracePt t="16142" x="3441700" y="5456238"/>
          <p14:tracePt t="16148" x="3457575" y="5456238"/>
          <p14:tracePt t="16155" x="3467100" y="5456238"/>
          <p14:tracePt t="16161" x="3482975" y="5456238"/>
          <p14:tracePt t="16169" x="3500438" y="5456238"/>
          <p14:tracePt t="16176" x="3517900" y="5456238"/>
          <p14:tracePt t="16183" x="3533775" y="5456238"/>
          <p14:tracePt t="16191" x="3568700" y="5456238"/>
          <p14:tracePt t="16197" x="3586163" y="5456238"/>
          <p14:tracePt t="16205" x="3619500" y="5456238"/>
          <p14:tracePt t="16212" x="3652838" y="5456238"/>
          <p14:tracePt t="16219" x="3687763" y="5456238"/>
          <p14:tracePt t="16226" x="3703638" y="5456238"/>
          <p14:tracePt t="16234" x="3738563" y="5456238"/>
          <p14:tracePt t="16241" x="3763963" y="5464175"/>
          <p14:tracePt t="16248" x="3789363" y="5464175"/>
          <p14:tracePt t="16255" x="3806825" y="5464175"/>
          <p14:tracePt t="16262" x="3832225" y="5464175"/>
          <p14:tracePt t="16269" x="3848100" y="5464175"/>
          <p14:tracePt t="16277" x="3857625" y="5464175"/>
          <p14:tracePt t="16284" x="3873500" y="5464175"/>
          <p14:tracePt t="16291" x="3883025" y="5464175"/>
          <p14:tracePt t="16298" x="3890963" y="5464175"/>
          <p14:tracePt t="16305" x="3908425" y="5464175"/>
          <p14:tracePt t="16312" x="3916363" y="5464175"/>
          <p14:tracePt t="16319" x="3933825" y="5464175"/>
          <p14:tracePt t="16326" x="3941763" y="5472113"/>
          <p14:tracePt t="16333" x="3959225" y="5472113"/>
          <p14:tracePt t="16341" x="3976688" y="5472113"/>
          <p14:tracePt t="16348" x="3984625" y="5472113"/>
          <p14:tracePt t="16355" x="4002088" y="5472113"/>
          <p14:tracePt t="16362" x="4010025" y="5472113"/>
          <p14:tracePt t="16369" x="4027488" y="5472113"/>
          <p14:tracePt t="16376" x="4044950" y="5472113"/>
          <p14:tracePt t="16383" x="4052888" y="5472113"/>
          <p14:tracePt t="16391" x="4070350" y="5472113"/>
          <p14:tracePt t="16397" x="4078288" y="5472113"/>
          <p14:tracePt t="16404" x="4103688" y="5472113"/>
          <p14:tracePt t="16411" x="4121150" y="5472113"/>
          <p14:tracePt t="16418" x="4137025" y="5472113"/>
          <p14:tracePt t="16426" x="4154488" y="5472113"/>
          <p14:tracePt t="16433" x="4179888" y="5472113"/>
          <p14:tracePt t="16441" x="4187825" y="5472113"/>
          <p14:tracePt t="16447" x="4197350" y="5472113"/>
          <p14:tracePt t="16454" x="4205288" y="5472113"/>
          <p14:tracePt t="16461" x="4222750" y="5472113"/>
          <p14:tracePt t="16468" x="4230688" y="5472113"/>
          <p14:tracePt t="16476" x="4240213" y="5472113"/>
          <p14:tracePt t="16482" x="4248150" y="5472113"/>
          <p14:tracePt t="16490" x="4256088" y="5472113"/>
          <p14:tracePt t="16504" x="4273550" y="5472113"/>
          <p14:tracePt t="16511" x="4281488" y="5472113"/>
          <p14:tracePt t="16526" x="4291013" y="5472113"/>
          <p14:tracePt t="16532" x="4298950" y="5472113"/>
          <p14:tracePt t="16539" x="4306888" y="5472113"/>
          <p14:tracePt t="16553" x="4316413" y="5472113"/>
          <p14:tracePt t="16568" x="4324350" y="5472113"/>
          <p14:tracePt t="16581" x="4332288" y="5472113"/>
          <p14:tracePt t="16589" x="4341813" y="5472113"/>
          <p14:tracePt t="16610" x="4349750" y="5472113"/>
          <p14:tracePt t="16617" x="4359275" y="5472113"/>
          <p14:tracePt t="16625" x="4367213" y="5472113"/>
          <p14:tracePt t="16639" x="4384675" y="5472113"/>
          <p14:tracePt t="16646" x="4392613" y="5472113"/>
          <p14:tracePt t="16660" x="4400550" y="5472113"/>
          <p14:tracePt t="16667" x="4410075" y="5472113"/>
          <p14:tracePt t="16674" x="4418013" y="5472113"/>
          <p14:tracePt t="16681" x="4425950" y="5472113"/>
          <p14:tracePt t="16688" x="4435475" y="5472113"/>
          <p14:tracePt t="16695" x="4451350" y="5472113"/>
          <p14:tracePt t="16702" x="4460875" y="5472113"/>
          <p14:tracePt t="16709" x="4468813" y="5472113"/>
          <p14:tracePt t="16716" x="4476750" y="5472113"/>
          <p14:tracePt t="16724" x="4486275" y="5472113"/>
          <p14:tracePt t="16731" x="4503738" y="5472113"/>
          <p14:tracePt t="16738" x="4519613" y="5472113"/>
          <p14:tracePt t="16745" x="4529138" y="5472113"/>
          <p14:tracePt t="16752" x="4545013" y="5472113"/>
          <p14:tracePt t="16759" x="4562475" y="5472113"/>
          <p14:tracePt t="16766" x="4579938" y="5472113"/>
          <p14:tracePt t="16773" x="4595813" y="5481638"/>
          <p14:tracePt t="16780" x="4613275" y="5481638"/>
          <p14:tracePt t="16787" x="4621213" y="5481638"/>
          <p14:tracePt t="16795" x="4638675" y="5489575"/>
          <p14:tracePt t="16802" x="4646613" y="5489575"/>
          <p14:tracePt t="16809" x="4656138" y="5489575"/>
          <p14:tracePt t="16816" x="4664075" y="5497513"/>
          <p14:tracePt t="16824" x="4673600" y="5497513"/>
          <p14:tracePt t="16838" x="4689475" y="5497513"/>
          <p14:tracePt t="16852" x="4699000" y="5497513"/>
          <p14:tracePt t="16859" x="4706938" y="5497513"/>
          <p14:tracePt t="16866" x="4714875" y="5497513"/>
          <p14:tracePt t="16874" x="4724400" y="5507038"/>
          <p14:tracePt t="16880" x="4732338" y="5507038"/>
          <p14:tracePt t="16887" x="4740275" y="5507038"/>
          <p14:tracePt t="16902" x="4749800" y="5507038"/>
          <p14:tracePt t="16909" x="4757738" y="5507038"/>
          <p14:tracePt t="16924" x="4775200" y="5507038"/>
          <p14:tracePt t="16930" x="4783138" y="5507038"/>
          <p14:tracePt t="16945" x="4791075" y="5507038"/>
          <p14:tracePt t="16951" x="4808538" y="5507038"/>
          <p14:tracePt t="16966" x="4818063" y="5507038"/>
          <p14:tracePt t="16974" x="4826000" y="5507038"/>
          <p14:tracePt t="16994" x="4833938" y="5507038"/>
          <p14:tracePt t="17001" x="4843463" y="5507038"/>
          <p14:tracePt t="17023" x="4851400" y="5514975"/>
          <p14:tracePt t="17037" x="4859338" y="5514975"/>
          <p14:tracePt t="17058" x="4868863" y="5514975"/>
          <p14:tracePt t="17100" x="4876800" y="5514975"/>
          <p14:tracePt t="17123" x="4876800" y="5524500"/>
          <p14:tracePt t="17287" x="4868863" y="5524500"/>
          <p14:tracePt t="17301" x="4859338" y="5524500"/>
          <p14:tracePt t="17309" x="4851400" y="5514975"/>
          <p14:tracePt t="17323" x="4833938" y="5514975"/>
          <p14:tracePt t="17330" x="4826000" y="5507038"/>
          <p14:tracePt t="17337" x="4818063" y="5497513"/>
          <p14:tracePt t="17344" x="4800600" y="5489575"/>
          <p14:tracePt t="17352" x="4791075" y="5481638"/>
          <p14:tracePt t="17359" x="4757738" y="5464175"/>
          <p14:tracePt t="17366" x="4714875" y="5446713"/>
          <p14:tracePt t="17374" x="4646613" y="5430838"/>
          <p14:tracePt t="17380" x="4554538" y="5405438"/>
          <p14:tracePt t="17387" x="4468813" y="5395913"/>
          <p14:tracePt t="17394" x="4384675" y="5370513"/>
          <p14:tracePt t="17402" x="4306888" y="5353050"/>
          <p14:tracePt t="17409" x="4248150" y="5345113"/>
          <p14:tracePt t="17416" x="4205288" y="5337175"/>
          <p14:tracePt t="17424" x="4171950" y="5327650"/>
          <p14:tracePt t="17430" x="4137025" y="5327650"/>
          <p14:tracePt t="17437" x="4111625" y="5319713"/>
          <p14:tracePt t="17444" x="4078288" y="5319713"/>
          <p14:tracePt t="17451" x="4052888" y="5319713"/>
          <p14:tracePt t="17458" x="4027488" y="5319713"/>
          <p14:tracePt t="17465" x="3984625" y="5319713"/>
          <p14:tracePt t="17473" x="3959225" y="5319713"/>
          <p14:tracePt t="17479" x="3916363" y="5319713"/>
          <p14:tracePt t="17486" x="3890963" y="5319713"/>
          <p14:tracePt t="17493" x="3857625" y="5319713"/>
          <p14:tracePt t="17501" x="3797300" y="5319713"/>
          <p14:tracePt t="17508" x="3738563" y="5327650"/>
          <p14:tracePt t="17515" x="3695700" y="5337175"/>
          <p14:tracePt t="17524" x="3602038" y="5345113"/>
          <p14:tracePt t="17529" x="3533775" y="5345113"/>
          <p14:tracePt t="17536" x="3475038" y="5353050"/>
          <p14:tracePt t="17543" x="3414713" y="5370513"/>
          <p14:tracePt t="17550" x="3330575" y="5380038"/>
          <p14:tracePt t="17558" x="3236913" y="5395913"/>
          <p14:tracePt t="17565" x="3152775" y="5413375"/>
          <p14:tracePt t="17572" x="3074988" y="5430838"/>
          <p14:tracePt t="17579" x="2990850" y="5438775"/>
          <p14:tracePt t="17586" x="2947988" y="5456238"/>
          <p14:tracePt t="17593" x="2914650" y="5464175"/>
          <p14:tracePt t="17600" x="2871788" y="5472113"/>
          <p14:tracePt t="17608" x="2838450" y="5481638"/>
          <p14:tracePt t="17614" x="2803525" y="5489575"/>
          <p14:tracePt t="17621" x="2744788" y="5497513"/>
          <p14:tracePt t="17628" x="2668588" y="5497513"/>
          <p14:tracePt t="17635" x="2608263" y="5507038"/>
          <p14:tracePt t="17643" x="2549525" y="5514975"/>
          <p14:tracePt t="17650" x="2506663" y="5514975"/>
          <p14:tracePt t="17657" x="2446338" y="5524500"/>
          <p14:tracePt t="17664" x="2405063" y="5532438"/>
          <p14:tracePt t="17671" x="2362200" y="5532438"/>
          <p14:tracePt t="17678" x="2327275" y="5540375"/>
          <p14:tracePt t="17685" x="2293938" y="5549900"/>
          <p14:tracePt t="17692" x="2268538" y="5557838"/>
          <p14:tracePt t="17700" x="2235200" y="5557838"/>
          <p14:tracePt t="17708" x="2217738" y="5557838"/>
          <p14:tracePt t="17714" x="2174875" y="5565775"/>
          <p14:tracePt t="17721" x="2124075" y="5565775"/>
          <p14:tracePt t="17729" x="2098675" y="5565775"/>
          <p14:tracePt t="17736" x="2055813" y="5575300"/>
          <p14:tracePt t="17743" x="2022475" y="5575300"/>
          <p14:tracePt t="17750" x="1987550" y="5575300"/>
          <p14:tracePt t="17758" x="1954213" y="5575300"/>
          <p14:tracePt t="17764" x="1928813" y="5575300"/>
          <p14:tracePt t="17771" x="1911350" y="5575300"/>
          <p14:tracePt t="17778" x="1893888" y="5575300"/>
          <p14:tracePt t="17785" x="1885950" y="5575300"/>
          <p14:tracePt t="17793" x="1868488" y="5575300"/>
          <p14:tracePt t="17800" x="1843088" y="5565775"/>
          <p14:tracePt t="17808" x="1835150" y="5565775"/>
          <p14:tracePt t="17814" x="1817688" y="5565775"/>
          <p14:tracePt t="17821" x="1809750" y="5565775"/>
          <p14:tracePt t="17828" x="1776413" y="5557838"/>
          <p14:tracePt t="17835" x="1749425" y="5557838"/>
          <p14:tracePt t="17842" x="1716088" y="5549900"/>
          <p14:tracePt t="17849" x="1682750" y="5549900"/>
          <p14:tracePt t="17858" x="1657350" y="5549900"/>
          <p14:tracePt t="17864" x="1622425" y="5549900"/>
          <p14:tracePt t="17871" x="1589088" y="5549900"/>
          <p14:tracePt t="17878" x="1571625" y="5549900"/>
          <p14:tracePt t="17885" x="1538288" y="5540375"/>
          <p14:tracePt t="17892" x="1503363" y="5540375"/>
          <p14:tracePt t="17899" x="1477963" y="5532438"/>
          <p14:tracePt t="17907" x="1462088" y="5532438"/>
          <p14:tracePt t="17913" x="1435100" y="5532438"/>
          <p14:tracePt t="17920" x="1419225" y="5532438"/>
          <p14:tracePt t="17928" x="1409700" y="5532438"/>
          <p14:tracePt t="17935" x="1384300" y="5532438"/>
          <p14:tracePt t="17942" x="1368425" y="5532438"/>
          <p14:tracePt t="17957" x="1343025" y="5532438"/>
          <p14:tracePt t="17963" x="1333500" y="5532438"/>
          <p14:tracePt t="17970" x="1317625" y="5532438"/>
          <p14:tracePt t="17978" x="1300163" y="5532438"/>
          <p14:tracePt t="17985" x="1290638" y="5532438"/>
          <p14:tracePt t="17993" x="1274763" y="5532438"/>
          <p14:tracePt t="18000" x="1265238" y="5532438"/>
          <p14:tracePt t="18007" x="1249363" y="5532438"/>
          <p14:tracePt t="18014" x="1231900" y="5532438"/>
          <p14:tracePt t="18022" x="1223963" y="5532438"/>
          <p14:tracePt t="18029" x="1214438" y="5532438"/>
          <p14:tracePt t="18036" x="1198563" y="5532438"/>
          <p14:tracePt t="18043" x="1181100" y="5540375"/>
          <p14:tracePt t="18050" x="1163638" y="5540375"/>
          <p14:tracePt t="18058" x="1147763" y="5549900"/>
          <p14:tracePt t="18065" x="1138238" y="5549900"/>
          <p14:tracePt t="18072" x="1120775" y="5549900"/>
          <p14:tracePt t="18079" x="1112838" y="5549900"/>
          <p14:tracePt t="18086" x="1095375" y="5549900"/>
          <p14:tracePt t="18093" x="1079500" y="5549900"/>
          <p14:tracePt t="18100" x="1062038" y="5549900"/>
          <p14:tracePt t="18108" x="1044575" y="5549900"/>
          <p14:tracePt t="18115" x="1036638" y="5549900"/>
          <p14:tracePt t="18123" x="1019175" y="5549900"/>
          <p14:tracePt t="18129" x="1003300" y="5549900"/>
          <p14:tracePt t="18136" x="993775" y="5549900"/>
          <p14:tracePt t="18143" x="976313" y="5549900"/>
          <p14:tracePt t="18150" x="968375" y="5549900"/>
          <p14:tracePt t="18157" x="950913" y="5549900"/>
          <p14:tracePt t="18164" x="925513" y="5549900"/>
          <p14:tracePt t="18171" x="917575" y="5549900"/>
          <p14:tracePt t="18178" x="900113" y="5549900"/>
          <p14:tracePt t="18186" x="884238" y="5549900"/>
          <p14:tracePt t="18193" x="874713" y="5540375"/>
          <p14:tracePt t="18200" x="858838" y="5540375"/>
          <p14:tracePt t="18208" x="841375" y="5540375"/>
          <p14:tracePt t="18215" x="831850" y="5540375"/>
          <p14:tracePt t="18223" x="806450" y="5540375"/>
          <p14:tracePt t="18229" x="790575" y="5532438"/>
          <p14:tracePt t="18236" x="781050" y="5532438"/>
          <p14:tracePt t="18243" x="765175" y="5532438"/>
          <p14:tracePt t="18250" x="755650" y="5532438"/>
          <p14:tracePt t="18258" x="739775" y="5524500"/>
          <p14:tracePt t="18265" x="722313" y="5524500"/>
          <p14:tracePt t="18272" x="714375" y="5524500"/>
          <p14:tracePt t="18279" x="704850" y="5524500"/>
          <p14:tracePt t="18287" x="696913" y="5514975"/>
          <p14:tracePt t="18301" x="679450" y="5507038"/>
          <p14:tracePt t="18308" x="671513" y="5507038"/>
          <p14:tracePt t="18323" x="661988" y="5507038"/>
          <p14:tracePt t="18329" x="646113" y="5507038"/>
          <p14:tracePt t="18337" x="646113" y="5497513"/>
          <p14:tracePt t="18344" x="636588" y="5497513"/>
          <p14:tracePt t="18351" x="628650" y="5489575"/>
          <p14:tracePt t="18366" x="620713" y="5489575"/>
          <p14:tracePt t="18380" x="611188" y="5489575"/>
          <p14:tracePt t="18388" x="611188" y="5481638"/>
          <p14:tracePt t="18395" x="603250" y="5481638"/>
          <p14:tracePt t="18409" x="603250" y="5472113"/>
          <p14:tracePt t="18424" x="603250" y="5464175"/>
          <p14:tracePt t="18445" x="603250" y="5456238"/>
          <p14:tracePt t="18459" x="603250" y="5446713"/>
          <p14:tracePt t="18474" x="603250" y="5438775"/>
          <p14:tracePt t="18481" x="603250" y="5430838"/>
          <p14:tracePt t="18489" x="603250" y="5421313"/>
          <p14:tracePt t="18503" x="603250" y="5413375"/>
          <p14:tracePt t="18510" x="603250" y="5405438"/>
          <p14:tracePt t="18517" x="603250" y="5395913"/>
          <p14:tracePt t="18531" x="611188" y="5380038"/>
          <p14:tracePt t="18545" x="611188" y="5370513"/>
          <p14:tracePt t="18552" x="611188" y="5353050"/>
          <p14:tracePt t="18567" x="611188" y="5345113"/>
          <p14:tracePt t="18574" x="611188" y="5337175"/>
          <p14:tracePt t="18581" x="611188" y="5327650"/>
          <p14:tracePt t="18588" x="620713" y="5327650"/>
          <p14:tracePt t="18595" x="620713" y="5319713"/>
          <p14:tracePt t="18602" x="620713" y="5311775"/>
          <p14:tracePt t="18616" x="620713" y="5294313"/>
          <p14:tracePt t="18624" x="620713" y="5286375"/>
          <p14:tracePt t="18638" x="620713" y="5268913"/>
          <p14:tracePt t="18645" x="620713" y="5260975"/>
          <p14:tracePt t="18659" x="620713" y="5251450"/>
          <p14:tracePt t="18666" x="620713" y="5235575"/>
          <p14:tracePt t="18681" x="620713" y="5226050"/>
          <p14:tracePt t="18688" x="628650" y="5218113"/>
          <p14:tracePt t="18695" x="628650" y="5208588"/>
          <p14:tracePt t="18702" x="636588" y="5200650"/>
          <p14:tracePt t="18709" x="636588" y="5192713"/>
          <p14:tracePt t="18716" x="646113" y="5183188"/>
          <p14:tracePt t="18724" x="646113" y="5175250"/>
          <p14:tracePt t="18731" x="646113" y="5167313"/>
          <p14:tracePt t="18738" x="646113" y="5157788"/>
          <p14:tracePt t="18745" x="646113" y="5149850"/>
          <p14:tracePt t="18752" x="654050" y="5141913"/>
          <p14:tracePt t="18759" x="654050" y="5132388"/>
          <p14:tracePt t="18766" x="654050" y="5124450"/>
          <p14:tracePt t="18774" x="661988" y="5116513"/>
          <p14:tracePt t="18789" x="661988" y="5106988"/>
          <p14:tracePt t="18795" x="661988" y="5099050"/>
          <p14:tracePt t="18809" x="671513" y="5099050"/>
          <p14:tracePt t="18816" x="671513" y="5091113"/>
          <p14:tracePt t="18823" x="671513" y="5081588"/>
          <p14:tracePt t="18830" x="671513" y="5073650"/>
          <p14:tracePt t="18858" x="671513" y="5064125"/>
          <p14:tracePt t="18880" x="671513" y="5056188"/>
          <p14:tracePt t="18908" x="671513" y="5048250"/>
          <p14:tracePt t="19015" x="671513" y="5056188"/>
          <p14:tracePt t="19481" x="679450" y="5064125"/>
          <p14:tracePt t="19495" x="688975" y="5064125"/>
          <p14:tracePt t="19517" x="688975" y="5073650"/>
          <p14:tracePt t="19524" x="688975" y="5081588"/>
          <p14:tracePt t="19531" x="688975" y="5091113"/>
          <p14:tracePt t="19553" x="688975" y="5099050"/>
          <p14:tracePt t="19560" x="688975" y="5106988"/>
          <p14:tracePt t="19574" x="688975" y="5116513"/>
          <p14:tracePt t="19589" x="688975" y="5124450"/>
          <p14:tracePt t="19596" x="688975" y="5132388"/>
          <p14:tracePt t="19610" x="688975" y="5141913"/>
          <p14:tracePt t="19617" x="688975" y="5149850"/>
          <p14:tracePt t="19639" x="688975" y="5157788"/>
          <p14:tracePt t="19646" x="688975" y="5167313"/>
          <p14:tracePt t="19654" x="688975" y="5175250"/>
          <p14:tracePt t="19675" x="688975" y="5183188"/>
          <p14:tracePt t="19690" x="688975" y="5192713"/>
          <p14:tracePt t="19726" x="688975" y="5200650"/>
          <p14:tracePt t="19748" x="688975" y="5208588"/>
          <p14:tracePt t="19841" x="696913" y="5208588"/>
          <p14:tracePt t="19863" x="696913" y="5200650"/>
          <p14:tracePt t="19884" x="696913" y="5192713"/>
          <p14:tracePt t="19891" x="696913" y="5183188"/>
          <p14:tracePt t="19899" x="696913" y="5175250"/>
          <p14:tracePt t="19906" x="696913" y="5157788"/>
          <p14:tracePt t="19913" x="696913" y="5149850"/>
          <p14:tracePt t="19921" x="696913" y="5141913"/>
          <p14:tracePt t="19927" x="696913" y="5124450"/>
          <p14:tracePt t="19954" x="696913" y="5099050"/>
          <p14:tracePt t="19956" x="696913" y="5091113"/>
          <p14:tracePt t="19963" x="696913" y="5081588"/>
          <p14:tracePt t="19971" x="696913" y="5073650"/>
          <p14:tracePt t="19978" x="696913" y="5064125"/>
          <p14:tracePt t="19985" x="696913" y="5056188"/>
          <p14:tracePt t="20000" x="696913" y="5048250"/>
          <p14:tracePt t="20014" x="696913" y="5030788"/>
          <p14:tracePt t="20021" x="696913" y="5022850"/>
          <p14:tracePt t="20036" x="696913" y="5005388"/>
          <p14:tracePt t="20043" x="696913" y="4997450"/>
          <p14:tracePt t="20057" x="696913" y="4987925"/>
          <p14:tracePt t="20064" x="696913" y="4979988"/>
          <p14:tracePt t="20072" x="696913" y="4972050"/>
          <p14:tracePt t="20078" x="696913" y="4962525"/>
          <p14:tracePt t="20086" x="696913" y="4954588"/>
          <p14:tracePt t="20100" x="696913" y="4946650"/>
          <p14:tracePt t="20107" x="696913" y="4937125"/>
          <p14:tracePt t="20114" x="696913" y="4929188"/>
          <p14:tracePt t="20122" x="696913" y="4919663"/>
          <p14:tracePt t="20128" x="696913" y="4911725"/>
          <p14:tracePt t="20143" x="696913" y="4894263"/>
          <p14:tracePt t="20150" x="696913" y="4886325"/>
          <p14:tracePt t="20165" x="696913" y="4868863"/>
          <p14:tracePt t="20172" x="696913" y="4860925"/>
          <p14:tracePt t="20186" x="696913" y="4852988"/>
          <p14:tracePt t="20193" x="696913" y="4835525"/>
          <p14:tracePt t="20207" x="696913" y="4827588"/>
          <p14:tracePt t="20214" x="696913" y="4818063"/>
          <p14:tracePt t="20221" x="704850" y="4810125"/>
          <p14:tracePt t="20228" x="704850" y="4802188"/>
          <p14:tracePt t="20236" x="704850" y="4784725"/>
          <p14:tracePt t="20243" x="704850" y="4767263"/>
          <p14:tracePt t="20250" x="704850" y="4741863"/>
          <p14:tracePt t="20257" x="704850" y="4724400"/>
          <p14:tracePt t="20264" x="714375" y="4708525"/>
          <p14:tracePt t="20272" x="714375" y="4683125"/>
          <p14:tracePt t="20279" x="714375" y="4673600"/>
          <p14:tracePt t="20286" x="714375" y="4657725"/>
          <p14:tracePt t="20293" x="714375" y="4640263"/>
          <p14:tracePt t="20300" x="714375" y="4622800"/>
          <p14:tracePt t="20307" x="714375" y="4614863"/>
          <p14:tracePt t="20314" x="714375" y="4605338"/>
          <p14:tracePt t="20322" x="714375" y="4597400"/>
          <p14:tracePt t="20329" x="714375" y="4579938"/>
          <p14:tracePt t="20344" x="714375" y="4572000"/>
          <p14:tracePt t="20351" x="714375" y="4554538"/>
          <p14:tracePt t="20358" x="714375" y="4546600"/>
          <p14:tracePt t="20365" x="714375" y="4529138"/>
          <p14:tracePt t="20372" x="714375" y="4521200"/>
          <p14:tracePt t="20379" x="714375" y="4513263"/>
          <p14:tracePt t="20387" x="714375" y="4495800"/>
          <p14:tracePt t="20393" x="714375" y="4486275"/>
          <p14:tracePt t="20401" x="714375" y="4478338"/>
          <p14:tracePt t="20408" x="714375" y="4460875"/>
          <p14:tracePt t="20415" x="722313" y="4452938"/>
          <p14:tracePt t="20422" x="722313" y="4435475"/>
          <p14:tracePt t="20429" x="722313" y="4427538"/>
          <p14:tracePt t="20437" x="722313" y="4419600"/>
          <p14:tracePt t="20443" x="722313" y="4402138"/>
          <p14:tracePt t="20451" x="722313" y="4394200"/>
          <p14:tracePt t="20458" x="722313" y="4384675"/>
          <p14:tracePt t="20465" x="722313" y="4376738"/>
          <p14:tracePt t="20472" x="722313" y="4359275"/>
          <p14:tracePt t="20479" x="722313" y="4351338"/>
          <p14:tracePt t="20486" x="722313" y="4333875"/>
          <p14:tracePt t="20493" x="722313" y="4308475"/>
          <p14:tracePt t="20500" x="722313" y="4300538"/>
          <p14:tracePt t="20508" x="722313" y="4283075"/>
          <p14:tracePt t="20515" x="722313" y="4265613"/>
          <p14:tracePt t="20522" x="722313" y="4257675"/>
          <p14:tracePt t="20530" x="722313" y="4240213"/>
          <p14:tracePt t="20538" x="722313" y="4232275"/>
          <p14:tracePt t="20544" x="722313" y="4224338"/>
          <p14:tracePt t="20551" x="722313" y="4206875"/>
          <p14:tracePt t="20558" x="722313" y="4197350"/>
          <p14:tracePt t="20565" x="722313" y="4171950"/>
          <p14:tracePt t="20572" x="722313" y="4156075"/>
          <p14:tracePt t="20580" x="722313" y="4138613"/>
          <p14:tracePt t="20588" x="722313" y="4121150"/>
          <p14:tracePt t="20594" x="722313" y="4105275"/>
          <p14:tracePt t="20601" x="722313" y="4079875"/>
          <p14:tracePt t="20608" x="722313" y="4062413"/>
          <p14:tracePt t="20615" x="722313" y="4044950"/>
          <p14:tracePt t="20622" x="722313" y="4027488"/>
          <p14:tracePt t="20630" x="722313" y="4011613"/>
          <p14:tracePt t="20638" x="722313" y="4002088"/>
          <p14:tracePt t="20644" x="722313" y="3976688"/>
          <p14:tracePt t="20651" x="722313" y="3968750"/>
          <p14:tracePt t="20658" x="722313" y="3951288"/>
          <p14:tracePt t="20665" x="722313" y="3935413"/>
          <p14:tracePt t="20672" x="722313" y="3925888"/>
          <p14:tracePt t="20679" x="722313" y="3908425"/>
          <p14:tracePt t="20687" x="722313" y="3900488"/>
          <p14:tracePt t="20693" x="722313" y="3883025"/>
          <p14:tracePt t="20700" x="722313" y="3867150"/>
          <p14:tracePt t="20707" x="722313" y="3857625"/>
          <p14:tracePt t="20714" x="722313" y="3841750"/>
          <p14:tracePt t="20722" x="722313" y="3832225"/>
          <p14:tracePt t="20737" x="722313" y="3816350"/>
          <p14:tracePt t="20743" x="722313" y="3806825"/>
          <p14:tracePt t="20758" x="722313" y="3798888"/>
          <p14:tracePt t="20772" x="722313" y="3790950"/>
          <p14:tracePt t="20786" x="722313" y="3781425"/>
          <p14:tracePt t="20793" x="722313" y="3763963"/>
          <p14:tracePt t="20808" x="722313" y="3756025"/>
          <p14:tracePt t="20815" x="722313" y="3738563"/>
          <p14:tracePt t="20830" x="722313" y="3730625"/>
          <p14:tracePt t="20837" x="722313" y="3722688"/>
          <p14:tracePt t="20844" x="722313" y="3713163"/>
          <p14:tracePt t="20851" x="722313" y="3705225"/>
          <p14:tracePt t="20858" x="722313" y="3697288"/>
          <p14:tracePt t="20873" x="722313" y="3687763"/>
          <p14:tracePt t="20880" x="722313" y="3679825"/>
          <p14:tracePt t="20887" x="722313" y="3671888"/>
          <p14:tracePt t="20894" x="722313" y="3662363"/>
          <p14:tracePt t="20901" x="722313" y="3654425"/>
          <p14:tracePt t="20908" x="722313" y="3646488"/>
          <p14:tracePt t="20915" x="722313" y="3636963"/>
          <p14:tracePt t="20923" x="722313" y="3629025"/>
          <p14:tracePt t="20930" x="722313" y="3619500"/>
          <p14:tracePt t="20937" x="722313" y="3603625"/>
          <p14:tracePt t="20955" x="722313" y="3594100"/>
          <p14:tracePt t="20959" x="722313" y="3578225"/>
          <p14:tracePt t="20973" x="722313" y="3560763"/>
          <p14:tracePt t="20980" x="722313" y="3552825"/>
          <p14:tracePt t="20994" x="722313" y="3535363"/>
          <p14:tracePt t="21001" x="722313" y="3527425"/>
          <p14:tracePt t="21008" x="722313" y="3517900"/>
          <p14:tracePt t="21016" x="722313" y="3502025"/>
          <p14:tracePt t="21023" x="722313" y="3492500"/>
          <p14:tracePt t="21030" x="722313" y="3484563"/>
          <p14:tracePt t="21038" x="722313" y="3475038"/>
          <p14:tracePt t="21044" x="722313" y="3467100"/>
          <p14:tracePt t="21052" x="722313" y="3449638"/>
          <p14:tracePt t="21066" x="722313" y="3433763"/>
          <p14:tracePt t="21073" x="722313" y="3424238"/>
          <p14:tracePt t="21080" x="722313" y="3416300"/>
          <p14:tracePt t="21088" x="722313" y="3408363"/>
          <p14:tracePt t="21095" x="722313" y="3398838"/>
          <p14:tracePt t="21101" x="722313" y="3382963"/>
          <p14:tracePt t="21109" x="722313" y="3373438"/>
          <p14:tracePt t="21117" x="722313" y="3365500"/>
          <p14:tracePt t="21124" x="722313" y="3348038"/>
          <p14:tracePt t="21138" x="722313" y="3330575"/>
          <p14:tracePt t="21145" x="722313" y="3314700"/>
          <p14:tracePt t="21159" x="722313" y="3297238"/>
          <p14:tracePt t="21166" x="722313" y="3289300"/>
          <p14:tracePt t="21174" x="722313" y="3279775"/>
          <p14:tracePt t="21180" x="722313" y="3271838"/>
          <p14:tracePt t="21188" x="722313" y="3263900"/>
          <p14:tracePt t="21195" x="722313" y="3254375"/>
          <p14:tracePt t="21203" x="722313" y="3238500"/>
          <p14:tracePt t="21217" x="714375" y="3221038"/>
          <p14:tracePt t="21224" x="714375" y="3211513"/>
          <p14:tracePt t="21231" x="714375" y="3203575"/>
          <p14:tracePt t="21238" x="704850" y="3195638"/>
          <p14:tracePt t="21253" x="704850" y="3186113"/>
          <p14:tracePt t="21259" x="704850" y="3170238"/>
          <p14:tracePt t="21274" x="704850" y="3160713"/>
          <p14:tracePt t="21280" x="704850" y="3152775"/>
          <p14:tracePt t="21288" x="704850" y="3144838"/>
          <p14:tracePt t="21295" x="704850" y="3135313"/>
          <p14:tracePt t="21302" x="704850" y="3127375"/>
          <p14:tracePt t="21317" x="704850" y="3109913"/>
          <p14:tracePt t="21324" x="704850" y="3101975"/>
          <p14:tracePt t="21345" x="704850" y="3094038"/>
          <p14:tracePt t="21353" x="704850" y="3084513"/>
          <p14:tracePt t="21366" x="704850" y="3076575"/>
          <p14:tracePt t="21395" x="704850" y="3067050"/>
          <p14:tracePt t="21417" x="704850" y="3059113"/>
          <p14:tracePt t="21659" x="704850" y="3067050"/>
          <p14:tracePt t="21688" x="704850" y="3076575"/>
          <p14:tracePt t="21695" x="704850" y="3084513"/>
          <p14:tracePt t="21703" x="704850" y="3094038"/>
          <p14:tracePt t="21724" x="704850" y="3101975"/>
          <p14:tracePt t="21731" x="704850" y="3109913"/>
          <p14:tracePt t="21746" x="704850" y="3119438"/>
          <p14:tracePt t="21754" x="704850" y="3127375"/>
          <p14:tracePt t="21760" x="704850" y="3135313"/>
          <p14:tracePt t="21768" x="704850" y="3144838"/>
          <p14:tracePt t="21775" x="704850" y="3160713"/>
          <p14:tracePt t="21782" x="704850" y="3178175"/>
          <p14:tracePt t="21789" x="714375" y="3203575"/>
          <p14:tracePt t="21797" x="714375" y="3228975"/>
          <p14:tracePt t="21804" x="722313" y="3246438"/>
          <p14:tracePt t="21811" x="722313" y="3271838"/>
          <p14:tracePt t="21819" x="722313" y="3289300"/>
          <p14:tracePt t="21826" x="730250" y="3305175"/>
          <p14:tracePt t="21833" x="730250" y="3322638"/>
          <p14:tracePt t="21840" x="730250" y="3348038"/>
          <p14:tracePt t="21847" x="730250" y="3355975"/>
          <p14:tracePt t="21854" x="730250" y="3382963"/>
          <p14:tracePt t="21861" x="739775" y="3408363"/>
          <p14:tracePt t="21869" x="739775" y="3416300"/>
          <p14:tracePt t="21875" x="747713" y="3441700"/>
          <p14:tracePt t="21882" x="747713" y="3449638"/>
          <p14:tracePt t="21890" x="747713" y="3459163"/>
          <p14:tracePt t="21897" x="747713" y="3475038"/>
          <p14:tracePt t="21904" x="747713" y="3492500"/>
          <p14:tracePt t="21911" x="747713" y="3502025"/>
          <p14:tracePt t="21920" x="747713" y="3517900"/>
          <p14:tracePt t="21926" x="747713" y="3527425"/>
          <p14:tracePt t="21933" x="747713" y="3543300"/>
          <p14:tracePt t="21952" x="747713" y="3578225"/>
          <p14:tracePt t="21955" x="747713" y="3603625"/>
          <p14:tracePt t="21962" x="755650" y="3619500"/>
          <p14:tracePt t="21970" x="755650" y="3636963"/>
          <p14:tracePt t="21977" x="755650" y="3662363"/>
          <p14:tracePt t="21984" x="755650" y="3679825"/>
          <p14:tracePt t="21991" x="755650" y="3697288"/>
          <p14:tracePt t="21999" x="755650" y="3722688"/>
          <p14:tracePt t="22006" x="755650" y="3738563"/>
          <p14:tracePt t="22013" x="755650" y="3756025"/>
          <p14:tracePt t="22020" x="765175" y="3781425"/>
          <p14:tracePt t="22027" x="765175" y="3798888"/>
          <p14:tracePt t="22034" x="765175" y="3806825"/>
          <p14:tracePt t="22041" x="765175" y="3824288"/>
          <p14:tracePt t="22048" x="765175" y="3832225"/>
          <p14:tracePt t="22055" x="765175" y="3841750"/>
          <p14:tracePt t="22062" x="765175" y="3857625"/>
          <p14:tracePt t="22070" x="765175" y="3867150"/>
          <p14:tracePt t="22076" x="773113" y="3875088"/>
          <p14:tracePt t="22084" x="773113" y="3883025"/>
          <p14:tracePt t="22091" x="773113" y="3900488"/>
          <p14:tracePt t="22099" x="773113" y="3917950"/>
          <p14:tracePt t="22106" x="773113" y="3925888"/>
          <p14:tracePt t="22113" x="781050" y="3943350"/>
          <p14:tracePt t="22120" x="781050" y="3968750"/>
          <p14:tracePt t="22127" x="781050" y="3976688"/>
          <p14:tracePt t="22135" x="781050" y="3994150"/>
          <p14:tracePt t="22142" x="781050" y="4002088"/>
          <p14:tracePt t="22149" x="781050" y="4019550"/>
          <p14:tracePt t="22157" x="781050" y="4037013"/>
          <p14:tracePt t="22164" x="781050" y="4044950"/>
          <p14:tracePt t="22171" x="781050" y="4070350"/>
          <p14:tracePt t="22178" x="781050" y="4095750"/>
          <p14:tracePt t="22187" x="781050" y="4113213"/>
          <p14:tracePt t="22193" x="790575" y="4146550"/>
          <p14:tracePt t="22200" x="790575" y="4171950"/>
          <p14:tracePt t="22208" x="790575" y="4189413"/>
          <p14:tracePt t="22215" x="790575" y="4214813"/>
          <p14:tracePt t="22222" x="790575" y="4240213"/>
          <p14:tracePt t="22229" x="790575" y="4257675"/>
          <p14:tracePt t="22236" x="790575" y="4283075"/>
          <p14:tracePt t="22243" x="790575" y="4308475"/>
          <p14:tracePt t="22250" x="790575" y="4325938"/>
          <p14:tracePt t="22258" x="790575" y="4341813"/>
          <p14:tracePt t="22264" x="790575" y="4368800"/>
          <p14:tracePt t="22272" x="790575" y="4376738"/>
          <p14:tracePt t="22279" x="790575" y="4394200"/>
          <p14:tracePt t="22287" x="790575" y="4419600"/>
          <p14:tracePt t="22293" x="790575" y="4427538"/>
          <p14:tracePt t="22301" x="790575" y="4445000"/>
          <p14:tracePt t="22308" x="790575" y="4470400"/>
          <p14:tracePt t="22315" x="790575" y="4486275"/>
          <p14:tracePt t="22322" x="790575" y="4513263"/>
          <p14:tracePt t="22329" x="790575" y="4538663"/>
          <p14:tracePt t="22336" x="790575" y="4554538"/>
          <p14:tracePt t="22343" x="790575" y="4579938"/>
          <p14:tracePt t="22351" x="790575" y="4605338"/>
          <p14:tracePt t="22358" x="790575" y="4614863"/>
          <p14:tracePt t="22365" x="790575" y="4630738"/>
          <p14:tracePt t="22372" x="790575" y="4640263"/>
          <p14:tracePt t="22379" x="790575" y="4657725"/>
          <p14:tracePt t="22387" x="790575" y="4683125"/>
          <p14:tracePt t="22394" x="790575" y="4691063"/>
          <p14:tracePt t="22402" x="790575" y="4708525"/>
          <p14:tracePt t="22409" x="790575" y="4716463"/>
          <p14:tracePt t="22416" x="790575" y="4733925"/>
          <p14:tracePt t="22423" x="790575" y="4759325"/>
          <p14:tracePt t="22430" x="781050" y="4767263"/>
          <p14:tracePt t="22437" x="781050" y="4784725"/>
          <p14:tracePt t="22444" x="781050" y="4802188"/>
          <p14:tracePt t="22452" x="781050" y="4810125"/>
          <p14:tracePt t="22458" x="773113" y="4827588"/>
          <p14:tracePt t="22466" x="773113" y="4835525"/>
          <p14:tracePt t="22472" x="765175" y="4852988"/>
          <p14:tracePt t="22480" x="765175" y="4878388"/>
          <p14:tracePt t="22487" x="765175" y="4886325"/>
          <p14:tracePt t="22494" x="765175" y="4903788"/>
          <p14:tracePt t="22502" x="765175" y="4919663"/>
          <p14:tracePt t="22509" x="765175" y="4929188"/>
          <p14:tracePt t="22516" x="765175" y="4946650"/>
          <p14:tracePt t="22523" x="755650" y="4962525"/>
          <p14:tracePt t="22530" x="755650" y="4972050"/>
          <p14:tracePt t="22537" x="755650" y="4987925"/>
          <p14:tracePt t="22544" x="747713" y="5005388"/>
          <p14:tracePt t="22552" x="747713" y="5022850"/>
          <p14:tracePt t="22558" x="739775" y="5038725"/>
          <p14:tracePt t="22565" x="739775" y="5056188"/>
          <p14:tracePt t="22573" x="739775" y="5064125"/>
          <p14:tracePt t="22580" x="730250" y="5081588"/>
          <p14:tracePt t="22587" x="730250" y="5091113"/>
          <p14:tracePt t="22594" x="722313" y="5091113"/>
          <p14:tracePt t="22602" x="722313" y="5099050"/>
          <p14:tracePt t="22609" x="722313" y="5106988"/>
          <p14:tracePt t="22623" x="722313" y="5116513"/>
          <p14:tracePt t="22630" x="722313" y="5124450"/>
          <p14:tracePt t="22637" x="722313" y="5132388"/>
          <p14:tracePt t="22658" x="722313" y="5141913"/>
          <p14:tracePt t="22665" x="722313" y="5149850"/>
          <p14:tracePt t="22680" x="714375" y="5157788"/>
          <p14:tracePt t="22687" x="714375" y="5167313"/>
          <p14:tracePt t="22694" x="714375" y="5175250"/>
          <p14:tracePt t="22730" x="714375" y="5183188"/>
          <p14:tracePt t="22745" x="704850" y="5183188"/>
          <p14:tracePt t="22766" x="704850" y="5192713"/>
          <p14:tracePt t="22803" x="704850" y="5200650"/>
          <p14:tracePt t="26538" x="714375" y="5200650"/>
          <p14:tracePt t="26552" x="722313" y="5200650"/>
          <p14:tracePt t="26566" x="730250" y="5200650"/>
          <p14:tracePt t="26573" x="739775" y="5200650"/>
          <p14:tracePt t="26610" x="747713" y="5200650"/>
          <p14:tracePt t="26624" x="755650" y="5200650"/>
          <p14:tracePt t="26659" x="765175" y="5200650"/>
          <p14:tracePt t="26674" x="773113" y="5200650"/>
          <p14:tracePt t="26938" x="765175" y="5200650"/>
          <p14:tracePt t="26960" x="755650" y="5200650"/>
          <p14:tracePt t="26967" x="747713" y="5200650"/>
          <p14:tracePt t="26989" x="739775" y="5200650"/>
          <p14:tracePt t="26996" x="730250" y="5200650"/>
          <p14:tracePt t="27018" x="722313" y="5200650"/>
          <p14:tracePt t="27046" x="714375" y="5200650"/>
          <p14:tracePt t="27068" x="704850" y="5200650"/>
          <p14:tracePt t="27141" x="696913" y="5200650"/>
          <p14:tracePt t="27263" x="696913" y="5192713"/>
          <p14:tracePt t="27278" x="696913" y="5183188"/>
          <p14:tracePt t="27299" x="696913" y="5175250"/>
          <p14:tracePt t="27307" x="696913" y="5167313"/>
          <p14:tracePt t="27321" x="696913" y="5157788"/>
          <p14:tracePt t="27328" x="704850" y="5149850"/>
          <p14:tracePt t="27335" x="704850" y="5141913"/>
          <p14:tracePt t="27342" x="704850" y="5132388"/>
          <p14:tracePt t="27349" x="714375" y="5124450"/>
          <p14:tracePt t="27356" x="714375" y="5116513"/>
          <p14:tracePt t="27371" x="714375" y="5099050"/>
          <p14:tracePt t="27378" x="722313" y="5091113"/>
          <p14:tracePt t="27392" x="722313" y="5081588"/>
          <p14:tracePt t="27399" x="730250" y="5064125"/>
          <p14:tracePt t="27414" x="739775" y="5056188"/>
          <p14:tracePt t="27420" x="739775" y="5048250"/>
          <p14:tracePt t="27427" x="739775" y="5038725"/>
          <p14:tracePt t="27434" x="739775" y="5030788"/>
          <p14:tracePt t="27441" x="739775" y="5022850"/>
          <p14:tracePt t="27448" x="739775" y="5013325"/>
          <p14:tracePt t="27456" x="739775" y="5005388"/>
          <p14:tracePt t="27464" x="739775" y="4997450"/>
          <p14:tracePt t="27478" x="739775" y="4979988"/>
          <p14:tracePt t="27485" x="739775" y="4972050"/>
          <p14:tracePt t="27499" x="739775" y="4962525"/>
          <p14:tracePt t="27506" x="739775" y="4954588"/>
          <p14:tracePt t="27514" x="739775" y="4946650"/>
          <p14:tracePt t="27535" x="739775" y="4937125"/>
          <p14:tracePt t="27541" x="739775" y="4929188"/>
          <p14:tracePt t="27556" x="739775" y="4919663"/>
          <p14:tracePt t="27564" x="739775" y="4911725"/>
          <p14:tracePt t="27578" x="739775" y="4903788"/>
          <p14:tracePt t="27585" x="739775" y="4894263"/>
          <p14:tracePt t="27599" x="739775" y="4886325"/>
          <p14:tracePt t="27606" x="739775" y="4878388"/>
          <p14:tracePt t="27621" x="739775" y="4868863"/>
          <p14:tracePt t="27628" x="739775" y="4860925"/>
          <p14:tracePt t="27642" x="730250" y="4852988"/>
          <p14:tracePt t="27649" x="730250" y="4843463"/>
          <p14:tracePt t="27671" x="722313" y="4835525"/>
          <p14:tracePt t="27678" x="722313" y="4827588"/>
          <p14:tracePt t="27685" x="722313" y="4818063"/>
          <p14:tracePt t="27699" x="722313" y="4810125"/>
          <p14:tracePt t="27720" x="722313" y="4802188"/>
          <p14:tracePt t="27728" x="714375" y="4802188"/>
          <p14:tracePt t="27756" x="714375" y="4792663"/>
          <p14:tracePt t="27770" x="704850" y="4784725"/>
          <p14:tracePt t="28041" x="704850" y="4775200"/>
          <p14:tracePt t="28055" x="714375" y="4775200"/>
          <p14:tracePt t="28063" x="714375" y="4767263"/>
          <p14:tracePt t="28077" x="714375" y="4759325"/>
          <p14:tracePt t="28084" x="722313" y="4749800"/>
          <p14:tracePt t="28091" x="722313" y="4733925"/>
          <p14:tracePt t="28098" x="722313" y="4724400"/>
          <p14:tracePt t="28105" x="722313" y="4716463"/>
          <p14:tracePt t="28112" x="730250" y="4699000"/>
          <p14:tracePt t="28126" x="730250" y="4691063"/>
          <p14:tracePt t="28133" x="739775" y="4683125"/>
          <p14:tracePt t="28140" x="739775" y="4673600"/>
          <p14:tracePt t="28148" x="747713" y="4665663"/>
          <p14:tracePt t="28155" x="747713" y="4657725"/>
          <p14:tracePt t="28169" x="747713" y="4648200"/>
          <p14:tracePt t="28183" x="747713" y="4640263"/>
          <p14:tracePt t="28190" x="747713" y="4630738"/>
          <p14:tracePt t="28211" x="747713" y="4622800"/>
          <p14:tracePt t="28219" x="747713" y="4614863"/>
          <p14:tracePt t="28225" x="747713" y="4605338"/>
          <p14:tracePt t="28240" x="747713" y="4597400"/>
          <p14:tracePt t="28248" x="747713" y="4589463"/>
          <p14:tracePt t="28254" x="747713" y="4579938"/>
          <p14:tracePt t="28262" x="747713" y="4572000"/>
          <p14:tracePt t="28269" x="747713" y="4564063"/>
          <p14:tracePt t="28283" x="747713" y="4546600"/>
          <p14:tracePt t="28290" x="747713" y="4538663"/>
          <p14:tracePt t="28305" x="747713" y="4529138"/>
          <p14:tracePt t="28312" x="747713" y="4521200"/>
          <p14:tracePt t="28319" x="739775" y="4521200"/>
          <p14:tracePt t="28333" x="739775" y="4513263"/>
          <p14:tracePt t="28341" x="739775" y="4503738"/>
          <p14:tracePt t="28348" x="730250" y="4495800"/>
          <p14:tracePt t="28370" x="730250" y="4486275"/>
          <p14:tracePt t="28377" x="722313" y="4478338"/>
          <p14:tracePt t="28391" x="722313" y="4470400"/>
          <p14:tracePt t="28398" x="722313" y="4460875"/>
          <p14:tracePt t="28427" x="722313" y="4452938"/>
          <p14:tracePt t="28434" x="714375" y="4452938"/>
          <p14:tracePt t="28441" x="714375" y="4445000"/>
          <p14:tracePt t="28470" x="704850" y="4445000"/>
          <p14:tracePt t="28506" x="696913" y="4445000"/>
          <p14:tracePt t="28520" x="688975" y="4435475"/>
          <p14:tracePt t="28571" x="679450" y="4427538"/>
          <p14:tracePt t="28585" x="671513" y="4427538"/>
          <p14:tracePt t="28599" x="671513" y="4419600"/>
          <p14:tracePt t="28750" x="679450" y="4410075"/>
          <p14:tracePt t="28764" x="679450" y="4402138"/>
          <p14:tracePt t="28778" x="679450" y="4394200"/>
          <p14:tracePt t="28800" x="688975" y="4394200"/>
          <p14:tracePt t="28814" x="696913" y="4384675"/>
          <p14:tracePt t="28829" x="696913" y="4376738"/>
          <p14:tracePt t="28835" x="704850" y="4376738"/>
          <p14:tracePt t="28850" x="704850" y="4368800"/>
          <p14:tracePt t="28857" x="714375" y="4359275"/>
          <p14:tracePt t="28864" x="714375" y="4351338"/>
          <p14:tracePt t="28871" x="722313" y="4333875"/>
          <p14:tracePt t="28879" x="730250" y="4325938"/>
          <p14:tracePt t="28885" x="730250" y="4316413"/>
          <p14:tracePt t="28892" x="730250" y="4308475"/>
          <p14:tracePt t="28899" x="739775" y="4300538"/>
          <p14:tracePt t="28906" x="739775" y="4291013"/>
          <p14:tracePt t="28914" x="747713" y="4291013"/>
          <p14:tracePt t="28929" x="747713" y="4283075"/>
          <p14:tracePt t="28947" x="747713" y="4275138"/>
          <p14:tracePt t="28956" x="747713" y="4265613"/>
          <p14:tracePt t="28971" x="747713" y="4257675"/>
          <p14:tracePt t="28985" x="747713" y="4249738"/>
          <p14:tracePt t="28992" x="747713" y="4240213"/>
          <p14:tracePt t="29006" x="747713" y="4232275"/>
          <p14:tracePt t="29020" x="747713" y="4224338"/>
          <p14:tracePt t="29028" x="747713" y="4206875"/>
          <p14:tracePt t="29042" x="747713" y="4197350"/>
          <p14:tracePt t="29049" x="747713" y="4189413"/>
          <p14:tracePt t="29057" x="747713" y="4181475"/>
          <p14:tracePt t="29064" x="747713" y="4171950"/>
          <p14:tracePt t="29071" x="739775" y="4164013"/>
          <p14:tracePt t="29078" x="739775" y="4156075"/>
          <p14:tracePt t="29085" x="739775" y="4146550"/>
          <p14:tracePt t="29092" x="739775" y="4138613"/>
          <p14:tracePt t="29107" x="730250" y="4121150"/>
          <p14:tracePt t="29114" x="730250" y="4113213"/>
          <p14:tracePt t="29122" x="722313" y="4113213"/>
          <p14:tracePt t="29136" x="722313" y="4105275"/>
          <p14:tracePt t="29143" x="714375" y="4095750"/>
          <p14:tracePt t="29158" x="714375" y="4087813"/>
          <p14:tracePt t="29172" x="704850" y="4079875"/>
          <p14:tracePt t="29180" x="704850" y="4070350"/>
          <p14:tracePt t="29194" x="696913" y="4062413"/>
          <p14:tracePt t="29201" x="696913" y="4052888"/>
          <p14:tracePt t="29215" x="688975" y="4052888"/>
          <p14:tracePt t="29223" x="688975" y="4044950"/>
          <p14:tracePt t="29230" x="688975" y="4037013"/>
          <p14:tracePt t="29237" x="688975" y="4027488"/>
          <p14:tracePt t="29252" x="688975" y="4019550"/>
          <p14:tracePt t="29266" x="688975" y="4011613"/>
          <p14:tracePt t="29280" x="688975" y="4002088"/>
          <p14:tracePt t="29287" x="679450" y="3994150"/>
          <p14:tracePt t="29301" x="671513" y="3986213"/>
          <p14:tracePt t="29331" x="671513" y="3976688"/>
          <p14:tracePt t="29338" x="661988" y="3976688"/>
          <p14:tracePt t="29345" x="661988" y="3968750"/>
          <p14:tracePt t="29352" x="654050" y="3968750"/>
          <p14:tracePt t="29366" x="654050" y="3960813"/>
          <p14:tracePt t="29381" x="646113" y="3951288"/>
          <p14:tracePt t="29396" x="646113" y="3943350"/>
          <p14:tracePt t="29424" x="646113" y="3935413"/>
          <p14:tracePt t="29446" x="646113" y="3925888"/>
          <p14:tracePt t="29481" x="646113" y="3917950"/>
          <p14:tracePt t="29496" x="646113" y="3908425"/>
          <p14:tracePt t="29531" x="646113" y="3900488"/>
          <p14:tracePt t="29538" x="654050" y="3900488"/>
          <p14:tracePt t="29545" x="654050" y="3892550"/>
          <p14:tracePt t="29552" x="661988" y="3892550"/>
          <p14:tracePt t="29559" x="661988" y="3883025"/>
          <p14:tracePt t="29574" x="661988" y="3867150"/>
          <p14:tracePt t="29581" x="679450" y="3849688"/>
          <p14:tracePt t="29588" x="688975" y="3841750"/>
          <p14:tracePt t="29596" x="688975" y="3824288"/>
          <p14:tracePt t="29602" x="696913" y="3816350"/>
          <p14:tracePt t="29617" x="696913" y="3806825"/>
          <p14:tracePt t="29625" x="696913" y="3798888"/>
          <p14:tracePt t="29639" x="704850" y="3798888"/>
          <p14:tracePt t="29647" x="704850" y="3790950"/>
          <p14:tracePt t="29653" x="704850" y="3781425"/>
          <p14:tracePt t="29661" x="704850" y="3773488"/>
          <p14:tracePt t="29675" x="714375" y="3763963"/>
          <p14:tracePt t="29683" x="714375" y="3756025"/>
          <p14:tracePt t="29690" x="722313" y="3748088"/>
          <p14:tracePt t="29697" x="722313" y="3738563"/>
          <p14:tracePt t="29704" x="722313" y="3730625"/>
          <p14:tracePt t="29720" x="722313" y="3713163"/>
          <p14:tracePt t="29727" x="722313" y="3705225"/>
          <p14:tracePt t="29741" x="722313" y="3697288"/>
          <p14:tracePt t="29749" x="722313" y="3679825"/>
          <p14:tracePt t="29756" x="722313" y="3671888"/>
          <p14:tracePt t="29763" x="722313" y="3654425"/>
          <p14:tracePt t="29771" x="722313" y="3646488"/>
          <p14:tracePt t="29785" x="722313" y="3629025"/>
          <p14:tracePt t="29800" x="722313" y="3619500"/>
          <p14:tracePt t="29807" x="722313" y="3603625"/>
          <p14:tracePt t="29822" x="722313" y="3594100"/>
          <p14:tracePt t="29830" x="722313" y="3586163"/>
          <p14:tracePt t="29836" x="722313" y="3578225"/>
          <p14:tracePt t="29844" x="722313" y="3568700"/>
          <p14:tracePt t="29851" x="722313" y="3560763"/>
          <p14:tracePt t="29865" x="722313" y="3552825"/>
          <p14:tracePt t="29873" x="722313" y="3543300"/>
          <p14:tracePt t="29880" x="722313" y="3535363"/>
          <p14:tracePt t="29895" x="714375" y="3527425"/>
          <p14:tracePt t="29902" x="714375" y="3517900"/>
          <p14:tracePt t="29910" x="704850" y="3517900"/>
          <p14:tracePt t="29924" x="704850" y="3509963"/>
          <p14:tracePt t="29931" x="704850" y="3502025"/>
          <p14:tracePt t="29946" x="704850" y="3492500"/>
          <p14:tracePt t="29953" x="696913" y="3484563"/>
          <p14:tracePt t="29968" x="696913" y="3475038"/>
          <p14:tracePt t="29989" x="696913" y="3467100"/>
          <p14:tracePt t="30004" x="688975" y="3459163"/>
          <p14:tracePt t="30019" x="688975" y="3449638"/>
          <p14:tracePt t="30273" x="688975" y="3441700"/>
          <p14:tracePt t="30280" x="688975" y="3433763"/>
          <p14:tracePt t="30296" x="696913" y="3424238"/>
          <p14:tracePt t="30303" x="704850" y="3408363"/>
          <p14:tracePt t="30311" x="714375" y="3390900"/>
          <p14:tracePt t="30325" x="714375" y="3373438"/>
          <p14:tracePt t="30332" x="722313" y="3365500"/>
          <p14:tracePt t="30339" x="722313" y="3355975"/>
          <p14:tracePt t="30347" x="730250" y="3348038"/>
          <p14:tracePt t="30354" x="730250" y="3340100"/>
          <p14:tracePt t="30376" x="730250" y="3330575"/>
          <p14:tracePt t="30383" x="730250" y="3322638"/>
          <p14:tracePt t="30406" x="730250" y="3314700"/>
          <p14:tracePt t="30413" x="730250" y="3305175"/>
          <p14:tracePt t="30429" x="730250" y="3297238"/>
          <p14:tracePt t="30443" x="730250" y="3289300"/>
          <p14:tracePt t="30450" x="730250" y="3279775"/>
          <p14:tracePt t="30464" x="730250" y="3271838"/>
          <p14:tracePt t="30472" x="730250" y="3263900"/>
          <p14:tracePt t="30479" x="730250" y="3254375"/>
          <p14:tracePt t="30486" x="730250" y="3246438"/>
          <p14:tracePt t="30494" x="730250" y="3238500"/>
          <p14:tracePt t="30508" x="730250" y="3221038"/>
          <p14:tracePt t="30516" x="730250" y="3211513"/>
          <p14:tracePt t="30523" x="722313" y="3211513"/>
          <p14:tracePt t="30530" x="722313" y="3203575"/>
          <p14:tracePt t="30537" x="722313" y="3195638"/>
          <p14:tracePt t="30545" x="722313" y="3186113"/>
          <p14:tracePt t="30559" x="714375" y="3178175"/>
          <p14:tracePt t="30566" x="714375" y="3170238"/>
          <p14:tracePt t="30573" x="704850" y="3170238"/>
          <p14:tracePt t="30589" x="696913" y="3160713"/>
          <p14:tracePt t="30596" x="696913" y="3152775"/>
          <p14:tracePt t="30603" x="696913" y="3144838"/>
          <p14:tracePt t="30624" x="688975" y="3135313"/>
          <p14:tracePt t="30631" x="688975" y="3127375"/>
          <p14:tracePt t="30653" x="688975" y="3119438"/>
          <p14:tracePt t="30661" x="679450" y="3119438"/>
          <p14:tracePt t="30668" x="679450" y="3109913"/>
          <p14:tracePt t="30682" x="679450" y="3101975"/>
          <p14:tracePt t="31103" x="679450" y="3109913"/>
          <p14:tracePt t="31146" x="679450" y="3119438"/>
          <p14:tracePt t="31190" x="679450" y="3127375"/>
          <p14:tracePt t="31204" x="679450" y="3135313"/>
          <p14:tracePt t="31278" x="679450" y="3144838"/>
          <p14:tracePt t="31292" x="679450" y="3152775"/>
          <p14:tracePt t="31395" x="679450" y="3160713"/>
          <p14:tracePt t="32099" x="679450" y="3170238"/>
          <p14:tracePt t="32106" x="679450" y="3178175"/>
          <p14:tracePt t="32114" x="679450" y="3186113"/>
          <p14:tracePt t="32121" x="688975" y="3211513"/>
          <p14:tracePt t="32129" x="696913" y="3238500"/>
          <p14:tracePt t="32136" x="704850" y="3263900"/>
          <p14:tracePt t="32144" x="722313" y="3297238"/>
          <p14:tracePt t="32151" x="739775" y="3314700"/>
          <p14:tracePt t="32159" x="755650" y="3348038"/>
          <p14:tracePt t="32166" x="765175" y="3382963"/>
          <p14:tracePt t="32173" x="781050" y="3416300"/>
          <p14:tracePt t="32181" x="798513" y="3467100"/>
          <p14:tracePt t="32188" x="815975" y="3492500"/>
          <p14:tracePt t="32195" x="823913" y="3527425"/>
          <p14:tracePt t="32203" x="841375" y="3560763"/>
          <p14:tracePt t="32211" x="849313" y="3594100"/>
          <p14:tracePt t="32217" x="866775" y="3629025"/>
          <p14:tracePt t="32225" x="884238" y="3662363"/>
          <p14:tracePt t="32232" x="900113" y="3705225"/>
          <p14:tracePt t="32239" x="925513" y="3773488"/>
          <p14:tracePt t="32247" x="950913" y="3832225"/>
          <p14:tracePt t="32254" x="985838" y="3892550"/>
          <p14:tracePt t="32262" x="1003300" y="3960813"/>
          <p14:tracePt t="32269" x="1036638" y="4037013"/>
          <p14:tracePt t="32278" x="1054100" y="4079875"/>
          <p14:tracePt t="32284" x="1087438" y="4146550"/>
          <p14:tracePt t="32291" x="1112838" y="4206875"/>
          <p14:tracePt t="32298" x="1138238" y="4265613"/>
          <p14:tracePt t="32305" x="1173163" y="4333875"/>
          <p14:tracePt t="32313" x="1206500" y="4394200"/>
          <p14:tracePt t="32320" x="1231900" y="4445000"/>
          <p14:tracePt t="32327" x="1265238" y="4495800"/>
          <p14:tracePt t="32334" x="1300163" y="4546600"/>
          <p14:tracePt t="32341" x="1343025" y="4597400"/>
          <p14:tracePt t="32349" x="1401763" y="4657725"/>
          <p14:tracePt t="32356" x="1470025" y="4741863"/>
          <p14:tracePt t="32363" x="1538288" y="4827588"/>
          <p14:tracePt t="32370" x="1606550" y="4911725"/>
          <p14:tracePt t="32378" x="1639888" y="4962525"/>
          <p14:tracePt t="32385" x="1673225" y="5022850"/>
          <p14:tracePt t="32393" x="1716088" y="5073650"/>
          <p14:tracePt t="32399" x="1758950" y="5124450"/>
          <p14:tracePt t="32406" x="1784350" y="5175250"/>
          <p14:tracePt t="32413" x="1835150" y="5226050"/>
          <p14:tracePt t="32420" x="1885950" y="5268913"/>
          <p14:tracePt t="32427" x="1928813" y="5302250"/>
          <p14:tracePt t="32435" x="1954213" y="5345113"/>
          <p14:tracePt t="32442" x="1997075" y="5380038"/>
          <p14:tracePt t="32449" x="2030413" y="5421313"/>
          <p14:tracePt t="32456" x="2081213" y="5472113"/>
          <p14:tracePt t="32463" x="2124075" y="5524500"/>
          <p14:tracePt t="32470" x="2166938" y="5583238"/>
          <p14:tracePt t="32478" x="2208213" y="5634038"/>
          <p14:tracePt t="32484" x="2251075" y="5684838"/>
          <p14:tracePt t="32492" x="2276475" y="5735638"/>
          <p14:tracePt t="32499" x="2319338" y="5778500"/>
          <p14:tracePt t="32506" x="2336800" y="5803900"/>
          <p14:tracePt t="32513" x="2352675" y="5821363"/>
          <p14:tracePt t="32520" x="2362200" y="5838825"/>
          <p14:tracePt t="32528" x="2379663" y="5864225"/>
          <p14:tracePt t="32534" x="2395538" y="5872163"/>
          <p14:tracePt t="32542" x="2413000" y="5889625"/>
          <p14:tracePt t="32549" x="2420938" y="5897563"/>
          <p14:tracePt t="32556" x="2438400" y="5905500"/>
          <p14:tracePt t="32563" x="2455863" y="5922963"/>
          <p14:tracePt t="32570" x="2481263" y="5940425"/>
          <p14:tracePt t="32577" x="2489200" y="5948363"/>
          <p14:tracePt t="32584" x="2506663" y="5965825"/>
          <p14:tracePt t="32591" x="2524125" y="5965825"/>
          <p14:tracePt t="32598" x="2540000" y="5973763"/>
          <p14:tracePt t="32605" x="2549525" y="5991225"/>
          <p14:tracePt t="32612" x="2565400" y="5991225"/>
          <p14:tracePt t="32619" x="2574925" y="5999163"/>
          <p14:tracePt t="32634" x="2590800" y="6008688"/>
          <p14:tracePt t="32642" x="2600325" y="6016625"/>
          <p14:tracePt t="32648" x="2600325" y="6024563"/>
          <p14:tracePt t="32655" x="2608263" y="6024563"/>
          <p14:tracePt t="32662" x="2616200" y="6024563"/>
          <p14:tracePt t="32669" x="2625725" y="6034088"/>
          <p14:tracePt t="32683" x="2633663" y="6042025"/>
          <p14:tracePt t="32691" x="2651125" y="6042025"/>
          <p14:tracePt t="32705" x="2659063" y="6049963"/>
          <p14:tracePt t="32712" x="2668588" y="6049963"/>
          <p14:tracePt t="32719" x="2676525" y="6049963"/>
          <p14:tracePt t="32727" x="2684463" y="6049963"/>
          <p14:tracePt t="32733" x="2693988" y="6059488"/>
          <p14:tracePt t="32747" x="2709863" y="6059488"/>
          <p14:tracePt t="32755" x="2719388" y="6059488"/>
          <p14:tracePt t="32762" x="2727325" y="6059488"/>
          <p14:tracePt t="32769" x="2735263" y="6059488"/>
          <p14:tracePt t="32776" x="2744788" y="6059488"/>
          <p14:tracePt t="32783" x="2760663" y="6059488"/>
          <p14:tracePt t="32790" x="2770188" y="6059488"/>
          <p14:tracePt t="32797" x="2778125" y="6059488"/>
          <p14:tracePt t="32804" x="2795588" y="6059488"/>
          <p14:tracePt t="32811" x="2803525" y="6059488"/>
          <p14:tracePt t="32819" x="2811463" y="6059488"/>
          <p14:tracePt t="32826" x="2820988" y="6059488"/>
          <p14:tracePt t="32833" x="2828925" y="6059488"/>
          <p14:tracePt t="32840" x="2838450" y="6059488"/>
          <p14:tracePt t="32847" x="2846388" y="6059488"/>
          <p14:tracePt t="32855" x="2854325" y="6059488"/>
          <p14:tracePt t="32862" x="2863850" y="6049963"/>
          <p14:tracePt t="32869" x="2871788" y="6049963"/>
          <p14:tracePt t="32883" x="2889250" y="6042025"/>
          <p14:tracePt t="32890" x="2897188" y="6042025"/>
          <p14:tracePt t="32897" x="2897188" y="6034088"/>
          <p14:tracePt t="32904" x="2905125" y="6034088"/>
          <p14:tracePt t="32911" x="2922588" y="6034088"/>
          <p14:tracePt t="32926" x="2930525" y="6034088"/>
          <p14:tracePt t="32933" x="2940050" y="6024563"/>
          <p14:tracePt t="32940" x="2947988" y="6024563"/>
          <p14:tracePt t="32947" x="2955925" y="6016625"/>
          <p14:tracePt t="32954" x="2965450" y="6016625"/>
          <p14:tracePt t="32961" x="2973388" y="6008688"/>
          <p14:tracePt t="32968" x="2982913" y="6008688"/>
          <p14:tracePt t="32976" x="2990850" y="6008688"/>
          <p14:tracePt t="32992" x="3008313" y="5999163"/>
          <p14:tracePt t="32997" x="3016250" y="5991225"/>
          <p14:tracePt t="33004" x="3016250" y="5983288"/>
          <p14:tracePt t="33011" x="3024188" y="5983288"/>
          <p14:tracePt t="33018" x="3041650" y="5983288"/>
          <p14:tracePt t="33033" x="3049588" y="5983288"/>
          <p14:tracePt t="33041" x="3059113" y="5973763"/>
          <p14:tracePt t="33055" x="3067050" y="5965825"/>
          <p14:tracePt t="33062" x="3074988" y="5965825"/>
          <p14:tracePt t="33077" x="3084513" y="5965825"/>
          <p14:tracePt t="33091" x="3084513" y="5957888"/>
          <p14:tracePt t="33105" x="3092450" y="5957888"/>
          <p14:tracePt t="33119" x="3092450" y="5948363"/>
          <p14:tracePt t="37308" x="3092450" y="5915025"/>
          <p14:tracePt t="37315" x="3109913" y="5854700"/>
          <p14:tracePt t="37322" x="3127375" y="5778500"/>
          <p14:tracePt t="37330" x="3135313" y="5702300"/>
          <p14:tracePt t="37338" x="3152775" y="5634038"/>
          <p14:tracePt t="37344" x="3168650" y="5575300"/>
          <p14:tracePt t="37351" x="3178175" y="5540375"/>
          <p14:tracePt t="37358" x="3178175" y="5514975"/>
          <p14:tracePt t="37365" x="3178175" y="5497513"/>
          <p14:tracePt t="37373" x="3178175" y="5489575"/>
          <p14:tracePt t="37380" x="3178175" y="5481638"/>
          <p14:tracePt t="37386" x="3178175" y="5472113"/>
          <p14:tracePt t="37401" x="3178175" y="5464175"/>
          <p14:tracePt t="37408" x="3178175" y="5456238"/>
          <p14:tracePt t="37415" x="3178175" y="5446713"/>
          <p14:tracePt t="37422" x="3178175" y="5430838"/>
          <p14:tracePt t="37429" x="3178175" y="5421313"/>
          <p14:tracePt t="37437" x="3178175" y="5405438"/>
          <p14:tracePt t="37444" x="3178175" y="5370513"/>
          <p14:tracePt t="37451" x="3178175" y="5337175"/>
          <p14:tracePt t="37458" x="3178175" y="5294313"/>
          <p14:tracePt t="37465" x="3194050" y="5251450"/>
          <p14:tracePt t="37472" x="3194050" y="5218113"/>
          <p14:tracePt t="37479" x="3203575" y="5183188"/>
          <p14:tracePt t="37486" x="3203575" y="5175250"/>
          <p14:tracePt t="37493" x="3203575" y="5149850"/>
          <p14:tracePt t="37500" x="3203575" y="5141913"/>
          <p14:tracePt t="37514" x="3203575" y="5132388"/>
          <p14:tracePt t="37522" x="3203575" y="5124450"/>
          <p14:tracePt t="37529" x="3203575" y="5116513"/>
          <p14:tracePt t="37550" x="3203575" y="5106988"/>
          <p14:tracePt t="37557" x="3203575" y="5099050"/>
          <p14:tracePt t="37579" x="3194050" y="5099050"/>
          <p14:tracePt t="37593" x="3186113" y="5091113"/>
          <p14:tracePt t="37607" x="3186113" y="5081588"/>
          <p14:tracePt t="37622" x="3178175" y="5081588"/>
          <p14:tracePt t="37629" x="3178175" y="5073650"/>
          <p14:tracePt t="37636" x="3168650" y="5073650"/>
          <p14:tracePt t="37650" x="3160713" y="5073650"/>
          <p14:tracePt t="37657" x="3152775" y="5064125"/>
          <p14:tracePt t="37664" x="3143250" y="5064125"/>
          <p14:tracePt t="37692" x="3135313" y="5064125"/>
          <p14:tracePt t="37699" x="3127375" y="5064125"/>
          <p14:tracePt t="37713" x="3117850" y="5064125"/>
          <p14:tracePt t="37721" x="3109913" y="5064125"/>
          <p14:tracePt t="37728" x="3100388" y="5064125"/>
          <p14:tracePt t="37742" x="3092450" y="5064125"/>
          <p14:tracePt t="37750" x="3074988" y="5073650"/>
          <p14:tracePt t="37771" x="3067050" y="5081588"/>
          <p14:tracePt t="37778" x="3059113" y="5091113"/>
          <p14:tracePt t="37792" x="3049588" y="5091113"/>
          <p14:tracePt t="37799" x="3041650" y="5091113"/>
          <p14:tracePt t="37806" x="3041650" y="5099050"/>
          <p14:tracePt t="37813" x="3033713" y="5099050"/>
          <p14:tracePt t="37822" x="3033713" y="5106988"/>
          <p14:tracePt t="37835" x="3024188" y="5116513"/>
          <p14:tracePt t="37849" x="3016250" y="5116513"/>
          <p14:tracePt t="37871" x="3016250" y="5124450"/>
          <p14:tracePt t="37877" x="3008313" y="5124450"/>
          <p14:tracePt t="37891" x="3008313" y="5132388"/>
          <p14:tracePt t="37920" x="3008313" y="5141913"/>
          <p14:tracePt t="37948" x="3008313" y="5149850"/>
          <p14:tracePt t="38019" x="3008313" y="5157788"/>
          <p14:tracePt t="38573" x="3016250" y="5157788"/>
          <p14:tracePt t="38630" x="3024188" y="5157788"/>
          <p14:tracePt t="38687" x="3024188" y="5149850"/>
          <p14:tracePt t="38709" x="3033713" y="5141913"/>
          <p14:tracePt t="38737" x="3033713" y="5132388"/>
          <p14:tracePt t="38759" x="3033713" y="5124450"/>
          <p14:tracePt t="38780" x="3033713" y="5116513"/>
          <p14:tracePt t="38787" x="3033713" y="5106988"/>
          <p14:tracePt t="38795" x="3033713" y="5099050"/>
          <p14:tracePt t="38816" x="3033713" y="5091113"/>
          <p14:tracePt t="38823" x="3033713" y="5081588"/>
          <p14:tracePt t="38838" x="3033713" y="5073650"/>
          <p14:tracePt t="38845" x="3033713" y="5064125"/>
          <p14:tracePt t="38859" x="3033713" y="5056188"/>
          <p14:tracePt t="38873" x="3033713" y="5048250"/>
          <p14:tracePt t="38880" x="3033713" y="5038725"/>
          <p14:tracePt t="38895" x="3033713" y="5022850"/>
          <p14:tracePt t="38902" x="3033713" y="5013325"/>
          <p14:tracePt t="38916" x="3033713" y="4997450"/>
          <p14:tracePt t="38923" x="3033713" y="4987925"/>
          <p14:tracePt t="38937" x="3033713" y="4979988"/>
          <p14:tracePt t="38944" x="3033713" y="4962525"/>
          <p14:tracePt t="38958" x="3033713" y="4954588"/>
          <p14:tracePt t="38965" x="3033713" y="4946650"/>
          <p14:tracePt t="38972" x="3033713" y="4937125"/>
          <p14:tracePt t="38979" x="3033713" y="4929188"/>
          <p14:tracePt t="38987" x="3033713" y="4919663"/>
          <p14:tracePt t="38994" x="3033713" y="4911725"/>
          <p14:tracePt t="39001" x="3033713" y="4903788"/>
          <p14:tracePt t="39008" x="3033713" y="4894263"/>
          <p14:tracePt t="39022" x="3033713" y="4878388"/>
          <p14:tracePt t="39029" x="3024188" y="4868863"/>
          <p14:tracePt t="39043" x="3024188" y="4860925"/>
          <p14:tracePt t="39050" x="3024188" y="4852988"/>
          <p14:tracePt t="39057" x="3016250" y="4843463"/>
          <p14:tracePt t="39064" x="3016250" y="4827588"/>
          <p14:tracePt t="39071" x="3016250" y="4818063"/>
          <p14:tracePt t="39078" x="3016250" y="4810125"/>
          <p14:tracePt t="39086" x="3016250" y="4792663"/>
          <p14:tracePt t="39093" x="3016250" y="4784725"/>
          <p14:tracePt t="39100" x="3016250" y="4775200"/>
          <p14:tracePt t="39107" x="3016250" y="4767263"/>
          <p14:tracePt t="39114" x="3016250" y="4759325"/>
          <p14:tracePt t="39121" x="3016250" y="4749800"/>
          <p14:tracePt t="39136" x="3016250" y="4733925"/>
          <p14:tracePt t="39142" x="3016250" y="4724400"/>
          <p14:tracePt t="39156" x="3016250" y="4716463"/>
          <p14:tracePt t="39163" x="3016250" y="4699000"/>
          <p14:tracePt t="39178" x="3016250" y="4691063"/>
          <p14:tracePt t="39185" x="3016250" y="4683125"/>
          <p14:tracePt t="39192" x="3016250" y="4673600"/>
          <p14:tracePt t="39199" x="3016250" y="4665663"/>
          <p14:tracePt t="39206" x="3016250" y="4657725"/>
          <p14:tracePt t="39221" x="3016250" y="4640263"/>
          <p14:tracePt t="39227" x="3016250" y="4630738"/>
          <p14:tracePt t="39241" x="3016250" y="4622800"/>
          <p14:tracePt t="39248" x="3016250" y="4605338"/>
          <p14:tracePt t="39263" x="3016250" y="4597400"/>
          <p14:tracePt t="39270" x="3016250" y="4589463"/>
          <p14:tracePt t="39276" x="3016250" y="4579938"/>
          <p14:tracePt t="39284" x="3016250" y="4572000"/>
          <p14:tracePt t="39291" x="3016250" y="4564063"/>
          <p14:tracePt t="39298" x="3016250" y="4554538"/>
          <p14:tracePt t="39305" x="3016250" y="4546600"/>
          <p14:tracePt t="39312" x="3016250" y="4538663"/>
          <p14:tracePt t="39333" x="3016250" y="4529138"/>
          <p14:tracePt t="39341" x="3016250" y="4521200"/>
          <p14:tracePt t="39355" x="3016250" y="4513263"/>
          <p14:tracePt t="39362" x="3016250" y="4503738"/>
          <p14:tracePt t="39369" x="3016250" y="4495800"/>
          <p14:tracePt t="39390" x="3016250" y="4486275"/>
          <p14:tracePt t="39397" x="3016250" y="4478338"/>
          <p14:tracePt t="39411" x="3016250" y="4470400"/>
          <p14:tracePt t="39419" x="3016250" y="4460875"/>
          <p14:tracePt t="39433" x="3016250" y="4452938"/>
          <p14:tracePt t="39454" x="3016250" y="4445000"/>
          <p14:tracePt t="39469" x="3016250" y="4435475"/>
          <p14:tracePt t="39490" x="3016250" y="4427538"/>
          <p14:tracePt t="39497" x="3016250" y="4419600"/>
          <p14:tracePt t="39518" x="3016250" y="4410075"/>
          <p14:tracePt t="39525" x="3016250" y="4402138"/>
          <p14:tracePt t="39532" x="3016250" y="4394200"/>
          <p14:tracePt t="39547" x="3016250" y="4384675"/>
          <p14:tracePt t="39560" x="3016250" y="4376738"/>
          <p14:tracePt t="39575" x="3016250" y="4368800"/>
          <p14:tracePt t="39582" x="3016250" y="4359275"/>
          <p14:tracePt t="39589" x="3016250" y="4351338"/>
          <p14:tracePt t="39610" x="3016250" y="4341813"/>
          <p14:tracePt t="39618" x="3016250" y="4333875"/>
          <p14:tracePt t="39632" x="3016250" y="4325938"/>
          <p14:tracePt t="39639" x="3016250" y="4316413"/>
          <p14:tracePt t="39653" x="3016250" y="4308475"/>
          <p14:tracePt t="39667" x="3016250" y="4300538"/>
          <p14:tracePt t="39682" x="3016250" y="4291013"/>
          <p14:tracePt t="39696" x="3016250" y="4283075"/>
          <p14:tracePt t="39704" x="3016250" y="4275138"/>
          <p14:tracePt t="39710" x="3016250" y="4265613"/>
          <p14:tracePt t="39731" x="3016250" y="4257675"/>
          <p14:tracePt t="39738" x="3016250" y="4249738"/>
          <p14:tracePt t="39753" x="3016250" y="4240213"/>
          <p14:tracePt t="39759" x="3016250" y="4232275"/>
          <p14:tracePt t="39766" x="3016250" y="4224338"/>
          <p14:tracePt t="39774" x="3016250" y="4214813"/>
          <p14:tracePt t="39781" x="3016250" y="4206875"/>
          <p14:tracePt t="39788" x="3016250" y="4197350"/>
          <p14:tracePt t="39795" x="3016250" y="4189413"/>
          <p14:tracePt t="39803" x="3016250" y="4181475"/>
          <p14:tracePt t="39816" x="3016250" y="4171950"/>
          <p14:tracePt t="39823" x="3016250" y="4164013"/>
          <p14:tracePt t="39830" x="3008313" y="4156075"/>
          <p14:tracePt t="39844" x="3008313" y="4146550"/>
          <p14:tracePt t="39859" x="3008313" y="4138613"/>
          <p14:tracePt t="39894" x="2998788" y="4130675"/>
          <p14:tracePt t="39909" x="2998788" y="4121150"/>
          <p14:tracePt t="39923" x="2998788" y="4113213"/>
          <p14:tracePt t="40086" x="2998788" y="4105275"/>
          <p14:tracePt t="40121" x="2998788" y="4095750"/>
          <p14:tracePt t="40178" x="2990850" y="4095750"/>
          <p14:tracePt t="40277" x="2990850" y="4105275"/>
          <p14:tracePt t="40812" x="2982913" y="4105275"/>
          <p14:tracePt t="40820" x="2973388" y="4105275"/>
          <p14:tracePt t="40827" x="2973388" y="4113213"/>
          <p14:tracePt t="40834" x="2965450" y="4121150"/>
          <p14:tracePt t="40841" x="2955925" y="4121150"/>
          <p14:tracePt t="40848" x="2947988" y="4121150"/>
          <p14:tracePt t="40855" x="2940050" y="4130675"/>
          <p14:tracePt t="40870" x="2930525" y="4130675"/>
          <p14:tracePt t="40877" x="2922588" y="4130675"/>
          <p14:tracePt t="40885" x="2922588" y="4138613"/>
          <p14:tracePt t="40891" x="2914650" y="4138613"/>
          <p14:tracePt t="40898" x="2905125" y="4138613"/>
          <p14:tracePt t="40905" x="2905125" y="4146550"/>
          <p14:tracePt t="40912" x="2897188" y="4146550"/>
          <p14:tracePt t="40920" x="2879725" y="4146550"/>
          <p14:tracePt t="40933" x="2871788" y="4156075"/>
          <p14:tracePt t="40951" x="2854325" y="4156075"/>
          <p14:tracePt t="40955" x="2846388" y="4156075"/>
          <p14:tracePt t="40962" x="2838450" y="4156075"/>
          <p14:tracePt t="40969" x="2838450" y="4164013"/>
          <p14:tracePt t="40976" x="2820988" y="4164013"/>
          <p14:tracePt t="40983" x="2811463" y="4164013"/>
          <p14:tracePt t="40997" x="2803525" y="4164013"/>
          <p14:tracePt t="41004" x="2786063" y="4171950"/>
          <p14:tracePt t="41019" x="2778125" y="4171950"/>
          <p14:tracePt t="41026" x="2760663" y="4171950"/>
          <p14:tracePt t="41040" x="2752725" y="4171950"/>
          <p14:tracePt t="41048" x="2744788" y="4171950"/>
          <p14:tracePt t="41054" x="2735263" y="4171950"/>
          <p14:tracePt t="41061" x="2727325" y="4171950"/>
          <p14:tracePt t="41069" x="2719388" y="4171950"/>
          <p14:tracePt t="41082" x="2701925" y="4171950"/>
          <p14:tracePt t="41090" x="2693988" y="4171950"/>
          <p14:tracePt t="41104" x="2676525" y="4171950"/>
          <p14:tracePt t="41118" x="2668588" y="4171950"/>
          <p14:tracePt t="41125" x="2659063" y="4171950"/>
          <p14:tracePt t="41132" x="2651125" y="4171950"/>
          <p14:tracePt t="41147" x="2633663" y="4171950"/>
          <p14:tracePt t="41153" x="2625725" y="4171950"/>
          <p14:tracePt t="41168" x="2616200" y="4171950"/>
          <p14:tracePt t="41175" x="2608263" y="4171950"/>
          <p14:tracePt t="41182" x="2600325" y="4171950"/>
          <p14:tracePt t="41189" x="2590800" y="4171950"/>
          <p14:tracePt t="41196" x="2582863" y="4171950"/>
          <p14:tracePt t="41210" x="2574925" y="4171950"/>
          <p14:tracePt t="41217" x="2565400" y="4171950"/>
          <p14:tracePt t="41224" x="2557463" y="4171950"/>
          <p14:tracePt t="41239" x="2549525" y="4171950"/>
          <p14:tracePt t="41246" x="2540000" y="4171950"/>
          <p14:tracePt t="41268" x="2532063" y="4171950"/>
          <p14:tracePt t="41274" x="2524125" y="4171950"/>
          <p14:tracePt t="41281" x="2514600" y="4171950"/>
          <p14:tracePt t="41296" x="2506663" y="4171950"/>
          <p14:tracePt t="41303" x="2497138" y="4171950"/>
          <p14:tracePt t="41318" x="2481263" y="4171950"/>
          <p14:tracePt t="41324" x="2471738" y="4171950"/>
          <p14:tracePt t="41339" x="2455863" y="4171950"/>
          <p14:tracePt t="41346" x="2446338" y="4171950"/>
          <p14:tracePt t="41360" x="2438400" y="4171950"/>
          <p14:tracePt t="41367" x="2420938" y="4171950"/>
          <p14:tracePt t="41381" x="2413000" y="4171950"/>
          <p14:tracePt t="41388" x="2405063" y="4171950"/>
          <p14:tracePt t="41395" x="2395538" y="4171950"/>
          <p14:tracePt t="41402" x="2387600" y="4171950"/>
          <p14:tracePt t="41409" x="2379663" y="4171950"/>
          <p14:tracePt t="41423" x="2370138" y="4171950"/>
          <p14:tracePt t="41431" x="2362200" y="4171950"/>
          <p14:tracePt t="41445" x="2352675" y="4171950"/>
          <p14:tracePt t="41452" x="2344738" y="4171950"/>
          <p14:tracePt t="41459" x="2336800" y="4171950"/>
          <p14:tracePt t="41473" x="2327275" y="4171950"/>
          <p14:tracePt t="41480" x="2319338" y="4171950"/>
          <p14:tracePt t="41502" x="2311400" y="4171950"/>
          <p14:tracePt t="41509" x="2301875" y="4171950"/>
          <p14:tracePt t="41516" x="2293938" y="4171950"/>
          <p14:tracePt t="41530" x="2286000" y="4171950"/>
          <p14:tracePt t="41537" x="2276475" y="4171950"/>
          <p14:tracePt t="41552" x="2260600" y="4171950"/>
          <p14:tracePt t="41559" x="2251075" y="4171950"/>
          <p14:tracePt t="41573" x="2243138" y="4171950"/>
          <p14:tracePt t="41580" x="2225675" y="4171950"/>
          <p14:tracePt t="41594" x="2217738" y="4171950"/>
          <p14:tracePt t="41602" x="2208213" y="4171950"/>
          <p14:tracePt t="41609" x="2200275" y="4171950"/>
          <p14:tracePt t="41616" x="2192338" y="4171950"/>
          <p14:tracePt t="41623" x="2182813" y="4171950"/>
          <p14:tracePt t="41631" x="2174875" y="4171950"/>
          <p14:tracePt t="41645" x="2166938" y="4171950"/>
          <p14:tracePt t="41652" x="2157413" y="4171950"/>
          <p14:tracePt t="41668" x="2149475" y="4171950"/>
          <p14:tracePt t="41674" x="2141538" y="4171950"/>
          <p14:tracePt t="41688" x="2132013" y="4171950"/>
          <p14:tracePt t="41695" x="2124075" y="4164013"/>
          <p14:tracePt t="41702" x="2116138" y="4164013"/>
          <p14:tracePt t="41717" x="2106613" y="4164013"/>
          <p14:tracePt t="41724" x="2098675" y="4164013"/>
          <p14:tracePt t="41738" x="2090738" y="4164013"/>
          <p14:tracePt t="41753" x="2081213" y="4164013"/>
          <p14:tracePt t="41760" x="2073275" y="4164013"/>
          <p14:tracePt t="41774" x="2065338" y="4164013"/>
          <p14:tracePt t="41781" x="2055813" y="4164013"/>
          <p14:tracePt t="41802" x="2047875" y="4164013"/>
          <p14:tracePt t="41810" x="2038350" y="4164013"/>
          <p14:tracePt t="41824" x="2030413" y="4164013"/>
          <p14:tracePt t="41831" x="2022475" y="4156075"/>
          <p14:tracePt t="41838" x="2012950" y="4156075"/>
          <p14:tracePt t="41845" x="2005013" y="4156075"/>
          <p14:tracePt t="41852" x="1997075" y="4156075"/>
          <p14:tracePt t="41859" x="1987550" y="4156075"/>
          <p14:tracePt t="41867" x="1979613" y="4156075"/>
          <p14:tracePt t="41874" x="1971675" y="4156075"/>
          <p14:tracePt t="41888" x="1954213" y="4156075"/>
          <p14:tracePt t="41895" x="1946275" y="4156075"/>
          <p14:tracePt t="41909" x="1936750" y="4156075"/>
          <p14:tracePt t="41917" x="1920875" y="4156075"/>
          <p14:tracePt t="41931" x="1911350" y="4156075"/>
          <p14:tracePt t="41938" x="1903413" y="4156075"/>
          <p14:tracePt t="41951" x="1893888" y="4156075"/>
          <p14:tracePt t="41952" x="1885950" y="4156075"/>
          <p14:tracePt t="41959" x="1878013" y="4156075"/>
          <p14:tracePt t="41968" x="1868488" y="4156075"/>
          <p14:tracePt t="41973" x="1860550" y="4156075"/>
          <p14:tracePt t="41980" x="1852613" y="4156075"/>
          <p14:tracePt t="41995" x="1835150" y="4156075"/>
          <p14:tracePt t="42002" x="1827213" y="4156075"/>
          <p14:tracePt t="42018" x="1817688" y="4156075"/>
          <p14:tracePt t="42024" x="1801813" y="4156075"/>
          <p14:tracePt t="42038" x="1792288" y="4156075"/>
          <p14:tracePt t="42046" x="1784350" y="4156075"/>
          <p14:tracePt t="42053" x="1776413" y="4156075"/>
          <p14:tracePt t="42060" x="1766888" y="4156075"/>
          <p14:tracePt t="42068" x="1758950" y="4156075"/>
          <p14:tracePt t="42074" x="1749425" y="4156075"/>
          <p14:tracePt t="42081" x="1741488" y="4156075"/>
          <p14:tracePt t="42088" x="1733550" y="4156075"/>
          <p14:tracePt t="42103" x="1724025" y="4156075"/>
          <p14:tracePt t="42110" x="1716088" y="4156075"/>
          <p14:tracePt t="42125" x="1698625" y="4156075"/>
          <p14:tracePt t="42139" x="1690688" y="4156075"/>
          <p14:tracePt t="42153" x="1682750" y="4156075"/>
          <p14:tracePt t="42160" x="1673225" y="4156075"/>
          <p14:tracePt t="42175" x="1665288" y="4156075"/>
          <p14:tracePt t="42182" x="1657350" y="4156075"/>
          <p14:tracePt t="42189" x="1647825" y="4156075"/>
          <p14:tracePt t="42203" x="1639888" y="4156075"/>
          <p14:tracePt t="42211" x="1631950" y="4156075"/>
          <p14:tracePt t="42225" x="1622425" y="4156075"/>
          <p14:tracePt t="42233" x="1614488" y="4156075"/>
          <p14:tracePt t="42240" x="1606550" y="4156075"/>
          <p14:tracePt t="42246" x="1597025" y="4156075"/>
          <p14:tracePt t="42260" x="1579563" y="4156075"/>
          <p14:tracePt t="42275" x="1571625" y="4156075"/>
          <p14:tracePt t="42282" x="1563688" y="4156075"/>
          <p14:tracePt t="42289" x="1554163" y="4156075"/>
          <p14:tracePt t="42296" x="1546225" y="4156075"/>
          <p14:tracePt t="42303" x="1538288" y="4156075"/>
          <p14:tracePt t="42310" x="1528763" y="4156075"/>
          <p14:tracePt t="42318" x="1520825" y="4156075"/>
          <p14:tracePt t="42325" x="1512888" y="4156075"/>
          <p14:tracePt t="42332" x="1503363" y="4156075"/>
          <p14:tracePt t="42339" x="1495425" y="4156075"/>
          <p14:tracePt t="42346" x="1487488" y="4156075"/>
          <p14:tracePt t="42353" x="1470025" y="4156075"/>
          <p14:tracePt t="42360" x="1452563" y="4156075"/>
          <p14:tracePt t="42375" x="1435100" y="4156075"/>
          <p14:tracePt t="42383" x="1427163" y="4156075"/>
          <p14:tracePt t="42390" x="1419225" y="4156075"/>
          <p14:tracePt t="42397" x="1401763" y="4156075"/>
          <p14:tracePt t="42404" x="1393825" y="4156075"/>
          <p14:tracePt t="42411" x="1384300" y="4156075"/>
          <p14:tracePt t="42419" x="1368425" y="4156075"/>
          <p14:tracePt t="42426" x="1358900" y="4156075"/>
          <p14:tracePt t="42434" x="1350963" y="4156075"/>
          <p14:tracePt t="42440" x="1343025" y="4156075"/>
          <p14:tracePt t="42448" x="1333500" y="4156075"/>
          <p14:tracePt t="42455" x="1317625" y="4156075"/>
          <p14:tracePt t="42469" x="1308100" y="4156075"/>
          <p14:tracePt t="42476" x="1300163" y="4156075"/>
          <p14:tracePt t="42484" x="1290638" y="4156075"/>
          <p14:tracePt t="42491" x="1282700" y="4156075"/>
          <p14:tracePt t="42498" x="1265238" y="4156075"/>
          <p14:tracePt t="42506" x="1249363" y="4156075"/>
          <p14:tracePt t="42513" x="1239838" y="4156075"/>
          <p14:tracePt t="42520" x="1231900" y="4156075"/>
          <p14:tracePt t="42527" x="1223963" y="4156075"/>
          <p14:tracePt t="42535" x="1214438" y="4156075"/>
          <p14:tracePt t="42542" x="1206500" y="4156075"/>
          <p14:tracePt t="42550" x="1198563" y="4156075"/>
          <p14:tracePt t="42556" x="1189038" y="4156075"/>
          <p14:tracePt t="42563" x="1181100" y="4156075"/>
          <p14:tracePt t="42570" x="1173163" y="4156075"/>
          <p14:tracePt t="42585" x="1163638" y="4156075"/>
          <p14:tracePt t="42592" x="1155700" y="4156075"/>
          <p14:tracePt t="42599" x="1147763" y="4156075"/>
          <p14:tracePt t="42614" x="1130300" y="4156075"/>
          <p14:tracePt t="42621" x="1120775" y="4156075"/>
          <p14:tracePt t="42635" x="1112838" y="4156075"/>
          <p14:tracePt t="42642" x="1104900" y="4156075"/>
          <p14:tracePt t="42650" x="1095375" y="4156075"/>
          <p14:tracePt t="42657" x="1087438" y="4156075"/>
          <p14:tracePt t="42664" x="1079500" y="4156075"/>
          <p14:tracePt t="42671" x="1069975" y="4156075"/>
          <p14:tracePt t="42679" x="1062038" y="4156075"/>
          <p14:tracePt t="42686" x="1054100" y="4156075"/>
          <p14:tracePt t="42701" x="1044575" y="4156075"/>
          <p14:tracePt t="42708" x="1036638" y="4156075"/>
          <p14:tracePt t="42722" x="1028700" y="4156075"/>
          <p14:tracePt t="42737" x="1019175" y="4156075"/>
          <p14:tracePt t="42744" x="1011238" y="4156075"/>
          <p14:tracePt t="42758" x="1003300" y="4156075"/>
          <p14:tracePt t="42766" x="993775" y="4156075"/>
          <p14:tracePt t="42787" x="985838" y="4156075"/>
          <p14:tracePt t="42794" x="976313" y="4156075"/>
          <p14:tracePt t="42802" x="968375" y="4156075"/>
          <p14:tracePt t="42817" x="960438" y="4156075"/>
          <p14:tracePt t="42831" x="950913" y="4156075"/>
          <p14:tracePt t="42845" x="942975" y="4164013"/>
          <p14:tracePt t="42852" x="935038" y="4164013"/>
          <p14:tracePt t="42874" x="925513" y="4171950"/>
          <p14:tracePt t="42881" x="917575" y="4171950"/>
          <p14:tracePt t="42888" x="909638" y="4171950"/>
          <p14:tracePt t="42903" x="900113" y="4171950"/>
          <p14:tracePt t="42910" x="892175" y="4171950"/>
          <p14:tracePt t="42918" x="892175" y="4181475"/>
          <p14:tracePt t="42931" x="884238" y="4181475"/>
          <p14:tracePt t="42939" x="874713" y="4181475"/>
          <p14:tracePt t="42951" x="866775" y="4181475"/>
          <p14:tracePt t="42960" x="858838" y="4181475"/>
          <p14:tracePt t="42974" x="849313" y="4189413"/>
          <p14:tracePt t="42988" x="841375" y="4189413"/>
          <p14:tracePt t="42996" x="831850" y="4189413"/>
          <p14:tracePt t="43003" x="823913" y="4189413"/>
          <p14:tracePt t="43025" x="815975" y="4197350"/>
          <p14:tracePt t="43032" x="806450" y="4197350"/>
          <p14:tracePt t="43067" x="798513" y="4197350"/>
          <p14:tracePt t="43088" x="790575" y="4197350"/>
          <p14:tracePt t="43103" x="781050" y="4197350"/>
          <p14:tracePt t="43131" x="773113" y="4197350"/>
          <p14:tracePt t="43139" x="765175" y="4197350"/>
          <p14:tracePt t="43167" x="755650" y="4197350"/>
          <p14:tracePt t="43174" x="747713" y="4197350"/>
          <p14:tracePt t="43181" x="739775" y="4197350"/>
          <p14:tracePt t="43203" x="730250" y="4197350"/>
          <p14:tracePt t="43218" x="722313" y="4197350"/>
          <p14:tracePt t="43253" x="714375" y="4197350"/>
          <p14:tracePt t="43275" x="704850" y="4197350"/>
          <p14:tracePt t="43290" x="696913" y="4197350"/>
          <p14:tracePt t="43326" x="688975" y="4197350"/>
          <p14:tracePt t="43340" x="679450" y="4206875"/>
          <p14:tracePt t="43376" x="671513" y="4206875"/>
          <p14:tracePt t="43391" x="661988" y="4206875"/>
          <p14:tracePt t="43456" x="654050" y="4206875"/>
          <p14:tracePt t="43507" x="646113" y="4206875"/>
          <p14:tracePt t="43587" x="646113" y="4197350"/>
          <p14:tracePt t="43594" x="636588" y="4197350"/>
          <p14:tracePt t="43608" x="636588" y="4189413"/>
          <p14:tracePt t="43637" x="636588" y="4181475"/>
          <p14:tracePt t="43659" x="636588" y="4171950"/>
          <p14:tracePt t="43673" x="636588" y="4164013"/>
          <p14:tracePt t="43710" x="636588" y="4156075"/>
          <p14:tracePt t="43724" x="636588" y="4146550"/>
          <p14:tracePt t="52485" x="646113" y="4181475"/>
          <p14:tracePt t="52492" x="671513" y="4275138"/>
          <p14:tracePt t="52499" x="704850" y="4351338"/>
          <p14:tracePt t="52507" x="722313" y="4452938"/>
          <p14:tracePt t="52514" x="755650" y="4538663"/>
          <p14:tracePt t="52521" x="798513" y="4605338"/>
          <p14:tracePt t="52528" x="831850" y="4673600"/>
          <p14:tracePt t="52535" x="874713" y="4767263"/>
          <p14:tracePt t="52542" x="925513" y="4843463"/>
          <p14:tracePt t="52549" x="950913" y="4919663"/>
          <p14:tracePt t="52557" x="1003300" y="4997450"/>
          <p14:tracePt t="52564" x="1044575" y="5064125"/>
          <p14:tracePt t="52571" x="1087438" y="5141913"/>
          <p14:tracePt t="52578" x="1130300" y="5200650"/>
          <p14:tracePt t="52586" x="1173163" y="5276850"/>
          <p14:tracePt t="52593" x="1214438" y="5327650"/>
          <p14:tracePt t="52600" x="1257300" y="5380038"/>
          <p14:tracePt t="52608" x="1290638" y="5430838"/>
          <p14:tracePt t="52614" x="1350963" y="5489575"/>
          <p14:tracePt t="52621" x="1384300" y="5524500"/>
          <p14:tracePt t="52629" x="1427163" y="5575300"/>
          <p14:tracePt t="52636" x="1462088" y="5616575"/>
          <p14:tracePt t="52643" x="1503363" y="5668963"/>
          <p14:tracePt t="52650" x="1546225" y="5727700"/>
          <p14:tracePt t="52657" x="1589088" y="5778500"/>
          <p14:tracePt t="52665" x="1631950" y="5829300"/>
          <p14:tracePt t="52672" x="1657350" y="5880100"/>
          <p14:tracePt t="52679" x="1698625" y="5915025"/>
          <p14:tracePt t="52686" x="1733550" y="5957888"/>
          <p14:tracePt t="52693" x="1784350" y="5999163"/>
          <p14:tracePt t="52700" x="1835150" y="6024563"/>
          <p14:tracePt t="52708" x="1885950" y="6067425"/>
          <p14:tracePt t="52714" x="1936750" y="6102350"/>
          <p14:tracePt t="52721" x="2005013" y="6143625"/>
          <p14:tracePt t="52729" x="2047875" y="6169025"/>
          <p14:tracePt t="52736" x="2098675" y="6211888"/>
          <p14:tracePt t="52743" x="2166938" y="6246813"/>
          <p14:tracePt t="52750" x="2217738" y="6272213"/>
          <p14:tracePt t="52757" x="2276475" y="6305550"/>
          <p14:tracePt t="52765" x="2344738" y="6348413"/>
          <p14:tracePt t="52772" x="2405063" y="6373813"/>
          <p14:tracePt t="52779" x="2455863" y="6407150"/>
          <p14:tracePt t="52786" x="2489200" y="6432550"/>
          <p14:tracePt t="52794" x="2514600" y="6450013"/>
          <p14:tracePt t="52801" x="2540000" y="6467475"/>
          <p14:tracePt t="52808" x="2565400" y="6483350"/>
          <p14:tracePt t="52815" x="2582863" y="6500813"/>
          <p14:tracePt t="52822" x="2608263" y="6518275"/>
          <p14:tracePt t="52829" x="2633663" y="6535738"/>
          <p14:tracePt t="52836" x="2659063" y="6551613"/>
          <p14:tracePt t="52843" x="2676525" y="6569075"/>
          <p14:tracePt t="52850" x="2684463" y="6594475"/>
          <p14:tracePt t="52859" x="2701925" y="6611938"/>
          <p14:tracePt t="52865" x="2719388" y="6619875"/>
          <p14:tracePt t="52872" x="2727325" y="6627813"/>
          <p14:tracePt t="52879" x="2735263" y="6645275"/>
          <p14:tracePt t="52886" x="2744788" y="6662738"/>
          <p14:tracePt t="52893" x="2752725" y="6670675"/>
          <p14:tracePt t="52900" x="2760663" y="6688138"/>
          <p14:tracePt t="52907" x="2770188" y="6705600"/>
          <p14:tracePt t="52915" x="2778125" y="6713538"/>
          <p14:tracePt t="52921" x="2786063" y="6731000"/>
          <p14:tracePt t="52929" x="2786063" y="6738938"/>
          <p14:tracePt t="52936" x="2795588" y="6746875"/>
          <p14:tracePt t="52943" x="2811463" y="6772275"/>
          <p14:tracePt t="52957" x="2820988" y="6789738"/>
          <p14:tracePt t="52959" x="2828925" y="6815138"/>
          <p14:tracePt t="52964" x="2838450" y="6824663"/>
          <p14:tracePt t="52972" x="2846388" y="6850063"/>
          <p14:tracePt t="53620" x="0" y="0"/>
        </p14:tracePtLst>
        <p14:tracePtLst>
          <p14:tracePt t="117427" x="3721100" y="6305550"/>
          <p14:tracePt t="118104" x="2889250" y="6832600"/>
          <p14:tracePt t="118112" x="2889250" y="6824663"/>
          <p14:tracePt t="118119" x="2889250" y="6807200"/>
          <p14:tracePt t="118126" x="2889250" y="6789738"/>
          <p14:tracePt t="118140" x="2879725" y="6781800"/>
          <p14:tracePt t="118147" x="2879725" y="6772275"/>
          <p14:tracePt t="118154" x="2879725" y="6764338"/>
          <p14:tracePt t="118161" x="2879725" y="6756400"/>
          <p14:tracePt t="118168" x="2871788" y="6746875"/>
          <p14:tracePt t="118175" x="2871788" y="6731000"/>
          <p14:tracePt t="118182" x="2871788" y="6713538"/>
          <p14:tracePt t="118189" x="2863850" y="6688138"/>
          <p14:tracePt t="118197" x="2863850" y="6662738"/>
          <p14:tracePt t="118204" x="2863850" y="6645275"/>
          <p14:tracePt t="118211" x="2863850" y="6619875"/>
          <p14:tracePt t="118218" x="2863850" y="6602413"/>
          <p14:tracePt t="118225" x="2863850" y="6586538"/>
          <p14:tracePt t="118232" x="2863850" y="6569075"/>
          <p14:tracePt t="118239" x="2863850" y="6551613"/>
          <p14:tracePt t="118247" x="2863850" y="6535738"/>
          <p14:tracePt t="118253" x="2863850" y="6510338"/>
          <p14:tracePt t="118260" x="2863850" y="6483350"/>
          <p14:tracePt t="118267" x="2863850" y="6475413"/>
          <p14:tracePt t="118274" x="2863850" y="6450013"/>
          <p14:tracePt t="118281" x="2863850" y="6442075"/>
          <p14:tracePt t="118288" x="2863850" y="6416675"/>
          <p14:tracePt t="118296" x="2863850" y="6399213"/>
          <p14:tracePt t="118303" x="2863850" y="6391275"/>
          <p14:tracePt t="118310" x="2863850" y="6373813"/>
          <p14:tracePt t="118317" x="2854325" y="6356350"/>
          <p14:tracePt t="118324" x="2854325" y="6348413"/>
          <p14:tracePt t="118331" x="2846388" y="6330950"/>
          <p14:tracePt t="118338" x="2846388" y="6323013"/>
          <p14:tracePt t="118345" x="2838450" y="6297613"/>
          <p14:tracePt t="118352" x="2838450" y="6280150"/>
          <p14:tracePt t="118360" x="2838450" y="6272213"/>
          <p14:tracePt t="118374" x="2838450" y="6262688"/>
          <p14:tracePt t="118381" x="2838450" y="6254750"/>
          <p14:tracePt t="118388" x="2828925" y="6246813"/>
          <p14:tracePt t="118395" x="2828925" y="6237288"/>
          <p14:tracePt t="118403" x="2828925" y="6229350"/>
          <p14:tracePt t="118417" x="2820988" y="6211888"/>
          <p14:tracePt t="118424" x="2820988" y="6186488"/>
          <p14:tracePt t="118431" x="2820988" y="6178550"/>
          <p14:tracePt t="118438" x="2820988" y="6153150"/>
          <p14:tracePt t="118445" x="2820988" y="6143625"/>
          <p14:tracePt t="118452" x="2820988" y="6118225"/>
          <p14:tracePt t="118459" x="2820988" y="6102350"/>
          <p14:tracePt t="118466" x="2820988" y="6084888"/>
          <p14:tracePt t="118473" x="2820988" y="6067425"/>
          <p14:tracePt t="118481" x="2820988" y="6049963"/>
          <p14:tracePt t="118487" x="2820988" y="6034088"/>
          <p14:tracePt t="118495" x="2820988" y="6016625"/>
          <p14:tracePt t="118502" x="2820988" y="6008688"/>
          <p14:tracePt t="118509" x="2820988" y="5991225"/>
          <p14:tracePt t="118516" x="2820988" y="5965825"/>
          <p14:tracePt t="118523" x="2820988" y="5957888"/>
          <p14:tracePt t="118530" x="2820988" y="5940425"/>
          <p14:tracePt t="118537" x="2820988" y="5922963"/>
          <p14:tracePt t="118551" x="2820988" y="5905500"/>
          <p14:tracePt t="118558" x="2820988" y="5897563"/>
          <p14:tracePt t="118565" x="2820988" y="5889625"/>
          <p14:tracePt t="118572" x="2820988" y="5872163"/>
          <p14:tracePt t="118587" x="2820988" y="5864225"/>
          <p14:tracePt t="118594" x="2820988" y="5854700"/>
          <p14:tracePt t="118601" x="2820988" y="5846763"/>
          <p14:tracePt t="118608" x="2820988" y="5838825"/>
          <p14:tracePt t="118615" x="2820988" y="5829300"/>
          <p14:tracePt t="118622" x="2820988" y="5821363"/>
          <p14:tracePt t="118630" x="2820988" y="5803900"/>
          <p14:tracePt t="118636" x="2820988" y="5795963"/>
          <p14:tracePt t="118644" x="2820988" y="5788025"/>
          <p14:tracePt t="118650" x="2820988" y="5778500"/>
          <p14:tracePt t="118658" x="2820988" y="5761038"/>
          <p14:tracePt t="118665" x="2820988" y="5753100"/>
          <p14:tracePt t="118672" x="2820988" y="5745163"/>
          <p14:tracePt t="118679" x="2820988" y="5727700"/>
          <p14:tracePt t="118686" x="2820988" y="5719763"/>
          <p14:tracePt t="118693" x="2820988" y="5710238"/>
          <p14:tracePt t="118700" x="2820988" y="5694363"/>
          <p14:tracePt t="118707" x="2828925" y="5676900"/>
          <p14:tracePt t="118721" x="2828925" y="5659438"/>
          <p14:tracePt t="118729" x="2828925" y="5651500"/>
          <p14:tracePt t="118736" x="2828925" y="5641975"/>
          <p14:tracePt t="118743" x="2838450" y="5626100"/>
          <p14:tracePt t="118750" x="2838450" y="5616575"/>
          <p14:tracePt t="118757" x="2846388" y="5608638"/>
          <p14:tracePt t="118764" x="2846388" y="5600700"/>
          <p14:tracePt t="118771" x="2846388" y="5583238"/>
          <p14:tracePt t="118778" x="2846388" y="5575300"/>
          <p14:tracePt t="118793" x="2846388" y="5557838"/>
          <p14:tracePt t="118800" x="2846388" y="5549900"/>
          <p14:tracePt t="118813" x="2846388" y="5540375"/>
          <p14:tracePt t="118820" x="2854325" y="5524500"/>
          <p14:tracePt t="118835" x="2854325" y="5507038"/>
          <p14:tracePt t="118842" x="2854325" y="5497513"/>
          <p14:tracePt t="118856" x="2863850" y="5489575"/>
          <p14:tracePt t="118863" x="2863850" y="5472113"/>
          <p14:tracePt t="118878" x="2863850" y="5464175"/>
          <p14:tracePt t="118884" x="2863850" y="5446713"/>
          <p14:tracePt t="118899" x="2863850" y="5438775"/>
          <p14:tracePt t="118906" x="2871788" y="5430838"/>
          <p14:tracePt t="118913" x="2871788" y="5421313"/>
          <p14:tracePt t="118920" x="2879725" y="5413375"/>
          <p14:tracePt t="118928" x="2879725" y="5405438"/>
          <p14:tracePt t="118934" x="2879725" y="5395913"/>
          <p14:tracePt t="118941" x="2889250" y="5380038"/>
          <p14:tracePt t="118949" x="2889250" y="5370513"/>
          <p14:tracePt t="118956" x="2897188" y="5362575"/>
          <p14:tracePt t="118963" x="2897188" y="5345113"/>
          <p14:tracePt t="118977" x="2897188" y="5327650"/>
          <p14:tracePt t="118995" x="2905125" y="5311775"/>
          <p14:tracePt t="118999" x="2905125" y="5302250"/>
          <p14:tracePt t="119005" x="2914650" y="5294313"/>
          <p14:tracePt t="119013" x="2914650" y="5286375"/>
          <p14:tracePt t="119019" x="2914650" y="5276850"/>
          <p14:tracePt t="119027" x="2914650" y="5268913"/>
          <p14:tracePt t="119034" x="2914650" y="5260975"/>
          <p14:tracePt t="119041" x="2914650" y="5251450"/>
          <p14:tracePt t="119055" x="2922588" y="5243513"/>
          <p14:tracePt t="119062" x="2922588" y="5226050"/>
          <p14:tracePt t="119076" x="2930525" y="5218113"/>
          <p14:tracePt t="119084" x="2930525" y="5208588"/>
          <p14:tracePt t="119098" x="2930525" y="5200650"/>
          <p14:tracePt t="119105" x="2940050" y="5200650"/>
          <p14:tracePt t="119112" x="2940050" y="5192713"/>
          <p14:tracePt t="119119" x="2947988" y="5183188"/>
          <p14:tracePt t="119133" x="2947988" y="5175250"/>
          <p14:tracePt t="119140" x="2955925" y="5175250"/>
          <p14:tracePt t="119154" x="2955925" y="5167313"/>
          <p14:tracePt t="119168" x="2955925" y="5157788"/>
          <p14:tracePt t="122842" x="2955925" y="5149850"/>
          <p14:tracePt t="122850" x="2955925" y="5141913"/>
          <p14:tracePt t="122857" x="2955925" y="5132388"/>
          <p14:tracePt t="122864" x="2955925" y="5124450"/>
          <p14:tracePt t="122871" x="2955925" y="5116513"/>
          <p14:tracePt t="122878" x="2955925" y="5106988"/>
          <p14:tracePt t="122885" x="2955925" y="5099050"/>
          <p14:tracePt t="122893" x="2955925" y="5091113"/>
          <p14:tracePt t="122906" x="2955925" y="5081588"/>
          <p14:tracePt t="122913" x="2955925" y="5073650"/>
          <p14:tracePt t="122941" x="2955925" y="5064125"/>
          <p14:tracePt t="122943" x="2955925" y="5056188"/>
          <p14:tracePt t="122949" x="2955925" y="5048250"/>
          <p14:tracePt t="122956" x="2955925" y="5038725"/>
          <p14:tracePt t="122963" x="2955925" y="5030788"/>
          <p14:tracePt t="122977" x="2955925" y="5022850"/>
          <p14:tracePt t="122984" x="2955925" y="5005388"/>
          <p14:tracePt t="122998" x="2955925" y="4997450"/>
          <p14:tracePt t="123006" x="2955925" y="4979988"/>
          <p14:tracePt t="123020" x="2955925" y="4972050"/>
          <p14:tracePt t="123027" x="2955925" y="4962525"/>
          <p14:tracePt t="123034" x="2955925" y="4954588"/>
          <p14:tracePt t="123042" x="2947988" y="4946650"/>
          <p14:tracePt t="123048" x="2947988" y="4937125"/>
          <p14:tracePt t="123062" x="2947988" y="4919663"/>
          <p14:tracePt t="123069" x="2947988" y="4911725"/>
          <p14:tracePt t="123083" x="2940050" y="4894263"/>
          <p14:tracePt t="123098" x="2940050" y="4878388"/>
          <p14:tracePt t="123112" x="2930525" y="4868863"/>
          <p14:tracePt t="123119" x="2930525" y="4860925"/>
          <p14:tracePt t="123126" x="2930525" y="4852988"/>
          <p14:tracePt t="123133" x="2922588" y="4843463"/>
          <p14:tracePt t="123141" x="2922588" y="4835525"/>
          <p14:tracePt t="123147" x="2914650" y="4835525"/>
          <p14:tracePt t="123154" x="2914650" y="4818063"/>
          <p14:tracePt t="123161" x="2914650" y="4810125"/>
          <p14:tracePt t="123176" x="2914650" y="4802188"/>
          <p14:tracePt t="123182" x="2914650" y="4792663"/>
          <p14:tracePt t="123192" x="2914650" y="4784725"/>
          <p14:tracePt t="123197" x="2905125" y="4775200"/>
          <p14:tracePt t="123204" x="2905125" y="4767263"/>
          <p14:tracePt t="123211" x="2905125" y="4759325"/>
          <p14:tracePt t="123218" x="2897188" y="4749800"/>
          <p14:tracePt t="123226" x="2897188" y="4741863"/>
          <p14:tracePt t="123240" x="2897188" y="4724400"/>
          <p14:tracePt t="123247" x="2897188" y="4716463"/>
          <p14:tracePt t="123260" x="2897188" y="4708525"/>
          <p14:tracePt t="123268" x="2897188" y="4699000"/>
          <p14:tracePt t="123276" x="2897188" y="4691063"/>
          <p14:tracePt t="123282" x="2889250" y="4683125"/>
          <p14:tracePt t="123289" x="2889250" y="4673600"/>
          <p14:tracePt t="123297" x="2879725" y="4665663"/>
          <p14:tracePt t="123303" x="2879725" y="4657725"/>
          <p14:tracePt t="123311" x="2879725" y="4648200"/>
          <p14:tracePt t="123317" x="2879725" y="4640263"/>
          <p14:tracePt t="123325" x="2879725" y="4630738"/>
          <p14:tracePt t="123339" x="2879725" y="4622800"/>
          <p14:tracePt t="123346" x="2879725" y="4605338"/>
          <p14:tracePt t="123360" x="2879725" y="4597400"/>
          <p14:tracePt t="123367" x="2879725" y="4589463"/>
          <p14:tracePt t="123374" x="2879725" y="4579938"/>
          <p14:tracePt t="123381" x="2879725" y="4572000"/>
          <p14:tracePt t="123389" x="2879725" y="4564063"/>
          <p14:tracePt t="123403" x="2879725" y="4546600"/>
          <p14:tracePt t="123410" x="2879725" y="4538663"/>
          <p14:tracePt t="123424" x="2879725" y="4521200"/>
          <p14:tracePt t="123431" x="2879725" y="4513263"/>
          <p14:tracePt t="123445" x="2879725" y="4503738"/>
          <p14:tracePt t="123452" x="2879725" y="4486275"/>
          <p14:tracePt t="123466" x="2879725" y="4478338"/>
          <p14:tracePt t="123474" x="2879725" y="4470400"/>
          <p14:tracePt t="123480" x="2879725" y="4460875"/>
          <p14:tracePt t="123488" x="2879725" y="4452938"/>
          <p14:tracePt t="123494" x="2879725" y="4445000"/>
          <p14:tracePt t="123509" x="2879725" y="4435475"/>
          <p14:tracePt t="123516" x="2879725" y="4419600"/>
          <p14:tracePt t="123530" x="2879725" y="4410075"/>
          <p14:tracePt t="123537" x="2879725" y="4402138"/>
          <p14:tracePt t="123551" x="2879725" y="4394200"/>
          <p14:tracePt t="123559" x="2889250" y="4384675"/>
          <p14:tracePt t="123573" x="2889250" y="4376738"/>
          <p14:tracePt t="123587" x="2889250" y="4368800"/>
          <p14:tracePt t="123594" x="2889250" y="4359275"/>
          <p14:tracePt t="123609" x="2889250" y="4351338"/>
          <p14:tracePt t="123623" x="2889250" y="4341813"/>
          <p14:tracePt t="123637" x="2889250" y="4333875"/>
          <p14:tracePt t="123644" x="2889250" y="4325938"/>
          <p14:tracePt t="123650" x="2889250" y="4316413"/>
          <p14:tracePt t="123672" x="2889250" y="4308475"/>
          <p14:tracePt t="123680" x="2889250" y="4300538"/>
          <p14:tracePt t="123694" x="2889250" y="4291013"/>
          <p14:tracePt t="123700" x="2889250" y="4283075"/>
          <p14:tracePt t="123722" x="2889250" y="4275138"/>
          <p14:tracePt t="123750" x="2889250" y="4265613"/>
          <p14:tracePt t="123772" x="2889250" y="4257675"/>
          <p14:tracePt t="123807" x="2889250" y="4249738"/>
          <p14:tracePt t="123821" x="2889250" y="4240213"/>
          <p14:tracePt t="123828" x="2889250" y="4232275"/>
          <p14:tracePt t="123849" x="2889250" y="4224338"/>
          <p14:tracePt t="123857" x="2889250" y="4214813"/>
          <p14:tracePt t="123878" x="2889250" y="4206875"/>
          <p14:tracePt t="123900" x="2889250" y="4197350"/>
          <p14:tracePt t="123914" x="2889250" y="4189413"/>
          <p14:tracePt t="123949" x="2889250" y="4181475"/>
          <p14:tracePt t="123964" x="2889250" y="4171950"/>
          <p14:tracePt t="124000" x="2889250" y="4164013"/>
          <p14:tracePt t="124014" x="2889250" y="4156075"/>
          <p14:tracePt t="124028" x="2889250" y="4146550"/>
          <p14:tracePt t="124063" x="2889250" y="4138613"/>
          <p14:tracePt t="124078" x="2889250" y="4130675"/>
          <p14:tracePt t="125867" x="2838450" y="4130675"/>
          <p14:tracePt t="125874" x="2752725" y="4156075"/>
          <p14:tracePt t="125881" x="2668588" y="4164013"/>
          <p14:tracePt t="125889" x="2582863" y="4171950"/>
          <p14:tracePt t="125895" x="2506663" y="4197350"/>
          <p14:tracePt t="125902" x="2446338" y="4197350"/>
          <p14:tracePt t="125910" x="2387600" y="4206875"/>
          <p14:tracePt t="125917" x="2344738" y="4206875"/>
          <p14:tracePt t="125924" x="2311400" y="4206875"/>
          <p14:tracePt t="125931" x="2276475" y="4206875"/>
          <p14:tracePt t="125940" x="2251075" y="4206875"/>
          <p14:tracePt t="125945" x="2225675" y="4206875"/>
          <p14:tracePt t="125952" x="2192338" y="4206875"/>
          <p14:tracePt t="125959" x="2157413" y="4206875"/>
          <p14:tracePt t="125966" x="2132013" y="4206875"/>
          <p14:tracePt t="125973" x="2098675" y="4206875"/>
          <p14:tracePt t="125980" x="2065338" y="4214813"/>
          <p14:tracePt t="125989" x="2047875" y="4214813"/>
          <p14:tracePt t="125995" x="2030413" y="4214813"/>
          <p14:tracePt t="126002" x="2005013" y="4224338"/>
          <p14:tracePt t="126009" x="1987550" y="4224338"/>
          <p14:tracePt t="126016" x="1962150" y="4232275"/>
          <p14:tracePt t="126024" x="1936750" y="4232275"/>
          <p14:tracePt t="126030" x="1911350" y="4232275"/>
          <p14:tracePt t="126039" x="1893888" y="4232275"/>
          <p14:tracePt t="126045" x="1860550" y="4232275"/>
          <p14:tracePt t="126052" x="1835150" y="4240213"/>
          <p14:tracePt t="126059" x="1827213" y="4240213"/>
          <p14:tracePt t="126066" x="1801813" y="4240213"/>
          <p14:tracePt t="126073" x="1784350" y="4240213"/>
          <p14:tracePt t="126080" x="1776413" y="4240213"/>
          <p14:tracePt t="126088" x="1758950" y="4240213"/>
          <p14:tracePt t="126094" x="1749425" y="4240213"/>
          <p14:tracePt t="126101" x="1741488" y="4240213"/>
          <p14:tracePt t="126108" x="1733550" y="4240213"/>
          <p14:tracePt t="126116" x="1724025" y="4240213"/>
          <p14:tracePt t="126123" x="1716088" y="4240213"/>
          <p14:tracePt t="126130" x="1708150" y="4240213"/>
          <p14:tracePt t="126144" x="1698625" y="4240213"/>
          <p14:tracePt t="126151" x="1682750" y="4240213"/>
          <p14:tracePt t="126165" x="1673225" y="4240213"/>
          <p14:tracePt t="126173" x="1657350" y="4240213"/>
          <p14:tracePt t="126186" x="1639888" y="4240213"/>
          <p14:tracePt t="126193" x="1622425" y="4240213"/>
          <p14:tracePt t="126200" x="1606550" y="4240213"/>
          <p14:tracePt t="126208" x="1589088" y="4232275"/>
          <p14:tracePt t="126215" x="1563688" y="4232275"/>
          <p14:tracePt t="126222" x="1546225" y="4232275"/>
          <p14:tracePt t="126229" x="1512888" y="4224338"/>
          <p14:tracePt t="126236" x="1477963" y="4224338"/>
          <p14:tracePt t="126243" x="1444625" y="4224338"/>
          <p14:tracePt t="126250" x="1427163" y="4224338"/>
          <p14:tracePt t="126257" x="1393825" y="4224338"/>
          <p14:tracePt t="126264" x="1368425" y="4224338"/>
          <p14:tracePt t="126272" x="1350963" y="4224338"/>
          <p14:tracePt t="126279" x="1325563" y="4224338"/>
          <p14:tracePt t="126286" x="1300163" y="4224338"/>
          <p14:tracePt t="126293" x="1290638" y="4214813"/>
          <p14:tracePt t="126300" x="1265238" y="4214813"/>
          <p14:tracePt t="126307" x="1257300" y="4214813"/>
          <p14:tracePt t="126314" x="1249363" y="4214813"/>
          <p14:tracePt t="126322" x="1231900" y="4214813"/>
          <p14:tracePt t="126329" x="1223963" y="4214813"/>
          <p14:tracePt t="126336" x="1214438" y="4214813"/>
          <p14:tracePt t="126343" x="1198563" y="4214813"/>
          <p14:tracePt t="126357" x="1189038" y="4214813"/>
          <p14:tracePt t="126364" x="1173163" y="4214813"/>
          <p14:tracePt t="126379" x="1163638" y="4214813"/>
          <p14:tracePt t="126386" x="1155700" y="4214813"/>
          <p14:tracePt t="126393" x="1147763" y="4214813"/>
          <p14:tracePt t="126400" x="1130300" y="4214813"/>
          <p14:tracePt t="126407" x="1120775" y="4214813"/>
          <p14:tracePt t="126415" x="1112838" y="4214813"/>
          <p14:tracePt t="126423" x="1095375" y="4214813"/>
          <p14:tracePt t="126437" x="1079500" y="4214813"/>
          <p14:tracePt t="126444" x="1062038" y="4214813"/>
          <p14:tracePt t="126458" x="1044575" y="4214813"/>
          <p14:tracePt t="126465" x="1036638" y="4214813"/>
          <p14:tracePt t="126473" x="1019175" y="4214813"/>
          <p14:tracePt t="126480" x="1011238" y="4214813"/>
          <p14:tracePt t="126487" x="1003300" y="4214813"/>
          <p14:tracePt t="126494" x="993775" y="4214813"/>
          <p14:tracePt t="126501" x="985838" y="4214813"/>
          <p14:tracePt t="126516" x="968375" y="4214813"/>
          <p14:tracePt t="126523" x="960438" y="4214813"/>
          <p14:tracePt t="126538" x="950913" y="4214813"/>
          <p14:tracePt t="126544" x="942975" y="4214813"/>
          <p14:tracePt t="126551" x="935038" y="4214813"/>
          <p14:tracePt t="126558" x="925513" y="4214813"/>
          <p14:tracePt t="126565" x="917575" y="4214813"/>
          <p14:tracePt t="126579" x="909638" y="4214813"/>
          <p14:tracePt t="126586" x="900113" y="4214813"/>
          <p14:tracePt t="126601" x="892175" y="4214813"/>
          <p14:tracePt t="126608" x="884238" y="4214813"/>
          <p14:tracePt t="126623" x="874713" y="4214813"/>
          <p14:tracePt t="126630" x="866775" y="4214813"/>
          <p14:tracePt t="126644" x="849313" y="4214813"/>
          <p14:tracePt t="126659" x="841375" y="4214813"/>
          <p14:tracePt t="126666" x="831850" y="4214813"/>
          <p14:tracePt t="126673" x="823913" y="4214813"/>
          <p14:tracePt t="126680" x="815975" y="4214813"/>
          <p14:tracePt t="126688" x="806450" y="4214813"/>
          <p14:tracePt t="126695" x="798513" y="4214813"/>
          <p14:tracePt t="126703" x="790575" y="4214813"/>
          <p14:tracePt t="126710" x="781050" y="4214813"/>
          <p14:tracePt t="126724" x="765175" y="4214813"/>
          <p14:tracePt t="126731" x="755650" y="4214813"/>
          <p14:tracePt t="126746" x="747713" y="4206875"/>
          <p14:tracePt t="126753" x="730250" y="4206875"/>
          <p14:tracePt t="126768" x="722313" y="4206875"/>
          <p14:tracePt t="126775" x="704850" y="4206875"/>
          <p14:tracePt t="126790" x="704850" y="4197350"/>
          <p14:tracePt t="126796" x="696913" y="4197350"/>
          <p14:tracePt t="126805" x="688975" y="4197350"/>
          <p14:tracePt t="126819" x="679450" y="4197350"/>
          <p14:tracePt t="126826" x="679450" y="4189413"/>
          <p14:tracePt t="126834" x="671513" y="4189413"/>
          <p14:tracePt t="126841" x="661988" y="4189413"/>
          <p14:tracePt t="126856" x="654050" y="4189413"/>
          <p14:tracePt t="126871" x="646113" y="4189413"/>
          <p14:tracePt t="126906" x="636588" y="4189413"/>
          <p14:tracePt t="126914" x="636588" y="4181475"/>
          <p14:tracePt t="126921" x="628650" y="4181475"/>
          <p14:tracePt t="127365" x="636588" y="4181475"/>
          <p14:tracePt t="127410" x="646113" y="4181475"/>
          <p14:tracePt t="127424" x="654050" y="4181475"/>
          <p14:tracePt t="127460" x="661988" y="4181475"/>
          <p14:tracePt t="127467" x="671513" y="4181475"/>
          <p14:tracePt t="127475" x="679450" y="4181475"/>
          <p14:tracePt t="127482" x="688975" y="4181475"/>
          <p14:tracePt t="127490" x="714375" y="4181475"/>
          <p14:tracePt t="127497" x="747713" y="4171950"/>
          <p14:tracePt t="127505" x="773113" y="4171950"/>
          <p14:tracePt t="127511" x="823913" y="4146550"/>
          <p14:tracePt t="127518" x="866775" y="4138613"/>
          <p14:tracePt t="127526" x="917575" y="4121150"/>
          <p14:tracePt t="127533" x="950913" y="4113213"/>
          <p14:tracePt t="127540" x="993775" y="4095750"/>
          <p14:tracePt t="127547" x="1044575" y="4087813"/>
          <p14:tracePt t="127555" x="1104900" y="4079875"/>
          <p14:tracePt t="127562" x="1163638" y="4062413"/>
          <p14:tracePt t="127569" x="1249363" y="4052888"/>
          <p14:tracePt t="127576" x="1308100" y="4052888"/>
          <p14:tracePt t="127583" x="1376363" y="4052888"/>
          <p14:tracePt t="127591" x="1435100" y="4052888"/>
          <p14:tracePt t="127598" x="1477963" y="4052888"/>
          <p14:tracePt t="127605" x="1520825" y="4052888"/>
          <p14:tracePt t="127612" x="1563688" y="4052888"/>
          <p14:tracePt t="127620" x="1614488" y="4052888"/>
          <p14:tracePt t="127626" x="1657350" y="4052888"/>
          <p14:tracePt t="127633" x="1698625" y="4052888"/>
          <p14:tracePt t="127640" x="1758950" y="4052888"/>
          <p14:tracePt t="127647" x="1801813" y="4044950"/>
          <p14:tracePt t="127655" x="1860550" y="4044950"/>
          <p14:tracePt t="127661" x="1893888" y="4044950"/>
          <p14:tracePt t="127668" x="1920875" y="4044950"/>
          <p14:tracePt t="127676" x="1946275" y="4044950"/>
          <p14:tracePt t="127683" x="1971675" y="4044950"/>
          <p14:tracePt t="127690" x="1987550" y="4044950"/>
          <p14:tracePt t="127697" x="2005013" y="4044950"/>
          <p14:tracePt t="127705" x="2030413" y="4044950"/>
          <p14:tracePt t="127711" x="2047875" y="4044950"/>
          <p14:tracePt t="127718" x="2065338" y="4044950"/>
          <p14:tracePt t="127726" x="2090738" y="4044950"/>
          <p14:tracePt t="127732" x="2116138" y="4044950"/>
          <p14:tracePt t="127740" x="2149475" y="4044950"/>
          <p14:tracePt t="127747" x="2182813" y="4044950"/>
          <p14:tracePt t="127754" x="2217738" y="4052888"/>
          <p14:tracePt t="127761" x="2243138" y="4052888"/>
          <p14:tracePt t="127768" x="2293938" y="4062413"/>
          <p14:tracePt t="127775" x="2336800" y="4062413"/>
          <p14:tracePt t="127783" x="2370138" y="4070350"/>
          <p14:tracePt t="127790" x="2395538" y="4079875"/>
          <p14:tracePt t="127797" x="2420938" y="4079875"/>
          <p14:tracePt t="127805" x="2446338" y="4087813"/>
          <p14:tracePt t="127811" x="2455863" y="4087813"/>
          <p14:tracePt t="127818" x="2471738" y="4095750"/>
          <p14:tracePt t="127825" x="2489200" y="4095750"/>
          <p14:tracePt t="127832" x="2506663" y="4095750"/>
          <p14:tracePt t="127839" x="2524125" y="4095750"/>
          <p14:tracePt t="127846" x="2540000" y="4095750"/>
          <p14:tracePt t="127854" x="2549525" y="4105275"/>
          <p14:tracePt t="127860" x="2565400" y="4105275"/>
          <p14:tracePt t="127867" x="2574925" y="4105275"/>
          <p14:tracePt t="127875" x="2582863" y="4105275"/>
          <p14:tracePt t="127882" x="2590800" y="4105275"/>
          <p14:tracePt t="127889" x="2600325" y="4105275"/>
          <p14:tracePt t="127896" x="2616200" y="4105275"/>
          <p14:tracePt t="127904" x="2625725" y="4105275"/>
          <p14:tracePt t="127910" x="2633663" y="4113213"/>
          <p14:tracePt t="127917" x="2651125" y="4113213"/>
          <p14:tracePt t="127924" x="2659063" y="4121150"/>
          <p14:tracePt t="127931" x="2668588" y="4121150"/>
          <p14:tracePt t="127939" x="2684463" y="4121150"/>
          <p14:tracePt t="127945" x="2684463" y="4130675"/>
          <p14:tracePt t="127954" x="2701925" y="4130675"/>
          <p14:tracePt t="127960" x="2719388" y="4130675"/>
          <p14:tracePt t="127974" x="2735263" y="4130675"/>
          <p14:tracePt t="127981" x="2752725" y="4130675"/>
          <p14:tracePt t="127988" x="2760663" y="4130675"/>
          <p14:tracePt t="127995" x="2770188" y="4138613"/>
          <p14:tracePt t="128003" x="2778125" y="4138613"/>
          <p14:tracePt t="128009" x="2778125" y="4146550"/>
          <p14:tracePt t="128016" x="2786063" y="4146550"/>
          <p14:tracePt t="128023" x="2795588" y="4146550"/>
          <p14:tracePt t="128030" x="2795588" y="4156075"/>
          <p14:tracePt t="128045" x="2803525" y="4156075"/>
          <p14:tracePt t="128052" x="2811463" y="4156075"/>
          <p14:tracePt t="128059" x="2820988" y="4164013"/>
          <p14:tracePt t="128074" x="2820988" y="4171950"/>
          <p14:tracePt t="128095" x="2828925" y="4171950"/>
          <p14:tracePt t="128109" x="2838450" y="4171950"/>
          <p14:tracePt t="128752" x="2846388" y="4181475"/>
          <p14:tracePt t="128760" x="2879725" y="4224338"/>
          <p14:tracePt t="128767" x="2905125" y="4275138"/>
          <p14:tracePt t="128774" x="2947988" y="4325938"/>
          <p14:tracePt t="128781" x="2990850" y="4384675"/>
          <p14:tracePt t="128788" x="3033713" y="4460875"/>
          <p14:tracePt t="128795" x="3067050" y="4529138"/>
          <p14:tracePt t="128802" x="3084513" y="4572000"/>
          <p14:tracePt t="128810" x="3117850" y="4622800"/>
          <p14:tracePt t="128817" x="3135313" y="4673600"/>
          <p14:tracePt t="128824" x="3152775" y="4733925"/>
          <p14:tracePt t="128831" x="3186113" y="4792663"/>
          <p14:tracePt t="128838" x="3211513" y="4886325"/>
          <p14:tracePt t="128846" x="3254375" y="4987925"/>
          <p14:tracePt t="128854" x="3305175" y="5116513"/>
          <p14:tracePt t="128860" x="3338513" y="5251450"/>
          <p14:tracePt t="128867" x="3373438" y="5362575"/>
          <p14:tracePt t="128875" x="3381375" y="5464175"/>
          <p14:tracePt t="128882" x="3389313" y="5549900"/>
          <p14:tracePt t="128889" x="3406775" y="5626100"/>
          <p14:tracePt t="128896" x="3414713" y="5684838"/>
          <p14:tracePt t="128904" x="3424238" y="5727700"/>
          <p14:tracePt t="128910" x="3432175" y="5778500"/>
          <p14:tracePt t="128917" x="3441700" y="5821363"/>
          <p14:tracePt t="128925" x="3449638" y="5897563"/>
          <p14:tracePt t="128932" x="3457575" y="5940425"/>
          <p14:tracePt t="128939" x="3457575" y="5999163"/>
          <p14:tracePt t="128953" x="3457575" y="6076950"/>
          <p14:tracePt t="128954" x="3457575" y="6161088"/>
          <p14:tracePt t="128961" x="3457575" y="6246813"/>
          <p14:tracePt t="128968" x="3457575" y="6313488"/>
          <p14:tracePt t="128975" x="3457575" y="6381750"/>
          <p14:tracePt t="128982" x="3457575" y="6442075"/>
          <p14:tracePt t="128989" x="3457575" y="6483350"/>
          <p14:tracePt t="128996" x="3457575" y="6535738"/>
          <p14:tracePt t="129004" x="3457575" y="6551613"/>
          <p14:tracePt t="129010" x="3457575" y="6569075"/>
          <p14:tracePt t="129017" x="3457575" y="6577013"/>
          <p14:tracePt t="129025" x="3457575" y="6594475"/>
          <p14:tracePt t="129032" x="3457575" y="6611938"/>
          <p14:tracePt t="129039" x="3449638" y="6627813"/>
          <p14:tracePt t="129047" x="3449638" y="6654800"/>
          <p14:tracePt t="129054" x="3441700" y="6670675"/>
          <p14:tracePt t="129061" x="3441700" y="6688138"/>
          <p14:tracePt t="129068" x="3441700" y="6713538"/>
          <p14:tracePt t="129075" x="3441700" y="6738938"/>
          <p14:tracePt t="129082" x="3432175" y="6746875"/>
          <p14:tracePt t="129090" x="3424238" y="6772275"/>
          <p14:tracePt t="129097" x="3414713" y="6789738"/>
          <p14:tracePt t="129104" x="3406775" y="6807200"/>
          <p14:tracePt t="129111" x="3398838" y="6815138"/>
          <p14:tracePt t="129119" x="3398838" y="6840538"/>
          <p14:tracePt t="129874" x="0" y="0"/>
        </p14:tracePtLst>
        <p14:tracePtLst>
          <p14:tracePt t="138664" x="3702050" y="6254750"/>
          <p14:tracePt t="139007" x="3008313" y="6807200"/>
          <p14:tracePt t="139014" x="3024188" y="6772275"/>
          <p14:tracePt t="139021" x="3033713" y="6738938"/>
          <p14:tracePt t="139029" x="3049588" y="6705600"/>
          <p14:tracePt t="139035" x="3074988" y="6670675"/>
          <p14:tracePt t="139043" x="3092450" y="6645275"/>
          <p14:tracePt t="139050" x="3109913" y="6611938"/>
          <p14:tracePt t="139057" x="3127375" y="6586538"/>
          <p14:tracePt t="139064" x="3143250" y="6561138"/>
          <p14:tracePt t="139071" x="3160713" y="6526213"/>
          <p14:tracePt t="139078" x="3178175" y="6510338"/>
          <p14:tracePt t="139085" x="3194050" y="6475413"/>
          <p14:tracePt t="139094" x="3211513" y="6450013"/>
          <p14:tracePt t="139099" x="3228975" y="6424613"/>
          <p14:tracePt t="139107" x="3244850" y="6399213"/>
          <p14:tracePt t="139114" x="3262313" y="6373813"/>
          <p14:tracePt t="139121" x="3279775" y="6338888"/>
          <p14:tracePt t="139128" x="3305175" y="6313488"/>
          <p14:tracePt t="139135" x="3322638" y="6297613"/>
          <p14:tracePt t="139143" x="3338513" y="6272213"/>
          <p14:tracePt t="139149" x="3355975" y="6246813"/>
          <p14:tracePt t="139156" x="3363913" y="6229350"/>
          <p14:tracePt t="139163" x="3373438" y="6203950"/>
          <p14:tracePt t="139170" x="3381375" y="6194425"/>
          <p14:tracePt t="139178" x="3398838" y="6178550"/>
          <p14:tracePt t="139184" x="3406775" y="6153150"/>
          <p14:tracePt t="139191" x="3414713" y="6143625"/>
          <p14:tracePt t="139198" x="3432175" y="6118225"/>
          <p14:tracePt t="139206" x="3432175" y="6102350"/>
          <p14:tracePt t="139213" x="3441700" y="6076950"/>
          <p14:tracePt t="139220" x="3457575" y="6049963"/>
          <p14:tracePt t="139228" x="3467100" y="6034088"/>
          <p14:tracePt t="139235" x="3475038" y="6016625"/>
          <p14:tracePt t="139243" x="3492500" y="5991225"/>
          <p14:tracePt t="139249" x="3508375" y="5965825"/>
          <p14:tracePt t="139256" x="3517900" y="5948363"/>
          <p14:tracePt t="139263" x="3525838" y="5922963"/>
          <p14:tracePt t="139270" x="3533775" y="5905500"/>
          <p14:tracePt t="139277" x="3543300" y="5880100"/>
          <p14:tracePt t="139284" x="3551238" y="5864225"/>
          <p14:tracePt t="139291" x="3559175" y="5846763"/>
          <p14:tracePt t="139298" x="3576638" y="5821363"/>
          <p14:tracePt t="139306" x="3586163" y="5803900"/>
          <p14:tracePt t="139313" x="3594100" y="5788025"/>
          <p14:tracePt t="139320" x="3602038" y="5770563"/>
          <p14:tracePt t="139327" x="3602038" y="5753100"/>
          <p14:tracePt t="139334" x="3611563" y="5745163"/>
          <p14:tracePt t="139341" x="3619500" y="5727700"/>
          <p14:tracePt t="139348" x="3627438" y="5710238"/>
          <p14:tracePt t="139355" x="3636963" y="5694363"/>
          <p14:tracePt t="139362" x="3644900" y="5694363"/>
          <p14:tracePt t="139369" x="3644900" y="5676900"/>
          <p14:tracePt t="139377" x="3652838" y="5659438"/>
          <p14:tracePt t="139383" x="3652838" y="5651500"/>
          <p14:tracePt t="139390" x="3662363" y="5634038"/>
          <p14:tracePt t="139398" x="3670300" y="5616575"/>
          <p14:tracePt t="139405" x="3678238" y="5608638"/>
          <p14:tracePt t="139412" x="3687763" y="5591175"/>
          <p14:tracePt t="139419" x="3687763" y="5575300"/>
          <p14:tracePt t="139426" x="3695700" y="5565775"/>
          <p14:tracePt t="139433" x="3695700" y="5540375"/>
          <p14:tracePt t="139440" x="3703638" y="5524500"/>
          <p14:tracePt t="139447" x="3713163" y="5514975"/>
          <p14:tracePt t="139454" x="3721100" y="5497513"/>
          <p14:tracePt t="139461" x="3729038" y="5481638"/>
          <p14:tracePt t="139468" x="3738563" y="5464175"/>
          <p14:tracePt t="139476" x="3738563" y="5456238"/>
          <p14:tracePt t="139483" x="3738563" y="5438775"/>
          <p14:tracePt t="139490" x="3746500" y="5421313"/>
          <p14:tracePt t="139497" x="3756025" y="5413375"/>
          <p14:tracePt t="139504" x="3763963" y="5387975"/>
          <p14:tracePt t="139511" x="3771900" y="5370513"/>
          <p14:tracePt t="139518" x="3771900" y="5362575"/>
          <p14:tracePt t="139526" x="3781425" y="5353050"/>
          <p14:tracePt t="139532" x="3781425" y="5345113"/>
          <p14:tracePt t="139546" x="3789363" y="5337175"/>
          <p14:tracePt t="139553" x="3789363" y="5327650"/>
          <p14:tracePt t="139561" x="3797300" y="5319713"/>
          <p14:tracePt t="139567" x="3797300" y="5311775"/>
          <p14:tracePt t="139575" x="3797300" y="5302250"/>
          <p14:tracePt t="139582" x="3806825" y="5294313"/>
          <p14:tracePt t="139589" x="3806825" y="5286375"/>
          <p14:tracePt t="139596" x="3806825" y="5276850"/>
          <p14:tracePt t="139603" x="3806825" y="5268913"/>
          <p14:tracePt t="139617" x="3814763" y="5251450"/>
          <p14:tracePt t="139625" x="3814763" y="5243513"/>
          <p14:tracePt t="139631" x="3822700" y="5243513"/>
          <p14:tracePt t="139639" x="3822700" y="5235575"/>
          <p14:tracePt t="139646" x="3832225" y="5226050"/>
          <p14:tracePt t="139661" x="3832225" y="5218113"/>
          <p14:tracePt t="139667" x="3832225" y="5208588"/>
          <p14:tracePt t="139681" x="3840163" y="5200650"/>
          <p14:tracePt t="139696" x="3840163" y="5192713"/>
          <p14:tracePt t="139717" x="3840163" y="5183188"/>
          <p14:tracePt t="141371" x="3840163" y="5167313"/>
          <p14:tracePt t="141378" x="3840163" y="5157788"/>
          <p14:tracePt t="141385" x="3840163" y="5149850"/>
          <p14:tracePt t="141392" x="3840163" y="5132388"/>
          <p14:tracePt t="141406" x="3840163" y="5106988"/>
          <p14:tracePt t="141413" x="3840163" y="5099050"/>
          <p14:tracePt t="141420" x="3840163" y="5073650"/>
          <p14:tracePt t="141427" x="3840163" y="5048250"/>
          <p14:tracePt t="141435" x="3840163" y="5038725"/>
          <p14:tracePt t="141442" x="3840163" y="5013325"/>
          <p14:tracePt t="141449" x="3840163" y="4987925"/>
          <p14:tracePt t="141457" x="3840163" y="4979988"/>
          <p14:tracePt t="141463" x="3848100" y="4954588"/>
          <p14:tracePt t="141470" x="3848100" y="4929188"/>
          <p14:tracePt t="141477" x="3848100" y="4886325"/>
          <p14:tracePt t="141484" x="3857625" y="4852988"/>
          <p14:tracePt t="141492" x="3857625" y="4827588"/>
          <p14:tracePt t="141498" x="3857625" y="4802188"/>
          <p14:tracePt t="141506" x="3857625" y="4767263"/>
          <p14:tracePt t="141513" x="3857625" y="4733925"/>
          <p14:tracePt t="141519" x="3857625" y="4708525"/>
          <p14:tracePt t="141527" x="3857625" y="4683125"/>
          <p14:tracePt t="141534" x="3857625" y="4657725"/>
          <p14:tracePt t="141541" x="3865563" y="4630738"/>
          <p14:tracePt t="141548" x="3865563" y="4605338"/>
          <p14:tracePt t="141555" x="3865563" y="4579938"/>
          <p14:tracePt t="141562" x="3865563" y="4554538"/>
          <p14:tracePt t="141569" x="3865563" y="4529138"/>
          <p14:tracePt t="141576" x="3865563" y="4513263"/>
          <p14:tracePt t="141584" x="3865563" y="4503738"/>
          <p14:tracePt t="141591" x="3865563" y="4486275"/>
          <p14:tracePt t="141598" x="3865563" y="4470400"/>
          <p14:tracePt t="141612" x="3865563" y="4452938"/>
          <p14:tracePt t="141619" x="3865563" y="4445000"/>
          <p14:tracePt t="141626" x="3865563" y="4427538"/>
          <p14:tracePt t="141633" x="3865563" y="4402138"/>
          <p14:tracePt t="141640" x="3865563" y="4394200"/>
          <p14:tracePt t="141647" x="3865563" y="4368800"/>
          <p14:tracePt t="141654" x="3865563" y="4341813"/>
          <p14:tracePt t="141662" x="3873500" y="4325938"/>
          <p14:tracePt t="141668" x="3873500" y="4308475"/>
          <p14:tracePt t="141676" x="3873500" y="4283075"/>
          <p14:tracePt t="141683" x="3873500" y="4265613"/>
          <p14:tracePt t="141690" x="3873500" y="4249738"/>
          <p14:tracePt t="141697" x="3873500" y="4240213"/>
          <p14:tracePt t="141704" x="3873500" y="4232275"/>
          <p14:tracePt t="141711" x="3873500" y="4224338"/>
          <p14:tracePt t="141718" x="3873500" y="4214813"/>
          <p14:tracePt t="141725" x="3873500" y="4206875"/>
          <p14:tracePt t="141732" x="3873500" y="4189413"/>
          <p14:tracePt t="141747" x="3873500" y="4171950"/>
          <p14:tracePt t="141754" x="3873500" y="4164013"/>
          <p14:tracePt t="141761" x="3873500" y="4156075"/>
          <p14:tracePt t="141768" x="3873500" y="4138613"/>
          <p14:tracePt t="141775" x="3873500" y="4130675"/>
          <p14:tracePt t="141782" x="3873500" y="4121150"/>
          <p14:tracePt t="141789" x="3873500" y="4105275"/>
          <p14:tracePt t="141796" x="3873500" y="4095750"/>
          <p14:tracePt t="141803" x="3873500" y="4079875"/>
          <p14:tracePt t="141817" x="3873500" y="4062413"/>
          <p14:tracePt t="141825" x="3873500" y="4044950"/>
          <p14:tracePt t="141839" x="3873500" y="4027488"/>
          <p14:tracePt t="141846" x="3873500" y="4019550"/>
          <p14:tracePt t="141853" x="3873500" y="4011613"/>
          <p14:tracePt t="141860" x="3873500" y="3994150"/>
          <p14:tracePt t="141867" x="3873500" y="3986213"/>
          <p14:tracePt t="141875" x="3873500" y="3968750"/>
          <p14:tracePt t="141881" x="3873500" y="3960813"/>
          <p14:tracePt t="141888" x="3873500" y="3935413"/>
          <p14:tracePt t="141896" x="3873500" y="3925888"/>
          <p14:tracePt t="141902" x="3873500" y="3917950"/>
          <p14:tracePt t="141910" x="3873500" y="3900488"/>
          <p14:tracePt t="141917" x="3873500" y="3892550"/>
          <p14:tracePt t="141924" x="3873500" y="3883025"/>
          <p14:tracePt t="141931" x="3873500" y="3867150"/>
          <p14:tracePt t="141941" x="3873500" y="3857625"/>
          <p14:tracePt t="141945" x="3873500" y="3841750"/>
          <p14:tracePt t="141952" x="3873500" y="3832225"/>
          <p14:tracePt t="141960" x="3873500" y="3816350"/>
          <p14:tracePt t="141966" x="3873500" y="3798888"/>
          <p14:tracePt t="141975" x="3873500" y="3790950"/>
          <p14:tracePt t="141981" x="3873500" y="3773488"/>
          <p14:tracePt t="141988" x="3873500" y="3763963"/>
          <p14:tracePt t="141995" x="3873500" y="3756025"/>
          <p14:tracePt t="142002" x="3873500" y="3738563"/>
          <p14:tracePt t="142016" x="3873500" y="3722688"/>
          <p14:tracePt t="142024" x="3873500" y="3705225"/>
          <p14:tracePt t="142030" x="3873500" y="3697288"/>
          <p14:tracePt t="142038" x="3873500" y="3687763"/>
          <p14:tracePt t="142045" x="3873500" y="3679825"/>
          <p14:tracePt t="142052" x="3873500" y="3671888"/>
          <p14:tracePt t="142059" x="3873500" y="3654425"/>
          <p14:tracePt t="142074" x="3873500" y="3646488"/>
          <p14:tracePt t="142080" x="3873500" y="3629025"/>
          <p14:tracePt t="142094" x="3873500" y="3619500"/>
          <p14:tracePt t="142101" x="3873500" y="3611563"/>
          <p14:tracePt t="142108" x="3873500" y="3603625"/>
          <p14:tracePt t="142115" x="3873500" y="3594100"/>
          <p14:tracePt t="142123" x="3873500" y="3586163"/>
          <p14:tracePt t="142137" x="3873500" y="3568700"/>
          <p14:tracePt t="142144" x="3873500" y="3560763"/>
          <p14:tracePt t="142158" x="3873500" y="3543300"/>
          <p14:tracePt t="142165" x="3873500" y="3535363"/>
          <p14:tracePt t="142179" x="3873500" y="3527425"/>
          <p14:tracePt t="142186" x="3873500" y="3517900"/>
          <p14:tracePt t="142193" x="3873500" y="3509963"/>
          <p14:tracePt t="142208" x="3873500" y="3502025"/>
          <p14:tracePt t="142214" x="3873500" y="3492500"/>
          <p14:tracePt t="142229" x="3873500" y="3484563"/>
          <p14:tracePt t="142236" x="3873500" y="3475038"/>
          <p14:tracePt t="142258" x="3873500" y="3467100"/>
          <p14:tracePt t="142264" x="3873500" y="3459163"/>
          <p14:tracePt t="142271" x="3873500" y="3449638"/>
          <p14:tracePt t="142307" x="3873500" y="3441700"/>
          <p14:tracePt t="142321" x="3873500" y="3433763"/>
          <p14:tracePt t="142335" x="3873500" y="3424238"/>
          <p14:tracePt t="142342" x="3873500" y="3416300"/>
          <p14:tracePt t="142349" x="3873500" y="3408363"/>
          <p14:tracePt t="142385" x="3873500" y="3398838"/>
          <p14:tracePt t="142399" x="3873500" y="3390900"/>
          <p14:tracePt t="142435" x="3873500" y="3382963"/>
          <p14:tracePt t="142449" x="3873500" y="3373438"/>
          <p14:tracePt t="142470" x="3873500" y="3365500"/>
          <p14:tracePt t="142506" x="3873500" y="3355975"/>
          <p14:tracePt t="142520" x="3873500" y="3348038"/>
          <p14:tracePt t="143296" x="3873500" y="3340100"/>
          <p14:tracePt t="143303" x="3873500" y="3330575"/>
          <p14:tracePt t="143311" x="3873500" y="3322638"/>
          <p14:tracePt t="143318" x="3865563" y="3322638"/>
          <p14:tracePt t="143324" x="3865563" y="3314700"/>
          <p14:tracePt t="143339" x="3865563" y="3305175"/>
          <p14:tracePt t="143374" x="3865563" y="3297238"/>
          <p14:tracePt t="143395" x="3865563" y="3289300"/>
          <p14:tracePt t="143424" x="3865563" y="3279775"/>
          <p14:tracePt t="143446" x="3865563" y="3271838"/>
          <p14:tracePt t="143467" x="3865563" y="3263900"/>
          <p14:tracePt t="143510" x="3857625" y="3263900"/>
          <p14:tracePt t="144031" x="3848100" y="3263900"/>
          <p14:tracePt t="144038" x="3848100" y="3271838"/>
          <p14:tracePt t="144045" x="3840163" y="3271838"/>
          <p14:tracePt t="144052" x="3832225" y="3279775"/>
          <p14:tracePt t="144059" x="3822700" y="3279775"/>
          <p14:tracePt t="144080" x="3814763" y="3279775"/>
          <p14:tracePt t="144088" x="3806825" y="3289300"/>
          <p14:tracePt t="144101" x="3797300" y="3289300"/>
          <p14:tracePt t="144109" x="3789363" y="3289300"/>
          <p14:tracePt t="144130" x="3781425" y="3289300"/>
          <p14:tracePt t="144138" x="3771900" y="3289300"/>
          <p14:tracePt t="144144" x="3763963" y="3289300"/>
          <p14:tracePt t="144158" x="3763963" y="3297238"/>
          <p14:tracePt t="144179" x="3756025" y="3297238"/>
          <p14:tracePt t="144194" x="3746500" y="3297238"/>
          <p14:tracePt t="144229" x="3738563" y="3297238"/>
          <p14:tracePt t="144243" x="3729038" y="3297238"/>
          <p14:tracePt t="144258" x="3721100" y="3297238"/>
          <p14:tracePt t="144293" x="3713163" y="3297238"/>
          <p14:tracePt t="144314" x="3703638" y="3297238"/>
          <p14:tracePt t="144336" x="3695700" y="3297238"/>
          <p14:tracePt t="144343" x="3687763" y="3297238"/>
          <p14:tracePt t="144357" x="3678238" y="3297238"/>
          <p14:tracePt t="144371" x="3670300" y="3297238"/>
          <p14:tracePt t="144378" x="3662363" y="3297238"/>
          <p14:tracePt t="144400" x="3652838" y="3297238"/>
          <p14:tracePt t="144407" x="3644900" y="3297238"/>
          <p14:tracePt t="144414" x="3636963" y="3297238"/>
          <p14:tracePt t="144428" x="3627438" y="3297238"/>
          <p14:tracePt t="144442" x="3619500" y="3297238"/>
          <p14:tracePt t="144449" x="3611563" y="3297238"/>
          <p14:tracePt t="144457" x="3602038" y="3297238"/>
          <p14:tracePt t="144463" x="3594100" y="3297238"/>
          <p14:tracePt t="144485" x="3586163" y="3297238"/>
          <p14:tracePt t="144492" x="3576638" y="3297238"/>
          <p14:tracePt t="144507" x="3568700" y="3297238"/>
          <p14:tracePt t="144513" x="3559175" y="3297238"/>
          <p14:tracePt t="144521" x="3551238" y="3297238"/>
          <p14:tracePt t="144542" x="3543300" y="3297238"/>
          <p14:tracePt t="144549" x="3533775" y="3297238"/>
          <p14:tracePt t="144563" x="3525838" y="3297238"/>
          <p14:tracePt t="144578" x="3517900" y="3297238"/>
          <p14:tracePt t="144585" x="3508375" y="3297238"/>
          <p14:tracePt t="144599" x="3500438" y="3297238"/>
          <p14:tracePt t="144606" x="3492500" y="3297238"/>
          <p14:tracePt t="144627" x="3482975" y="3297238"/>
          <p14:tracePt t="144634" x="3475038" y="3297238"/>
          <p14:tracePt t="144641" x="3467100" y="3297238"/>
          <p14:tracePt t="144656" x="3457575" y="3297238"/>
          <p14:tracePt t="144670" x="3449638" y="3297238"/>
          <p14:tracePt t="144684" x="3441700" y="3305175"/>
          <p14:tracePt t="144691" x="3432175" y="3305175"/>
          <p14:tracePt t="144698" x="3424238" y="3305175"/>
          <p14:tracePt t="144712" x="3414713" y="3305175"/>
          <p14:tracePt t="144719" x="3406775" y="3305175"/>
          <p14:tracePt t="144734" x="3389313" y="3305175"/>
          <p14:tracePt t="144741" x="3381375" y="3305175"/>
          <p14:tracePt t="144754" x="3373438" y="3305175"/>
          <p14:tracePt t="144761" x="3355975" y="3305175"/>
          <p14:tracePt t="144776" x="3348038" y="3305175"/>
          <p14:tracePt t="144783" x="3338513" y="3305175"/>
          <p14:tracePt t="144790" x="3330575" y="3305175"/>
          <p14:tracePt t="144797" x="3322638" y="3305175"/>
          <p14:tracePt t="144811" x="3313113" y="3305175"/>
          <p14:tracePt t="144826" x="3305175" y="3305175"/>
          <p14:tracePt t="144833" x="3297238" y="3305175"/>
          <p14:tracePt t="144847" x="3287713" y="3305175"/>
          <p14:tracePt t="144861" x="3279775" y="3305175"/>
          <p14:tracePt t="144868" x="3270250" y="3305175"/>
          <p14:tracePt t="144876" x="3262313" y="3305175"/>
          <p14:tracePt t="144883" x="3254375" y="3305175"/>
          <p14:tracePt t="144890" x="3244850" y="3314700"/>
          <p14:tracePt t="144897" x="3236913" y="3314700"/>
          <p14:tracePt t="144905" x="3228975" y="3314700"/>
          <p14:tracePt t="144918" x="3219450" y="3314700"/>
          <p14:tracePt t="144925" x="3203575" y="3314700"/>
          <p14:tracePt t="144940" x="3194050" y="3314700"/>
          <p14:tracePt t="144955" x="3178175" y="3314700"/>
          <p14:tracePt t="144960" x="3168650" y="3314700"/>
          <p14:tracePt t="144968" x="3160713" y="3314700"/>
          <p14:tracePt t="144982" x="3143250" y="3314700"/>
          <p14:tracePt t="144989" x="3135313" y="3314700"/>
          <p14:tracePt t="144996" x="3127375" y="3314700"/>
          <p14:tracePt t="145004" x="3109913" y="3314700"/>
          <p14:tracePt t="145010" x="3100388" y="3314700"/>
          <p14:tracePt t="145018" x="3092450" y="3314700"/>
          <p14:tracePt t="145024" x="3084513" y="3314700"/>
          <p14:tracePt t="145031" x="3074988" y="3314700"/>
          <p14:tracePt t="145039" x="3067050" y="3322638"/>
          <p14:tracePt t="145046" x="3059113" y="3322638"/>
          <p14:tracePt t="145053" x="3049588" y="3322638"/>
          <p14:tracePt t="145060" x="3041650" y="3322638"/>
          <p14:tracePt t="145068" x="3024188" y="3322638"/>
          <p14:tracePt t="145075" x="3016250" y="3322638"/>
          <p14:tracePt t="145081" x="3008313" y="3322638"/>
          <p14:tracePt t="145089" x="2998788" y="3322638"/>
          <p14:tracePt t="145096" x="2982913" y="3322638"/>
          <p14:tracePt t="145104" x="2973388" y="3322638"/>
          <p14:tracePt t="145110" x="2965450" y="3322638"/>
          <p14:tracePt t="145117" x="2955925" y="3322638"/>
          <p14:tracePt t="145124" x="2947988" y="3322638"/>
          <p14:tracePt t="145131" x="2940050" y="3322638"/>
          <p14:tracePt t="145139" x="2930525" y="3330575"/>
          <p14:tracePt t="145145" x="2922588" y="3330575"/>
          <p14:tracePt t="145152" x="2914650" y="3330575"/>
          <p14:tracePt t="145159" x="2905125" y="3330575"/>
          <p14:tracePt t="145167" x="2897188" y="3330575"/>
          <p14:tracePt t="145174" x="2889250" y="3330575"/>
          <p14:tracePt t="145181" x="2879725" y="3330575"/>
          <p14:tracePt t="145188" x="2871788" y="3330575"/>
          <p14:tracePt t="145195" x="2863850" y="3330575"/>
          <p14:tracePt t="145202" x="2854325" y="3330575"/>
          <p14:tracePt t="145209" x="2846388" y="3330575"/>
          <p14:tracePt t="145216" x="2828925" y="3330575"/>
          <p14:tracePt t="145223" x="2820988" y="3330575"/>
          <p14:tracePt t="145230" x="2803525" y="3330575"/>
          <p14:tracePt t="145238" x="2795588" y="3330575"/>
          <p14:tracePt t="145245" x="2786063" y="3330575"/>
          <p14:tracePt t="145252" x="2770188" y="3330575"/>
          <p14:tracePt t="145267" x="2752725" y="3330575"/>
          <p14:tracePt t="145274" x="2744788" y="3330575"/>
          <p14:tracePt t="145281" x="2735263" y="3330575"/>
          <p14:tracePt t="145288" x="2719388" y="3330575"/>
          <p14:tracePt t="145295" x="2709863" y="3330575"/>
          <p14:tracePt t="145302" x="2701925" y="3330575"/>
          <p14:tracePt t="145310" x="2684463" y="3330575"/>
          <p14:tracePt t="145316" x="2676525" y="3330575"/>
          <p14:tracePt t="145323" x="2659063" y="3330575"/>
          <p14:tracePt t="145338" x="2641600" y="3330575"/>
          <p14:tracePt t="145345" x="2625725" y="3340100"/>
          <p14:tracePt t="145352" x="2616200" y="3340100"/>
          <p14:tracePt t="145360" x="2608263" y="3340100"/>
          <p14:tracePt t="145367" x="2600325" y="3340100"/>
          <p14:tracePt t="145374" x="2582863" y="3340100"/>
          <p14:tracePt t="145381" x="2565400" y="3340100"/>
          <p14:tracePt t="145388" x="2557463" y="3340100"/>
          <p14:tracePt t="145395" x="2540000" y="3340100"/>
          <p14:tracePt t="145402" x="2532063" y="3340100"/>
          <p14:tracePt t="145409" x="2506663" y="3340100"/>
          <p14:tracePt t="145416" x="2489200" y="3340100"/>
          <p14:tracePt t="145423" x="2471738" y="3340100"/>
          <p14:tracePt t="145430" x="2455863" y="3340100"/>
          <p14:tracePt t="145438" x="2438400" y="3340100"/>
          <p14:tracePt t="145445" x="2430463" y="3340100"/>
          <p14:tracePt t="145452" x="2413000" y="3340100"/>
          <p14:tracePt t="145459" x="2405063" y="3340100"/>
          <p14:tracePt t="145466" x="2387600" y="3340100"/>
          <p14:tracePt t="145473" x="2370138" y="3340100"/>
          <p14:tracePt t="145488" x="2362200" y="3340100"/>
          <p14:tracePt t="145494" x="2344738" y="3340100"/>
          <p14:tracePt t="145509" x="2336800" y="3340100"/>
          <p14:tracePt t="145516" x="2327275" y="3340100"/>
          <p14:tracePt t="145523" x="2319338" y="3340100"/>
          <p14:tracePt t="145530" x="2311400" y="3340100"/>
          <p14:tracePt t="145538" x="2301875" y="3340100"/>
          <p14:tracePt t="145544" x="2293938" y="3340100"/>
          <p14:tracePt t="145551" x="2286000" y="3340100"/>
          <p14:tracePt t="145559" x="2276475" y="3340100"/>
          <p14:tracePt t="145566" x="2260600" y="3340100"/>
          <p14:tracePt t="145573" x="2251075" y="3340100"/>
          <p14:tracePt t="145580" x="2243138" y="3340100"/>
          <p14:tracePt t="145587" x="2235200" y="3340100"/>
          <p14:tracePt t="145594" x="2225675" y="3348038"/>
          <p14:tracePt t="145601" x="2208213" y="3348038"/>
          <p14:tracePt t="145608" x="2192338" y="3348038"/>
          <p14:tracePt t="145615" x="2182813" y="3348038"/>
          <p14:tracePt t="145623" x="2166938" y="3348038"/>
          <p14:tracePt t="145630" x="2141538" y="3355975"/>
          <p14:tracePt t="145638" x="2132013" y="3355975"/>
          <p14:tracePt t="145644" x="2116138" y="3355975"/>
          <p14:tracePt t="145651" x="2106613" y="3355975"/>
          <p14:tracePt t="145659" x="2090738" y="3355975"/>
          <p14:tracePt t="145666" x="2065338" y="3355975"/>
          <p14:tracePt t="145673" x="2047875" y="3355975"/>
          <p14:tracePt t="145680" x="2030413" y="3355975"/>
          <p14:tracePt t="145687" x="2005013" y="3365500"/>
          <p14:tracePt t="145694" x="1997075" y="3365500"/>
          <p14:tracePt t="145701" x="1971675" y="3365500"/>
          <p14:tracePt t="145708" x="1954213" y="3365500"/>
          <p14:tracePt t="145716" x="1936750" y="3365500"/>
          <p14:tracePt t="145723" x="1920875" y="3365500"/>
          <p14:tracePt t="145730" x="1893888" y="3365500"/>
          <p14:tracePt t="145737" x="1885950" y="3365500"/>
          <p14:tracePt t="145744" x="1860550" y="3365500"/>
          <p14:tracePt t="145752" x="1852613" y="3365500"/>
          <p14:tracePt t="145759" x="1835150" y="3365500"/>
          <p14:tracePt t="145766" x="1809750" y="3365500"/>
          <p14:tracePt t="145773" x="1801813" y="3365500"/>
          <p14:tracePt t="145780" x="1792288" y="3365500"/>
          <p14:tracePt t="145788" x="1776413" y="3365500"/>
          <p14:tracePt t="145795" x="1766888" y="3365500"/>
          <p14:tracePt t="145803" x="1749425" y="3365500"/>
          <p14:tracePt t="145817" x="1733550" y="3365500"/>
          <p14:tracePt t="145824" x="1716088" y="3365500"/>
          <p14:tracePt t="145838" x="1698625" y="3365500"/>
          <p14:tracePt t="145846" x="1690688" y="3365500"/>
          <p14:tracePt t="145853" x="1673225" y="3365500"/>
          <p14:tracePt t="145860" x="1657350" y="3365500"/>
          <p14:tracePt t="145867" x="1647825" y="3365500"/>
          <p14:tracePt t="145874" x="1639888" y="3365500"/>
          <p14:tracePt t="145881" x="1631950" y="3365500"/>
          <p14:tracePt t="145889" x="1614488" y="3365500"/>
          <p14:tracePt t="145895" x="1606550" y="3365500"/>
          <p14:tracePt t="145903" x="1597025" y="3365500"/>
          <p14:tracePt t="145916" x="1579563" y="3365500"/>
          <p14:tracePt t="145923" x="1563688" y="3365500"/>
          <p14:tracePt t="145938" x="1554163" y="3365500"/>
          <p14:tracePt t="145944" x="1546225" y="3365500"/>
          <p14:tracePt t="145952" x="1538288" y="3365500"/>
          <p14:tracePt t="145959" x="1528763" y="3365500"/>
          <p14:tracePt t="145966" x="1520825" y="3365500"/>
          <p14:tracePt t="145980" x="1503363" y="3365500"/>
          <p14:tracePt t="145988" x="1495425" y="3365500"/>
          <p14:tracePt t="146004" x="1487488" y="3365500"/>
          <p14:tracePt t="146010" x="1477963" y="3365500"/>
          <p14:tracePt t="146017" x="1470025" y="3365500"/>
          <p14:tracePt t="146031" x="1452563" y="3365500"/>
          <p14:tracePt t="146046" x="1444625" y="3365500"/>
          <p14:tracePt t="146053" x="1427163" y="3365500"/>
          <p14:tracePt t="146067" x="1419225" y="3365500"/>
          <p14:tracePt t="146074" x="1409700" y="3365500"/>
          <p14:tracePt t="146082" x="1401763" y="3365500"/>
          <p14:tracePt t="146089" x="1393825" y="3365500"/>
          <p14:tracePt t="146096" x="1384300" y="3365500"/>
          <p14:tracePt t="146110" x="1368425" y="3365500"/>
          <p14:tracePt t="146118" x="1343025" y="3365500"/>
          <p14:tracePt t="146124" x="1333500" y="3365500"/>
          <p14:tracePt t="146132" x="1317625" y="3365500"/>
          <p14:tracePt t="146139" x="1308100" y="3365500"/>
          <p14:tracePt t="146147" x="1282700" y="3365500"/>
          <p14:tracePt t="146155" x="1265238" y="3365500"/>
          <p14:tracePt t="146161" x="1249363" y="3365500"/>
          <p14:tracePt t="146168" x="1223963" y="3365500"/>
          <p14:tracePt t="146175" x="1206500" y="3365500"/>
          <p14:tracePt t="146190" x="1189038" y="3365500"/>
          <p14:tracePt t="146197" x="1181100" y="3365500"/>
          <p14:tracePt t="146204" x="1173163" y="3365500"/>
          <p14:tracePt t="146211" x="1155700" y="3365500"/>
          <p14:tracePt t="146218" x="1147763" y="3365500"/>
          <p14:tracePt t="146226" x="1138238" y="3365500"/>
          <p14:tracePt t="146233" x="1130300" y="3365500"/>
          <p14:tracePt t="146240" x="1112838" y="3365500"/>
          <p14:tracePt t="146247" x="1095375" y="3365500"/>
          <p14:tracePt t="146262" x="1079500" y="3365500"/>
          <p14:tracePt t="146270" x="1069975" y="3365500"/>
          <p14:tracePt t="146276" x="1044575" y="3365500"/>
          <p14:tracePt t="146283" x="1036638" y="3365500"/>
          <p14:tracePt t="146291" x="1028700" y="3365500"/>
          <p14:tracePt t="146305" x="1011238" y="3365500"/>
          <p14:tracePt t="146312" x="1003300" y="3365500"/>
          <p14:tracePt t="146327" x="993775" y="3365500"/>
          <p14:tracePt t="146334" x="976313" y="3365500"/>
          <p14:tracePt t="146349" x="968375" y="3365500"/>
          <p14:tracePt t="146356" x="960438" y="3365500"/>
          <p14:tracePt t="146363" x="950913" y="3365500"/>
          <p14:tracePt t="146371" x="942975" y="3365500"/>
          <p14:tracePt t="146378" x="935038" y="3365500"/>
          <p14:tracePt t="146386" x="925513" y="3365500"/>
          <p14:tracePt t="146393" x="917575" y="3365500"/>
          <p14:tracePt t="146400" x="909638" y="3365500"/>
          <p14:tracePt t="146414" x="900113" y="3365500"/>
          <p14:tracePt t="146421" x="892175" y="3365500"/>
          <p14:tracePt t="146437" x="884238" y="3365500"/>
          <p14:tracePt t="146444" x="874713" y="3365500"/>
          <p14:tracePt t="146458" x="866775" y="3365500"/>
          <p14:tracePt t="146466" x="858838" y="3365500"/>
          <p14:tracePt t="146473" x="849313" y="3365500"/>
          <p14:tracePt t="146480" x="841375" y="3365500"/>
          <p14:tracePt t="146494" x="823913" y="3365500"/>
          <p14:tracePt t="146516" x="806450" y="3365500"/>
          <p14:tracePt t="146523" x="798513" y="3365500"/>
          <p14:tracePt t="146545" x="790575" y="3365500"/>
          <p14:tracePt t="146553" x="781050" y="3365500"/>
          <p14:tracePt t="146567" x="773113" y="3365500"/>
          <p14:tracePt t="146581" x="765175" y="3365500"/>
          <p14:tracePt t="146588" x="755650" y="3365500"/>
          <p14:tracePt t="146603" x="747713" y="3365500"/>
          <p14:tracePt t="146617" x="739775" y="3365500"/>
          <p14:tracePt t="146646" x="730250" y="3365500"/>
          <p14:tracePt t="146660" x="722313" y="3365500"/>
          <p14:tracePt t="146682" x="714375" y="3365500"/>
          <p14:tracePt t="146710" x="704850" y="3365500"/>
          <p14:tracePt t="146730" x="696913" y="3365500"/>
          <p14:tracePt t="146767" x="688975" y="3365500"/>
          <p14:tracePt t="146781" x="679450" y="3365500"/>
          <p14:tracePt t="146796" x="671513" y="3365500"/>
          <p14:tracePt t="146833" x="661988" y="3365500"/>
          <p14:tracePt t="146847" x="654050" y="3365500"/>
          <p14:tracePt t="146898" x="646113" y="3365500"/>
          <p14:tracePt t="147155" x="646113" y="3355975"/>
          <p14:tracePt t="147177" x="646113" y="3348038"/>
          <p14:tracePt t="147229" x="646113" y="3340100"/>
          <p14:tracePt t="147309" x="646113" y="3330575"/>
          <p14:tracePt t="147339" x="646113" y="3322638"/>
          <p14:tracePt t="148152" x="646113" y="3314700"/>
          <p14:tracePt t="148173" x="646113" y="3305175"/>
          <p14:tracePt t="148188" x="646113" y="3297238"/>
          <p14:tracePt t="148225" x="646113" y="3289300"/>
          <p14:tracePt t="148239" x="646113" y="3279775"/>
          <p14:tracePt t="151277" x="765175" y="3398838"/>
          <p14:tracePt t="151284" x="993775" y="3671888"/>
          <p14:tracePt t="151291" x="1206500" y="3908425"/>
          <p14:tracePt t="151298" x="1444625" y="4181475"/>
          <p14:tracePt t="151305" x="1571625" y="4341813"/>
          <p14:tracePt t="151312" x="1673225" y="4486275"/>
          <p14:tracePt t="151320" x="1784350" y="4579938"/>
          <p14:tracePt t="151327" x="1878013" y="4673600"/>
          <p14:tracePt t="151334" x="2005013" y="4810125"/>
          <p14:tracePt t="151341" x="2098675" y="4946650"/>
          <p14:tracePt t="151349" x="2260600" y="5183188"/>
          <p14:tracePt t="151356" x="2405063" y="5387975"/>
          <p14:tracePt t="151363" x="2557463" y="5616575"/>
          <p14:tracePt t="151370" x="2659063" y="5770563"/>
          <p14:tracePt t="151377" x="2770188" y="5915025"/>
          <p14:tracePt t="151385" x="2922588" y="6143625"/>
          <p14:tracePt t="151392" x="2965450" y="6262688"/>
          <p14:tracePt t="151400" x="3041650" y="6399213"/>
          <p14:tracePt t="151406" x="3092450" y="6492875"/>
          <p14:tracePt t="151415" x="3152775" y="6569075"/>
          <p14:tracePt t="151421" x="3186113" y="6645275"/>
          <p14:tracePt t="151428" x="3203575" y="6721475"/>
          <p14:tracePt t="151436" x="3236913" y="6772275"/>
          <p14:tracePt t="151443" x="3244850" y="6799263"/>
          <p14:tracePt t="151450" x="3262313" y="6824663"/>
          <p14:tracePt t="151457" x="3262313" y="6850063"/>
          <p14:tracePt t="152446" x="0" y="0"/>
        </p14:tracePtLst>
        <p14:tracePtLst>
          <p14:tracePt t="162283" x="3689350" y="6286500"/>
          <p14:tracePt t="163011" x="2897188" y="6832600"/>
          <p14:tracePt t="163018" x="2897188" y="6815138"/>
          <p14:tracePt t="163025" x="2897188" y="6807200"/>
          <p14:tracePt t="163032" x="2897188" y="6799263"/>
          <p14:tracePt t="163040" x="2897188" y="6781800"/>
          <p14:tracePt t="163046" x="2897188" y="6764338"/>
          <p14:tracePt t="163054" x="2897188" y="6746875"/>
          <p14:tracePt t="163061" x="2897188" y="6738938"/>
          <p14:tracePt t="163068" x="2897188" y="6721475"/>
          <p14:tracePt t="163075" x="2897188" y="6713538"/>
          <p14:tracePt t="163082" x="2905125" y="6696075"/>
          <p14:tracePt t="163089" x="2905125" y="6680200"/>
          <p14:tracePt t="163096" x="2905125" y="6670675"/>
          <p14:tracePt t="163103" x="2905125" y="6645275"/>
          <p14:tracePt t="163110" x="2905125" y="6627813"/>
          <p14:tracePt t="163117" x="2905125" y="6619875"/>
          <p14:tracePt t="163124" x="2905125" y="6602413"/>
          <p14:tracePt t="163131" x="2905125" y="6594475"/>
          <p14:tracePt t="163139" x="2905125" y="6577013"/>
          <p14:tracePt t="163146" x="2905125" y="6561138"/>
          <p14:tracePt t="163154" x="2905125" y="6543675"/>
          <p14:tracePt t="163160" x="2905125" y="6526213"/>
          <p14:tracePt t="163167" x="2905125" y="6500813"/>
          <p14:tracePt t="163174" x="2905125" y="6483350"/>
          <p14:tracePt t="163181" x="2905125" y="6450013"/>
          <p14:tracePt t="163189" x="2905125" y="6424613"/>
          <p14:tracePt t="163195" x="2905125" y="6407150"/>
          <p14:tracePt t="163203" x="2905125" y="6381750"/>
          <p14:tracePt t="163209" x="2905125" y="6356350"/>
          <p14:tracePt t="163217" x="2905125" y="6348413"/>
          <p14:tracePt t="163224" x="2905125" y="6323013"/>
          <p14:tracePt t="163231" x="2905125" y="6305550"/>
          <p14:tracePt t="163239" x="2905125" y="6297613"/>
          <p14:tracePt t="163245" x="2905125" y="6280150"/>
          <p14:tracePt t="163253" x="2905125" y="6272213"/>
          <p14:tracePt t="163259" x="2905125" y="6262688"/>
          <p14:tracePt t="163266" x="2897188" y="6246813"/>
          <p14:tracePt t="163273" x="2897188" y="6237288"/>
          <p14:tracePt t="163280" x="2897188" y="6229350"/>
          <p14:tracePt t="163288" x="2897188" y="6211888"/>
          <p14:tracePt t="163295" x="2897188" y="6203950"/>
          <p14:tracePt t="163302" x="2889250" y="6194425"/>
          <p14:tracePt t="163309" x="2889250" y="6186488"/>
          <p14:tracePt t="163316" x="2889250" y="6169025"/>
          <p14:tracePt t="163323" x="2889250" y="6153150"/>
          <p14:tracePt t="163338" x="2879725" y="6135688"/>
          <p14:tracePt t="163344" x="2879725" y="6118225"/>
          <p14:tracePt t="163351" x="2871788" y="6118225"/>
          <p14:tracePt t="163359" x="2871788" y="6102350"/>
          <p14:tracePt t="163366" x="2871788" y="6092825"/>
          <p14:tracePt t="163373" x="2871788" y="6084888"/>
          <p14:tracePt t="163379" x="2871788" y="6067425"/>
          <p14:tracePt t="163387" x="2863850" y="6059488"/>
          <p14:tracePt t="163394" x="2863850" y="6049963"/>
          <p14:tracePt t="163401" x="2854325" y="6034088"/>
          <p14:tracePt t="163408" x="2854325" y="6024563"/>
          <p14:tracePt t="163415" x="2854325" y="6008688"/>
          <p14:tracePt t="163422" x="2846388" y="5999163"/>
          <p14:tracePt t="163430" x="2846388" y="5991225"/>
          <p14:tracePt t="163437" x="2838450" y="5973763"/>
          <p14:tracePt t="163444" x="2838450" y="5965825"/>
          <p14:tracePt t="163451" x="2838450" y="5948363"/>
          <p14:tracePt t="163458" x="2838450" y="5932488"/>
          <p14:tracePt t="163465" x="2838450" y="5915025"/>
          <p14:tracePt t="163472" x="2828925" y="5897563"/>
          <p14:tracePt t="163479" x="2828925" y="5880100"/>
          <p14:tracePt t="163486" x="2820988" y="5872163"/>
          <p14:tracePt t="163493" x="2820988" y="5864225"/>
          <p14:tracePt t="163500" x="2811463" y="5846763"/>
          <p14:tracePt t="163508" x="2803525" y="5838825"/>
          <p14:tracePt t="163514" x="2803525" y="5813425"/>
          <p14:tracePt t="163522" x="2803525" y="5803900"/>
          <p14:tracePt t="163529" x="2803525" y="5795963"/>
          <p14:tracePt t="163538" x="2803525" y="5778500"/>
          <p14:tracePt t="163543" x="2795588" y="5753100"/>
          <p14:tracePt t="163550" x="2795588" y="5745163"/>
          <p14:tracePt t="163558" x="2786063" y="5727700"/>
          <p14:tracePt t="163565" x="2786063" y="5719763"/>
          <p14:tracePt t="163572" x="2778125" y="5694363"/>
          <p14:tracePt t="163578" x="2778125" y="5668963"/>
          <p14:tracePt t="163587" x="2770188" y="5641975"/>
          <p14:tracePt t="163593" x="2760663" y="5634038"/>
          <p14:tracePt t="163600" x="2760663" y="5608638"/>
          <p14:tracePt t="163607" x="2752725" y="5591175"/>
          <p14:tracePt t="163614" x="2752725" y="5575300"/>
          <p14:tracePt t="163622" x="2744788" y="5549900"/>
          <p14:tracePt t="163628" x="2744788" y="5532438"/>
          <p14:tracePt t="163636" x="2735263" y="5514975"/>
          <p14:tracePt t="163643" x="2735263" y="5507038"/>
          <p14:tracePt t="163650" x="2727325" y="5489575"/>
          <p14:tracePt t="163657" x="2719388" y="5472113"/>
          <p14:tracePt t="163664" x="2719388" y="5456238"/>
          <p14:tracePt t="163671" x="2709863" y="5438775"/>
          <p14:tracePt t="163678" x="2709863" y="5413375"/>
          <p14:tracePt t="163685" x="2701925" y="5405438"/>
          <p14:tracePt t="163692" x="2701925" y="5387975"/>
          <p14:tracePt t="163699" x="2693988" y="5362575"/>
          <p14:tracePt t="163706" x="2693988" y="5353050"/>
          <p14:tracePt t="163713" x="2684463" y="5327650"/>
          <p14:tracePt t="163721" x="2684463" y="5311775"/>
          <p14:tracePt t="163728" x="2684463" y="5302250"/>
          <p14:tracePt t="163735" x="2676525" y="5286375"/>
          <p14:tracePt t="163742" x="2676525" y="5260975"/>
          <p14:tracePt t="163749" x="2668588" y="5251450"/>
          <p14:tracePt t="163756" x="2659063" y="5226050"/>
          <p14:tracePt t="163763" x="2659063" y="5208588"/>
          <p14:tracePt t="163770" x="2651125" y="5192713"/>
          <p14:tracePt t="163777" x="2641600" y="5167313"/>
          <p14:tracePt t="163784" x="2633663" y="5141913"/>
          <p14:tracePt t="163791" x="2633663" y="5116513"/>
          <p14:tracePt t="163798" x="2625725" y="5106988"/>
          <p14:tracePt t="163805" x="2616200" y="5081588"/>
          <p14:tracePt t="163812" x="2616200" y="5056188"/>
          <p14:tracePt t="163821" x="2608263" y="5038725"/>
          <p14:tracePt t="163827" x="2600325" y="5022850"/>
          <p14:tracePt t="163834" x="2590800" y="5005388"/>
          <p14:tracePt t="163841" x="2590800" y="4987925"/>
          <p14:tracePt t="163855" x="2582863" y="4979988"/>
          <p14:tracePt t="163862" x="2582863" y="4972050"/>
          <p14:tracePt t="163870" x="2574925" y="4972050"/>
          <p14:tracePt t="163877" x="2574925" y="4962525"/>
          <p14:tracePt t="163883" x="2574925" y="4954588"/>
          <p14:tracePt t="163891" x="2574925" y="4946650"/>
          <p14:tracePt t="163898" x="2574925" y="4937125"/>
          <p14:tracePt t="163905" x="2574925" y="4929188"/>
          <p14:tracePt t="163912" x="2574925" y="4919663"/>
          <p14:tracePt t="163920" x="2574925" y="4911725"/>
          <p14:tracePt t="163934" x="2574925" y="4903788"/>
          <p14:tracePt t="163949" x="2574925" y="4894263"/>
          <p14:tracePt t="163956" x="2582863" y="4886325"/>
          <p14:tracePt t="163962" x="2590800" y="4878388"/>
          <p14:tracePt t="163970" x="2600325" y="4868863"/>
          <p14:tracePt t="163977" x="2616200" y="4852988"/>
          <p14:tracePt t="163984" x="2633663" y="4835525"/>
          <p14:tracePt t="163991" x="2651125" y="4818063"/>
          <p14:tracePt t="163998" x="2659063" y="4818063"/>
          <p14:tracePt t="164005" x="2684463" y="4802188"/>
          <p14:tracePt t="164012" x="2701925" y="4792663"/>
          <p14:tracePt t="164021" x="2719388" y="4775200"/>
          <p14:tracePt t="164027" x="2727325" y="4767263"/>
          <p14:tracePt t="164034" x="2744788" y="4759325"/>
          <p14:tracePt t="164041" x="2752725" y="4759325"/>
          <p14:tracePt t="164055" x="2760663" y="4759325"/>
          <p14:tracePt t="164062" x="2770188" y="4759325"/>
          <p14:tracePt t="164077" x="2778125" y="4759325"/>
          <p14:tracePt t="164090" x="2795588" y="4749800"/>
          <p14:tracePt t="164105" x="2803525" y="4749800"/>
          <p14:tracePt t="164112" x="2811463" y="4741863"/>
          <p14:tracePt t="164120" x="2820988" y="4741863"/>
          <p14:tracePt t="164126" x="2828925" y="4741863"/>
          <p14:tracePt t="164134" x="2838450" y="4741863"/>
          <p14:tracePt t="164141" x="2846388" y="4741863"/>
          <p14:tracePt t="164162" x="2854325" y="4741863"/>
          <p14:tracePt t="164170" x="2863850" y="4741863"/>
          <p14:tracePt t="164191" x="2871788" y="4741863"/>
          <p14:tracePt t="164198" x="2871788" y="4749800"/>
          <p14:tracePt t="164205" x="2879725" y="4749800"/>
          <p14:tracePt t="164213" x="2889250" y="4749800"/>
          <p14:tracePt t="164227" x="2897188" y="4749800"/>
          <p14:tracePt t="164234" x="2897188" y="4759325"/>
          <p14:tracePt t="164249" x="2905125" y="4767263"/>
          <p14:tracePt t="164285" x="2914650" y="4767263"/>
          <p14:tracePt t="164299" x="2922588" y="4767263"/>
          <p14:tracePt t="164314" x="2930525" y="4767263"/>
          <p14:tracePt t="164596" x="2922588" y="4767263"/>
          <p14:tracePt t="164603" x="2914650" y="4759325"/>
          <p14:tracePt t="164617" x="2905125" y="4759325"/>
          <p14:tracePt t="164624" x="2905125" y="4749800"/>
          <p14:tracePt t="164631" x="2889250" y="4741863"/>
          <p14:tracePt t="164638" x="2889250" y="4733925"/>
          <p14:tracePt t="164646" x="2879725" y="4733925"/>
          <p14:tracePt t="164654" x="2871788" y="4716463"/>
          <p14:tracePt t="164660" x="2854325" y="4708525"/>
          <p14:tracePt t="164667" x="2846388" y="4699000"/>
          <p14:tracePt t="164674" x="2838450" y="4691063"/>
          <p14:tracePt t="164681" x="2820988" y="4683125"/>
          <p14:tracePt t="164688" x="2811463" y="4673600"/>
          <p14:tracePt t="164695" x="2803525" y="4665663"/>
          <p14:tracePt t="164704" x="2795588" y="4648200"/>
          <p14:tracePt t="164710" x="2778125" y="4648200"/>
          <p14:tracePt t="164717" x="2770188" y="4640263"/>
          <p14:tracePt t="164724" x="2760663" y="4630738"/>
          <p14:tracePt t="164731" x="2752725" y="4614863"/>
          <p14:tracePt t="164738" x="2735263" y="4614863"/>
          <p14:tracePt t="164745" x="2735263" y="4605338"/>
          <p14:tracePt t="164754" x="2727325" y="4589463"/>
          <p14:tracePt t="164760" x="2709863" y="4589463"/>
          <p14:tracePt t="164767" x="2701925" y="4579938"/>
          <p14:tracePt t="164774" x="2693988" y="4572000"/>
          <p14:tracePt t="164781" x="2684463" y="4564063"/>
          <p14:tracePt t="164788" x="2676525" y="4554538"/>
          <p14:tracePt t="164803" x="2659063" y="4554538"/>
          <p14:tracePt t="164810" x="2651125" y="4546600"/>
          <p14:tracePt t="164817" x="2651125" y="4538663"/>
          <p14:tracePt t="164825" x="2633663" y="4538663"/>
          <p14:tracePt t="164832" x="2625725" y="4538663"/>
          <p14:tracePt t="164839" x="2625725" y="4529138"/>
          <p14:tracePt t="164846" x="2616200" y="4529138"/>
          <p14:tracePt t="164853" x="2608263" y="4529138"/>
          <p14:tracePt t="164868" x="2600325" y="4521200"/>
          <p14:tracePt t="164875" x="2582863" y="4521200"/>
          <p14:tracePt t="164889" x="2574925" y="4513263"/>
          <p14:tracePt t="164897" x="2565400" y="4513263"/>
          <p14:tracePt t="164904" x="2557463" y="4513263"/>
          <p14:tracePt t="164911" x="2549525" y="4513263"/>
          <p14:tracePt t="164919" x="2540000" y="4513263"/>
          <p14:tracePt t="164925" x="2532063" y="4513263"/>
          <p14:tracePt t="164940" x="2524125" y="4513263"/>
          <p14:tracePt t="164947" x="2514600" y="4503738"/>
          <p14:tracePt t="164961" x="2506663" y="4503738"/>
          <p14:tracePt t="164970" x="2497138" y="4503738"/>
          <p14:tracePt t="164976" x="2489200" y="4503738"/>
          <p14:tracePt t="164984" x="2481263" y="4503738"/>
          <p14:tracePt t="164991" x="2463800" y="4503738"/>
          <p14:tracePt t="165006" x="2446338" y="4503738"/>
          <p14:tracePt t="165013" x="2438400" y="4503738"/>
          <p14:tracePt t="165020" x="2430463" y="4503738"/>
          <p14:tracePt t="165028" x="2420938" y="4503738"/>
          <p14:tracePt t="165036" x="2413000" y="4503738"/>
          <p14:tracePt t="165042" x="2405063" y="4503738"/>
          <p14:tracePt t="165050" x="2395538" y="4513263"/>
          <p14:tracePt t="165057" x="2387600" y="4513263"/>
          <p14:tracePt t="165072" x="2379663" y="4513263"/>
          <p14:tracePt t="165087" x="2370138" y="4513263"/>
          <p14:tracePt t="165094" x="2370138" y="4521200"/>
          <p14:tracePt t="165102" x="2362200" y="4521200"/>
          <p14:tracePt t="165108" x="2352675" y="4521200"/>
          <p14:tracePt t="165138" x="2352675" y="4529138"/>
          <p14:tracePt t="165145" x="2344738" y="4529138"/>
          <p14:tracePt t="165160" x="2336800" y="4529138"/>
          <p14:tracePt t="165174" x="2327275" y="4529138"/>
          <p14:tracePt t="165211" x="2319338" y="4529138"/>
          <p14:tracePt t="165226" x="2311400" y="4529138"/>
          <p14:tracePt t="166220" x="2311400" y="4521200"/>
          <p14:tracePt t="166228" x="2311400" y="4513263"/>
          <p14:tracePt t="166249" x="2319338" y="4503738"/>
          <p14:tracePt t="166256" x="2319338" y="4495800"/>
          <p14:tracePt t="166270" x="2319338" y="4486275"/>
          <p14:tracePt t="166277" x="2327275" y="4478338"/>
          <p14:tracePt t="166291" x="2327275" y="4470400"/>
          <p14:tracePt t="166299" x="2336800" y="4470400"/>
          <p14:tracePt t="166306" x="2344738" y="4460875"/>
          <p14:tracePt t="166320" x="2344738" y="4452938"/>
          <p14:tracePt t="166327" x="2352675" y="4452938"/>
          <p14:tracePt t="166334" x="2362200" y="4445000"/>
          <p14:tracePt t="166341" x="2362200" y="4435475"/>
          <p14:tracePt t="166348" x="2370138" y="4427538"/>
          <p14:tracePt t="166355" x="2379663" y="4427538"/>
          <p14:tracePt t="166370" x="2379663" y="4419600"/>
          <p14:tracePt t="166377" x="2387600" y="4410075"/>
          <p14:tracePt t="166384" x="2395538" y="4410075"/>
          <p14:tracePt t="166405" x="2405063" y="4402138"/>
          <p14:tracePt t="166419" x="2405063" y="4394200"/>
          <p14:tracePt t="166426" x="2413000" y="4394200"/>
          <p14:tracePt t="166440" x="2413000" y="4384675"/>
          <p14:tracePt t="166448" x="2420938" y="4384675"/>
          <p14:tracePt t="166469" x="2420938" y="4376738"/>
          <p14:tracePt t="166476" x="2430463" y="4376738"/>
          <p14:tracePt t="166490" x="2430463" y="4368800"/>
          <p14:tracePt t="166497" x="2438400" y="4368800"/>
          <p14:tracePt t="166518" x="2438400" y="4359275"/>
          <p14:tracePt t="166540" x="2438400" y="4351338"/>
          <p14:tracePt t="166554" x="2438400" y="4341813"/>
          <p14:tracePt t="166589" x="2438400" y="4333875"/>
          <p14:tracePt t="166604" x="2438400" y="4325938"/>
          <p14:tracePt t="166632" x="2430463" y="4325938"/>
          <p14:tracePt t="166639" x="2430463" y="4316413"/>
          <p14:tracePt t="166653" x="2430463" y="4308475"/>
          <p14:tracePt t="166689" x="2430463" y="4300538"/>
          <p14:tracePt t="166703" x="2420938" y="4300538"/>
          <p14:tracePt t="166710" x="2420938" y="4291013"/>
          <p14:tracePt t="166724" x="2420938" y="4283075"/>
          <p14:tracePt t="166731" x="2413000" y="4283075"/>
          <p14:tracePt t="166753" x="2413000" y="4275138"/>
          <p14:tracePt t="166774" x="2413000" y="4265613"/>
          <p14:tracePt t="166809" x="2413000" y="4257675"/>
          <p14:tracePt t="166823" x="2413000" y="4249738"/>
          <p14:tracePt t="166837" x="2413000" y="4240213"/>
          <p14:tracePt t="167157" x="2405063" y="4240213"/>
          <p14:tracePt t="167164" x="2405063" y="4249738"/>
          <p14:tracePt t="167179" x="2405063" y="4257675"/>
          <p14:tracePt t="167192" x="2405063" y="4265613"/>
          <p14:tracePt t="167200" x="2405063" y="4275138"/>
          <p14:tracePt t="167207" x="2405063" y="4283075"/>
          <p14:tracePt t="167214" x="2405063" y="4291013"/>
          <p14:tracePt t="167221" x="2405063" y="4300538"/>
          <p14:tracePt t="167228" x="2405063" y="4308475"/>
          <p14:tracePt t="167235" x="2405063" y="4316413"/>
          <p14:tracePt t="167243" x="2405063" y="4325938"/>
          <p14:tracePt t="167257" x="2405063" y="4341813"/>
          <p14:tracePt t="167271" x="2405063" y="4351338"/>
          <p14:tracePt t="167278" x="2405063" y="4359275"/>
          <p14:tracePt t="167286" x="2405063" y="4368800"/>
          <p14:tracePt t="167292" x="2405063" y="4376738"/>
          <p14:tracePt t="167300" x="2405063" y="4384675"/>
          <p14:tracePt t="167306" x="2405063" y="4394200"/>
          <p14:tracePt t="167314" x="2405063" y="4402138"/>
          <p14:tracePt t="167321" x="2405063" y="4419600"/>
          <p14:tracePt t="167335" x="2405063" y="4435475"/>
          <p14:tracePt t="167342" x="2405063" y="4452938"/>
          <p14:tracePt t="167350" x="2405063" y="4478338"/>
          <p14:tracePt t="167357" x="2405063" y="4503738"/>
          <p14:tracePt t="167364" x="2405063" y="4529138"/>
          <p14:tracePt t="167371" x="2405063" y="4564063"/>
          <p14:tracePt t="167378" x="2405063" y="4614863"/>
          <p14:tracePt t="167385" x="2405063" y="4657725"/>
          <p14:tracePt t="167392" x="2405063" y="4699000"/>
          <p14:tracePt t="167400" x="2405063" y="4733925"/>
          <p14:tracePt t="167407" x="2405063" y="4767263"/>
          <p14:tracePt t="167414" x="2405063" y="4784725"/>
          <p14:tracePt t="167421" x="2395538" y="4810125"/>
          <p14:tracePt t="167428" x="2395538" y="4827588"/>
          <p14:tracePt t="167436" x="2395538" y="4835525"/>
          <p14:tracePt t="167443" x="2395538" y="4852988"/>
          <p14:tracePt t="167451" x="2395538" y="4860925"/>
          <p14:tracePt t="167465" x="2395538" y="4868863"/>
          <p14:tracePt t="167471" x="2395538" y="4878388"/>
          <p14:tracePt t="167493" x="2395538" y="4886325"/>
          <p14:tracePt t="167500" x="2387600" y="4894263"/>
          <p14:tracePt t="167507" x="2387600" y="4903788"/>
          <p14:tracePt t="167514" x="2387600" y="4911725"/>
          <p14:tracePt t="167521" x="2379663" y="4919663"/>
          <p14:tracePt t="167528" x="2379663" y="4929188"/>
          <p14:tracePt t="167550" x="2379663" y="4937125"/>
          <p14:tracePt t="167557" x="2379663" y="4946650"/>
          <p14:tracePt t="167571" x="2379663" y="4962525"/>
          <p14:tracePt t="167585" x="2379663" y="4979988"/>
          <p14:tracePt t="167592" x="2370138" y="4979988"/>
          <p14:tracePt t="167600" x="2370138" y="4987925"/>
          <p14:tracePt t="167606" x="2370138" y="4997450"/>
          <p14:tracePt t="167613" x="2362200" y="5005388"/>
          <p14:tracePt t="167620" x="2362200" y="5013325"/>
          <p14:tracePt t="167627" x="2362200" y="5022850"/>
          <p14:tracePt t="167635" x="2352675" y="5030788"/>
          <p14:tracePt t="167642" x="2352675" y="5038725"/>
          <p14:tracePt t="167649" x="2352675" y="5048250"/>
          <p14:tracePt t="167663" x="2352675" y="5056188"/>
          <p14:tracePt t="167670" x="2352675" y="5064125"/>
          <p14:tracePt t="167691" x="2352675" y="5073650"/>
          <p14:tracePt t="167706" x="2352675" y="5081588"/>
          <p14:tracePt t="167720" x="2352675" y="5091113"/>
          <p14:tracePt t="167756" x="2344738" y="5099050"/>
          <p14:tracePt t="167770" x="2336800" y="5106988"/>
          <p14:tracePt t="167784" x="2336800" y="5116513"/>
          <p14:tracePt t="167791" x="2327275" y="5124450"/>
          <p14:tracePt t="167800" x="2327275" y="5132388"/>
          <p14:tracePt t="167820" x="2319338" y="5141913"/>
          <p14:tracePt t="167827" x="2319338" y="5149850"/>
          <p14:tracePt t="167863" x="2319338" y="5157788"/>
          <p14:tracePt t="167877" x="2319338" y="5167313"/>
          <p14:tracePt t="167898" x="2311400" y="5167313"/>
          <p14:tracePt t="167955" x="2311400" y="5157788"/>
          <p14:tracePt t="167977" x="2311400" y="5149850"/>
          <p14:tracePt t="167984" x="2311400" y="5141913"/>
          <p14:tracePt t="167991" x="2311400" y="5132388"/>
          <p14:tracePt t="167998" x="2311400" y="5124450"/>
          <p14:tracePt t="168005" x="2311400" y="5106988"/>
          <p14:tracePt t="168012" x="2311400" y="5091113"/>
          <p14:tracePt t="168020" x="2311400" y="5073650"/>
          <p14:tracePt t="168027" x="2311400" y="5064125"/>
          <p14:tracePt t="168034" x="2311400" y="5048250"/>
          <p14:tracePt t="168041" x="2301875" y="5030788"/>
          <p14:tracePt t="168056" x="2301875" y="5022850"/>
          <p14:tracePt t="168063" x="2301875" y="5013325"/>
          <p14:tracePt t="168070" x="2301875" y="5005388"/>
          <p14:tracePt t="168077" x="2293938" y="4997450"/>
          <p14:tracePt t="168085" x="2293938" y="4987925"/>
          <p14:tracePt t="168092" x="2293938" y="4979988"/>
          <p14:tracePt t="168099" x="2286000" y="4962525"/>
          <p14:tracePt t="168106" x="2286000" y="4954588"/>
          <p14:tracePt t="168113" x="2276475" y="4937125"/>
          <p14:tracePt t="168121" x="2276475" y="4919663"/>
          <p14:tracePt t="168128" x="2268538" y="4903788"/>
          <p14:tracePt t="168135" x="2268538" y="4886325"/>
          <p14:tracePt t="168142" x="2268538" y="4868863"/>
          <p14:tracePt t="168156" x="2268538" y="4852988"/>
          <p14:tracePt t="168164" x="2268538" y="4835525"/>
          <p14:tracePt t="168178" x="2268538" y="4810125"/>
          <p14:tracePt t="168185" x="2268538" y="4792663"/>
          <p14:tracePt t="168192" x="2268538" y="4775200"/>
          <p14:tracePt t="168199" x="2260600" y="4759325"/>
          <p14:tracePt t="168206" x="2260600" y="4749800"/>
          <p14:tracePt t="168213" x="2251075" y="4733925"/>
          <p14:tracePt t="168221" x="2251075" y="4708525"/>
          <p14:tracePt t="168228" x="2251075" y="4699000"/>
          <p14:tracePt t="168235" x="2251075" y="4673600"/>
          <p14:tracePt t="168242" x="2251075" y="4657725"/>
          <p14:tracePt t="168250" x="2251075" y="4640263"/>
          <p14:tracePt t="168256" x="2243138" y="4622800"/>
          <p14:tracePt t="168263" x="2243138" y="4614863"/>
          <p14:tracePt t="168270" x="2235200" y="4589463"/>
          <p14:tracePt t="168277" x="2235200" y="4572000"/>
          <p14:tracePt t="168285" x="2235200" y="4564063"/>
          <p14:tracePt t="168292" x="2225675" y="4546600"/>
          <p14:tracePt t="168300" x="2225675" y="4529138"/>
          <p14:tracePt t="168314" x="2225675" y="4513263"/>
          <p14:tracePt t="168321" x="2225675" y="4495800"/>
          <p14:tracePt t="168328" x="2217738" y="4478338"/>
          <p14:tracePt t="168336" x="2217738" y="4460875"/>
          <p14:tracePt t="168343" x="2217738" y="4445000"/>
          <p14:tracePt t="168350" x="2217738" y="4435475"/>
          <p14:tracePt t="168357" x="2217738" y="4419600"/>
          <p14:tracePt t="168364" x="2217738" y="4410075"/>
          <p14:tracePt t="168371" x="2217738" y="4394200"/>
          <p14:tracePt t="168378" x="2217738" y="4376738"/>
          <p14:tracePt t="168392" x="2217738" y="4368800"/>
          <p14:tracePt t="168400" x="2208213" y="4359275"/>
          <p14:tracePt t="168406" x="2208213" y="4351338"/>
          <p14:tracePt t="168414" x="2208213" y="4341813"/>
          <p14:tracePt t="168421" x="2208213" y="4333875"/>
          <p14:tracePt t="168435" x="2208213" y="4316413"/>
          <p14:tracePt t="168442" x="2208213" y="4300538"/>
          <p14:tracePt t="168456" x="2208213" y="4291013"/>
          <p14:tracePt t="168463" x="2208213" y="4283075"/>
          <p14:tracePt t="168471" x="2200275" y="4275138"/>
          <p14:tracePt t="168478" x="2200275" y="4265613"/>
          <p14:tracePt t="168485" x="2200275" y="4257675"/>
          <p14:tracePt t="168492" x="2200275" y="4249738"/>
          <p14:tracePt t="168500" x="2200275" y="4240213"/>
          <p14:tracePt t="168506" x="2200275" y="4232275"/>
          <p14:tracePt t="168521" x="2200275" y="4214813"/>
          <p14:tracePt t="168535" x="2192338" y="4206875"/>
          <p14:tracePt t="168542" x="2192338" y="4189413"/>
          <p14:tracePt t="168556" x="2192338" y="4181475"/>
          <p14:tracePt t="168563" x="2192338" y="4164013"/>
          <p14:tracePt t="168578" x="2192338" y="4156075"/>
          <p14:tracePt t="168585" x="2192338" y="4138613"/>
          <p14:tracePt t="168592" x="2182813" y="4138613"/>
          <p14:tracePt t="168600" x="2182813" y="4121150"/>
          <p14:tracePt t="168614" x="2182813" y="4113213"/>
          <p14:tracePt t="168621" x="2182813" y="4105275"/>
          <p14:tracePt t="168628" x="2182813" y="4095750"/>
          <p14:tracePt t="168636" x="2182813" y="4087813"/>
          <p14:tracePt t="168643" x="2182813" y="4079875"/>
          <p14:tracePt t="168650" x="2174875" y="4070350"/>
          <p14:tracePt t="168657" x="2174875" y="4062413"/>
          <p14:tracePt t="168665" x="2174875" y="4052888"/>
          <p14:tracePt t="168679" x="2174875" y="4044950"/>
          <p14:tracePt t="168686" x="2174875" y="4027488"/>
          <p14:tracePt t="168700" x="2174875" y="4019550"/>
          <p14:tracePt t="168707" x="2174875" y="4002088"/>
          <p14:tracePt t="168722" x="2174875" y="3994150"/>
          <p14:tracePt t="168729" x="2174875" y="3986213"/>
          <p14:tracePt t="168743" x="2166938" y="3968750"/>
          <p14:tracePt t="168750" x="2166938" y="3960813"/>
          <p14:tracePt t="168765" x="2166938" y="3951288"/>
          <p14:tracePt t="168772" x="2166938" y="3935413"/>
          <p14:tracePt t="168786" x="2166938" y="3925888"/>
          <p14:tracePt t="168793" x="2166938" y="3917950"/>
          <p14:tracePt t="168801" x="2166938" y="3908425"/>
          <p14:tracePt t="168808" x="2157413" y="3900488"/>
          <p14:tracePt t="168816" x="2157413" y="3892550"/>
          <p14:tracePt t="168823" x="2157413" y="3883025"/>
          <p14:tracePt t="168830" x="2157413" y="3875088"/>
          <p14:tracePt t="168837" x="2157413" y="3867150"/>
          <p14:tracePt t="168844" x="2149475" y="3867150"/>
          <p14:tracePt t="168851" x="2149475" y="3849688"/>
          <p14:tracePt t="168866" x="2149475" y="3841750"/>
          <p14:tracePt t="168872" x="2149475" y="3832225"/>
          <p14:tracePt t="168887" x="2149475" y="3824288"/>
          <p14:tracePt t="168893" x="2149475" y="3816350"/>
          <p14:tracePt t="168908" x="2149475" y="3806825"/>
          <p14:tracePt t="168916" x="2149475" y="3798888"/>
          <p14:tracePt t="168937" x="2149475" y="3790950"/>
          <p14:tracePt t="168949" x="2149475" y="3781425"/>
          <p14:tracePt t="168951" x="2149475" y="3773488"/>
          <p14:tracePt t="168972" x="2149475" y="3763963"/>
          <p14:tracePt t="168980" x="2149475" y="3756025"/>
          <p14:tracePt t="169001" x="2149475" y="3748088"/>
          <p14:tracePt t="169016" x="2141538" y="3748088"/>
          <p14:tracePt t="169023" x="2141538" y="3738563"/>
          <p14:tracePt t="169037" x="2141538" y="3730625"/>
          <p14:tracePt t="169073" x="2141538" y="3722688"/>
          <p14:tracePt t="169087" x="2141538" y="3713163"/>
          <p14:tracePt t="169102" x="2132013" y="3713163"/>
          <p14:tracePt t="169231" x="2132013" y="3722688"/>
          <p14:tracePt t="169609" x="2116138" y="3730625"/>
          <p14:tracePt t="169616" x="2090738" y="3730625"/>
          <p14:tracePt t="169623" x="2055813" y="3738563"/>
          <p14:tracePt t="169631" x="2022475" y="3748088"/>
          <p14:tracePt t="169637" x="1987550" y="3756025"/>
          <p14:tracePt t="169644" x="1971675" y="3763963"/>
          <p14:tracePt t="169651" x="1946275" y="3773488"/>
          <p14:tracePt t="169658" x="1911350" y="3773488"/>
          <p14:tracePt t="169666" x="1903413" y="3781425"/>
          <p14:tracePt t="169673" x="1885950" y="3781425"/>
          <p14:tracePt t="169680" x="1868488" y="3781425"/>
          <p14:tracePt t="169694" x="1852613" y="3790950"/>
          <p14:tracePt t="169701" x="1835150" y="3790950"/>
          <p14:tracePt t="169716" x="1817688" y="3798888"/>
          <p14:tracePt t="169723" x="1809750" y="3798888"/>
          <p14:tracePt t="169730" x="1792288" y="3798888"/>
          <p14:tracePt t="169737" x="1784350" y="3798888"/>
          <p14:tracePt t="169744" x="1776413" y="3798888"/>
          <p14:tracePt t="169751" x="1758950" y="3798888"/>
          <p14:tracePt t="169758" x="1749425" y="3798888"/>
          <p14:tracePt t="169766" x="1741488" y="3798888"/>
          <p14:tracePt t="169772" x="1724025" y="3798888"/>
          <p14:tracePt t="169787" x="1708150" y="3798888"/>
          <p14:tracePt t="169794" x="1698625" y="3798888"/>
          <p14:tracePt t="169801" x="1690688" y="3798888"/>
          <p14:tracePt t="169808" x="1682750" y="3798888"/>
          <p14:tracePt t="169816" x="1673225" y="3798888"/>
          <p14:tracePt t="169822" x="1665288" y="3798888"/>
          <p14:tracePt t="169829" x="1647825" y="3798888"/>
          <p14:tracePt t="169836" x="1639888" y="3798888"/>
          <p14:tracePt t="169844" x="1622425" y="3790950"/>
          <p14:tracePt t="169850" x="1606550" y="3790950"/>
          <p14:tracePt t="169858" x="1597025" y="3790950"/>
          <p14:tracePt t="169865" x="1571625" y="3790950"/>
          <p14:tracePt t="169872" x="1546225" y="3790950"/>
          <p14:tracePt t="169879" x="1538288" y="3781425"/>
          <p14:tracePt t="169886" x="1512888" y="3781425"/>
          <p14:tracePt t="169893" x="1487488" y="3781425"/>
          <p14:tracePt t="169900" x="1477963" y="3781425"/>
          <p14:tracePt t="169907" x="1452563" y="3781425"/>
          <p14:tracePt t="169915" x="1427163" y="3781425"/>
          <p14:tracePt t="169928" x="1409700" y="3781425"/>
          <p14:tracePt t="169935" x="1401763" y="3781425"/>
          <p14:tracePt t="169948" x="1384300" y="3781425"/>
          <p14:tracePt t="169950" x="1376363" y="3773488"/>
          <p14:tracePt t="169957" x="1368425" y="3773488"/>
          <p14:tracePt t="169964" x="1350963" y="3773488"/>
          <p14:tracePt t="169971" x="1343025" y="3773488"/>
          <p14:tracePt t="169978" x="1333500" y="3773488"/>
          <p14:tracePt t="169985" x="1317625" y="3773488"/>
          <p14:tracePt t="169992" x="1308100" y="3763963"/>
          <p14:tracePt t="169999" x="1300163" y="3763963"/>
          <p14:tracePt t="170006" x="1282700" y="3756025"/>
          <p14:tracePt t="170014" x="1274763" y="3756025"/>
          <p14:tracePt t="170021" x="1265238" y="3748088"/>
          <p14:tracePt t="170027" x="1249363" y="3748088"/>
          <p14:tracePt t="170035" x="1231900" y="3748088"/>
          <p14:tracePt t="170042" x="1214438" y="3748088"/>
          <p14:tracePt t="170049" x="1206500" y="3748088"/>
          <p14:tracePt t="170056" x="1189038" y="3748088"/>
          <p14:tracePt t="170064" x="1181100" y="3748088"/>
          <p14:tracePt t="170070" x="1173163" y="3748088"/>
          <p14:tracePt t="170078" x="1155700" y="3748088"/>
          <p14:tracePt t="170092" x="1147763" y="3748088"/>
          <p14:tracePt t="170099" x="1138238" y="3748088"/>
          <p14:tracePt t="170106" x="1130300" y="3748088"/>
          <p14:tracePt t="170113" x="1112838" y="3748088"/>
          <p14:tracePt t="170120" x="1104900" y="3748088"/>
          <p14:tracePt t="170127" x="1095375" y="3748088"/>
          <p14:tracePt t="170134" x="1087438" y="3748088"/>
          <p14:tracePt t="170141" x="1079500" y="3748088"/>
          <p14:tracePt t="170148" x="1062038" y="3748088"/>
          <p14:tracePt t="170155" x="1054100" y="3748088"/>
          <p14:tracePt t="170170" x="1036638" y="3738563"/>
          <p14:tracePt t="170177" x="1028700" y="3738563"/>
          <p14:tracePt t="170191" x="1011238" y="3738563"/>
          <p14:tracePt t="170199" x="1003300" y="3738563"/>
          <p14:tracePt t="170212" x="993775" y="3738563"/>
          <p14:tracePt t="170219" x="976313" y="3738563"/>
          <p14:tracePt t="170233" x="968375" y="3738563"/>
          <p14:tracePt t="170240" x="960438" y="3738563"/>
          <p14:tracePt t="170248" x="950913" y="3738563"/>
          <p14:tracePt t="170254" x="942975" y="3738563"/>
          <p14:tracePt t="170261" x="935038" y="3738563"/>
          <p14:tracePt t="170276" x="917575" y="3738563"/>
          <p14:tracePt t="170283" x="909638" y="3738563"/>
          <p14:tracePt t="170298" x="900113" y="3738563"/>
          <p14:tracePt t="170305" x="892175" y="3738563"/>
          <p14:tracePt t="170319" x="884238" y="3738563"/>
          <p14:tracePt t="170326" x="874713" y="3738563"/>
          <p14:tracePt t="170333" x="866775" y="3738563"/>
          <p14:tracePt t="170354" x="858838" y="3738563"/>
          <p14:tracePt t="170361" x="849313" y="3738563"/>
          <p14:tracePt t="170376" x="841375" y="3738563"/>
          <p14:tracePt t="170383" x="831850" y="3738563"/>
          <p14:tracePt t="170404" x="823913" y="3738563"/>
          <p14:tracePt t="170411" x="815975" y="3738563"/>
          <p14:tracePt t="170418" x="806450" y="3738563"/>
          <p14:tracePt t="170432" x="798513" y="3738563"/>
          <p14:tracePt t="170454" x="790575" y="3738563"/>
          <p14:tracePt t="170468" x="781050" y="3738563"/>
          <p14:tracePt t="170475" x="773113" y="3738563"/>
          <p14:tracePt t="170482" x="765175" y="3738563"/>
          <p14:tracePt t="170511" x="755650" y="3738563"/>
          <p14:tracePt t="170518" x="747713" y="3738563"/>
          <p14:tracePt t="170553" x="739775" y="3738563"/>
          <p14:tracePt t="170568" x="730250" y="3738563"/>
          <p14:tracePt t="170589" x="722313" y="3738563"/>
          <p14:tracePt t="170617" x="714375" y="3738563"/>
          <p14:tracePt t="170639" x="704850" y="3738563"/>
          <p14:tracePt t="170667" x="696913" y="3738563"/>
          <p14:tracePt t="170717" x="688975" y="3738563"/>
          <p14:tracePt t="170795" x="679450" y="3738563"/>
          <p14:tracePt t="170881" x="671513" y="3738563"/>
          <p14:tracePt t="170902" x="661988" y="3730625"/>
          <p14:tracePt t="170944" x="654050" y="3730625"/>
          <p14:tracePt t="170994" x="646113" y="3730625"/>
          <p14:tracePt t="171356" x="654050" y="3730625"/>
          <p14:tracePt t="171470" x="661988" y="3730625"/>
          <p14:tracePt t="171512" x="671513" y="3730625"/>
          <p14:tracePt t="171605" x="679450" y="3730625"/>
          <p14:tracePt t="171619" x="688975" y="3730625"/>
          <p14:tracePt t="171641" x="696913" y="3730625"/>
          <p14:tracePt t="171690" x="704850" y="3730625"/>
          <p14:tracePt t="171712" x="714375" y="3730625"/>
          <p14:tracePt t="171754" x="722313" y="3730625"/>
          <p14:tracePt t="171769" x="730250" y="3730625"/>
          <p14:tracePt t="171790" x="739775" y="3730625"/>
          <p14:tracePt t="171811" x="747713" y="3730625"/>
          <p14:tracePt t="171826" x="755650" y="3730625"/>
          <p14:tracePt t="171833" x="781050" y="3730625"/>
          <p14:tracePt t="171840" x="806450" y="3730625"/>
          <p14:tracePt t="171848" x="841375" y="3730625"/>
          <p14:tracePt t="171854" x="884238" y="3730625"/>
          <p14:tracePt t="171863" x="909638" y="3730625"/>
          <p14:tracePt t="171869" x="935038" y="3730625"/>
          <p14:tracePt t="171876" x="968375" y="3730625"/>
          <p14:tracePt t="171883" x="976313" y="3730625"/>
          <p14:tracePt t="171890" x="1003300" y="3730625"/>
          <p14:tracePt t="171897" x="1028700" y="3730625"/>
          <p14:tracePt t="171904" x="1036638" y="3730625"/>
          <p14:tracePt t="171912" x="1062038" y="3730625"/>
          <p14:tracePt t="171918" x="1087438" y="3730625"/>
          <p14:tracePt t="171925" x="1095375" y="3722688"/>
          <p14:tracePt t="171933" x="1120775" y="3722688"/>
          <p14:tracePt t="171948" x="1163638" y="3713163"/>
          <p14:tracePt t="171954" x="1189038" y="3713163"/>
          <p14:tracePt t="171961" x="1214438" y="3705225"/>
          <p14:tracePt t="171968" x="1239838" y="3705225"/>
          <p14:tracePt t="171975" x="1249363" y="3697288"/>
          <p14:tracePt t="171982" x="1265238" y="3697288"/>
          <p14:tracePt t="171989" x="1274763" y="3697288"/>
          <p14:tracePt t="171997" x="1290638" y="3687763"/>
          <p14:tracePt t="172003" x="1308100" y="3687763"/>
          <p14:tracePt t="172011" x="1317625" y="3687763"/>
          <p14:tracePt t="172017" x="1343025" y="3687763"/>
          <p14:tracePt t="172025" x="1350963" y="3679825"/>
          <p14:tracePt t="172032" x="1358900" y="3679825"/>
          <p14:tracePt t="172039" x="1368425" y="3679825"/>
          <p14:tracePt t="172047" x="1376363" y="3679825"/>
          <p14:tracePt t="172053" x="1384300" y="3679825"/>
          <p14:tracePt t="172060" x="1393825" y="3679825"/>
          <p14:tracePt t="172067" x="1401763" y="3679825"/>
          <p14:tracePt t="172074" x="1409700" y="3679825"/>
          <p14:tracePt t="172081" x="1419225" y="3679825"/>
          <p14:tracePt t="172089" x="1427163" y="3679825"/>
          <p14:tracePt t="172096" x="1435100" y="3679825"/>
          <p14:tracePt t="172103" x="1452563" y="3679825"/>
          <p14:tracePt t="172110" x="1462088" y="3679825"/>
          <p14:tracePt t="172117" x="1470025" y="3679825"/>
          <p14:tracePt t="172125" x="1477963" y="3679825"/>
          <p14:tracePt t="172132" x="1503363" y="3679825"/>
          <p14:tracePt t="172138" x="1520825" y="3679825"/>
          <p14:tracePt t="172146" x="1528763" y="3679825"/>
          <p14:tracePt t="172152" x="1546225" y="3679825"/>
          <p14:tracePt t="172159" x="1563688" y="3679825"/>
          <p14:tracePt t="172167" x="1571625" y="3679825"/>
          <p14:tracePt t="172174" x="1589088" y="3671888"/>
          <p14:tracePt t="172181" x="1597025" y="3671888"/>
          <p14:tracePt t="172188" x="1614488" y="3671888"/>
          <p14:tracePt t="172196" x="1639888" y="3671888"/>
          <p14:tracePt t="172202" x="1647825" y="3671888"/>
          <p14:tracePt t="172209" x="1665288" y="3671888"/>
          <p14:tracePt t="172217" x="1682750" y="3671888"/>
          <p14:tracePt t="172231" x="1698625" y="3671888"/>
          <p14:tracePt t="172239" x="1708150" y="3671888"/>
          <p14:tracePt t="172246" x="1716088" y="3671888"/>
          <p14:tracePt t="172253" x="1733550" y="3671888"/>
          <p14:tracePt t="172260" x="1741488" y="3671888"/>
          <p14:tracePt t="172267" x="1749425" y="3671888"/>
          <p14:tracePt t="172274" x="1758950" y="3671888"/>
          <p14:tracePt t="172281" x="1776413" y="3671888"/>
          <p14:tracePt t="172289" x="1784350" y="3671888"/>
          <p14:tracePt t="172296" x="1792288" y="3671888"/>
          <p14:tracePt t="172303" x="1801813" y="3671888"/>
          <p14:tracePt t="172310" x="1809750" y="3671888"/>
          <p14:tracePt t="172324" x="1827213" y="3671888"/>
          <p14:tracePt t="172331" x="1835150" y="3671888"/>
          <p14:tracePt t="172338" x="1843088" y="3671888"/>
          <p14:tracePt t="172346" x="1852613" y="3671888"/>
          <p14:tracePt t="172353" x="1860550" y="3671888"/>
          <p14:tracePt t="172360" x="1868488" y="3671888"/>
          <p14:tracePt t="172367" x="1878013" y="3671888"/>
          <p14:tracePt t="172381" x="1885950" y="3671888"/>
          <p14:tracePt t="172388" x="1893888" y="3671888"/>
          <p14:tracePt t="172396" x="1903413" y="3671888"/>
          <p14:tracePt t="172409" x="1911350" y="3671888"/>
          <p14:tracePt t="172416" x="1920875" y="3671888"/>
          <p14:tracePt t="172438" x="1928813" y="3671888"/>
          <p14:tracePt t="172446" x="1936750" y="3671888"/>
          <p14:tracePt t="172452" x="1946275" y="3679825"/>
          <p14:tracePt t="172466" x="1946275" y="3687763"/>
          <p14:tracePt t="172473" x="1954213" y="3687763"/>
          <p14:tracePt t="172480" x="1962150" y="3687763"/>
          <p14:tracePt t="172495" x="1971675" y="3697288"/>
          <p14:tracePt t="172501" x="1979613" y="3697288"/>
          <p14:tracePt t="172508" x="1987550" y="3697288"/>
          <p14:tracePt t="172530" x="1987550" y="3705225"/>
          <p14:tracePt t="172545" x="1997075" y="3705225"/>
          <p14:tracePt t="172558" x="2005013" y="3705225"/>
          <p14:tracePt t="172594" x="2012950" y="3705225"/>
          <p14:tracePt t="172608" x="2022475" y="3705225"/>
          <p14:tracePt t="172623" x="2022475" y="3713163"/>
          <p14:tracePt t="172651" x="2030413" y="3713163"/>
          <p14:tracePt t="172708" x="2038350" y="3713163"/>
          <p14:tracePt t="172722" x="2047875" y="3713163"/>
          <p14:tracePt t="172758" x="2055813" y="3713163"/>
          <p14:tracePt t="172801" x="2065338" y="3722688"/>
          <p14:tracePt t="172858" x="2073275" y="3722688"/>
          <p14:tracePt t="173716" x="2073275" y="3730625"/>
          <p14:tracePt t="173723" x="2081213" y="3738563"/>
          <p14:tracePt t="173730" x="2090738" y="3738563"/>
          <p14:tracePt t="173738" x="2098675" y="3738563"/>
          <p14:tracePt t="173745" x="2106613" y="3748088"/>
          <p14:tracePt t="173752" x="2116138" y="3756025"/>
          <p14:tracePt t="173761" x="2124075" y="3756025"/>
          <p14:tracePt t="173767" x="2141538" y="3756025"/>
          <p14:tracePt t="173774" x="2149475" y="3763963"/>
          <p14:tracePt t="173781" x="2166938" y="3773488"/>
          <p14:tracePt t="173789" x="2182813" y="3781425"/>
          <p14:tracePt t="173796" x="2200275" y="3790950"/>
          <p14:tracePt t="173804" x="2208213" y="3798888"/>
          <p14:tracePt t="173812" x="2225675" y="3798888"/>
          <p14:tracePt t="173818" x="2243138" y="3806825"/>
          <p14:tracePt t="173826" x="2251075" y="3806825"/>
          <p14:tracePt t="173833" x="2268538" y="3816350"/>
          <p14:tracePt t="173840" x="2286000" y="3824288"/>
          <p14:tracePt t="173847" x="2293938" y="3832225"/>
          <p14:tracePt t="173854" x="2311400" y="3849688"/>
          <p14:tracePt t="173862" x="2327275" y="3857625"/>
          <p14:tracePt t="173869" x="2344738" y="3857625"/>
          <p14:tracePt t="173878" x="2344738" y="3867150"/>
          <p14:tracePt t="173884" x="2362200" y="3875088"/>
          <p14:tracePt t="173891" x="2379663" y="3883025"/>
          <p14:tracePt t="173899" x="2387600" y="3892550"/>
          <p14:tracePt t="173906" x="2405063" y="3900488"/>
          <p14:tracePt t="173913" x="2413000" y="3908425"/>
          <p14:tracePt t="173920" x="2430463" y="3917950"/>
          <p14:tracePt t="173928" x="2438400" y="3925888"/>
          <p14:tracePt t="173934" x="2455863" y="3935413"/>
          <p14:tracePt t="173944" x="2471738" y="3951288"/>
          <p14:tracePt t="173956" x="2489200" y="3960813"/>
          <p14:tracePt t="173963" x="2506663" y="3976688"/>
          <p14:tracePt t="173970" x="2514600" y="3986213"/>
          <p14:tracePt t="173979" x="2524125" y="3986213"/>
          <p14:tracePt t="173986" x="2540000" y="3994150"/>
          <p14:tracePt t="173993" x="2549525" y="4002088"/>
          <p14:tracePt t="174000" x="2557463" y="4011613"/>
          <p14:tracePt t="174007" x="2574925" y="4019550"/>
          <p14:tracePt t="174021" x="2590800" y="4027488"/>
          <p14:tracePt t="174029" x="2608263" y="4027488"/>
          <p14:tracePt t="174036" x="2616200" y="4044950"/>
          <p14:tracePt t="174044" x="2625725" y="4052888"/>
          <p14:tracePt t="174050" x="2641600" y="4052888"/>
          <p14:tracePt t="174057" x="2651125" y="4070350"/>
          <p14:tracePt t="174072" x="2659063" y="4079875"/>
          <p14:tracePt t="174080" x="2668588" y="4079875"/>
          <p14:tracePt t="174087" x="2668588" y="4087813"/>
          <p14:tracePt t="174095" x="2676525" y="4095750"/>
          <p14:tracePt t="174102" x="2684463" y="4105275"/>
          <p14:tracePt t="174116" x="2693988" y="4105275"/>
          <p14:tracePt t="174123" x="2701925" y="4113213"/>
          <p14:tracePt t="174131" x="2709863" y="4121150"/>
          <p14:tracePt t="174137" x="2719388" y="4130675"/>
          <p14:tracePt t="174152" x="2727325" y="4130675"/>
          <p14:tracePt t="174160" x="2735263" y="4130675"/>
          <p14:tracePt t="174166" x="2735263" y="4138613"/>
          <p14:tracePt t="174181" x="2744788" y="4146550"/>
          <p14:tracePt t="174189" x="2752725" y="4146550"/>
          <p14:tracePt t="174196" x="2760663" y="4146550"/>
          <p14:tracePt t="174203" x="2760663" y="4156075"/>
          <p14:tracePt t="174211" x="2770188" y="4156075"/>
          <p14:tracePt t="174224" x="2778125" y="4164013"/>
          <p14:tracePt t="174239" x="2786063" y="4164013"/>
          <p14:tracePt t="174246" x="2795588" y="4164013"/>
          <p14:tracePt t="174261" x="2795588" y="4171950"/>
          <p14:tracePt t="174275" x="2803525" y="4181475"/>
          <p14:tracePt t="174290" x="2811463" y="4189413"/>
          <p14:tracePt t="174304" x="2820988" y="4189413"/>
          <p14:tracePt t="174340" x="2828925" y="4189413"/>
          <p14:tracePt t="174354" x="2838450" y="4189413"/>
          <p14:tracePt t="174426" x="2846388" y="4189413"/>
          <p14:tracePt t="174454" x="2854325" y="4189413"/>
          <p14:tracePt t="174504" x="2863850" y="4189413"/>
          <p14:tracePt t="174547" x="2871788" y="4189413"/>
          <p14:tracePt t="174619" x="2879725" y="4189413"/>
          <p14:tracePt t="174828" x="2889250" y="4189413"/>
          <p14:tracePt t="175624" x="2897188" y="4189413"/>
          <p14:tracePt t="175689" x="2897188" y="4181475"/>
          <p14:tracePt t="175724" x="2897188" y="4171950"/>
          <p14:tracePt t="175803" x="2889250" y="4171950"/>
          <p14:tracePt t="175818" x="2871788" y="4171950"/>
          <p14:tracePt t="175825" x="2863850" y="4164013"/>
          <p14:tracePt t="175832" x="2846388" y="4156075"/>
          <p14:tracePt t="175840" x="2820988" y="4146550"/>
          <p14:tracePt t="175847" x="2795588" y="4138613"/>
          <p14:tracePt t="175854" x="2786063" y="4138613"/>
          <p14:tracePt t="175861" x="2760663" y="4130675"/>
          <p14:tracePt t="175868" x="2744788" y="4130675"/>
          <p14:tracePt t="175876" x="2735263" y="4130675"/>
          <p14:tracePt t="175882" x="2719388" y="4130675"/>
          <p14:tracePt t="175889" x="2709863" y="4130675"/>
          <p14:tracePt t="175896" x="2701925" y="4130675"/>
          <p14:tracePt t="175904" x="2684463" y="4130675"/>
          <p14:tracePt t="175911" x="2676525" y="4130675"/>
          <p14:tracePt t="175918" x="2668588" y="4130675"/>
          <p14:tracePt t="175926" x="2659063" y="4130675"/>
          <p14:tracePt t="175932" x="2633663" y="4130675"/>
          <p14:tracePt t="175943" x="2616200" y="4130675"/>
          <p14:tracePt t="175947" x="2600325" y="4130675"/>
          <p14:tracePt t="175954" x="2582863" y="4130675"/>
          <p14:tracePt t="175961" x="2557463" y="4138613"/>
          <p14:tracePt t="175969" x="2549525" y="4138613"/>
          <p14:tracePt t="175976" x="2532063" y="4138613"/>
          <p14:tracePt t="175983" x="2514600" y="4138613"/>
          <p14:tracePt t="175991" x="2497138" y="4138613"/>
          <p14:tracePt t="175998" x="2471738" y="4138613"/>
          <p14:tracePt t="176005" x="2455863" y="4138613"/>
          <p14:tracePt t="176012" x="2438400" y="4138613"/>
          <p14:tracePt t="176020" x="2420938" y="4138613"/>
          <p14:tracePt t="176027" x="2395538" y="4138613"/>
          <p14:tracePt t="176034" x="2387600" y="4146550"/>
          <p14:tracePt t="176042" x="2370138" y="4146550"/>
          <p14:tracePt t="176049" x="2344738" y="4156075"/>
          <p14:tracePt t="176056" x="2327275" y="4156075"/>
          <p14:tracePt t="176063" x="2311400" y="4156075"/>
          <p14:tracePt t="176070" x="2293938" y="4164013"/>
          <p14:tracePt t="176077" x="2276475" y="4171950"/>
          <p14:tracePt t="176084" x="2260600" y="4171950"/>
          <p14:tracePt t="176092" x="2235200" y="4181475"/>
          <p14:tracePt t="176099" x="2217738" y="4189413"/>
          <p14:tracePt t="176105" x="2192338" y="4189413"/>
          <p14:tracePt t="176113" x="2166938" y="4197350"/>
          <p14:tracePt t="176119" x="2141538" y="4206875"/>
          <p14:tracePt t="176127" x="2132013" y="4214813"/>
          <p14:tracePt t="176135" x="2106613" y="4224338"/>
          <p14:tracePt t="176142" x="2090738" y="4232275"/>
          <p14:tracePt t="176149" x="2055813" y="4240213"/>
          <p14:tracePt t="176156" x="2038350" y="4249738"/>
          <p14:tracePt t="176164" x="2012950" y="4257675"/>
          <p14:tracePt t="176170" x="1987550" y="4265613"/>
          <p14:tracePt t="176178" x="1971675" y="4265613"/>
          <p14:tracePt t="176185" x="1954213" y="4275138"/>
          <p14:tracePt t="176193" x="1928813" y="4275138"/>
          <p14:tracePt t="176199" x="1893888" y="4291013"/>
          <p14:tracePt t="176206" x="1860550" y="4300538"/>
          <p14:tracePt t="176214" x="1817688" y="4308475"/>
          <p14:tracePt t="176221" x="1766888" y="4333875"/>
          <p14:tracePt t="176229" x="1708150" y="4341813"/>
          <p14:tracePt t="176236" x="1647825" y="4351338"/>
          <p14:tracePt t="176243" x="1614488" y="4351338"/>
          <p14:tracePt t="176250" x="1571625" y="4359275"/>
          <p14:tracePt t="176258" x="1554163" y="4359275"/>
          <p14:tracePt t="176264" x="1538288" y="4359275"/>
          <p14:tracePt t="176272" x="1512888" y="4359275"/>
          <p14:tracePt t="176279" x="1503363" y="4359275"/>
          <p14:tracePt t="176286" x="1487488" y="4359275"/>
          <p14:tracePt t="176293" x="1462088" y="4359275"/>
          <p14:tracePt t="176300" x="1452563" y="4359275"/>
          <p14:tracePt t="176308" x="1435100" y="4359275"/>
          <p14:tracePt t="176315" x="1419225" y="4359275"/>
          <p14:tracePt t="176322" x="1409700" y="4359275"/>
          <p14:tracePt t="176330" x="1384300" y="4351338"/>
          <p14:tracePt t="176337" x="1358900" y="4351338"/>
          <p14:tracePt t="176344" x="1350963" y="4341813"/>
          <p14:tracePt t="176352" x="1325563" y="4341813"/>
          <p14:tracePt t="176359" x="1308100" y="4341813"/>
          <p14:tracePt t="176366" x="1290638" y="4341813"/>
          <p14:tracePt t="176374" x="1274763" y="4341813"/>
          <p14:tracePt t="176381" x="1249363" y="4333875"/>
          <p14:tracePt t="176388" x="1239838" y="4325938"/>
          <p14:tracePt t="176395" x="1214438" y="4316413"/>
          <p14:tracePt t="176402" x="1198563" y="4316413"/>
          <p14:tracePt t="176410" x="1181100" y="4308475"/>
          <p14:tracePt t="176417" x="1163638" y="4300538"/>
          <p14:tracePt t="176425" x="1138238" y="4291013"/>
          <p14:tracePt t="176432" x="1120775" y="4283075"/>
          <p14:tracePt t="176439" x="1104900" y="4275138"/>
          <p14:tracePt t="176446" x="1079500" y="4275138"/>
          <p14:tracePt t="176453" x="1062038" y="4275138"/>
          <p14:tracePt t="176461" x="1044575" y="4265613"/>
          <p14:tracePt t="176468" x="1028700" y="4257675"/>
          <p14:tracePt t="176475" x="1003300" y="4249738"/>
          <p14:tracePt t="176482" x="985838" y="4240213"/>
          <p14:tracePt t="176490" x="976313" y="4232275"/>
          <p14:tracePt t="176497" x="960438" y="4224338"/>
          <p14:tracePt t="176504" x="942975" y="4214813"/>
          <p14:tracePt t="176511" x="935038" y="4214813"/>
          <p14:tracePt t="176519" x="917575" y="4206875"/>
          <p14:tracePt t="176527" x="909638" y="4197350"/>
          <p14:tracePt t="176534" x="900113" y="4197350"/>
          <p14:tracePt t="176542" x="884238" y="4189413"/>
          <p14:tracePt t="176548" x="874713" y="4181475"/>
          <p14:tracePt t="176555" x="866775" y="4181475"/>
          <p14:tracePt t="176562" x="858838" y="4171950"/>
          <p14:tracePt t="176569" x="849313" y="4164013"/>
          <p14:tracePt t="176584" x="841375" y="4164013"/>
          <p14:tracePt t="176591" x="831850" y="4164013"/>
          <p14:tracePt t="176598" x="823913" y="4164013"/>
          <p14:tracePt t="176605" x="823913" y="4156075"/>
          <p14:tracePt t="176612" x="815975" y="4156075"/>
          <p14:tracePt t="176627" x="806450" y="4156075"/>
          <p14:tracePt t="176642" x="798513" y="4156075"/>
          <p14:tracePt t="176648" x="790575" y="4156075"/>
          <p14:tracePt t="176655" x="781050" y="4156075"/>
          <p14:tracePt t="176677" x="773113" y="4156075"/>
          <p14:tracePt t="176684" x="765175" y="4156075"/>
          <p14:tracePt t="176698" x="755650" y="4156075"/>
          <p14:tracePt t="176705" x="747713" y="4156075"/>
          <p14:tracePt t="176712" x="739775" y="4156075"/>
          <p14:tracePt t="176734" x="730250" y="4156075"/>
          <p14:tracePt t="176748" x="722313" y="4156075"/>
          <p14:tracePt t="176777" x="714375" y="4156075"/>
          <p14:tracePt t="176798" x="704850" y="4156075"/>
          <p14:tracePt t="176813" x="696913" y="4156075"/>
          <p14:tracePt t="176849" x="688975" y="4156075"/>
          <p14:tracePt t="176863" x="679450" y="4156075"/>
          <p14:tracePt t="177324" x="688975" y="4156075"/>
          <p14:tracePt t="177491" x="696913" y="4156075"/>
          <p14:tracePt t="177541" x="704850" y="4156075"/>
          <p14:tracePt t="177570" x="714375" y="4156075"/>
          <p14:tracePt t="177629" x="722313" y="4156075"/>
          <p14:tracePt t="177643" x="730250" y="4156075"/>
          <p14:tracePt t="177673" x="739775" y="4156075"/>
          <p14:tracePt t="177695" x="747713" y="4156075"/>
          <p14:tracePt t="177710" x="755650" y="4156075"/>
          <p14:tracePt t="177746" x="765175" y="4156075"/>
          <p14:tracePt t="177753" x="773113" y="4156075"/>
          <p14:tracePt t="177767" x="781050" y="4156075"/>
          <p14:tracePt t="177774" x="790575" y="4156075"/>
          <p14:tracePt t="177781" x="798513" y="4156075"/>
          <p14:tracePt t="177788" x="806450" y="4156075"/>
          <p14:tracePt t="177796" x="815975" y="4156075"/>
          <p14:tracePt t="177810" x="841375" y="4156075"/>
          <p14:tracePt t="177817" x="849313" y="4156075"/>
          <p14:tracePt t="177825" x="866775" y="4156075"/>
          <p14:tracePt t="177831" x="892175" y="4156075"/>
          <p14:tracePt t="177838" x="900113" y="4156075"/>
          <p14:tracePt t="177846" x="925513" y="4156075"/>
          <p14:tracePt t="177853" x="942975" y="4156075"/>
          <p14:tracePt t="177860" x="960438" y="4156075"/>
          <p14:tracePt t="177867" x="976313" y="4156075"/>
          <p14:tracePt t="177875" x="1003300" y="4156075"/>
          <p14:tracePt t="177881" x="1019175" y="4156075"/>
          <p14:tracePt t="177890" x="1062038" y="4156075"/>
          <p14:tracePt t="177896" x="1087438" y="4156075"/>
          <p14:tracePt t="177904" x="1130300" y="4156075"/>
          <p14:tracePt t="177911" x="1189038" y="4156075"/>
          <p14:tracePt t="177917" x="1231900" y="4156075"/>
          <p14:tracePt t="177925" x="1274763" y="4156075"/>
          <p14:tracePt t="177932" x="1308100" y="4156075"/>
          <p14:tracePt t="177941" x="1350963" y="4156075"/>
          <p14:tracePt t="177946" x="1368425" y="4156075"/>
          <p14:tracePt t="177953" x="1393825" y="4156075"/>
          <p14:tracePt t="177960" x="1419225" y="4156075"/>
          <p14:tracePt t="177968" x="1435100" y="4156075"/>
          <p14:tracePt t="177975" x="1452563" y="4156075"/>
          <p14:tracePt t="177982" x="1477963" y="4156075"/>
          <p14:tracePt t="177990" x="1495425" y="4156075"/>
          <p14:tracePt t="177996" x="1528763" y="4156075"/>
          <p14:tracePt t="178003" x="1571625" y="4156075"/>
          <p14:tracePt t="178010" x="1614488" y="4156075"/>
          <p14:tracePt t="178018" x="1647825" y="4156075"/>
          <p14:tracePt t="178025" x="1682750" y="4156075"/>
          <p14:tracePt t="178032" x="1724025" y="4156075"/>
          <p14:tracePt t="178040" x="1741488" y="4156075"/>
          <p14:tracePt t="178046" x="1766888" y="4156075"/>
          <p14:tracePt t="178053" x="1792288" y="4156075"/>
          <p14:tracePt t="178060" x="1801813" y="4156075"/>
          <p14:tracePt t="178068" x="1827213" y="4156075"/>
          <p14:tracePt t="178075" x="1843088" y="4156075"/>
          <p14:tracePt t="178081" x="1860550" y="4156075"/>
          <p14:tracePt t="178090" x="1878013" y="4156075"/>
          <p14:tracePt t="178096" x="1885950" y="4156075"/>
          <p14:tracePt t="178103" x="1903413" y="4156075"/>
          <p14:tracePt t="178110" x="1920875" y="4156075"/>
          <p14:tracePt t="178117" x="1928813" y="4156075"/>
          <p14:tracePt t="178125" x="1946275" y="4156075"/>
          <p14:tracePt t="178131" x="1954213" y="4156075"/>
          <p14:tracePt t="178139" x="1971675" y="4156075"/>
          <p14:tracePt t="178146" x="1987550" y="4156075"/>
          <p14:tracePt t="178153" x="1997075" y="4156075"/>
          <p14:tracePt t="178160" x="2012950" y="4156075"/>
          <p14:tracePt t="178167" x="2022475" y="4156075"/>
          <p14:tracePt t="178175" x="2038350" y="4156075"/>
          <p14:tracePt t="178182" x="2055813" y="4156075"/>
          <p14:tracePt t="178190" x="2065338" y="4156075"/>
          <p14:tracePt t="178196" x="2081213" y="4156075"/>
          <p14:tracePt t="178203" x="2098675" y="4156075"/>
          <p14:tracePt t="178211" x="2116138" y="4156075"/>
          <p14:tracePt t="178218" x="2132013" y="4156075"/>
          <p14:tracePt t="178225" x="2141538" y="4156075"/>
          <p14:tracePt t="178232" x="2157413" y="4156075"/>
          <p14:tracePt t="178240" x="2174875" y="4156075"/>
          <p14:tracePt t="178247" x="2182813" y="4156075"/>
          <p14:tracePt t="178254" x="2200275" y="4156075"/>
          <p14:tracePt t="178261" x="2208213" y="4156075"/>
          <p14:tracePt t="178268" x="2217738" y="4156075"/>
          <p14:tracePt t="178275" x="2235200" y="4156075"/>
          <p14:tracePt t="178291" x="2251075" y="4156075"/>
          <p14:tracePt t="178297" x="2260600" y="4156075"/>
          <p14:tracePt t="178312" x="2268538" y="4156075"/>
          <p14:tracePt t="178319" x="2286000" y="4156075"/>
          <p14:tracePt t="178333" x="2293938" y="4156075"/>
          <p14:tracePt t="178341" x="2301875" y="4156075"/>
          <p14:tracePt t="178348" x="2311400" y="4156075"/>
          <p14:tracePt t="178355" x="2327275" y="4156075"/>
          <p14:tracePt t="178362" x="2336800" y="4156075"/>
          <p14:tracePt t="178369" x="2344738" y="4156075"/>
          <p14:tracePt t="178377" x="2362200" y="4156075"/>
          <p14:tracePt t="178384" x="2387600" y="4146550"/>
          <p14:tracePt t="178391" x="2413000" y="4146550"/>
          <p14:tracePt t="178398" x="2446338" y="4146550"/>
          <p14:tracePt t="178407" x="2463800" y="4138613"/>
          <p14:tracePt t="178412" x="2497138" y="4138613"/>
          <p14:tracePt t="178420" x="2524125" y="4138613"/>
          <p14:tracePt t="178427" x="2540000" y="4138613"/>
          <p14:tracePt t="178433" x="2565400" y="4138613"/>
          <p14:tracePt t="178441" x="2590800" y="4138613"/>
          <p14:tracePt t="178448" x="2608263" y="4138613"/>
          <p14:tracePt t="178455" x="2633663" y="4138613"/>
          <p14:tracePt t="178462" x="2651125" y="4138613"/>
          <p14:tracePt t="178469" x="2659063" y="4138613"/>
          <p14:tracePt t="178477" x="2676525" y="4138613"/>
          <p14:tracePt t="178483" x="2693988" y="4138613"/>
          <p14:tracePt t="178491" x="2701925" y="4138613"/>
          <p14:tracePt t="178498" x="2719388" y="4138613"/>
          <p14:tracePt t="178512" x="2735263" y="4138613"/>
          <p14:tracePt t="178519" x="2744788" y="4138613"/>
          <p14:tracePt t="178533" x="2760663" y="4138613"/>
          <p14:tracePt t="178541" x="2770188" y="4138613"/>
          <p14:tracePt t="178554" x="2778125" y="4138613"/>
          <p14:tracePt t="178561" x="2795588" y="4138613"/>
          <p14:tracePt t="178576" x="2803525" y="4138613"/>
          <p14:tracePt t="178583" x="2811463" y="4138613"/>
          <p14:tracePt t="178591" x="2820988" y="4138613"/>
          <p14:tracePt t="178597" x="2828925" y="4138613"/>
          <p14:tracePt t="178605" x="2838450" y="4138613"/>
          <p14:tracePt t="178619" x="2854325" y="4138613"/>
          <p14:tracePt t="178626" x="2863850" y="4138613"/>
          <p14:tracePt t="178641" x="2871788" y="4138613"/>
          <p14:tracePt t="178647" x="2879725" y="4138613"/>
          <p14:tracePt t="178654" x="2889250" y="4138613"/>
          <p14:tracePt t="178661" x="2897188" y="4138613"/>
          <p14:tracePt t="178669" x="2905125" y="4138613"/>
          <p14:tracePt t="178691" x="2914650" y="4138613"/>
          <p14:tracePt t="178698" x="2922588" y="4138613"/>
          <p14:tracePt t="178706" x="2922588" y="4146550"/>
          <p14:tracePt t="178726" x="2930525" y="4146550"/>
          <p14:tracePt t="178741" x="2940050" y="4146550"/>
          <p14:tracePt t="178756" x="2947988" y="4146550"/>
          <p14:tracePt t="178791" x="2947988" y="4156075"/>
          <p14:tracePt t="178863" x="2947988" y="4164013"/>
          <p14:tracePt t="178877" x="2947988" y="4171950"/>
          <p14:tracePt t="178899" x="2947988" y="4181475"/>
          <p14:tracePt t="178913" x="2955925" y="4181475"/>
          <p14:tracePt t="178985" x="2947988" y="4181475"/>
          <p14:tracePt t="178992" x="2940050" y="4181475"/>
          <p14:tracePt t="178999" x="2930525" y="4181475"/>
          <p14:tracePt t="179014" x="2922588" y="4181475"/>
          <p14:tracePt t="179021" x="2914650" y="4181475"/>
          <p14:tracePt t="179028" x="2905125" y="4181475"/>
          <p14:tracePt t="179035" x="2897188" y="4171950"/>
          <p14:tracePt t="179042" x="2879725" y="4164013"/>
          <p14:tracePt t="179049" x="2879725" y="4156075"/>
          <p14:tracePt t="179057" x="2863850" y="4146550"/>
          <p14:tracePt t="179064" x="2854325" y="4138613"/>
          <p14:tracePt t="179071" x="2846388" y="4121150"/>
          <p14:tracePt t="179078" x="2828925" y="4121150"/>
          <p14:tracePt t="179085" x="2811463" y="4113213"/>
          <p14:tracePt t="179093" x="2803525" y="4095750"/>
          <p14:tracePt t="179099" x="2795588" y="4087813"/>
          <p14:tracePt t="179107" x="2786063" y="4087813"/>
          <p14:tracePt t="179114" x="2770188" y="4079875"/>
          <p14:tracePt t="179122" x="2770188" y="4062413"/>
          <p14:tracePt t="179129" x="2752725" y="4052888"/>
          <p14:tracePt t="179136" x="2744788" y="4044950"/>
          <p14:tracePt t="179143" x="2735263" y="4044950"/>
          <p14:tracePt t="179150" x="2727325" y="4037013"/>
          <p14:tracePt t="179158" x="2719388" y="4019550"/>
          <p14:tracePt t="179165" x="2709863" y="4019550"/>
          <p14:tracePt t="179179" x="2693988" y="4002088"/>
          <p14:tracePt t="179187" x="2684463" y="3994150"/>
          <p14:tracePt t="179201" x="2668588" y="3986213"/>
          <p14:tracePt t="179208" x="2659063" y="3968750"/>
          <p14:tracePt t="179215" x="2641600" y="3960813"/>
          <p14:tracePt t="179223" x="2641600" y="3951288"/>
          <p14:tracePt t="179229" x="2625725" y="3951288"/>
          <p14:tracePt t="179237" x="2616200" y="3935413"/>
          <p14:tracePt t="179244" x="2608263" y="3925888"/>
          <p14:tracePt t="179251" x="2600325" y="3917950"/>
          <p14:tracePt t="179259" x="2582863" y="3917950"/>
          <p14:tracePt t="179266" x="2574925" y="3900488"/>
          <p14:tracePt t="179273" x="2565400" y="3892550"/>
          <p14:tracePt t="179280" x="2557463" y="3883025"/>
          <p14:tracePt t="179288" x="2540000" y="3883025"/>
          <p14:tracePt t="179295" x="2540000" y="3875088"/>
          <p14:tracePt t="179302" x="2532063" y="3875088"/>
          <p14:tracePt t="179309" x="2524125" y="3867150"/>
          <p14:tracePt t="179323" x="2514600" y="3857625"/>
          <p14:tracePt t="179331" x="2497138" y="3857625"/>
          <p14:tracePt t="179338" x="2497138" y="3849688"/>
          <p14:tracePt t="179345" x="2489200" y="3849688"/>
          <p14:tracePt t="179353" x="2481263" y="3841750"/>
          <p14:tracePt t="179374" x="2471738" y="3832225"/>
          <p14:tracePt t="179382" x="2463800" y="3832225"/>
          <p14:tracePt t="179390" x="2455863" y="3824288"/>
          <p14:tracePt t="179403" x="2446338" y="3816350"/>
          <p14:tracePt t="179411" x="2438400" y="3816350"/>
          <p14:tracePt t="179425" x="2438400" y="3806825"/>
          <p14:tracePt t="179432" x="2430463" y="3806825"/>
          <p14:tracePt t="179446" x="2430463" y="3798888"/>
          <p14:tracePt t="179455" x="2420938" y="3798888"/>
          <p14:tracePt t="179469" x="2413000" y="3798888"/>
          <p14:tracePt t="179483" x="2413000" y="3790950"/>
          <p14:tracePt t="179497" x="2413000" y="3781425"/>
          <p14:tracePt t="179506" x="2405063" y="3781425"/>
          <p14:tracePt t="179512" x="2405063" y="3773488"/>
          <p14:tracePt t="179519" x="2395538" y="3773488"/>
          <p14:tracePt t="179549" x="2395538" y="3763963"/>
          <p14:tracePt t="179563" x="2395538" y="3756025"/>
          <p14:tracePt t="179578" x="2387600" y="3756025"/>
          <p14:tracePt t="179592" x="2379663" y="3756025"/>
          <p14:tracePt t="179614" x="2370138" y="3748088"/>
          <p14:tracePt t="179636" x="2370138" y="3738563"/>
          <p14:tracePt t="179643" x="2362200" y="3738563"/>
          <p14:tracePt t="179651" x="2362200" y="3730625"/>
          <p14:tracePt t="179666" x="2352675" y="3730625"/>
          <p14:tracePt t="179688" x="2352675" y="3722688"/>
          <p14:tracePt t="179695" x="2344738" y="3722688"/>
          <p14:tracePt t="179703" x="2344738" y="3713163"/>
          <p14:tracePt t="179718" x="2336800" y="3713163"/>
          <p14:tracePt t="179732" x="2327275" y="3713163"/>
          <p14:tracePt t="179769" x="2319338" y="3713163"/>
          <p14:tracePt t="179783" x="2311400" y="3713163"/>
          <p14:tracePt t="179820" x="2301875" y="3713163"/>
          <p14:tracePt t="179834" x="2293938" y="3713163"/>
          <p14:tracePt t="179857" x="2286000" y="3713163"/>
          <p14:tracePt t="179871" x="2286000" y="3722688"/>
          <p14:tracePt t="179886" x="2276475" y="3722688"/>
          <p14:tracePt t="179907" x="2268538" y="3722688"/>
          <p14:tracePt t="179944" x="2260600" y="3722688"/>
          <p14:tracePt t="180405" x="2268538" y="3722688"/>
          <p14:tracePt t="180420" x="2276475" y="3722688"/>
          <p14:tracePt t="180450" x="2276475" y="3730625"/>
          <p14:tracePt t="180457" x="2286000" y="3730625"/>
          <p14:tracePt t="180472" x="2293938" y="3738563"/>
          <p14:tracePt t="180479" x="2301875" y="3738563"/>
          <p14:tracePt t="180486" x="2311400" y="3748088"/>
          <p14:tracePt t="180493" x="2319338" y="3748088"/>
          <p14:tracePt t="180500" x="2336800" y="3748088"/>
          <p14:tracePt t="180507" x="2352675" y="3748088"/>
          <p14:tracePt t="180514" x="2379663" y="3756025"/>
          <p14:tracePt t="180522" x="2395538" y="3756025"/>
          <p14:tracePt t="180529" x="2413000" y="3756025"/>
          <p14:tracePt t="180537" x="2438400" y="3763963"/>
          <p14:tracePt t="180543" x="2455863" y="3773488"/>
          <p14:tracePt t="180551" x="2471738" y="3781425"/>
          <p14:tracePt t="180558" x="2497138" y="3790950"/>
          <p14:tracePt t="180565" x="2514600" y="3798888"/>
          <p14:tracePt t="180572" x="2524125" y="3806825"/>
          <p14:tracePt t="180579" x="2540000" y="3806825"/>
          <p14:tracePt t="180588" x="2549525" y="3806825"/>
          <p14:tracePt t="180594" x="2557463" y="3816350"/>
          <p14:tracePt t="180601" x="2574925" y="3824288"/>
          <p14:tracePt t="180608" x="2590800" y="3824288"/>
          <p14:tracePt t="180615" x="2590800" y="3832225"/>
          <p14:tracePt t="180623" x="2600325" y="3832225"/>
          <p14:tracePt t="180630" x="2616200" y="3841750"/>
          <p14:tracePt t="180644" x="2625725" y="3841750"/>
          <p14:tracePt t="180651" x="2633663" y="3841750"/>
          <p14:tracePt t="180666" x="2633663" y="3849688"/>
          <p14:tracePt t="180673" x="2641600" y="3849688"/>
          <p14:tracePt t="180680" x="2651125" y="3857625"/>
          <p14:tracePt t="180694" x="2659063" y="3857625"/>
          <p14:tracePt t="180701" x="2668588" y="3857625"/>
          <p14:tracePt t="180709" x="2676525" y="3857625"/>
          <p14:tracePt t="180716" x="2676525" y="3867150"/>
          <p14:tracePt t="180731" x="2684463" y="3875088"/>
          <p14:tracePt t="180738" x="2693988" y="3875088"/>
          <p14:tracePt t="180752" x="2701925" y="3883025"/>
          <p14:tracePt t="180767" x="2709863" y="3883025"/>
          <p14:tracePt t="180774" x="2719388" y="3883025"/>
          <p14:tracePt t="180780" x="2719388" y="3892550"/>
          <p14:tracePt t="180788" x="2727325" y="3892550"/>
          <p14:tracePt t="180795" x="2735263" y="3892550"/>
          <p14:tracePt t="180802" x="2735263" y="3900488"/>
          <p14:tracePt t="180816" x="2744788" y="3900488"/>
          <p14:tracePt t="180824" x="2752725" y="3908425"/>
          <p14:tracePt t="180831" x="2760663" y="3908425"/>
          <p14:tracePt t="180839" x="2760663" y="3917950"/>
          <p14:tracePt t="180845" x="2770188" y="3917950"/>
          <p14:tracePt t="180852" x="2770188" y="3925888"/>
          <p14:tracePt t="180860" x="2778125" y="3925888"/>
          <p14:tracePt t="180874" x="2786063" y="3925888"/>
          <p14:tracePt t="180881" x="2795588" y="3935413"/>
          <p14:tracePt t="180888" x="2803525" y="3935413"/>
          <p14:tracePt t="180895" x="2803525" y="3943350"/>
          <p14:tracePt t="180910" x="2811463" y="3943350"/>
          <p14:tracePt t="180917" x="2820988" y="3943350"/>
          <p14:tracePt t="180924" x="2820988" y="3951288"/>
          <p14:tracePt t="180931" x="2828925" y="3951288"/>
          <p14:tracePt t="180939" x="2838450" y="3960813"/>
          <p14:tracePt t="180953" x="2846388" y="3960813"/>
          <p14:tracePt t="180960" x="2846388" y="3968750"/>
          <p14:tracePt t="180967" x="2854325" y="3968750"/>
          <p14:tracePt t="180975" x="2863850" y="3968750"/>
          <p14:tracePt t="180989" x="2863850" y="3976688"/>
          <p14:tracePt t="181004" x="2871788" y="3976688"/>
          <p14:tracePt t="181010" x="2871788" y="3986213"/>
          <p14:tracePt t="181018" x="2879725" y="3986213"/>
          <p14:tracePt t="181032" x="2889250" y="3994150"/>
          <p14:tracePt t="181039" x="2889250" y="4002088"/>
          <p14:tracePt t="181054" x="2889250" y="4011613"/>
          <p14:tracePt t="181068" x="2897188" y="4011613"/>
          <p14:tracePt t="181075" x="2905125" y="4011613"/>
          <p14:tracePt t="181082" x="2905125" y="4019550"/>
          <p14:tracePt t="181096" x="2905125" y="4027488"/>
          <p14:tracePt t="181111" x="2914650" y="4027488"/>
          <p14:tracePt t="181126" x="2922588" y="4037013"/>
          <p14:tracePt t="181133" x="2922588" y="4044950"/>
          <p14:tracePt t="181155" x="2922588" y="4052888"/>
          <p14:tracePt t="181161" x="2930525" y="4052888"/>
          <p14:tracePt t="181176" x="2940050" y="4052888"/>
          <p14:tracePt t="181183" x="2940050" y="4062413"/>
          <p14:tracePt t="181205" x="2940050" y="4070350"/>
          <p14:tracePt t="181242" x="2940050" y="4079875"/>
          <p14:tracePt t="181256" x="2940050" y="4087813"/>
          <p14:tracePt t="181263" x="2947988" y="4087813"/>
          <p14:tracePt t="181292" x="2947988" y="4095750"/>
          <p14:tracePt t="181307" x="2947988" y="4105275"/>
          <p14:tracePt t="181321" x="2947988" y="4113213"/>
          <p14:tracePt t="181357" x="2947988" y="4121150"/>
          <p14:tracePt t="181378" x="2947988" y="4130675"/>
          <p14:tracePt t="181422" x="2955925" y="4138613"/>
          <p14:tracePt t="183728" x="2955925" y="4130675"/>
          <p14:tracePt t="183735" x="2955925" y="4121150"/>
          <p14:tracePt t="183750" x="2947988" y="4113213"/>
          <p14:tracePt t="183757" x="2940050" y="4095750"/>
          <p14:tracePt t="183764" x="2930525" y="4095750"/>
          <p14:tracePt t="183771" x="2930525" y="4087813"/>
          <p14:tracePt t="183778" x="2930525" y="4079875"/>
          <p14:tracePt t="183785" x="2922588" y="4070350"/>
          <p14:tracePt t="183792" x="2922588" y="4062413"/>
          <p14:tracePt t="183799" x="2914650" y="4052888"/>
          <p14:tracePt t="183813" x="2914650" y="4037013"/>
          <p14:tracePt t="183820" x="2905125" y="4027488"/>
          <p14:tracePt t="183834" x="2905125" y="4019550"/>
          <p14:tracePt t="183841" x="2905125" y="4011613"/>
          <p14:tracePt t="183849" x="2897188" y="4011613"/>
          <p14:tracePt t="183856" x="2897188" y="4002088"/>
          <p14:tracePt t="183870" x="2889250" y="3994150"/>
          <p14:tracePt t="183877" x="2889250" y="3986213"/>
          <p14:tracePt t="183891" x="2889250" y="3976688"/>
          <p14:tracePt t="183898" x="2879725" y="3976688"/>
          <p14:tracePt t="183906" x="2879725" y="3968750"/>
          <p14:tracePt t="183913" x="2879725" y="3960813"/>
          <p14:tracePt t="183920" x="2871788" y="3960813"/>
          <p14:tracePt t="183927" x="2871788" y="3951288"/>
          <p14:tracePt t="183935" x="2871788" y="3943350"/>
          <p14:tracePt t="183941" x="2871788" y="3935413"/>
          <p14:tracePt t="183948" x="2871788" y="3925888"/>
          <p14:tracePt t="183955" x="2863850" y="3917950"/>
          <p14:tracePt t="183970" x="2854325" y="3900488"/>
          <p14:tracePt t="183977" x="2854325" y="3892550"/>
          <p14:tracePt t="183984" x="2846388" y="3892550"/>
          <p14:tracePt t="183998" x="2846388" y="3883025"/>
          <p14:tracePt t="184005" x="2846388" y="3875088"/>
          <p14:tracePt t="184019" x="2846388" y="3867150"/>
          <p14:tracePt t="184026" x="2846388" y="3857625"/>
          <p14:tracePt t="184034" x="2838450" y="3857625"/>
          <p14:tracePt t="184040" x="2838450" y="3849688"/>
          <p14:tracePt t="184048" x="2828925" y="3849688"/>
          <p14:tracePt t="184055" x="2828925" y="3841750"/>
          <p14:tracePt t="184062" x="2828925" y="3832225"/>
          <p14:tracePt t="184069" x="2820988" y="3832225"/>
          <p14:tracePt t="184084" x="2820988" y="3824288"/>
          <p14:tracePt t="184090" x="2820988" y="3816350"/>
          <p14:tracePt t="184097" x="2820988" y="3806825"/>
          <p14:tracePt t="184111" x="2820988" y="3798888"/>
          <p14:tracePt t="184119" x="2820988" y="3790950"/>
          <p14:tracePt t="184140" x="2820988" y="3781425"/>
          <p14:tracePt t="184147" x="2811463" y="3773488"/>
          <p14:tracePt t="184169" x="2811463" y="3763963"/>
          <p14:tracePt t="184197" x="2811463" y="3756025"/>
          <p14:tracePt t="184346" x="2811463" y="3763963"/>
          <p14:tracePt t="184360" x="2811463" y="3773488"/>
          <p14:tracePt t="184367" x="2811463" y="3781425"/>
          <p14:tracePt t="184381" x="2811463" y="3790950"/>
          <p14:tracePt t="184388" x="2811463" y="3798888"/>
          <p14:tracePt t="184395" x="2820988" y="3798888"/>
          <p14:tracePt t="184409" x="2820988" y="3806825"/>
          <p14:tracePt t="184417" x="2820988" y="3816350"/>
          <p14:tracePt t="184423" x="2820988" y="3824288"/>
          <p14:tracePt t="184431" x="2828925" y="3824288"/>
          <p14:tracePt t="184438" x="2828925" y="3832225"/>
          <p14:tracePt t="184453" x="2828925" y="3841750"/>
          <p14:tracePt t="184467" x="2828925" y="3849688"/>
          <p14:tracePt t="184474" x="2838450" y="3857625"/>
          <p14:tracePt t="184481" x="2838450" y="3867150"/>
          <p14:tracePt t="184502" x="2838450" y="3875088"/>
          <p14:tracePt t="184509" x="2838450" y="3883025"/>
          <p14:tracePt t="184524" x="2838450" y="3892550"/>
          <p14:tracePt t="184531" x="2838450" y="3900488"/>
          <p14:tracePt t="184539" x="2838450" y="3908425"/>
          <p14:tracePt t="184560" x="2838450" y="3917950"/>
          <p14:tracePt t="184568" x="2838450" y="3925888"/>
          <p14:tracePt t="184589" x="2838450" y="3935413"/>
          <p14:tracePt t="184610" x="2838450" y="3943350"/>
          <p14:tracePt t="184624" x="2838450" y="3951288"/>
          <p14:tracePt t="184661" x="2838450" y="3960813"/>
          <p14:tracePt t="184675" x="2838450" y="3968750"/>
          <p14:tracePt t="184682" x="2846388" y="3968750"/>
          <p14:tracePt t="184704" x="2854325" y="3968750"/>
          <p14:tracePt t="184711" x="2854325" y="3976688"/>
          <p14:tracePt t="184725" x="2854325" y="3986213"/>
          <p14:tracePt t="184747" x="2854325" y="3994150"/>
          <p14:tracePt t="184762" x="2863850" y="3994150"/>
          <p14:tracePt t="184769" x="2863850" y="4002088"/>
          <p14:tracePt t="184784" x="2871788" y="4011613"/>
          <p14:tracePt t="184811" x="2879725" y="4019550"/>
          <p14:tracePt t="184826" x="2879725" y="4027488"/>
          <p14:tracePt t="184841" x="2879725" y="4037013"/>
          <p14:tracePt t="184848" x="2889250" y="4037013"/>
          <p14:tracePt t="184862" x="2889250" y="4044950"/>
          <p14:tracePt t="184876" x="2889250" y="4052888"/>
          <p14:tracePt t="184898" x="2897188" y="4052888"/>
          <p14:tracePt t="184912" x="2897188" y="4062413"/>
          <p14:tracePt t="184927" x="2897188" y="4070350"/>
          <p14:tracePt t="184963" x="2897188" y="4079875"/>
          <p14:tracePt t="184977" x="2897188" y="4087813"/>
          <p14:tracePt t="185028" x="2897188" y="4095750"/>
          <p14:tracePt t="185056" x="2905125" y="4105275"/>
          <p14:tracePt t="185063" x="2905125" y="4121150"/>
          <p14:tracePt t="185070" x="2922588" y="4138613"/>
          <p14:tracePt t="185077" x="2930525" y="4197350"/>
          <p14:tracePt t="185085" x="2965450" y="4275138"/>
          <p14:tracePt t="185092" x="2990850" y="4402138"/>
          <p14:tracePt t="185099" x="3008313" y="4529138"/>
          <p14:tracePt t="185106" x="3049588" y="4716463"/>
          <p14:tracePt t="185113" x="3092450" y="4937125"/>
          <p14:tracePt t="185121" x="3117850" y="5056188"/>
          <p14:tracePt t="185128" x="3127375" y="5141913"/>
          <p14:tracePt t="185136" x="3143250" y="5208588"/>
          <p14:tracePt t="185143" x="3160713" y="5286375"/>
          <p14:tracePt t="185150" x="3160713" y="5345113"/>
          <p14:tracePt t="185157" x="3160713" y="5387975"/>
          <p14:tracePt t="185164" x="3178175" y="5438775"/>
          <p14:tracePt t="185171" x="3178175" y="5481638"/>
          <p14:tracePt t="185178" x="3186113" y="5524500"/>
          <p14:tracePt t="185185" x="3194050" y="5557838"/>
          <p14:tracePt t="185192" x="3203575" y="5608638"/>
          <p14:tracePt t="185200" x="3203575" y="5651500"/>
          <p14:tracePt t="185207" x="3211513" y="5684838"/>
          <p14:tracePt t="185214" x="3211513" y="5710238"/>
          <p14:tracePt t="185221" x="3219450" y="5745163"/>
          <p14:tracePt t="185229" x="3219450" y="5778500"/>
          <p14:tracePt t="185236" x="3219450" y="5813425"/>
          <p14:tracePt t="185243" x="3219450" y="5821363"/>
          <p14:tracePt t="185251" x="3219450" y="5846763"/>
          <p14:tracePt t="185257" x="3219450" y="5864225"/>
          <p14:tracePt t="185264" x="3219450" y="5880100"/>
          <p14:tracePt t="185271" x="3219450" y="5897563"/>
          <p14:tracePt t="185279" x="3219450" y="5922963"/>
          <p14:tracePt t="185286" x="3219450" y="5940425"/>
          <p14:tracePt t="185293" x="3219450" y="5973763"/>
          <p14:tracePt t="185301" x="3219450" y="5999163"/>
          <p14:tracePt t="185307" x="3219450" y="6034088"/>
          <p14:tracePt t="185315" x="3219450" y="6059488"/>
          <p14:tracePt t="185322" x="3219450" y="6102350"/>
          <p14:tracePt t="185329" x="3203575" y="6153150"/>
          <p14:tracePt t="185336" x="3203575" y="6221413"/>
          <p14:tracePt t="185343" x="3194050" y="6280150"/>
          <p14:tracePt t="185350" x="3186113" y="6338888"/>
          <p14:tracePt t="185357" x="3178175" y="6391275"/>
          <p14:tracePt t="185364" x="3178175" y="6432550"/>
          <p14:tracePt t="185372" x="3168650" y="6492875"/>
          <p14:tracePt t="185379" x="3168650" y="6535738"/>
          <p14:tracePt t="185386" x="3160713" y="6569075"/>
          <p14:tracePt t="185393" x="3143250" y="6602413"/>
          <p14:tracePt t="185400" x="3143250" y="6627813"/>
          <p14:tracePt t="185407" x="3135313" y="6637338"/>
          <p14:tracePt t="185415" x="3135313" y="6645275"/>
          <p14:tracePt t="185422" x="3135313" y="6654800"/>
          <p14:tracePt t="185429" x="3127375" y="6662738"/>
          <p14:tracePt t="185443" x="3127375" y="6670675"/>
          <p14:tracePt t="185451" x="3127375" y="6680200"/>
          <p14:tracePt t="185465" x="3117850" y="6688138"/>
          <p14:tracePt t="185472" x="3117850" y="6696075"/>
          <p14:tracePt t="185479" x="3109913" y="6696075"/>
          <p14:tracePt t="185486" x="3100388" y="6696075"/>
          <p14:tracePt t="185493" x="3100388" y="6713538"/>
          <p14:tracePt t="185500" x="3092450" y="6721475"/>
          <p14:tracePt t="185508" x="3084513" y="6721475"/>
          <p14:tracePt t="185515" x="3084513" y="6731000"/>
          <p14:tracePt t="185522" x="3074988" y="6746875"/>
          <p14:tracePt t="185536" x="3074988" y="6756400"/>
          <p14:tracePt t="185543" x="3067050" y="6764338"/>
          <p14:tracePt t="185551" x="3059113" y="6772275"/>
          <p14:tracePt t="185557" x="3059113" y="6781800"/>
          <p14:tracePt t="185564" x="3059113" y="6789738"/>
          <p14:tracePt t="185571" x="3049588" y="6799263"/>
          <p14:tracePt t="185578" x="3041650" y="6807200"/>
          <p14:tracePt t="185585" x="3033713" y="6815138"/>
          <p14:tracePt t="185592" x="3033713" y="6832600"/>
          <p14:tracePt t="185600" x="3024188" y="6850063"/>
          <p14:tracePt t="186268" x="0" y="0"/>
        </p14:tracePtLst>
        <p14:tracePtLst>
          <p14:tracePt t="197310" x="3721100" y="6305550"/>
          <p14:tracePt t="197632" x="2744788" y="6713538"/>
          <p14:tracePt t="197639" x="2709863" y="6645275"/>
          <p14:tracePt t="197646" x="2693988" y="6602413"/>
          <p14:tracePt t="197653" x="2676525" y="6577013"/>
          <p14:tracePt t="197660" x="2659063" y="6551613"/>
          <p14:tracePt t="197667" x="2651125" y="6535738"/>
          <p14:tracePt t="197674" x="2633663" y="6518275"/>
          <p14:tracePt t="197681" x="2625725" y="6500813"/>
          <p14:tracePt t="197689" x="2608263" y="6483350"/>
          <p14:tracePt t="197695" x="2590800" y="6457950"/>
          <p14:tracePt t="197702" x="2574925" y="6442075"/>
          <p14:tracePt t="197709" x="2549525" y="6416675"/>
          <p14:tracePt t="197716" x="2540000" y="6391275"/>
          <p14:tracePt t="197724" x="2524125" y="6365875"/>
          <p14:tracePt t="197731" x="2506663" y="6338888"/>
          <p14:tracePt t="197740" x="2489200" y="6313488"/>
          <p14:tracePt t="197745" x="2463800" y="6297613"/>
          <p14:tracePt t="197752" x="2446338" y="6272213"/>
          <p14:tracePt t="197759" x="2438400" y="6254750"/>
          <p14:tracePt t="197766" x="2430463" y="6237288"/>
          <p14:tracePt t="197774" x="2413000" y="6229350"/>
          <p14:tracePt t="197781" x="2405063" y="6211888"/>
          <p14:tracePt t="197788" x="2379663" y="6186488"/>
          <p14:tracePt t="197795" x="2362200" y="6169025"/>
          <p14:tracePt t="197802" x="2336800" y="6143625"/>
          <p14:tracePt t="197809" x="2327275" y="6118225"/>
          <p14:tracePt t="197816" x="2301875" y="6110288"/>
          <p14:tracePt t="197824" x="2276475" y="6067425"/>
          <p14:tracePt t="197831" x="2251075" y="6059488"/>
          <p14:tracePt t="197838" x="2225675" y="6034088"/>
          <p14:tracePt t="197845" x="2208213" y="6008688"/>
          <p14:tracePt t="197852" x="2182813" y="5983288"/>
          <p14:tracePt t="197859" x="2174875" y="5965825"/>
          <p14:tracePt t="197866" x="2149475" y="5940425"/>
          <p14:tracePt t="197873" x="2132013" y="5922963"/>
          <p14:tracePt t="197880" x="2116138" y="5905500"/>
          <p14:tracePt t="197888" x="2098675" y="5889625"/>
          <p14:tracePt t="197894" x="2073275" y="5864225"/>
          <p14:tracePt t="197901" x="2065338" y="5846763"/>
          <p14:tracePt t="197908" x="2047875" y="5829300"/>
          <p14:tracePt t="197916" x="2030413" y="5813425"/>
          <p14:tracePt t="197923" x="2012950" y="5795963"/>
          <p14:tracePt t="197930" x="2005013" y="5770563"/>
          <p14:tracePt t="197938" x="1987550" y="5761038"/>
          <p14:tracePt t="197944" x="1979613" y="5735638"/>
          <p14:tracePt t="197955" x="1954213" y="5710238"/>
          <p14:tracePt t="197958" x="1928813" y="5684838"/>
          <p14:tracePt t="197965" x="1911350" y="5659438"/>
          <p14:tracePt t="197972" x="1885950" y="5634038"/>
          <p14:tracePt t="197980" x="1868488" y="5608638"/>
          <p14:tracePt t="197987" x="1843088" y="5575300"/>
          <p14:tracePt t="197993" x="1817688" y="5540375"/>
          <p14:tracePt t="198001" x="1792288" y="5507038"/>
          <p14:tracePt t="198008" x="1758950" y="5464175"/>
          <p14:tracePt t="198015" x="1741488" y="5446713"/>
          <p14:tracePt t="198023" x="1724025" y="5413375"/>
          <p14:tracePt t="198029" x="1716088" y="5387975"/>
          <p14:tracePt t="198037" x="1698625" y="5362575"/>
          <p14:tracePt t="198044" x="1682750" y="5337175"/>
          <p14:tracePt t="198051" x="1665288" y="5311775"/>
          <p14:tracePt t="198058" x="1647825" y="5286375"/>
          <p14:tracePt t="198065" x="1631950" y="5268913"/>
          <p14:tracePt t="198073" x="1622425" y="5243513"/>
          <p14:tracePt t="198079" x="1614488" y="5226050"/>
          <p14:tracePt t="198087" x="1597025" y="5200650"/>
          <p14:tracePt t="198094" x="1579563" y="5192713"/>
          <p14:tracePt t="198101" x="1563688" y="5167313"/>
          <p14:tracePt t="198109" x="1546225" y="5149850"/>
          <p14:tracePt t="198116" x="1528763" y="5124450"/>
          <p14:tracePt t="198124" x="1520825" y="5099050"/>
          <p14:tracePt t="198131" x="1512888" y="5081588"/>
          <p14:tracePt t="198139" x="1495425" y="5064125"/>
          <p14:tracePt t="198146" x="1477963" y="5038725"/>
          <p14:tracePt t="198153" x="1470025" y="5013325"/>
          <p14:tracePt t="198160" x="1452563" y="4997450"/>
          <p14:tracePt t="198167" x="1435100" y="4972050"/>
          <p14:tracePt t="198174" x="1427163" y="4954588"/>
          <p14:tracePt t="198181" x="1427163" y="4937125"/>
          <p14:tracePt t="198189" x="1419225" y="4929188"/>
          <p14:tracePt t="198196" x="1401763" y="4911725"/>
          <p14:tracePt t="198204" x="1393825" y="4903788"/>
          <p14:tracePt t="198211" x="1384300" y="4894263"/>
          <p14:tracePt t="198218" x="1384300" y="4886325"/>
          <p14:tracePt t="198225" x="1376363" y="4868863"/>
          <p14:tracePt t="198232" x="1368425" y="4868863"/>
          <p14:tracePt t="198240" x="1368425" y="4860925"/>
          <p14:tracePt t="198247" x="1358900" y="4860925"/>
          <p14:tracePt t="198255" x="1350963" y="4852988"/>
          <p14:tracePt t="198261" x="1343025" y="4852988"/>
          <p14:tracePt t="198276" x="1343025" y="4843463"/>
          <p14:tracePt t="198283" x="1333500" y="4843463"/>
          <p14:tracePt t="198290" x="1325563" y="4843463"/>
          <p14:tracePt t="198305" x="1317625" y="4843463"/>
          <p14:tracePt t="198319" x="1308100" y="4843463"/>
          <p14:tracePt t="198341" x="1300163" y="4852988"/>
          <p14:tracePt t="198355" x="1300163" y="4860925"/>
          <p14:tracePt t="198377" x="1290638" y="4860925"/>
          <p14:tracePt t="198384" x="1290638" y="4868863"/>
          <p14:tracePt t="198391" x="1282700" y="4878388"/>
          <p14:tracePt t="198406" x="1282700" y="4886325"/>
          <p14:tracePt t="198421" x="1282700" y="4894263"/>
          <p14:tracePt t="198435" x="1282700" y="4903788"/>
          <p14:tracePt t="198456" x="1282700" y="4911725"/>
          <p14:tracePt t="198471" x="1282700" y="4919663"/>
          <p14:tracePt t="198485" x="1282700" y="4929188"/>
          <p14:tracePt t="198800" x="1274763" y="4919663"/>
          <p14:tracePt t="198807" x="1265238" y="4886325"/>
          <p14:tracePt t="198814" x="1257300" y="4852988"/>
          <p14:tracePt t="198821" x="1249363" y="4810125"/>
          <p14:tracePt t="198829" x="1239838" y="4759325"/>
          <p14:tracePt t="198836" x="1239838" y="4716463"/>
          <p14:tracePt t="198843" x="1231900" y="4665663"/>
          <p14:tracePt t="198850" x="1231900" y="4640263"/>
          <p14:tracePt t="198857" x="1223963" y="4605338"/>
          <p14:tracePt t="198864" x="1223963" y="4572000"/>
          <p14:tracePt t="198872" x="1223963" y="4554538"/>
          <p14:tracePt t="198878" x="1223963" y="4529138"/>
          <p14:tracePt t="198885" x="1223963" y="4513263"/>
          <p14:tracePt t="198893" x="1223963" y="4503738"/>
          <p14:tracePt t="198899" x="1223963" y="4486275"/>
          <p14:tracePt t="198907" x="1223963" y="4470400"/>
          <p14:tracePt t="198914" x="1223963" y="4460875"/>
          <p14:tracePt t="198921" x="1214438" y="4445000"/>
          <p14:tracePt t="198928" x="1214438" y="4419600"/>
          <p14:tracePt t="198942" x="1214438" y="4402138"/>
          <p14:tracePt t="198949" x="1214438" y="4394200"/>
          <p14:tracePt t="198956" x="1214438" y="4384675"/>
          <p14:tracePt t="198963" x="1206500" y="4368800"/>
          <p14:tracePt t="198971" x="1206500" y="4359275"/>
          <p14:tracePt t="198984" x="1206500" y="4341813"/>
          <p14:tracePt t="198992" x="1206500" y="4333875"/>
          <p14:tracePt t="199006" x="1206500" y="4325938"/>
          <p14:tracePt t="199013" x="1206500" y="4316413"/>
          <p14:tracePt t="199020" x="1198563" y="4308475"/>
          <p14:tracePt t="199027" x="1198563" y="4300538"/>
          <p14:tracePt t="199034" x="1198563" y="4291013"/>
          <p14:tracePt t="199041" x="1198563" y="4283075"/>
          <p14:tracePt t="199048" x="1198563" y="4275138"/>
          <p14:tracePt t="199055" x="1198563" y="4265613"/>
          <p14:tracePt t="199070" x="1198563" y="4249738"/>
          <p14:tracePt t="199076" x="1198563" y="4240213"/>
          <p14:tracePt t="199091" x="1198563" y="4232275"/>
          <p14:tracePt t="199098" x="1198563" y="4224338"/>
          <p14:tracePt t="199105" x="1198563" y="4214813"/>
          <p14:tracePt t="199112" x="1198563" y="4206875"/>
          <p14:tracePt t="199119" x="1198563" y="4197350"/>
          <p14:tracePt t="199126" x="1198563" y="4189413"/>
          <p14:tracePt t="199133" x="1198563" y="4181475"/>
          <p14:tracePt t="199140" x="1198563" y="4171950"/>
          <p14:tracePt t="199155" x="1198563" y="4156075"/>
          <p14:tracePt t="199168" x="1198563" y="4146550"/>
          <p14:tracePt t="199175" x="1198563" y="4130675"/>
          <p14:tracePt t="199182" x="1198563" y="4121150"/>
          <p14:tracePt t="199190" x="1198563" y="4113213"/>
          <p14:tracePt t="199197" x="1198563" y="4105275"/>
          <p14:tracePt t="199204" x="1198563" y="4095750"/>
          <p14:tracePt t="199211" x="1198563" y="4087813"/>
          <p14:tracePt t="199218" x="1198563" y="4079875"/>
          <p14:tracePt t="199225" x="1198563" y="4070350"/>
          <p14:tracePt t="199232" x="1198563" y="4062413"/>
          <p14:tracePt t="199239" x="1198563" y="4044950"/>
          <p14:tracePt t="199246" x="1198563" y="4027488"/>
          <p14:tracePt t="199253" x="1189038" y="4011613"/>
          <p14:tracePt t="199260" x="1189038" y="4002088"/>
          <p14:tracePt t="199267" x="1189038" y="3986213"/>
          <p14:tracePt t="199274" x="1189038" y="3968750"/>
          <p14:tracePt t="199281" x="1189038" y="3951288"/>
          <p14:tracePt t="199289" x="1189038" y="3935413"/>
          <p14:tracePt t="199303" x="1189038" y="3925888"/>
          <p14:tracePt t="199310" x="1189038" y="3908425"/>
          <p14:tracePt t="199317" x="1189038" y="3900488"/>
          <p14:tracePt t="199324" x="1189038" y="3883025"/>
          <p14:tracePt t="199331" x="1189038" y="3875088"/>
          <p14:tracePt t="199338" x="1189038" y="3849688"/>
          <p14:tracePt t="199345" x="1189038" y="3832225"/>
          <p14:tracePt t="199359" x="1189038" y="3816350"/>
          <p14:tracePt t="199366" x="1189038" y="3806825"/>
          <p14:tracePt t="199373" x="1189038" y="3798888"/>
          <p14:tracePt t="199381" x="1189038" y="3790950"/>
          <p14:tracePt t="199388" x="1189038" y="3781425"/>
          <p14:tracePt t="199403" x="1189038" y="3763963"/>
          <p14:tracePt t="199416" x="1189038" y="3756025"/>
          <p14:tracePt t="199423" x="1181100" y="3748088"/>
          <p14:tracePt t="199430" x="1181100" y="3738563"/>
          <p14:tracePt t="199438" x="1181100" y="3730625"/>
          <p14:tracePt t="199444" x="1181100" y="3722688"/>
          <p14:tracePt t="199452" x="1181100" y="3713163"/>
          <p14:tracePt t="199459" x="1173163" y="3705225"/>
          <p14:tracePt t="199466" x="1173163" y="3697288"/>
          <p14:tracePt t="199480" x="1173163" y="3679825"/>
          <p14:tracePt t="199487" x="1173163" y="3671888"/>
          <p14:tracePt t="199501" x="1173163" y="3662363"/>
          <p14:tracePt t="199508" x="1163638" y="3646488"/>
          <p14:tracePt t="199522" x="1163638" y="3636963"/>
          <p14:tracePt t="199530" x="1163638" y="3629025"/>
          <p14:tracePt t="199544" x="1163638" y="3619500"/>
          <p14:tracePt t="199558" x="1163638" y="3611563"/>
          <p14:tracePt t="199565" x="1163638" y="3603625"/>
          <p14:tracePt t="199579" x="1163638" y="3594100"/>
          <p14:tracePt t="199593" x="1163638" y="3586163"/>
          <p14:tracePt t="199601" x="1163638" y="3578225"/>
          <p14:tracePt t="199622" x="1163638" y="3568700"/>
          <p14:tracePt t="199636" x="1163638" y="3560763"/>
          <p14:tracePt t="199671" x="1163638" y="3552825"/>
          <p14:tracePt t="199686" x="1163638" y="3543300"/>
          <p14:tracePt t="199721" x="1163638" y="3535363"/>
          <p14:tracePt t="199735" x="1163638" y="3527425"/>
          <p14:tracePt t="199990" x="1155700" y="3527425"/>
          <p14:tracePt t="200032" x="1147763" y="3527425"/>
          <p14:tracePt t="200068" x="1138238" y="3527425"/>
          <p14:tracePt t="200082" x="1130300" y="3527425"/>
          <p14:tracePt t="200096" x="1120775" y="3527425"/>
          <p14:tracePt t="200111" x="1112838" y="3527425"/>
          <p14:tracePt t="200118" x="1104900" y="3527425"/>
          <p14:tracePt t="200132" x="1095375" y="3527425"/>
          <p14:tracePt t="200139" x="1079500" y="3535363"/>
          <p14:tracePt t="200153" x="1069975" y="3535363"/>
          <p14:tracePt t="200160" x="1062038" y="3535363"/>
          <p14:tracePt t="200167" x="1054100" y="3535363"/>
          <p14:tracePt t="200174" x="1044575" y="3535363"/>
          <p14:tracePt t="200181" x="1036638" y="3535363"/>
          <p14:tracePt t="200188" x="1028700" y="3535363"/>
          <p14:tracePt t="200196" x="1011238" y="3535363"/>
          <p14:tracePt t="200203" x="1003300" y="3535363"/>
          <p14:tracePt t="200210" x="993775" y="3535363"/>
          <p14:tracePt t="200217" x="985838" y="3535363"/>
          <p14:tracePt t="200224" x="976313" y="3535363"/>
          <p14:tracePt t="200231" x="968375" y="3535363"/>
          <p14:tracePt t="200238" x="960438" y="3535363"/>
          <p14:tracePt t="200253" x="942975" y="3535363"/>
          <p14:tracePt t="200260" x="935038" y="3535363"/>
          <p14:tracePt t="200274" x="925513" y="3535363"/>
          <p14:tracePt t="200281" x="909638" y="3535363"/>
          <p14:tracePt t="200296" x="900113" y="3535363"/>
          <p14:tracePt t="200303" x="892175" y="3535363"/>
          <p14:tracePt t="200310" x="884238" y="3535363"/>
          <p14:tracePt t="200317" x="874713" y="3535363"/>
          <p14:tracePt t="200324" x="866775" y="3535363"/>
          <p14:tracePt t="200331" x="858838" y="3535363"/>
          <p14:tracePt t="200345" x="849313" y="3535363"/>
          <p14:tracePt t="200353" x="841375" y="3535363"/>
          <p14:tracePt t="200367" x="831850" y="3535363"/>
          <p14:tracePt t="200374" x="823913" y="3535363"/>
          <p14:tracePt t="200388" x="815975" y="3535363"/>
          <p14:tracePt t="200395" x="806450" y="3535363"/>
          <p14:tracePt t="200403" x="798513" y="3535363"/>
          <p14:tracePt t="200409" x="790575" y="3535363"/>
          <p14:tracePt t="200417" x="781050" y="3527425"/>
          <p14:tracePt t="200424" x="773113" y="3527425"/>
          <p14:tracePt t="200438" x="765175" y="3527425"/>
          <p14:tracePt t="200445" x="755650" y="3527425"/>
          <p14:tracePt t="200460" x="747713" y="3527425"/>
          <p14:tracePt t="200467" x="739775" y="3517900"/>
          <p14:tracePt t="200474" x="730250" y="3517900"/>
          <p14:tracePt t="200488" x="722313" y="3517900"/>
          <p14:tracePt t="200502" x="714375" y="3517900"/>
          <p14:tracePt t="200516" x="704850" y="3517900"/>
          <p14:tracePt t="200524" x="696913" y="3517900"/>
          <p14:tracePt t="200531" x="688975" y="3517900"/>
          <p14:tracePt t="200553" x="679450" y="3517900"/>
          <p14:tracePt t="200560" x="671513" y="3517900"/>
          <p14:tracePt t="200574" x="661988" y="3517900"/>
          <p14:tracePt t="200588" x="654050" y="3517900"/>
          <p14:tracePt t="200595" x="646113" y="3517900"/>
          <p14:tracePt t="200609" x="636588" y="3517900"/>
          <p14:tracePt t="200616" x="628650" y="3517900"/>
          <p14:tracePt t="200644" x="620713" y="3517900"/>
          <p14:tracePt t="200659" x="611188" y="3517900"/>
          <p14:tracePt t="200673" x="603250" y="3517900"/>
          <p14:tracePt t="200708" x="595313" y="3517900"/>
          <p14:tracePt t="200850" x="603250" y="3517900"/>
          <p14:tracePt t="200865" x="611188" y="3517900"/>
          <p14:tracePt t="200872" x="620713" y="3517900"/>
          <p14:tracePt t="200887" x="628650" y="3517900"/>
          <p14:tracePt t="200893" x="636588" y="3517900"/>
          <p14:tracePt t="200914" x="646113" y="3527425"/>
          <p14:tracePt t="200922" x="654050" y="3527425"/>
          <p14:tracePt t="200928" x="661988" y="3535363"/>
          <p14:tracePt t="200951" x="671513" y="3535363"/>
          <p14:tracePt t="200958" x="679450" y="3535363"/>
          <p14:tracePt t="200972" x="688975" y="3535363"/>
          <p14:tracePt t="200979" x="696913" y="3535363"/>
          <p14:tracePt t="200987" x="704850" y="3535363"/>
          <p14:tracePt t="201008" x="714375" y="3535363"/>
          <p14:tracePt t="201015" x="722313" y="3535363"/>
          <p14:tracePt t="201029" x="730250" y="3535363"/>
          <p14:tracePt t="201036" x="739775" y="3535363"/>
          <p14:tracePt t="201044" x="747713" y="3535363"/>
          <p14:tracePt t="201051" x="755650" y="3535363"/>
          <p14:tracePt t="201058" x="765175" y="3535363"/>
          <p14:tracePt t="201073" x="781050" y="3535363"/>
          <p14:tracePt t="201080" x="790575" y="3535363"/>
          <p14:tracePt t="201094" x="798513" y="3535363"/>
          <p14:tracePt t="201101" x="815975" y="3535363"/>
          <p14:tracePt t="201115" x="823913" y="3535363"/>
          <p14:tracePt t="201122" x="841375" y="3535363"/>
          <p14:tracePt t="201136" x="849313" y="3535363"/>
          <p14:tracePt t="201144" x="858838" y="3535363"/>
          <p14:tracePt t="201151" x="866775" y="3535363"/>
          <p14:tracePt t="201158" x="874713" y="3535363"/>
          <p14:tracePt t="201165" x="884238" y="3535363"/>
          <p14:tracePt t="201172" x="884238" y="3527425"/>
          <p14:tracePt t="201186" x="892175" y="3527425"/>
          <p14:tracePt t="201194" x="900113" y="3527425"/>
          <p14:tracePt t="201208" x="909638" y="3527425"/>
          <p14:tracePt t="201215" x="917575" y="3527425"/>
          <p14:tracePt t="201222" x="925513" y="3527425"/>
          <p14:tracePt t="201244" x="935038" y="3527425"/>
          <p14:tracePt t="201251" x="942975" y="3527425"/>
          <p14:tracePt t="201265" x="950913" y="3527425"/>
          <p14:tracePt t="201272" x="950913" y="3517900"/>
          <p14:tracePt t="201279" x="960438" y="3517900"/>
          <p14:tracePt t="201286" x="968375" y="3517900"/>
          <p14:tracePt t="201302" x="976313" y="3517900"/>
          <p14:tracePt t="201308" x="985838" y="3517900"/>
          <p14:tracePt t="201337" x="993775" y="3517900"/>
          <p14:tracePt t="201351" x="1003300" y="3517900"/>
          <p14:tracePt t="201372" x="1011238" y="3517900"/>
          <p14:tracePt t="201835" x="1011238" y="3527425"/>
          <p14:tracePt t="201850" x="1011238" y="3535363"/>
          <p14:tracePt t="201900" x="1003300" y="3535363"/>
          <p14:tracePt t="201992" x="993775" y="3535363"/>
          <p14:tracePt t="201999" x="993775" y="3543300"/>
          <p14:tracePt t="202021" x="993775" y="3552825"/>
          <p14:tracePt t="202091" x="993775" y="3560763"/>
          <p14:tracePt t="202113" x="1003300" y="3568700"/>
          <p14:tracePt t="202121" x="1011238" y="3578225"/>
          <p14:tracePt t="202128" x="1028700" y="3586163"/>
          <p14:tracePt t="202135" x="1054100" y="3603625"/>
          <p14:tracePt t="202142" x="1095375" y="3619500"/>
          <p14:tracePt t="202149" x="1138238" y="3646488"/>
          <p14:tracePt t="202156" x="1181100" y="3679825"/>
          <p14:tracePt t="202163" x="1257300" y="3713163"/>
          <p14:tracePt t="202170" x="1325563" y="3756025"/>
          <p14:tracePt t="202177" x="1384300" y="3798888"/>
          <p14:tracePt t="202185" x="1435100" y="3824288"/>
          <p14:tracePt t="202191" x="1528763" y="3857625"/>
          <p14:tracePt t="202198" x="1631950" y="3892550"/>
          <p14:tracePt t="202206" x="1733550" y="3925888"/>
          <p14:tracePt t="202213" x="1852613" y="3976688"/>
          <p14:tracePt t="202220" x="1979613" y="4011613"/>
          <p14:tracePt t="202227" x="2098675" y="4062413"/>
          <p14:tracePt t="202236" x="2182813" y="4079875"/>
          <p14:tracePt t="202242" x="2286000" y="4113213"/>
          <p14:tracePt t="202249" x="2362200" y="4138613"/>
          <p14:tracePt t="202256" x="2463800" y="4156075"/>
          <p14:tracePt t="202263" x="2574925" y="4181475"/>
          <p14:tracePt t="202270" x="2651125" y="4197350"/>
          <p14:tracePt t="202277" x="2709863" y="4224338"/>
          <p14:tracePt t="202284" x="2760663" y="4240213"/>
          <p14:tracePt t="202291" x="2811463" y="4257675"/>
          <p14:tracePt t="202298" x="2871788" y="4275138"/>
          <p14:tracePt t="202305" x="2947988" y="4291013"/>
          <p14:tracePt t="202312" x="3041650" y="4300538"/>
          <p14:tracePt t="202320" x="3160713" y="4325938"/>
          <p14:tracePt t="202327" x="3287713" y="4351338"/>
          <p14:tracePt t="202334" x="3389313" y="4376738"/>
          <p14:tracePt t="202341" x="3467100" y="4402138"/>
          <p14:tracePt t="202348" x="3517900" y="4427538"/>
          <p14:tracePt t="202355" x="3533775" y="4435475"/>
          <p14:tracePt t="202362" x="3568700" y="4452938"/>
          <p14:tracePt t="202369" x="3602038" y="4460875"/>
          <p14:tracePt t="202376" x="3636963" y="4470400"/>
          <p14:tracePt t="202383" x="3670300" y="4486275"/>
          <p14:tracePt t="202390" x="3729038" y="4513263"/>
          <p14:tracePt t="202397" x="3797300" y="4546600"/>
          <p14:tracePt t="202404" x="3873500" y="4572000"/>
          <p14:tracePt t="202412" x="3908425" y="4589463"/>
          <p14:tracePt t="202419" x="3933825" y="4597400"/>
          <p14:tracePt t="202426" x="3951288" y="4605338"/>
          <p14:tracePt t="202433" x="3967163" y="4614863"/>
          <p14:tracePt t="202440" x="3984625" y="4622800"/>
          <p14:tracePt t="202447" x="3984625" y="4630738"/>
          <p14:tracePt t="202454" x="4002088" y="4630738"/>
          <p14:tracePt t="202461" x="4002088" y="4640263"/>
          <p14:tracePt t="202468" x="4010025" y="4648200"/>
          <p14:tracePt t="202482" x="4017963" y="4657725"/>
          <p14:tracePt t="202489" x="4027488" y="4657725"/>
          <p14:tracePt t="202497" x="4035425" y="4657725"/>
          <p14:tracePt t="202503" x="4044950" y="4657725"/>
          <p14:tracePt t="202511" x="4052888" y="4665663"/>
          <p14:tracePt t="202518" x="4070350" y="4673600"/>
          <p14:tracePt t="202525" x="4095750" y="4683125"/>
          <p14:tracePt t="202532" x="4121150" y="4691063"/>
          <p14:tracePt t="202539" x="4154488" y="4691063"/>
          <p14:tracePt t="202546" x="4179888" y="4699000"/>
          <p14:tracePt t="202554" x="4205288" y="4708525"/>
          <p14:tracePt t="202560" x="4230688" y="4716463"/>
          <p14:tracePt t="202568" x="4256088" y="4716463"/>
          <p14:tracePt t="202575" x="4265613" y="4716463"/>
          <p14:tracePt t="202582" x="4281488" y="4724400"/>
          <p14:tracePt t="202589" x="4298950" y="4724400"/>
          <p14:tracePt t="202596" x="4316413" y="4733925"/>
          <p14:tracePt t="202603" x="4341813" y="4749800"/>
          <p14:tracePt t="202610" x="4367213" y="4759325"/>
          <p14:tracePt t="202618" x="4392613" y="4775200"/>
          <p14:tracePt t="202625" x="4425950" y="4792663"/>
          <p14:tracePt t="202632" x="4460875" y="4818063"/>
          <p14:tracePt t="202639" x="4494213" y="4843463"/>
          <p14:tracePt t="202646" x="4529138" y="4886325"/>
          <p14:tracePt t="202653" x="4562475" y="4919663"/>
          <p14:tracePt t="202660" x="4595813" y="4946650"/>
          <p14:tracePt t="202667" x="4638675" y="4987925"/>
          <p14:tracePt t="202674" x="4664075" y="5013325"/>
          <p14:tracePt t="202681" x="4689475" y="5030788"/>
          <p14:tracePt t="202688" x="4699000" y="5048250"/>
          <p14:tracePt t="202695" x="4724400" y="5056188"/>
          <p14:tracePt t="202703" x="4740275" y="5064125"/>
          <p14:tracePt t="202710" x="4757738" y="5081588"/>
          <p14:tracePt t="202717" x="4765675" y="5091113"/>
          <p14:tracePt t="202724" x="4783138" y="5099050"/>
          <p14:tracePt t="202731" x="4800600" y="5106988"/>
          <p14:tracePt t="202738" x="4818063" y="5106988"/>
          <p14:tracePt t="202745" x="4818063" y="5116513"/>
          <p14:tracePt t="202752" x="4826000" y="5116513"/>
          <p14:tracePt t="202759" x="4833938" y="5124450"/>
          <p14:tracePt t="202773" x="4843463" y="5124450"/>
          <p14:tracePt t="202780" x="4843463" y="5132388"/>
          <p14:tracePt t="202794" x="4851400" y="5132388"/>
          <p14:tracePt t="202809" x="4859338" y="5132388"/>
          <p14:tracePt t="202816" x="4859338" y="5141913"/>
          <p14:tracePt t="202830" x="4859338" y="5149850"/>
          <p14:tracePt t="202837" x="4868863" y="5149850"/>
          <p14:tracePt t="202844" x="4876800" y="5149850"/>
          <p14:tracePt t="202851" x="4876800" y="5157788"/>
          <p14:tracePt t="202858" x="4876800" y="5167313"/>
          <p14:tracePt t="202865" x="4884738" y="5175250"/>
          <p14:tracePt t="202879" x="4894263" y="5175250"/>
          <p14:tracePt t="202893" x="4902200" y="5175250"/>
          <p14:tracePt t="202901" x="4902200" y="5183188"/>
          <p14:tracePt t="202915" x="4902200" y="5192713"/>
          <p14:tracePt t="203329" x="4902200" y="5175250"/>
          <p14:tracePt t="203336" x="4902200" y="5167313"/>
          <p14:tracePt t="203343" x="4894263" y="5149850"/>
          <p14:tracePt t="203350" x="4894263" y="5132388"/>
          <p14:tracePt t="203357" x="4884738" y="5124450"/>
          <p14:tracePt t="203364" x="4884738" y="5099050"/>
          <p14:tracePt t="203371" x="4876800" y="5081588"/>
          <p14:tracePt t="203378" x="4876800" y="5064125"/>
          <p14:tracePt t="203386" x="4868863" y="5048250"/>
          <p14:tracePt t="203393" x="4868863" y="5022850"/>
          <p14:tracePt t="203400" x="4868863" y="5005388"/>
          <p14:tracePt t="203407" x="4859338" y="4972050"/>
          <p14:tracePt t="203414" x="4859338" y="4946650"/>
          <p14:tracePt t="203421" x="4851400" y="4911725"/>
          <p14:tracePt t="203428" x="4851400" y="4894263"/>
          <p14:tracePt t="203435" x="4843463" y="4868863"/>
          <p14:tracePt t="203442" x="4843463" y="4860925"/>
          <p14:tracePt t="203450" x="4843463" y="4852988"/>
          <p14:tracePt t="203457" x="4843463" y="4835525"/>
          <p14:tracePt t="203464" x="4843463" y="4827588"/>
          <p14:tracePt t="203471" x="4833938" y="4818063"/>
          <p14:tracePt t="203478" x="4833938" y="4810125"/>
          <p14:tracePt t="203485" x="4833938" y="4802188"/>
          <p14:tracePt t="203492" x="4826000" y="4802188"/>
          <p14:tracePt t="203500" x="4826000" y="4784725"/>
          <p14:tracePt t="203506" x="4818063" y="4775200"/>
          <p14:tracePt t="203520" x="4818063" y="4759325"/>
          <p14:tracePt t="203527" x="4818063" y="4749800"/>
          <p14:tracePt t="203542" x="4818063" y="4741863"/>
          <p14:tracePt t="203549" x="4808538" y="4724400"/>
          <p14:tracePt t="203563" x="4800600" y="4708525"/>
          <p14:tracePt t="203570" x="4800600" y="4691063"/>
          <p14:tracePt t="203577" x="4800600" y="4683125"/>
          <p14:tracePt t="203584" x="4800600" y="4657725"/>
          <p14:tracePt t="203592" x="4791075" y="4648200"/>
          <p14:tracePt t="203599" x="4791075" y="4622800"/>
          <p14:tracePt t="203606" x="4791075" y="4605338"/>
          <p14:tracePt t="203613" x="4791075" y="4589463"/>
          <p14:tracePt t="203620" x="4791075" y="4564063"/>
          <p14:tracePt t="203627" x="4783138" y="4546600"/>
          <p14:tracePt t="203634" x="4783138" y="4529138"/>
          <p14:tracePt t="203641" x="4783138" y="4513263"/>
          <p14:tracePt t="203649" x="4783138" y="4486275"/>
          <p14:tracePt t="203655" x="4783138" y="4478338"/>
          <p14:tracePt t="203662" x="4775200" y="4452938"/>
          <p14:tracePt t="203669" x="4775200" y="4435475"/>
          <p14:tracePt t="203676" x="4775200" y="4419600"/>
          <p14:tracePt t="203684" x="4775200" y="4402138"/>
          <p14:tracePt t="203691" x="4775200" y="4384675"/>
          <p14:tracePt t="203699" x="4775200" y="4376738"/>
          <p14:tracePt t="203705" x="4775200" y="4368800"/>
          <p14:tracePt t="203712" x="4775200" y="4359275"/>
          <p14:tracePt t="203719" x="4775200" y="4351338"/>
          <p14:tracePt t="203726" x="4775200" y="4341813"/>
          <p14:tracePt t="203733" x="4775200" y="4333875"/>
          <p14:tracePt t="203740" x="4775200" y="4325938"/>
          <p14:tracePt t="203747" x="4775200" y="4316413"/>
          <p14:tracePt t="203754" x="4765675" y="4316413"/>
          <p14:tracePt t="203761" x="4765675" y="4300538"/>
          <p14:tracePt t="203768" x="4765675" y="4291013"/>
          <p14:tracePt t="203784" x="4765675" y="4283075"/>
          <p14:tracePt t="203790" x="4765675" y="4265613"/>
          <p14:tracePt t="203805" x="4765675" y="4257675"/>
          <p14:tracePt t="203812" x="4765675" y="4249738"/>
          <p14:tracePt t="203819" x="4765675" y="4240213"/>
          <p14:tracePt t="203826" x="4765675" y="4232275"/>
          <p14:tracePt t="203834" x="4765675" y="4224338"/>
          <p14:tracePt t="203840" x="4765675" y="4214813"/>
          <p14:tracePt t="203847" x="4765675" y="4197350"/>
          <p14:tracePt t="203854" x="4765675" y="4189413"/>
          <p14:tracePt t="203861" x="4765675" y="4171950"/>
          <p14:tracePt t="203868" x="4765675" y="4164013"/>
          <p14:tracePt t="203884" x="4765675" y="4146550"/>
          <p14:tracePt t="203890" x="4765675" y="4138613"/>
          <p14:tracePt t="203897" x="4765675" y="4130675"/>
          <p14:tracePt t="203904" x="4757738" y="4113213"/>
          <p14:tracePt t="203918" x="4749800" y="4095750"/>
          <p14:tracePt t="203925" x="4749800" y="4087813"/>
          <p14:tracePt t="203933" x="4749800" y="4079875"/>
          <p14:tracePt t="203949" x="4749800" y="4062413"/>
          <p14:tracePt t="203954" x="4749800" y="4052888"/>
          <p14:tracePt t="203961" x="4749800" y="4044950"/>
          <p14:tracePt t="203968" x="4749800" y="4037013"/>
          <p14:tracePt t="203983" x="4749800" y="4027488"/>
          <p14:tracePt t="203990" x="4749800" y="4019550"/>
          <p14:tracePt t="204011" x="4749800" y="4011613"/>
          <p14:tracePt t="204018" x="4749800" y="4002088"/>
          <p14:tracePt t="204025" x="4749800" y="3994150"/>
          <p14:tracePt t="204039" x="4749800" y="3986213"/>
          <p14:tracePt t="204053" x="4749800" y="3968750"/>
          <p14:tracePt t="204067" x="4749800" y="3960813"/>
          <p14:tracePt t="204075" x="4749800" y="3951288"/>
          <p14:tracePt t="204082" x="4749800" y="3943350"/>
          <p14:tracePt t="204089" x="4749800" y="3935413"/>
          <p14:tracePt t="204103" x="4749800" y="3925888"/>
          <p14:tracePt t="204117" x="4749800" y="3917950"/>
          <p14:tracePt t="204124" x="4749800" y="3908425"/>
          <p14:tracePt t="204152" x="4749800" y="3900488"/>
          <p14:tracePt t="204174" x="4749800" y="3892550"/>
          <p14:tracePt t="204188" x="4749800" y="3883025"/>
          <p14:tracePt t="204223" x="4749800" y="3875088"/>
          <p14:tracePt t="204351" x="4749800" y="3883025"/>
          <p14:tracePt t="204358" x="4749800" y="3892550"/>
          <p14:tracePt t="204786" x="4732338" y="3892550"/>
          <p14:tracePt t="204793" x="4706938" y="3892550"/>
          <p14:tracePt t="204800" x="4699000" y="3892550"/>
          <p14:tracePt t="204807" x="4673600" y="3900488"/>
          <p14:tracePt t="204814" x="4646613" y="3900488"/>
          <p14:tracePt t="204821" x="4630738" y="3908425"/>
          <p14:tracePt t="204828" x="4605338" y="3908425"/>
          <p14:tracePt t="204835" x="4579938" y="3908425"/>
          <p14:tracePt t="204842" x="4570413" y="3908425"/>
          <p14:tracePt t="204849" x="4545013" y="3917950"/>
          <p14:tracePt t="204856" x="4529138" y="3917950"/>
          <p14:tracePt t="204863" x="4511675" y="3917950"/>
          <p14:tracePt t="204870" x="4494213" y="3917950"/>
          <p14:tracePt t="204877" x="4468813" y="3917950"/>
          <p14:tracePt t="204884" x="4460875" y="3917950"/>
          <p14:tracePt t="204892" x="4443413" y="3917950"/>
          <p14:tracePt t="204899" x="4435475" y="3917950"/>
          <p14:tracePt t="204906" x="4418013" y="3925888"/>
          <p14:tracePt t="204913" x="4400550" y="3925888"/>
          <p14:tracePt t="204920" x="4384675" y="3925888"/>
          <p14:tracePt t="204927" x="4367213" y="3925888"/>
          <p14:tracePt t="204948" x="4341813" y="3925888"/>
          <p14:tracePt t="204949" x="4324350" y="3925888"/>
          <p14:tracePt t="204956" x="4316413" y="3925888"/>
          <p14:tracePt t="204963" x="4306888" y="3925888"/>
          <p14:tracePt t="204970" x="4291013" y="3925888"/>
          <p14:tracePt t="204977" x="4281488" y="3925888"/>
          <p14:tracePt t="204984" x="4265613" y="3925888"/>
          <p14:tracePt t="204991" x="4256088" y="3925888"/>
          <p14:tracePt t="204998" x="4248150" y="3925888"/>
          <p14:tracePt t="205005" x="4230688" y="3925888"/>
          <p14:tracePt t="205012" x="4222750" y="3925888"/>
          <p14:tracePt t="205019" x="4205288" y="3925888"/>
          <p14:tracePt t="205027" x="4197350" y="3925888"/>
          <p14:tracePt t="205034" x="4179888" y="3925888"/>
          <p14:tracePt t="205040" x="4162425" y="3925888"/>
          <p14:tracePt t="205049" x="4154488" y="3925888"/>
          <p14:tracePt t="205055" x="4137025" y="3925888"/>
          <p14:tracePt t="205062" x="4121150" y="3925888"/>
          <p14:tracePt t="205069" x="4103688" y="3925888"/>
          <p14:tracePt t="205077" x="4086225" y="3925888"/>
          <p14:tracePt t="205083" x="4070350" y="3925888"/>
          <p14:tracePt t="205090" x="4060825" y="3925888"/>
          <p14:tracePt t="205098" x="4044950" y="3917950"/>
          <p14:tracePt t="205105" x="4035425" y="3917950"/>
          <p14:tracePt t="205111" x="4017963" y="3917950"/>
          <p14:tracePt t="205119" x="3992563" y="3917950"/>
          <p14:tracePt t="205126" x="3976688" y="3917950"/>
          <p14:tracePt t="205133" x="3951288" y="3917950"/>
          <p14:tracePt t="205140" x="3925888" y="3917950"/>
          <p14:tracePt t="205149" x="3908425" y="3917950"/>
          <p14:tracePt t="205155" x="3890963" y="3908425"/>
          <p14:tracePt t="205162" x="3865563" y="3908425"/>
          <p14:tracePt t="205169" x="3857625" y="3908425"/>
          <p14:tracePt t="205176" x="3848100" y="3908425"/>
          <p14:tracePt t="205183" x="3832225" y="3908425"/>
          <p14:tracePt t="205190" x="3822700" y="3900488"/>
          <p14:tracePt t="205198" x="3806825" y="3900488"/>
          <p14:tracePt t="205204" x="3797300" y="3900488"/>
          <p14:tracePt t="205218" x="3781425" y="3900488"/>
          <p14:tracePt t="205225" x="3771900" y="3900488"/>
          <p14:tracePt t="205233" x="3763963" y="3900488"/>
          <p14:tracePt t="205239" x="3756025" y="3900488"/>
          <p14:tracePt t="205249" x="3746500" y="3900488"/>
          <p14:tracePt t="205254" x="3729038" y="3900488"/>
          <p14:tracePt t="205261" x="3713163" y="3900488"/>
          <p14:tracePt t="205275" x="3703638" y="3900488"/>
          <p14:tracePt t="205283" x="3695700" y="3900488"/>
          <p14:tracePt t="205289" x="3687763" y="3900488"/>
          <p14:tracePt t="205297" x="3678238" y="3900488"/>
          <p14:tracePt t="205304" x="3670300" y="3900488"/>
          <p14:tracePt t="205310" x="3652838" y="3900488"/>
          <p14:tracePt t="205318" x="3644900" y="3900488"/>
          <p14:tracePt t="205324" x="3636963" y="3900488"/>
          <p14:tracePt t="205332" x="3619500" y="3900488"/>
          <p14:tracePt t="205339" x="3611563" y="3900488"/>
          <p14:tracePt t="205346" x="3602038" y="3900488"/>
          <p14:tracePt t="205353" x="3586163" y="3900488"/>
          <p14:tracePt t="205360" x="3576638" y="3900488"/>
          <p14:tracePt t="205368" x="3568700" y="3900488"/>
          <p14:tracePt t="205374" x="3559175" y="3900488"/>
          <p14:tracePt t="205382" x="3543300" y="3900488"/>
          <p14:tracePt t="205389" x="3517900" y="3900488"/>
          <p14:tracePt t="205396" x="3508375" y="3900488"/>
          <p14:tracePt t="205403" x="3492500" y="3900488"/>
          <p14:tracePt t="205410" x="3475038" y="3900488"/>
          <p14:tracePt t="205417" x="3467100" y="3900488"/>
          <p14:tracePt t="205424" x="3449638" y="3900488"/>
          <p14:tracePt t="205432" x="3441700" y="3900488"/>
          <p14:tracePt t="205439" x="3424238" y="3900488"/>
          <p14:tracePt t="205448" x="3414713" y="3900488"/>
          <p14:tracePt t="205454" x="3406775" y="3900488"/>
          <p14:tracePt t="205461" x="3389313" y="3900488"/>
          <p14:tracePt t="205468" x="3373438" y="3900488"/>
          <p14:tracePt t="205475" x="3355975" y="3900488"/>
          <p14:tracePt t="205483" x="3338513" y="3900488"/>
          <p14:tracePt t="205489" x="3330575" y="3892550"/>
          <p14:tracePt t="205498" x="3313113" y="3892550"/>
          <p14:tracePt t="205504" x="3287713" y="3883025"/>
          <p14:tracePt t="205511" x="3270250" y="3883025"/>
          <p14:tracePt t="205518" x="3254375" y="3883025"/>
          <p14:tracePt t="205525" x="3228975" y="3883025"/>
          <p14:tracePt t="205532" x="3219450" y="3883025"/>
          <p14:tracePt t="205540" x="3203575" y="3883025"/>
          <p14:tracePt t="205547" x="3194050" y="3883025"/>
          <p14:tracePt t="205554" x="3178175" y="3883025"/>
          <p14:tracePt t="205561" x="3152775" y="3883025"/>
          <p14:tracePt t="205568" x="3143250" y="3883025"/>
          <p14:tracePt t="205575" x="3127375" y="3883025"/>
          <p14:tracePt t="205582" x="3117850" y="3883025"/>
          <p14:tracePt t="205589" x="3100388" y="3875088"/>
          <p14:tracePt t="205597" x="3074988" y="3875088"/>
          <p14:tracePt t="205603" x="3067050" y="3875088"/>
          <p14:tracePt t="205610" x="3049588" y="3875088"/>
          <p14:tracePt t="205618" x="3033713" y="3875088"/>
          <p14:tracePt t="205624" x="3024188" y="3875088"/>
          <p14:tracePt t="205632" x="3008313" y="3875088"/>
          <p14:tracePt t="205639" x="2982913" y="3867150"/>
          <p14:tracePt t="205648" x="2973388" y="3867150"/>
          <p14:tracePt t="205654" x="2947988" y="3857625"/>
          <p14:tracePt t="205661" x="2930525" y="3857625"/>
          <p14:tracePt t="205668" x="2914650" y="3857625"/>
          <p14:tracePt t="205675" x="2897188" y="3857625"/>
          <p14:tracePt t="205683" x="2879725" y="3857625"/>
          <p14:tracePt t="205689" x="2871788" y="3857625"/>
          <p14:tracePt t="205697" x="2846388" y="3857625"/>
          <p14:tracePt t="205704" x="2838450" y="3857625"/>
          <p14:tracePt t="205711" x="2811463" y="3857625"/>
          <p14:tracePt t="205718" x="2795588" y="3857625"/>
          <p14:tracePt t="205725" x="2778125" y="3857625"/>
          <p14:tracePt t="205733" x="2760663" y="3857625"/>
          <p14:tracePt t="205740" x="2735263" y="3857625"/>
          <p14:tracePt t="205748" x="2727325" y="3857625"/>
          <p14:tracePt t="205754" x="2701925" y="3857625"/>
          <p14:tracePt t="205761" x="2676525" y="3857625"/>
          <p14:tracePt t="205769" x="2668588" y="3857625"/>
          <p14:tracePt t="205776" x="2641600" y="3857625"/>
          <p14:tracePt t="205783" x="2633663" y="3857625"/>
          <p14:tracePt t="205790" x="2608263" y="3857625"/>
          <p14:tracePt t="205797" x="2590800" y="3857625"/>
          <p14:tracePt t="205804" x="2574925" y="3857625"/>
          <p14:tracePt t="205812" x="2557463" y="3857625"/>
          <p14:tracePt t="205819" x="2532063" y="3857625"/>
          <p14:tracePt t="205826" x="2524125" y="3857625"/>
          <p14:tracePt t="205834" x="2506663" y="3857625"/>
          <p14:tracePt t="205841" x="2489200" y="3857625"/>
          <p14:tracePt t="205849" x="2471738" y="3857625"/>
          <p14:tracePt t="205855" x="2455863" y="3857625"/>
          <p14:tracePt t="205863" x="2446338" y="3857625"/>
          <p14:tracePt t="205870" x="2420938" y="3857625"/>
          <p14:tracePt t="205877" x="2405063" y="3857625"/>
          <p14:tracePt t="205884" x="2387600" y="3857625"/>
          <p14:tracePt t="205891" x="2370138" y="3857625"/>
          <p14:tracePt t="205899" x="2362200" y="3857625"/>
          <p14:tracePt t="205905" x="2344738" y="3857625"/>
          <p14:tracePt t="205912" x="2327275" y="3857625"/>
          <p14:tracePt t="205919" x="2319338" y="3857625"/>
          <p14:tracePt t="205927" x="2301875" y="3857625"/>
          <p14:tracePt t="205947" x="2268538" y="3857625"/>
          <p14:tracePt t="205949" x="2251075" y="3857625"/>
          <p14:tracePt t="205955" x="2243138" y="3857625"/>
          <p14:tracePt t="205963" x="2225675" y="3857625"/>
          <p14:tracePt t="205970" x="2208213" y="3857625"/>
          <p14:tracePt t="205977" x="2200275" y="3857625"/>
          <p14:tracePt t="205984" x="2182813" y="3857625"/>
          <p14:tracePt t="205991" x="2166938" y="3867150"/>
          <p14:tracePt t="205999" x="2157413" y="3867150"/>
          <p14:tracePt t="206005" x="2149475" y="3867150"/>
          <p14:tracePt t="206012" x="2141538" y="3867150"/>
          <p14:tracePt t="206019" x="2124075" y="3867150"/>
          <p14:tracePt t="206027" x="2116138" y="3867150"/>
          <p14:tracePt t="206034" x="2106613" y="3867150"/>
          <p14:tracePt t="206041" x="2090738" y="3867150"/>
          <p14:tracePt t="206049" x="2081213" y="3867150"/>
          <p14:tracePt t="206056" x="2073275" y="3867150"/>
          <p14:tracePt t="206064" x="2055813" y="3867150"/>
          <p14:tracePt t="206077" x="2038350" y="3867150"/>
          <p14:tracePt t="206084" x="2030413" y="3867150"/>
          <p14:tracePt t="206091" x="2022475" y="3867150"/>
          <p14:tracePt t="206099" x="2005013" y="3867150"/>
          <p14:tracePt t="206106" x="1997075" y="3867150"/>
          <p14:tracePt t="206114" x="1987550" y="3867150"/>
          <p14:tracePt t="206121" x="1971675" y="3867150"/>
          <p14:tracePt t="206128" x="1962150" y="3867150"/>
          <p14:tracePt t="206135" x="1954213" y="3867150"/>
          <p14:tracePt t="206142" x="1946275" y="3867150"/>
          <p14:tracePt t="206149" x="1928813" y="3867150"/>
          <p14:tracePt t="206156" x="1920875" y="3875088"/>
          <p14:tracePt t="206164" x="1911350" y="3875088"/>
          <p14:tracePt t="206171" x="1893888" y="3883025"/>
          <p14:tracePt t="206178" x="1885950" y="3883025"/>
          <p14:tracePt t="206185" x="1878013" y="3892550"/>
          <p14:tracePt t="206192" x="1860550" y="3892550"/>
          <p14:tracePt t="206199" x="1852613" y="3892550"/>
          <p14:tracePt t="206206" x="1843088" y="3892550"/>
          <p14:tracePt t="206214" x="1827213" y="3892550"/>
          <p14:tracePt t="206221" x="1817688" y="3892550"/>
          <p14:tracePt t="206228" x="1801813" y="3892550"/>
          <p14:tracePt t="206235" x="1784350" y="3892550"/>
          <p14:tracePt t="206242" x="1766888" y="3892550"/>
          <p14:tracePt t="206250" x="1741488" y="3892550"/>
          <p14:tracePt t="206256" x="1733550" y="3892550"/>
          <p14:tracePt t="206264" x="1708150" y="3892550"/>
          <p14:tracePt t="206271" x="1690688" y="3892550"/>
          <p14:tracePt t="206278" x="1673225" y="3892550"/>
          <p14:tracePt t="206285" x="1657350" y="3892550"/>
          <p14:tracePt t="206292" x="1631950" y="3892550"/>
          <p14:tracePt t="206299" x="1614488" y="3892550"/>
          <p14:tracePt t="206306" x="1597025" y="3892550"/>
          <p14:tracePt t="206314" x="1571625" y="3892550"/>
          <p14:tracePt t="206321" x="1563688" y="3900488"/>
          <p14:tracePt t="206328" x="1538288" y="3900488"/>
          <p14:tracePt t="206335" x="1503363" y="3900488"/>
          <p14:tracePt t="206342" x="1495425" y="3908425"/>
          <p14:tracePt t="206350" x="1470025" y="3908425"/>
          <p14:tracePt t="206357" x="1444625" y="3917950"/>
          <p14:tracePt t="206364" x="1427163" y="3917950"/>
          <p14:tracePt t="206371" x="1401763" y="3925888"/>
          <p14:tracePt t="206378" x="1376363" y="3925888"/>
          <p14:tracePt t="206385" x="1350963" y="3925888"/>
          <p14:tracePt t="206392" x="1333500" y="3925888"/>
          <p14:tracePt t="206399" x="1317625" y="3925888"/>
          <p14:tracePt t="206406" x="1290638" y="3925888"/>
          <p14:tracePt t="206414" x="1282700" y="3925888"/>
          <p14:tracePt t="206421" x="1257300" y="3925888"/>
          <p14:tracePt t="206428" x="1249363" y="3925888"/>
          <p14:tracePt t="206435" x="1231900" y="3925888"/>
          <p14:tracePt t="206442" x="1214438" y="3925888"/>
          <p14:tracePt t="206449" x="1206500" y="3925888"/>
          <p14:tracePt t="206456" x="1189038" y="3925888"/>
          <p14:tracePt t="206463" x="1181100" y="3925888"/>
          <p14:tracePt t="206470" x="1173163" y="3925888"/>
          <p14:tracePt t="206478" x="1163638" y="3925888"/>
          <p14:tracePt t="206485" x="1155700" y="3925888"/>
          <p14:tracePt t="206492" x="1147763" y="3925888"/>
          <p14:tracePt t="206499" x="1138238" y="3925888"/>
          <p14:tracePt t="206514" x="1120775" y="3925888"/>
          <p14:tracePt t="206528" x="1112838" y="3925888"/>
          <p14:tracePt t="206542" x="1104900" y="3925888"/>
          <p14:tracePt t="206549" x="1095375" y="3925888"/>
          <p14:tracePt t="206557" x="1087438" y="3925888"/>
          <p14:tracePt t="206564" x="1079500" y="3925888"/>
          <p14:tracePt t="206571" x="1069975" y="3925888"/>
          <p14:tracePt t="206585" x="1062038" y="3925888"/>
          <p14:tracePt t="206592" x="1044575" y="3925888"/>
          <p14:tracePt t="206606" x="1036638" y="3925888"/>
          <p14:tracePt t="206614" x="1028700" y="3925888"/>
          <p14:tracePt t="206620" x="1019175" y="3925888"/>
          <p14:tracePt t="206635" x="1003300" y="3925888"/>
          <p14:tracePt t="206649" x="993775" y="3925888"/>
          <p14:tracePt t="206656" x="985838" y="3925888"/>
          <p14:tracePt t="206664" x="976313" y="3925888"/>
          <p14:tracePt t="206670" x="968375" y="3925888"/>
          <p14:tracePt t="206677" x="960438" y="3925888"/>
          <p14:tracePt t="206684" x="950913" y="3925888"/>
          <p14:tracePt t="206706" x="935038" y="3925888"/>
          <p14:tracePt t="206728" x="925513" y="3935413"/>
          <p14:tracePt t="206735" x="917575" y="3935413"/>
          <p14:tracePt t="206741" x="909638" y="3935413"/>
          <p14:tracePt t="206756" x="900113" y="3935413"/>
          <p14:tracePt t="206770" x="892175" y="3935413"/>
          <p14:tracePt t="206784" x="884238" y="3935413"/>
          <p14:tracePt t="206791" x="874713" y="3935413"/>
          <p14:tracePt t="206799" x="866775" y="3935413"/>
          <p14:tracePt t="206821" x="858838" y="3935413"/>
          <p14:tracePt t="206827" x="849313" y="3943350"/>
          <p14:tracePt t="206842" x="841375" y="3943350"/>
          <p14:tracePt t="206849" x="831850" y="3943350"/>
          <p14:tracePt t="206864" x="823913" y="3951288"/>
          <p14:tracePt t="206877" x="815975" y="3960813"/>
          <p14:tracePt t="206899" x="806450" y="3960813"/>
          <p14:tracePt t="206921" x="798513" y="3960813"/>
          <p14:tracePt t="206927" x="790575" y="3960813"/>
          <p14:tracePt t="206935" x="781050" y="3960813"/>
          <p14:tracePt t="206956" x="773113" y="3960813"/>
          <p14:tracePt t="206970" x="765175" y="3960813"/>
          <p14:tracePt t="207000" x="755650" y="3960813"/>
          <p14:tracePt t="207021" x="747713" y="3960813"/>
          <p14:tracePt t="207050" x="739775" y="3960813"/>
          <p14:tracePt t="207064" x="730250" y="3960813"/>
          <p14:tracePt t="207085" x="722313" y="3960813"/>
          <p14:tracePt t="207122" x="714375" y="3960813"/>
          <p14:tracePt t="207136" x="704850" y="3960813"/>
          <p14:tracePt t="207172" x="696913" y="3960813"/>
          <p14:tracePt t="207186" x="688975" y="3960813"/>
          <p14:tracePt t="207201" x="679450" y="3960813"/>
          <p14:tracePt t="207288" x="671513" y="3960813"/>
          <p14:tracePt t="208044" x="671513" y="3951288"/>
          <p14:tracePt t="208058" x="671513" y="3943350"/>
          <p14:tracePt t="208065" x="679450" y="3943350"/>
          <p14:tracePt t="208080" x="688975" y="3943350"/>
          <p14:tracePt t="208094" x="696913" y="3935413"/>
          <p14:tracePt t="208108" x="696913" y="3925888"/>
          <p14:tracePt t="208208" x="704850" y="3917950"/>
          <p14:tracePt t="208293" x="714375" y="3917950"/>
          <p14:tracePt t="208400" x="704850" y="3917950"/>
          <p14:tracePt t="208414" x="704850" y="3925888"/>
          <p14:tracePt t="208421" x="704850" y="3935413"/>
          <p14:tracePt t="211609" x="722313" y="3935413"/>
          <p14:tracePt t="211624" x="739775" y="3925888"/>
          <p14:tracePt t="211631" x="747713" y="3925888"/>
          <p14:tracePt t="211638" x="755650" y="3917950"/>
          <p14:tracePt t="211645" x="773113" y="3917950"/>
          <p14:tracePt t="211659" x="781050" y="3917950"/>
          <p14:tracePt t="211666" x="798513" y="3917950"/>
          <p14:tracePt t="211673" x="798513" y="3908425"/>
          <p14:tracePt t="211680" x="806450" y="3908425"/>
          <p14:tracePt t="211687" x="823913" y="3900488"/>
          <p14:tracePt t="211695" x="831850" y="3900488"/>
          <p14:tracePt t="211702" x="841375" y="3900488"/>
          <p14:tracePt t="211709" x="849313" y="3900488"/>
          <p14:tracePt t="211723" x="866775" y="3900488"/>
          <p14:tracePt t="211737" x="874713" y="3900488"/>
          <p14:tracePt t="211744" x="884238" y="3900488"/>
          <p14:tracePt t="211751" x="892175" y="3900488"/>
          <p14:tracePt t="211766" x="909638" y="3900488"/>
          <p14:tracePt t="211773" x="917575" y="3900488"/>
          <p14:tracePt t="211788" x="935038" y="3900488"/>
          <p14:tracePt t="211795" x="942975" y="3900488"/>
          <p14:tracePt t="211802" x="942975" y="3908425"/>
          <p14:tracePt t="211810" x="960438" y="3917950"/>
          <p14:tracePt t="211816" x="968375" y="3917950"/>
          <p14:tracePt t="211824" x="985838" y="3917950"/>
          <p14:tracePt t="211831" x="1003300" y="3925888"/>
          <p14:tracePt t="211838" x="1019175" y="3935413"/>
          <p14:tracePt t="211845" x="1028700" y="3935413"/>
          <p14:tracePt t="211852" x="1044575" y="3951288"/>
          <p14:tracePt t="211860" x="1062038" y="3960813"/>
          <p14:tracePt t="211866" x="1069975" y="3968750"/>
          <p14:tracePt t="211874" x="1087438" y="3968750"/>
          <p14:tracePt t="211881" x="1104900" y="3976688"/>
          <p14:tracePt t="211888" x="1104900" y="3986213"/>
          <p14:tracePt t="211896" x="1112838" y="3994150"/>
          <p14:tracePt t="211903" x="1120775" y="3994150"/>
          <p14:tracePt t="211910" x="1130300" y="4002088"/>
          <p14:tracePt t="211925" x="1138238" y="4011613"/>
          <p14:tracePt t="211932" x="1138238" y="4019550"/>
          <p14:tracePt t="211942" x="1147763" y="4019550"/>
          <p14:tracePt t="211946" x="1147763" y="4027488"/>
          <p14:tracePt t="211953" x="1155700" y="4037013"/>
          <p14:tracePt t="211960" x="1163638" y="4037013"/>
          <p14:tracePt t="211967" x="1173163" y="4037013"/>
          <p14:tracePt t="211976" x="1173163" y="4044950"/>
          <p14:tracePt t="211982" x="1173163" y="4052888"/>
          <p14:tracePt t="211989" x="1181100" y="4052888"/>
          <p14:tracePt t="211997" x="1189038" y="4062413"/>
          <p14:tracePt t="212004" x="1189038" y="4070350"/>
          <p14:tracePt t="212011" x="1189038" y="4079875"/>
          <p14:tracePt t="212018" x="1198563" y="4079875"/>
          <p14:tracePt t="212032" x="1206500" y="4079875"/>
          <p14:tracePt t="212047" x="1206500" y="4087813"/>
          <p14:tracePt t="212054" x="1214438" y="4087813"/>
          <p14:tracePt t="212068" x="1214438" y="4095750"/>
          <p14:tracePt t="212400" x="1231900" y="4113213"/>
          <p14:tracePt t="212407" x="1282700" y="4156075"/>
          <p14:tracePt t="212414" x="1350963" y="4224338"/>
          <p14:tracePt t="212421" x="1452563" y="4308475"/>
          <p14:tracePt t="212428" x="1546225" y="4402138"/>
          <p14:tracePt t="212435" x="1647825" y="4503738"/>
          <p14:tracePt t="212443" x="1716088" y="4597400"/>
          <p14:tracePt t="212449" x="1784350" y="4691063"/>
          <p14:tracePt t="212458" x="1852613" y="4767263"/>
          <p14:tracePt t="212464" x="1928813" y="4852988"/>
          <p14:tracePt t="212471" x="2022475" y="4929188"/>
          <p14:tracePt t="212478" x="2149475" y="5030788"/>
          <p14:tracePt t="212485" x="2301875" y="5157788"/>
          <p14:tracePt t="212493" x="2405063" y="5235575"/>
          <p14:tracePt t="212500" x="2497138" y="5327650"/>
          <p14:tracePt t="212508" x="2608263" y="5421313"/>
          <p14:tracePt t="212514" x="2684463" y="5489575"/>
          <p14:tracePt t="212521" x="2735263" y="5549900"/>
          <p14:tracePt t="212528" x="2786063" y="5600700"/>
          <p14:tracePt t="212535" x="2838450" y="5641975"/>
          <p14:tracePt t="212542" x="2897188" y="5694363"/>
          <p14:tracePt t="212549" x="2914650" y="5719763"/>
          <p14:tracePt t="212556" x="2947988" y="5753100"/>
          <p14:tracePt t="212563" x="2973388" y="5788025"/>
          <p14:tracePt t="212570" x="2990850" y="5803900"/>
          <p14:tracePt t="212578" x="2998788" y="5821363"/>
          <p14:tracePt t="212585" x="2998788" y="5829300"/>
          <p14:tracePt t="212592" x="3008313" y="5846763"/>
          <p14:tracePt t="212599" x="3016250" y="5864225"/>
          <p14:tracePt t="212606" x="3024188" y="5872163"/>
          <p14:tracePt t="212613" x="3024188" y="5880100"/>
          <p14:tracePt t="212620" x="3033713" y="5897563"/>
          <p14:tracePt t="212634" x="3041650" y="5922963"/>
          <p14:tracePt t="212641" x="3041650" y="5948363"/>
          <p14:tracePt t="212648" x="3049588" y="5973763"/>
          <p14:tracePt t="212655" x="3059113" y="5999163"/>
          <p14:tracePt t="212662" x="3067050" y="6034088"/>
          <p14:tracePt t="212670" x="3067050" y="6049963"/>
          <p14:tracePt t="212677" x="3074988" y="6059488"/>
          <p14:tracePt t="212684" x="3074988" y="6076950"/>
          <p14:tracePt t="212692" x="3084513" y="6092825"/>
          <p14:tracePt t="212698" x="3084513" y="6110288"/>
          <p14:tracePt t="212705" x="3084513" y="6127750"/>
          <p14:tracePt t="212712" x="3092450" y="6143625"/>
          <p14:tracePt t="212719" x="3092450" y="6153150"/>
          <p14:tracePt t="212726" x="3100388" y="6178550"/>
          <p14:tracePt t="212733" x="3100388" y="6211888"/>
          <p14:tracePt t="212741" x="3109913" y="6246813"/>
          <p14:tracePt t="212747" x="3109913" y="6297613"/>
          <p14:tracePt t="212754" x="3109913" y="6356350"/>
          <p14:tracePt t="212761" x="3109913" y="6424613"/>
          <p14:tracePt t="212769" x="3109913" y="6483350"/>
          <p14:tracePt t="212776" x="3109913" y="6543675"/>
          <p14:tracePt t="212783" x="3109913" y="6586538"/>
          <p14:tracePt t="212790" x="3109913" y="6619875"/>
          <p14:tracePt t="212797" x="3109913" y="6645275"/>
          <p14:tracePt t="212804" x="3100388" y="6654800"/>
          <p14:tracePt t="212811" x="3100388" y="6670675"/>
          <p14:tracePt t="212818" x="3092450" y="6688138"/>
          <p14:tracePt t="212832" x="3092450" y="6696075"/>
          <p14:tracePt t="212840" x="3084513" y="6713538"/>
          <p14:tracePt t="212847" x="3084513" y="6721475"/>
          <p14:tracePt t="212854" x="3074988" y="6731000"/>
          <p14:tracePt t="212861" x="3074988" y="6746875"/>
          <p14:tracePt t="212868" x="3074988" y="6756400"/>
          <p14:tracePt t="212875" x="3074988" y="6764338"/>
          <p14:tracePt t="212882" x="3074988" y="6772275"/>
          <p14:tracePt t="212889" x="3067050" y="6789738"/>
          <p14:tracePt t="212896" x="3067050" y="6807200"/>
          <p14:tracePt t="212903" x="3059113" y="6815138"/>
          <p14:tracePt t="212910" x="3059113" y="6832600"/>
          <p14:tracePt t="21366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7BD4D-E3E9-4B2C-9BDC-851D96EF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             Core Task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FD31D-E067-4BBB-A014-110459BC6AF1}"/>
              </a:ext>
            </a:extLst>
          </p:cNvPr>
          <p:cNvSpPr/>
          <p:nvPr/>
        </p:nvSpPr>
        <p:spPr>
          <a:xfrm>
            <a:off x="361950" y="352425"/>
            <a:ext cx="4152900" cy="5924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C8128-E966-4C59-AD32-238987DF3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02" y="364068"/>
            <a:ext cx="4131041" cy="5884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8A2EF7-2786-4E62-B6B1-CA961E273AA1}"/>
              </a:ext>
            </a:extLst>
          </p:cNvPr>
          <p:cNvSpPr txBox="1"/>
          <p:nvPr/>
        </p:nvSpPr>
        <p:spPr>
          <a:xfrm>
            <a:off x="5350929" y="2674398"/>
            <a:ext cx="5368777" cy="274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Remember, you don’t have to print. You can </a:t>
            </a:r>
          </a:p>
          <a:p>
            <a:r>
              <a:rPr lang="en-GB" dirty="0"/>
              <a:t>write your answers on a bit of paper and take</a:t>
            </a:r>
          </a:p>
          <a:p>
            <a:r>
              <a:rPr lang="en-GB" dirty="0"/>
              <a:t>a picture. </a:t>
            </a:r>
          </a:p>
          <a:p>
            <a:endParaRPr lang="en-GB" dirty="0"/>
          </a:p>
          <a:p>
            <a:r>
              <a:rPr lang="en-GB" dirty="0"/>
              <a:t>Play the tally marks or Pictogram game if you </a:t>
            </a:r>
          </a:p>
          <a:p>
            <a:pPr lvl="0">
              <a:lnSpc>
                <a:spcPct val="107000"/>
              </a:lnSpc>
            </a:pPr>
            <a:r>
              <a:rPr lang="en-GB" dirty="0"/>
              <a:t>are looking for something else to do!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u="sng" dirty="0">
                <a:solidFill>
                  <a:srgbClr val="0563C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Tally Marks Game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u="sng" dirty="0">
                <a:solidFill>
                  <a:srgbClr val="0563C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Pictogram Game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E45C26-0230-4A19-B738-930C4F63A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75" y="4802820"/>
            <a:ext cx="1362722" cy="136272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236CCF4-B998-4FD8-90CA-66EA43BBC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5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40"/>
    </mc:Choice>
    <mc:Fallback>
      <p:transition spd="slow" advTm="8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10" x="3695700" y="6311900"/>
          <p14:tracePt t="12792" x="2905125" y="6637338"/>
          <p14:tracePt t="12799" x="2940050" y="6518275"/>
          <p14:tracePt t="12806" x="2965450" y="6416675"/>
          <p14:tracePt t="12813" x="2973388" y="6338888"/>
          <p14:tracePt t="12821" x="2990850" y="6272213"/>
          <p14:tracePt t="12827" x="3016250" y="6203950"/>
          <p14:tracePt t="12835" x="3024188" y="6143625"/>
          <p14:tracePt t="12842" x="3033713" y="6102350"/>
          <p14:tracePt t="12849" x="3033713" y="6067425"/>
          <p14:tracePt t="12856" x="3049588" y="6034088"/>
          <p14:tracePt t="12863" x="3049588" y="6016625"/>
          <p14:tracePt t="12870" x="3059113" y="5999163"/>
          <p14:tracePt t="12877" x="3067050" y="5973763"/>
          <p14:tracePt t="12885" x="3074988" y="5948363"/>
          <p14:tracePt t="12891" x="3084513" y="5932488"/>
          <p14:tracePt t="12898" x="3100388" y="5897563"/>
          <p14:tracePt t="12906" x="3109913" y="5872163"/>
          <p14:tracePt t="12913" x="3117850" y="5829300"/>
          <p14:tracePt t="12920" x="3143250" y="5778500"/>
          <p14:tracePt t="12927" x="3168650" y="5719763"/>
          <p14:tracePt t="12934" x="3186113" y="5659438"/>
          <p14:tracePt t="12953" x="3236913" y="5507038"/>
          <p14:tracePt t="12955" x="3262313" y="5446713"/>
          <p14:tracePt t="12962" x="3279775" y="5395913"/>
          <p14:tracePt t="12970" x="3297238" y="5362575"/>
          <p14:tracePt t="12977" x="3305175" y="5327650"/>
          <p14:tracePt t="12983" x="3322638" y="5294313"/>
          <p14:tracePt t="12991" x="3338513" y="5243513"/>
          <p14:tracePt t="12998" x="3363913" y="5183188"/>
          <p14:tracePt t="13005" x="3373438" y="5106988"/>
          <p14:tracePt t="13012" x="3389313" y="5038725"/>
          <p14:tracePt t="13019" x="3406775" y="4962525"/>
          <p14:tracePt t="13026" x="3414713" y="4903788"/>
          <p14:tracePt t="13033" x="3424238" y="4843463"/>
          <p14:tracePt t="13040" x="3432175" y="4802188"/>
          <p14:tracePt t="13047" x="3441700" y="4749800"/>
          <p14:tracePt t="13054" x="3449638" y="4724400"/>
          <p14:tracePt t="13062" x="3457575" y="4683125"/>
          <p14:tracePt t="13076" x="3467100" y="4648200"/>
          <p14:tracePt t="13083" x="3467100" y="4622800"/>
          <p14:tracePt t="13090" x="3475038" y="4579938"/>
          <p14:tracePt t="13097" x="3482975" y="4546600"/>
          <p14:tracePt t="13104" x="3492500" y="4495800"/>
          <p14:tracePt t="13111" x="3492500" y="4460875"/>
          <p14:tracePt t="13118" x="3492500" y="4435475"/>
          <p14:tracePt t="13125" x="3492500" y="4410075"/>
          <p14:tracePt t="13132" x="3492500" y="4384675"/>
          <p14:tracePt t="13139" x="3500438" y="4368800"/>
          <p14:tracePt t="13146" x="3500438" y="4341813"/>
          <p14:tracePt t="13153" x="3500438" y="4308475"/>
          <p14:tracePt t="13161" x="3500438" y="4291013"/>
          <p14:tracePt t="13168" x="3500438" y="4265613"/>
          <p14:tracePt t="13175" x="3500438" y="4232275"/>
          <p14:tracePt t="13183" x="3500438" y="4197350"/>
          <p14:tracePt t="13190" x="3500438" y="4171950"/>
          <p14:tracePt t="13197" x="3500438" y="4130675"/>
          <p14:tracePt t="13204" x="3500438" y="4087813"/>
          <p14:tracePt t="13211" x="3500438" y="4027488"/>
          <p14:tracePt t="13219" x="3500438" y="3968750"/>
          <p14:tracePt t="13225" x="3500438" y="3908425"/>
          <p14:tracePt t="13232" x="3500438" y="3849688"/>
          <p14:tracePt t="13240" x="3500438" y="3806825"/>
          <p14:tracePt t="13247" x="3492500" y="3773488"/>
          <p14:tracePt t="13254" x="3492500" y="3738563"/>
          <p14:tracePt t="13261" x="3492500" y="3697288"/>
          <p14:tracePt t="13269" x="3482975" y="3671888"/>
          <p14:tracePt t="13275" x="3482975" y="3636963"/>
          <p14:tracePt t="13283" x="3475038" y="3611563"/>
          <p14:tracePt t="13290" x="3475038" y="3586163"/>
          <p14:tracePt t="13297" x="3475038" y="3578225"/>
          <p14:tracePt t="13304" x="3467100" y="3560763"/>
          <p14:tracePt t="13311" x="3467100" y="3552825"/>
          <p14:tracePt t="13320" x="3457575" y="3535363"/>
          <p14:tracePt t="13326" x="3457575" y="3509963"/>
          <p14:tracePt t="13333" x="3457575" y="3492500"/>
          <p14:tracePt t="13340" x="3449638" y="3475038"/>
          <p14:tracePt t="13347" x="3449638" y="3459163"/>
          <p14:tracePt t="13355" x="3441700" y="3441700"/>
          <p14:tracePt t="13362" x="3432175" y="3424238"/>
          <p14:tracePt t="13370" x="3432175" y="3408363"/>
          <p14:tracePt t="13376" x="3424238" y="3373438"/>
          <p14:tracePt t="13383" x="3414713" y="3348038"/>
          <p14:tracePt t="13391" x="3414713" y="3322638"/>
          <p14:tracePt t="13398" x="3406775" y="3297238"/>
          <p14:tracePt t="13405" x="3406775" y="3271838"/>
          <p14:tracePt t="13412" x="3398838" y="3254375"/>
          <p14:tracePt t="13420" x="3398838" y="3228975"/>
          <p14:tracePt t="13426" x="3389313" y="3221038"/>
          <p14:tracePt t="13433" x="3389313" y="3211513"/>
          <p14:tracePt t="13441" x="3389313" y="3195638"/>
          <p14:tracePt t="13448" x="3389313" y="3186113"/>
          <p14:tracePt t="13462" x="3389313" y="3170238"/>
          <p14:tracePt t="13469" x="3381375" y="3152775"/>
          <p14:tracePt t="13483" x="3373438" y="3135313"/>
          <p14:tracePt t="13490" x="3373438" y="3127375"/>
          <p14:tracePt t="13497" x="3373438" y="3119438"/>
          <p14:tracePt t="13504" x="3363913" y="3109913"/>
          <p14:tracePt t="13520" x="3363913" y="3101975"/>
          <p14:tracePt t="13533" x="3363913" y="3094038"/>
          <p14:tracePt t="13540" x="3355975" y="3084513"/>
          <p14:tracePt t="13553" x="3348038" y="3084513"/>
          <p14:tracePt t="13568" x="3338513" y="3076575"/>
          <p14:tracePt t="13582" x="3338513" y="3067050"/>
          <p14:tracePt t="13589" x="3338513" y="3059113"/>
          <p14:tracePt t="13610" x="3330575" y="3059113"/>
          <p14:tracePt t="13618" x="3330575" y="3051175"/>
          <p14:tracePt t="13624" x="3322638" y="3051175"/>
          <p14:tracePt t="13631" x="3322638" y="3041650"/>
          <p14:tracePt t="13661" x="3313113" y="3041650"/>
          <p14:tracePt t="13668" x="3313113" y="3033713"/>
          <p14:tracePt t="13674" x="3305175" y="3033713"/>
          <p14:tracePt t="13682" x="3305175" y="3025775"/>
          <p14:tracePt t="13703" x="3305175" y="3016250"/>
          <p14:tracePt t="13710" x="3297238" y="3016250"/>
          <p14:tracePt t="13724" x="3287713" y="3016250"/>
          <p14:tracePt t="13740" x="3287713" y="3008313"/>
          <p14:tracePt t="13747" x="3279775" y="3008313"/>
          <p14:tracePt t="13789" x="3279775" y="3000375"/>
          <p14:tracePt t="14041" x="3279775" y="3008313"/>
          <p14:tracePt t="14055" x="3287713" y="3008313"/>
          <p14:tracePt t="14063" x="3287713" y="3016250"/>
          <p14:tracePt t="14070" x="3297238" y="3025775"/>
          <p14:tracePt t="14077" x="3297238" y="3033713"/>
          <p14:tracePt t="14091" x="3297238" y="3041650"/>
          <p14:tracePt t="14098" x="3313113" y="3059113"/>
          <p14:tracePt t="14106" x="3322638" y="3076575"/>
          <p14:tracePt t="14113" x="3338513" y="3094038"/>
          <p14:tracePt t="14120" x="3348038" y="3119438"/>
          <p14:tracePt t="14127" x="3363913" y="3135313"/>
          <p14:tracePt t="14135" x="3373438" y="3152775"/>
          <p14:tracePt t="14142" x="3389313" y="3178175"/>
          <p14:tracePt t="14150" x="3398838" y="3195638"/>
          <p14:tracePt t="14157" x="3414713" y="3221038"/>
          <p14:tracePt t="14164" x="3424238" y="3228975"/>
          <p14:tracePt t="14172" x="3424238" y="3254375"/>
          <p14:tracePt t="14179" x="3432175" y="3271838"/>
          <p14:tracePt t="14186" x="3441700" y="3297238"/>
          <p14:tracePt t="14193" x="3457575" y="3314700"/>
          <p14:tracePt t="14201" x="3467100" y="3340100"/>
          <p14:tracePt t="14207" x="3482975" y="3382963"/>
          <p14:tracePt t="14215" x="3492500" y="3416300"/>
          <p14:tracePt t="14222" x="3500438" y="3449638"/>
          <p14:tracePt t="14230" x="3508375" y="3502025"/>
          <p14:tracePt t="14237" x="3517900" y="3527425"/>
          <p14:tracePt t="14244" x="3525838" y="3560763"/>
          <p14:tracePt t="14253" x="3533775" y="3586163"/>
          <p14:tracePt t="14258" x="3533775" y="3603625"/>
          <p14:tracePt t="14265" x="3543300" y="3619500"/>
          <p14:tracePt t="14273" x="3543300" y="3636963"/>
          <p14:tracePt t="14280" x="3551238" y="3662363"/>
          <p14:tracePt t="14287" x="3551238" y="3679825"/>
          <p14:tracePt t="14294" x="3551238" y="3705225"/>
          <p14:tracePt t="14301" x="3559175" y="3738563"/>
          <p14:tracePt t="14308" x="3568700" y="3781425"/>
          <p14:tracePt t="14315" x="3576638" y="3816350"/>
          <p14:tracePt t="14323" x="3586163" y="3867150"/>
          <p14:tracePt t="14330" x="3586163" y="3908425"/>
          <p14:tracePt t="14338" x="3594100" y="3943350"/>
          <p14:tracePt t="14345" x="3594100" y="3968750"/>
          <p14:tracePt t="14352" x="3594100" y="3994150"/>
          <p14:tracePt t="14359" x="3602038" y="4011613"/>
          <p14:tracePt t="14367" x="3602038" y="4019550"/>
          <p14:tracePt t="14374" x="3602038" y="4037013"/>
          <p14:tracePt t="14381" x="3602038" y="4044950"/>
          <p14:tracePt t="14395" x="3602038" y="4052888"/>
          <p14:tracePt t="14402" x="3602038" y="4062413"/>
          <p14:tracePt t="14432" x="3602038" y="4070350"/>
          <p14:tracePt t="14446" x="3602038" y="4079875"/>
          <p14:tracePt t="14461" x="3602038" y="4087813"/>
          <p14:tracePt t="14497" x="3602038" y="4095750"/>
          <p14:tracePt t="14547" x="3602038" y="4105275"/>
          <p14:tracePt t="14569" x="3611563" y="4121150"/>
          <p14:tracePt t="14576" x="3619500" y="4156075"/>
          <p14:tracePt t="14583" x="3644900" y="4232275"/>
          <p14:tracePt t="14590" x="3662363" y="4316413"/>
          <p14:tracePt t="14597" x="3687763" y="4445000"/>
          <p14:tracePt t="14605" x="3713163" y="4529138"/>
          <p14:tracePt t="14612" x="3713163" y="4579938"/>
          <p14:tracePt t="14619" x="3721100" y="4622800"/>
          <p14:tracePt t="14627" x="3729038" y="4657725"/>
          <p14:tracePt t="14635" x="3738563" y="4683125"/>
          <p14:tracePt t="14641" x="3738563" y="4699000"/>
          <p14:tracePt t="14648" x="3738563" y="4716463"/>
          <p14:tracePt t="14655" x="3746500" y="4733925"/>
          <p14:tracePt t="14669" x="3746500" y="4749800"/>
          <p14:tracePt t="14677" x="3756025" y="4767263"/>
          <p14:tracePt t="14684" x="3763963" y="4784725"/>
          <p14:tracePt t="14691" x="3771900" y="4810125"/>
          <p14:tracePt t="14698" x="3771900" y="4843463"/>
          <p14:tracePt t="14705" x="3781425" y="4886325"/>
          <p14:tracePt t="14712" x="3789363" y="4919663"/>
          <p14:tracePt t="14720" x="3797300" y="4962525"/>
          <p14:tracePt t="14727" x="3806825" y="5013325"/>
          <p14:tracePt t="14735" x="3814763" y="5048250"/>
          <p14:tracePt t="14742" x="3814763" y="5073650"/>
          <p14:tracePt t="14749" x="3814763" y="5099050"/>
          <p14:tracePt t="14756" x="3822700" y="5116513"/>
          <p14:tracePt t="14763" x="3822700" y="5124450"/>
          <p14:tracePt t="14770" x="3822700" y="5132388"/>
          <p14:tracePt t="14778" x="3822700" y="5141913"/>
          <p14:tracePt t="14785" x="3822700" y="5149850"/>
          <p14:tracePt t="14792" x="3822700" y="5157788"/>
          <p14:tracePt t="14800" x="3832225" y="5167313"/>
          <p14:tracePt t="14814" x="3832225" y="5183188"/>
          <p14:tracePt t="14821" x="3832225" y="5192713"/>
          <p14:tracePt t="14828" x="3832225" y="5200650"/>
          <p14:tracePt t="14836" x="3832225" y="5218113"/>
          <p14:tracePt t="14850" x="3832225" y="5235575"/>
          <p14:tracePt t="14857" x="3832225" y="5251450"/>
          <p14:tracePt t="14871" x="3832225" y="5268913"/>
          <p14:tracePt t="14878" x="3832225" y="5276850"/>
          <p14:tracePt t="14900" x="3832225" y="5286375"/>
          <p14:tracePt t="14907" x="3832225" y="5294313"/>
          <p14:tracePt t="14922" x="3832225" y="5302250"/>
          <p14:tracePt t="14929" x="3832225" y="5311775"/>
          <p14:tracePt t="14965" x="3832225" y="5319713"/>
          <p14:tracePt t="14979" x="3832225" y="5327650"/>
          <p14:tracePt t="15001" x="3832225" y="5337175"/>
          <p14:tracePt t="15044" x="3832225" y="5345113"/>
          <p14:tracePt t="15187" x="3832225" y="5337175"/>
          <p14:tracePt t="15194" x="3832225" y="5327650"/>
          <p14:tracePt t="15201" x="3832225" y="5319713"/>
          <p14:tracePt t="15215" x="3832225" y="5311775"/>
          <p14:tracePt t="15222" x="3832225" y="5302250"/>
          <p14:tracePt t="15230" x="3832225" y="5294313"/>
          <p14:tracePt t="15237" x="3832225" y="5276850"/>
          <p14:tracePt t="15244" x="3822700" y="5268913"/>
          <p14:tracePt t="15251" x="3822700" y="5251450"/>
          <p14:tracePt t="15258" x="3822700" y="5235575"/>
          <p14:tracePt t="15265" x="3814763" y="5226050"/>
          <p14:tracePt t="15272" x="3814763" y="5200650"/>
          <p14:tracePt t="15280" x="3806825" y="5183188"/>
          <p14:tracePt t="15287" x="3806825" y="5175250"/>
          <p14:tracePt t="15294" x="3797300" y="5149850"/>
          <p14:tracePt t="15301" x="3797300" y="5124450"/>
          <p14:tracePt t="15308" x="3797300" y="5099050"/>
          <p14:tracePt t="15317" x="3797300" y="5073650"/>
          <p14:tracePt t="15322" x="3797300" y="5038725"/>
          <p14:tracePt t="15330" x="3789363" y="5013325"/>
          <p14:tracePt t="15337" x="3789363" y="4997450"/>
          <p14:tracePt t="15344" x="3789363" y="4972050"/>
          <p14:tracePt t="15351" x="3789363" y="4954588"/>
          <p14:tracePt t="15358" x="3789363" y="4929188"/>
          <p14:tracePt t="15365" x="3789363" y="4911725"/>
          <p14:tracePt t="15372" x="3789363" y="4886325"/>
          <p14:tracePt t="15379" x="3781425" y="4868863"/>
          <p14:tracePt t="15386" x="3781425" y="4843463"/>
          <p14:tracePt t="15393" x="3771900" y="4802188"/>
          <p14:tracePt t="15401" x="3771900" y="4767263"/>
          <p14:tracePt t="15408" x="3763963" y="4724400"/>
          <p14:tracePt t="15415" x="3763963" y="4683125"/>
          <p14:tracePt t="15422" x="3756025" y="4630738"/>
          <p14:tracePt t="15429" x="3738563" y="4564063"/>
          <p14:tracePt t="15436" x="3729038" y="4460875"/>
          <p14:tracePt t="15443" x="3721100" y="4359275"/>
          <p14:tracePt t="15450" x="3721100" y="4257675"/>
          <p14:tracePt t="15457" x="3721100" y="4146550"/>
          <p14:tracePt t="15464" x="3721100" y="4037013"/>
          <p14:tracePt t="15471" x="3703638" y="3935413"/>
          <p14:tracePt t="15478" x="3695700" y="3849688"/>
          <p14:tracePt t="15485" x="3695700" y="3781425"/>
          <p14:tracePt t="15493" x="3687763" y="3687763"/>
          <p14:tracePt t="15501" x="3687763" y="3636963"/>
          <p14:tracePt t="15507" x="3678238" y="3578225"/>
          <p14:tracePt t="15514" x="3670300" y="3543300"/>
          <p14:tracePt t="15521" x="3670300" y="3492500"/>
          <p14:tracePt t="15529" x="3662363" y="3467100"/>
          <p14:tracePt t="15536" x="3662363" y="3441700"/>
          <p14:tracePt t="15542" x="3652838" y="3408363"/>
          <p14:tracePt t="15551" x="3652838" y="3382963"/>
          <p14:tracePt t="15557" x="3644900" y="3340100"/>
          <p14:tracePt t="15564" x="3636963" y="3305175"/>
          <p14:tracePt t="15572" x="3627438" y="3263900"/>
          <p14:tracePt t="15579" x="3619500" y="3221038"/>
          <p14:tracePt t="15586" x="3611563" y="3170238"/>
          <p14:tracePt t="15593" x="3594100" y="3127375"/>
          <p14:tracePt t="15601" x="3586163" y="3076575"/>
          <p14:tracePt t="15608" x="3576638" y="3033713"/>
          <p14:tracePt t="15616" x="3568700" y="3000375"/>
          <p14:tracePt t="15622" x="3559175" y="2974975"/>
          <p14:tracePt t="15629" x="3559175" y="2957513"/>
          <p14:tracePt t="15637" x="3551238" y="2940050"/>
          <p14:tracePt t="15644" x="3543300" y="2932113"/>
          <p14:tracePt t="15651" x="3543300" y="2922588"/>
          <p14:tracePt t="15658" x="3533775" y="2922588"/>
          <p14:tracePt t="15666" x="3533775" y="2914650"/>
          <p14:tracePt t="15680" x="3533775" y="2906713"/>
          <p14:tracePt t="15695" x="3525838" y="2906713"/>
          <p14:tracePt t="15709" x="3517900" y="2906713"/>
          <p14:tracePt t="15717" x="3508375" y="2906713"/>
          <p14:tracePt t="15731" x="3500438" y="2906713"/>
          <p14:tracePt t="15738" x="3492500" y="2906713"/>
          <p14:tracePt t="15752" x="3475038" y="2906713"/>
          <p14:tracePt t="15759" x="3467100" y="2914650"/>
          <p14:tracePt t="15773" x="3449638" y="2914650"/>
          <p14:tracePt t="15788" x="3441700" y="2914650"/>
          <p14:tracePt t="15803" x="3432175" y="2922588"/>
          <p14:tracePt t="15810" x="3424238" y="2922588"/>
          <p14:tracePt t="15817" x="3414713" y="2922588"/>
          <p14:tracePt t="15839" x="3406775" y="2932113"/>
          <p14:tracePt t="15846" x="3398838" y="2932113"/>
          <p14:tracePt t="15854" x="3398838" y="2940050"/>
          <p14:tracePt t="15861" x="3389313" y="2940050"/>
          <p14:tracePt t="15875" x="3381375" y="2940050"/>
          <p14:tracePt t="15883" x="3381375" y="2949575"/>
          <p14:tracePt t="15890" x="3373438" y="2957513"/>
          <p14:tracePt t="15905" x="3363913" y="2957513"/>
          <p14:tracePt t="15912" x="3355975" y="2965450"/>
          <p14:tracePt t="15920" x="3355975" y="2974975"/>
          <p14:tracePt t="15934" x="3355975" y="2982913"/>
          <p14:tracePt t="15950" x="3348038" y="2982913"/>
          <p14:tracePt t="15963" x="3338513" y="2982913"/>
          <p14:tracePt t="15970" x="3338513" y="2990850"/>
          <p14:tracePt t="15985" x="3338513" y="3000375"/>
          <p14:tracePt t="16000" x="3330575" y="3000375"/>
          <p14:tracePt t="16014" x="3322638" y="3000375"/>
          <p14:tracePt t="16021" x="3322638" y="3008313"/>
          <p14:tracePt t="16028" x="3313113" y="3008313"/>
          <p14:tracePt t="16036" x="3313113" y="3016250"/>
          <p14:tracePt t="16050" x="3313113" y="3025775"/>
          <p14:tracePt t="16137" x="3305175" y="3025775"/>
          <p14:tracePt t="22536" x="3297238" y="3025775"/>
          <p14:tracePt t="23502" x="3305175" y="3025775"/>
          <p14:tracePt t="23517" x="3313113" y="3025775"/>
          <p14:tracePt t="23524" x="3322638" y="3025775"/>
          <p14:tracePt t="23530" x="3330575" y="3025775"/>
          <p14:tracePt t="23552" x="3338513" y="3025775"/>
          <p14:tracePt t="23566" x="3348038" y="3025775"/>
          <p14:tracePt t="23601" x="3355975" y="3025775"/>
          <p14:tracePt t="23616" x="3363913" y="3025775"/>
          <p14:tracePt t="23637" x="3373438" y="3025775"/>
          <p14:tracePt t="24035" x="3373438" y="3016250"/>
          <p14:tracePt t="24063" x="3373438" y="3008313"/>
          <p14:tracePt t="24141" x="3373438" y="3000375"/>
          <p14:tracePt t="24155" x="3373438" y="2990850"/>
          <p14:tracePt t="24191" x="3373438" y="2982913"/>
          <p14:tracePt t="24212" x="3373438" y="2974975"/>
          <p14:tracePt t="24233" x="3373438" y="2965450"/>
          <p14:tracePt t="24262" x="3373438" y="2957513"/>
          <p14:tracePt t="24283" x="3373438" y="2949575"/>
          <p14:tracePt t="24297" x="3363913" y="2949575"/>
          <p14:tracePt t="24311" x="3355975" y="2949575"/>
          <p14:tracePt t="24319" x="3355975" y="2940050"/>
          <p14:tracePt t="24326" x="3355975" y="2932113"/>
          <p14:tracePt t="24340" x="3355975" y="2922588"/>
          <p14:tracePt t="24347" x="3348038" y="2922588"/>
          <p14:tracePt t="24361" x="3338513" y="2914650"/>
          <p14:tracePt t="24368" x="3338513" y="2906713"/>
          <p14:tracePt t="24397" x="3330575" y="2897188"/>
          <p14:tracePt t="24404" x="3322638" y="2897188"/>
          <p14:tracePt t="24418" x="3313113" y="2889250"/>
          <p14:tracePt t="24432" x="3305175" y="2889250"/>
          <p14:tracePt t="24439" x="3297238" y="2889250"/>
          <p14:tracePt t="24446" x="3297238" y="2881313"/>
          <p14:tracePt t="24453" x="3287713" y="2881313"/>
          <p14:tracePt t="24467" x="3287713" y="2871788"/>
          <p14:tracePt t="24475" x="3279775" y="2871788"/>
          <p14:tracePt t="24481" x="3270250" y="2863850"/>
          <p14:tracePt t="24496" x="3262313" y="2863850"/>
          <p14:tracePt t="24503" x="3254375" y="2863850"/>
          <p14:tracePt t="24524" x="3244850" y="2863850"/>
          <p14:tracePt t="24531" x="3236913" y="2863850"/>
          <p14:tracePt t="24545" x="3228975" y="2855913"/>
          <p14:tracePt t="24566" x="3228975" y="2846388"/>
          <p14:tracePt t="24575" x="3219450" y="2846388"/>
          <p14:tracePt t="24581" x="3211513" y="2846388"/>
          <p14:tracePt t="24602" x="3203575" y="2838450"/>
          <p14:tracePt t="24610" x="3194050" y="2838450"/>
          <p14:tracePt t="24617" x="3186113" y="2830513"/>
          <p14:tracePt t="24624" x="3186113" y="2820988"/>
          <p14:tracePt t="24638" x="3178175" y="2813050"/>
          <p14:tracePt t="24645" x="3168650" y="2813050"/>
          <p14:tracePt t="24652" x="3168650" y="2805113"/>
          <p14:tracePt t="24659" x="3160713" y="2805113"/>
          <p14:tracePt t="24666" x="3152775" y="2795588"/>
          <p14:tracePt t="24675" x="3152775" y="2787650"/>
          <p14:tracePt t="24680" x="3143250" y="2778125"/>
          <p14:tracePt t="24695" x="3135313" y="2770188"/>
          <p14:tracePt t="24702" x="3135313" y="2762250"/>
          <p14:tracePt t="24709" x="3127375" y="2762250"/>
          <p14:tracePt t="24716" x="3127375" y="2752725"/>
          <p14:tracePt t="24724" x="3127375" y="2744788"/>
          <p14:tracePt t="24730" x="3127375" y="2736850"/>
          <p14:tracePt t="24744" x="3117850" y="2727325"/>
          <p14:tracePt t="24759" x="3109913" y="2719388"/>
          <p14:tracePt t="24787" x="3109913" y="2711450"/>
          <p14:tracePt t="24801" x="3109913" y="2701925"/>
          <p14:tracePt t="24816" x="3109913" y="2693988"/>
          <p14:tracePt t="24851" x="3109913" y="2686050"/>
          <p14:tracePt t="24865" x="3109913" y="2676525"/>
          <p14:tracePt t="24901" x="3109913" y="2668588"/>
          <p14:tracePt t="24915" x="3109913" y="2660650"/>
          <p14:tracePt t="24929" x="3109913" y="2651125"/>
          <p14:tracePt t="24943" x="3109913" y="2643188"/>
          <p14:tracePt t="24951" x="3109913" y="2633663"/>
          <p14:tracePt t="24972" x="3109913" y="2625725"/>
          <p14:tracePt t="24979" x="3109913" y="2617788"/>
          <p14:tracePt t="24993" x="3109913" y="2608263"/>
          <p14:tracePt t="25000" x="3109913" y="2592388"/>
          <p14:tracePt t="25015" x="3109913" y="2582863"/>
          <p14:tracePt t="25022" x="3109913" y="2574925"/>
          <p14:tracePt t="25029" x="3109913" y="2566988"/>
          <p14:tracePt t="25036" x="3109913" y="2557463"/>
          <p14:tracePt t="25043" x="3109913" y="2541588"/>
          <p14:tracePt t="25050" x="3109913" y="2532063"/>
          <p14:tracePt t="25058" x="3109913" y="2516188"/>
          <p14:tracePt t="25064" x="3109913" y="2498725"/>
          <p14:tracePt t="25071" x="3109913" y="2481263"/>
          <p14:tracePt t="25079" x="3109913" y="2463800"/>
          <p14:tracePt t="25086" x="3109913" y="2455863"/>
          <p14:tracePt t="25093" x="3109913" y="2438400"/>
          <p14:tracePt t="25100" x="3109913" y="2430463"/>
          <p14:tracePt t="25108" x="3100388" y="2405063"/>
          <p14:tracePt t="25114" x="3100388" y="2387600"/>
          <p14:tracePt t="25121" x="3100388" y="2379663"/>
          <p14:tracePt t="25128" x="3092450" y="2371725"/>
          <p14:tracePt t="25136" x="3092450" y="2362200"/>
          <p14:tracePt t="25143" x="3092450" y="2354263"/>
          <p14:tracePt t="25149" x="3092450" y="2344738"/>
          <p14:tracePt t="25157" x="3092450" y="2336800"/>
          <p14:tracePt t="25163" x="3092450" y="2328863"/>
          <p14:tracePt t="25171" x="3092450" y="2311400"/>
          <p14:tracePt t="25178" x="3092450" y="2303463"/>
          <p14:tracePt t="25185" x="3092450" y="2293938"/>
          <p14:tracePt t="25192" x="3092450" y="2278063"/>
          <p14:tracePt t="25199" x="3092450" y="2268538"/>
          <p14:tracePt t="25208" x="3092450" y="2260600"/>
          <p14:tracePt t="25214" x="3084513" y="2243138"/>
          <p14:tracePt t="25221" x="3084513" y="2235200"/>
          <p14:tracePt t="25228" x="3084513" y="2227263"/>
          <p14:tracePt t="25235" x="3084513" y="2217738"/>
          <p14:tracePt t="25242" x="3074988" y="2209800"/>
          <p14:tracePt t="25249" x="3074988" y="2200275"/>
          <p14:tracePt t="25263" x="3074988" y="2184400"/>
          <p14:tracePt t="25271" x="3074988" y="2174875"/>
          <p14:tracePt t="25285" x="3074988" y="2159000"/>
          <p14:tracePt t="25292" x="3074988" y="2149475"/>
          <p14:tracePt t="25308" x="3074988" y="2141538"/>
          <p14:tracePt t="25313" x="3074988" y="2124075"/>
          <p14:tracePt t="25328" x="3074988" y="2116138"/>
          <p14:tracePt t="25335" x="3074988" y="2108200"/>
          <p14:tracePt t="25342" x="3074988" y="2098675"/>
          <p14:tracePt t="25349" x="3074988" y="2090738"/>
          <p14:tracePt t="25356" x="3074988" y="2082800"/>
          <p14:tracePt t="25363" x="3067050" y="2073275"/>
          <p14:tracePt t="25370" x="3067050" y="2055813"/>
          <p14:tracePt t="25377" x="3067050" y="2047875"/>
          <p14:tracePt t="25384" x="3067050" y="2030413"/>
          <p14:tracePt t="25392" x="3067050" y="2022475"/>
          <p14:tracePt t="25399" x="3067050" y="2014538"/>
          <p14:tracePt t="25406" x="3067050" y="2005013"/>
          <p14:tracePt t="25413" x="3067050" y="1997075"/>
          <p14:tracePt t="25420" x="3067050" y="1989138"/>
          <p14:tracePt t="25427" x="3067050" y="1979613"/>
          <p14:tracePt t="25441" x="3067050" y="1963738"/>
          <p14:tracePt t="25448" x="3067050" y="1946275"/>
          <p14:tracePt t="25462" x="3067050" y="1928813"/>
          <p14:tracePt t="25470" x="3067050" y="1920875"/>
          <p14:tracePt t="25477" x="3067050" y="1911350"/>
          <p14:tracePt t="25484" x="3067050" y="1895475"/>
          <p14:tracePt t="25498" x="3067050" y="1878013"/>
          <p14:tracePt t="25505" x="3067050" y="1870075"/>
          <p14:tracePt t="25513" x="3067050" y="1860550"/>
          <p14:tracePt t="25520" x="3067050" y="1852613"/>
          <p14:tracePt t="25534" x="3059113" y="1844675"/>
          <p14:tracePt t="25541" x="3059113" y="1827213"/>
          <p14:tracePt t="25555" x="3059113" y="1819275"/>
          <p14:tracePt t="25562" x="3049588" y="1809750"/>
          <p14:tracePt t="25570" x="3049588" y="1801813"/>
          <p14:tracePt t="25577" x="3049588" y="1793875"/>
          <p14:tracePt t="25584" x="3049588" y="1784350"/>
          <p14:tracePt t="25598" x="3049588" y="1766888"/>
          <p14:tracePt t="25605" x="3049588" y="1758950"/>
          <p14:tracePt t="25619" x="3049588" y="1741488"/>
          <p14:tracePt t="25626" x="3049588" y="1733550"/>
          <p14:tracePt t="25641" x="3049588" y="1725613"/>
          <p14:tracePt t="25648" x="3049588" y="1708150"/>
          <p14:tracePt t="25663" x="3049588" y="1690688"/>
          <p14:tracePt t="25677" x="3049588" y="1674813"/>
          <p14:tracePt t="25684" x="3049588" y="1657350"/>
          <p14:tracePt t="25691" x="3041650" y="1657350"/>
          <p14:tracePt t="25698" x="3041650" y="1639888"/>
          <p14:tracePt t="25705" x="3041650" y="1631950"/>
          <p14:tracePt t="25712" x="3041650" y="1614488"/>
          <p14:tracePt t="25719" x="3033713" y="1606550"/>
          <p14:tracePt t="25726" x="3033713" y="1597025"/>
          <p14:tracePt t="25733" x="3033713" y="1589088"/>
          <p14:tracePt t="25740" x="3033713" y="1581150"/>
          <p14:tracePt t="25747" x="3033713" y="1571625"/>
          <p14:tracePt t="25754" x="3033713" y="1563688"/>
          <p14:tracePt t="25762" x="3033713" y="1555750"/>
          <p14:tracePt t="25783" x="3033713" y="1546225"/>
          <p14:tracePt t="25791" x="3033713" y="1538288"/>
          <p14:tracePt t="25819" x="3033713" y="1530350"/>
          <p14:tracePt t="25833" x="3033713" y="1520825"/>
          <p14:tracePt t="25904" x="3033713" y="1530350"/>
          <p14:tracePt t="25918" x="3033713" y="1546225"/>
          <p14:tracePt t="25926" x="3033713" y="1555750"/>
          <p14:tracePt t="25933" x="3033713" y="1581150"/>
          <p14:tracePt t="25941" x="3033713" y="1614488"/>
          <p14:tracePt t="25947" x="3033713" y="1657350"/>
          <p14:tracePt t="25954" x="3041650" y="1700213"/>
          <p14:tracePt t="25962" x="3041650" y="1776413"/>
          <p14:tracePt t="25969" x="3041650" y="1835150"/>
          <p14:tracePt t="25976" x="3041650" y="1878013"/>
          <p14:tracePt t="25983" x="3041650" y="1911350"/>
          <p14:tracePt t="25991" x="3041650" y="1938338"/>
          <p14:tracePt t="25998" x="3041650" y="1963738"/>
          <p14:tracePt t="26005" x="3041650" y="1979613"/>
          <p14:tracePt t="26012" x="3041650" y="1997075"/>
          <p14:tracePt t="26019" x="3041650" y="2014538"/>
          <p14:tracePt t="26026" x="3041650" y="2039938"/>
          <p14:tracePt t="26033" x="3049588" y="2055813"/>
          <p14:tracePt t="26040" x="3049588" y="2082800"/>
          <p14:tracePt t="26047" x="3049588" y="2108200"/>
          <p14:tracePt t="26056" x="3059113" y="2124075"/>
          <p14:tracePt t="26062" x="3059113" y="2149475"/>
          <p14:tracePt t="26069" x="3067050" y="2174875"/>
          <p14:tracePt t="26076" x="3067050" y="2184400"/>
          <p14:tracePt t="26084" x="3074988" y="2200275"/>
          <p14:tracePt t="26091" x="3074988" y="2217738"/>
          <p14:tracePt t="26106" x="3074988" y="2235200"/>
          <p14:tracePt t="26113" x="3074988" y="2243138"/>
          <p14:tracePt t="26127" x="3074988" y="2252663"/>
          <p14:tracePt t="26134" x="3074988" y="2260600"/>
          <p14:tracePt t="26148" x="3084513" y="2278063"/>
          <p14:tracePt t="26157" x="3084513" y="2303463"/>
          <p14:tracePt t="26163" x="3092450" y="2336800"/>
          <p14:tracePt t="26171" x="3100388" y="2379663"/>
          <p14:tracePt t="26178" x="3109913" y="2438400"/>
          <p14:tracePt t="26185" x="3117850" y="2498725"/>
          <p14:tracePt t="26193" x="3117850" y="2566988"/>
          <p14:tracePt t="26200" x="3117850" y="2617788"/>
          <p14:tracePt t="26207" x="3117850" y="2660650"/>
          <p14:tracePt t="26214" x="3117850" y="2686050"/>
          <p14:tracePt t="26222" x="3117850" y="2701925"/>
          <p14:tracePt t="26229" x="3117850" y="2711450"/>
          <p14:tracePt t="26243" x="3117850" y="2719388"/>
          <p14:tracePt t="26250" x="3117850" y="2727325"/>
          <p14:tracePt t="26258" x="3117850" y="2736850"/>
          <p14:tracePt t="26273" x="3117850" y="2744788"/>
          <p14:tracePt t="26286" x="3117850" y="2752725"/>
          <p14:tracePt t="26315" x="3117850" y="2762250"/>
          <p14:tracePt t="26329" x="3117850" y="2770188"/>
          <p14:tracePt t="26343" x="3117850" y="2778125"/>
          <p14:tracePt t="26480" x="3117850" y="2770188"/>
          <p14:tracePt t="26494" x="3117850" y="2762250"/>
          <p14:tracePt t="26530" x="3117850" y="2752725"/>
          <p14:tracePt t="26552" x="3117850" y="2744788"/>
          <p14:tracePt t="26581" x="3117850" y="2736850"/>
          <p14:tracePt t="26603" x="3117850" y="2727325"/>
          <p14:tracePt t="26617" x="3117850" y="2719388"/>
          <p14:tracePt t="26661" x="3135313" y="2719388"/>
          <p14:tracePt t="26668" x="3143250" y="2727325"/>
          <p14:tracePt t="26675" x="3160713" y="2727325"/>
          <p14:tracePt t="26683" x="3178175" y="2744788"/>
          <p14:tracePt t="26690" x="3186113" y="2752725"/>
          <p14:tracePt t="26697" x="3194050" y="2752725"/>
          <p14:tracePt t="26704" x="3203575" y="2762250"/>
          <p14:tracePt t="26711" x="3211513" y="2770188"/>
          <p14:tracePt t="26718" x="3219450" y="2778125"/>
          <p14:tracePt t="26725" x="3228975" y="2778125"/>
          <p14:tracePt t="26741" x="3236913" y="2787650"/>
          <p14:tracePt t="26747" x="3244850" y="2795588"/>
          <p14:tracePt t="26755" x="3254375" y="2795588"/>
          <p14:tracePt t="26762" x="3254375" y="2805113"/>
          <p14:tracePt t="26769" x="3254375" y="2813050"/>
          <p14:tracePt t="26777" x="3262313" y="2820988"/>
          <p14:tracePt t="26784" x="3270250" y="2820988"/>
          <p14:tracePt t="26791" x="3270250" y="2830513"/>
          <p14:tracePt t="26798" x="3279775" y="2838450"/>
          <p14:tracePt t="26806" x="3279775" y="2846388"/>
          <p14:tracePt t="26813" x="3287713" y="2846388"/>
          <p14:tracePt t="26820" x="3297238" y="2863850"/>
          <p14:tracePt t="26835" x="3297238" y="2871788"/>
          <p14:tracePt t="26842" x="3297238" y="2881313"/>
          <p14:tracePt t="26849" x="3305175" y="2889250"/>
          <p14:tracePt t="26863" x="3313113" y="2889250"/>
          <p14:tracePt t="26871" x="3313113" y="2897188"/>
          <p14:tracePt t="26878" x="3313113" y="2906713"/>
          <p14:tracePt t="26892" x="3313113" y="2914650"/>
          <p14:tracePt t="26899" x="3322638" y="2914650"/>
          <p14:tracePt t="26907" x="3322638" y="2922588"/>
          <p14:tracePt t="26914" x="3322638" y="2932113"/>
          <p14:tracePt t="26928" x="3322638" y="2940050"/>
          <p14:tracePt t="26937" x="3330575" y="2949575"/>
          <p14:tracePt t="26951" x="3338513" y="2949575"/>
          <p14:tracePt t="26958" x="3338513" y="2957513"/>
          <p14:tracePt t="26965" x="3338513" y="2965450"/>
          <p14:tracePt t="26973" x="3338513" y="2974975"/>
          <p14:tracePt t="26979" x="3338513" y="2982913"/>
          <p14:tracePt t="26987" x="3338513" y="2990850"/>
          <p14:tracePt t="26994" x="3348038" y="3000375"/>
          <p14:tracePt t="27008" x="3348038" y="3008313"/>
          <p14:tracePt t="27015" x="3348038" y="3016250"/>
          <p14:tracePt t="27023" x="3355975" y="3016250"/>
          <p14:tracePt t="27030" x="3355975" y="3025775"/>
          <p14:tracePt t="27039" x="3363913" y="3033713"/>
          <p14:tracePt t="27060" x="3363913" y="3041650"/>
          <p14:tracePt t="27067" x="3363913" y="3051175"/>
          <p14:tracePt t="27074" x="3363913" y="3059113"/>
          <p14:tracePt t="27089" x="3363913" y="3067050"/>
          <p14:tracePt t="27103" x="3363913" y="3076575"/>
          <p14:tracePt t="27117" x="3363913" y="3084513"/>
          <p14:tracePt t="27125" x="3363913" y="3094038"/>
          <p14:tracePt t="27140" x="3363913" y="3101975"/>
          <p14:tracePt t="27197" x="3363913" y="3094038"/>
          <p14:tracePt t="29924" x="3373438" y="3094038"/>
          <p14:tracePt t="29931" x="3389313" y="3109913"/>
          <p14:tracePt t="29938" x="3406775" y="3127375"/>
          <p14:tracePt t="29953" x="3424238" y="3144838"/>
          <p14:tracePt t="29960" x="3441700" y="3152775"/>
          <p14:tracePt t="29967" x="3449638" y="3160713"/>
          <p14:tracePt t="29982" x="3467100" y="3178175"/>
          <p14:tracePt t="29989" x="3475038" y="3186113"/>
          <p14:tracePt t="30003" x="3475038" y="3195638"/>
          <p14:tracePt t="30010" x="3482975" y="3211513"/>
          <p14:tracePt t="30025" x="3492500" y="3221038"/>
          <p14:tracePt t="30032" x="3492500" y="3238500"/>
          <p14:tracePt t="30039" x="3500438" y="3238500"/>
          <p14:tracePt t="30046" x="3500438" y="3246438"/>
          <p14:tracePt t="30054" x="3500438" y="3254375"/>
          <p14:tracePt t="30069" x="3508375" y="3271838"/>
          <p14:tracePt t="30083" x="3508375" y="3279775"/>
          <p14:tracePt t="30090" x="3517900" y="3279775"/>
          <p14:tracePt t="30097" x="3517900" y="3289300"/>
          <p14:tracePt t="30105" x="3517900" y="3297238"/>
          <p14:tracePt t="30112" x="3517900" y="3305175"/>
          <p14:tracePt t="30134" x="3517900" y="3314700"/>
          <p14:tracePt t="30141" x="3517900" y="3322638"/>
          <p14:tracePt t="30155" x="3508375" y="3330575"/>
          <p14:tracePt t="30171" x="3508375" y="3340100"/>
          <p14:tracePt t="30178" x="3500438" y="3348038"/>
          <p14:tracePt t="30185" x="3492500" y="3348038"/>
          <p14:tracePt t="30192" x="3492500" y="3355975"/>
          <p14:tracePt t="30206" x="3482975" y="3355975"/>
          <p14:tracePt t="30213" x="3475038" y="3365500"/>
          <p14:tracePt t="30221" x="3467100" y="3365500"/>
          <p14:tracePt t="30242" x="3457575" y="3365500"/>
          <p14:tracePt t="30249" x="3449638" y="3373438"/>
          <p14:tracePt t="30264" x="3441700" y="3382963"/>
          <p14:tracePt t="30271" x="3432175" y="3382963"/>
          <p14:tracePt t="30278" x="3432175" y="3390900"/>
          <p14:tracePt t="30285" x="3424238" y="3390900"/>
          <p14:tracePt t="30300" x="3414713" y="3390900"/>
          <p14:tracePt t="30307" x="3406775" y="3390900"/>
          <p14:tracePt t="30314" x="3406775" y="3398838"/>
          <p14:tracePt t="30321" x="3398838" y="3398838"/>
          <p14:tracePt t="30328" x="3398838" y="3408363"/>
          <p14:tracePt t="30336" x="3389313" y="3408363"/>
          <p14:tracePt t="30343" x="3381375" y="3408363"/>
          <p14:tracePt t="30365" x="3373438" y="3416300"/>
          <p14:tracePt t="30372" x="3363913" y="3416300"/>
          <p14:tracePt t="30387" x="3355975" y="3424238"/>
          <p14:tracePt t="30394" x="3348038" y="3424238"/>
          <p14:tracePt t="30408" x="3338513" y="3424238"/>
          <p14:tracePt t="30423" x="3330575" y="3424238"/>
          <p14:tracePt t="30430" x="3322638" y="3424238"/>
          <p14:tracePt t="30453" x="3322638" y="3433763"/>
          <p14:tracePt t="30467" x="3313113" y="3433763"/>
          <p14:tracePt t="30481" x="3305175" y="3441700"/>
          <p14:tracePt t="30495" x="3297238" y="3441700"/>
          <p14:tracePt t="30510" x="3297238" y="3449638"/>
          <p14:tracePt t="30532" x="3287713" y="3449638"/>
          <p14:tracePt t="30554" x="3279775" y="3449638"/>
          <p14:tracePt t="36598" x="3270250" y="3449638"/>
          <p14:tracePt t="36605" x="3270250" y="3459163"/>
          <p14:tracePt t="36613" x="3262313" y="3467100"/>
          <p14:tracePt t="36633" x="3262313" y="3475038"/>
          <p14:tracePt t="36641" x="3262313" y="3484563"/>
          <p14:tracePt t="36648" x="3254375" y="3492500"/>
          <p14:tracePt t="36662" x="3244850" y="3502025"/>
          <p14:tracePt t="36676" x="3244850" y="3509963"/>
          <p14:tracePt t="36683" x="3236913" y="3509963"/>
          <p14:tracePt t="36690" x="3236913" y="3517900"/>
          <p14:tracePt t="36698" x="3236913" y="3527425"/>
          <p14:tracePt t="36713" x="3228975" y="3535363"/>
          <p14:tracePt t="36726" x="3228975" y="3543300"/>
          <p14:tracePt t="36733" x="3219450" y="3552825"/>
          <p14:tracePt t="36755" x="3219450" y="3560763"/>
          <p14:tracePt t="36762" x="3211513" y="3560763"/>
          <p14:tracePt t="36769" x="3203575" y="3568700"/>
          <p14:tracePt t="36776" x="3194050" y="3578225"/>
          <p14:tracePt t="36790" x="3186113" y="3586163"/>
          <p14:tracePt t="36797" x="3178175" y="3586163"/>
          <p14:tracePt t="36805" x="3178175" y="3594100"/>
          <p14:tracePt t="36812" x="3168650" y="3603625"/>
          <p14:tracePt t="36819" x="3168650" y="3611563"/>
          <p14:tracePt t="36826" x="3160713" y="3619500"/>
          <p14:tracePt t="36833" x="3152775" y="3619500"/>
          <p14:tracePt t="36841" x="3143250" y="3636963"/>
          <p14:tracePt t="36848" x="3127375" y="3646488"/>
          <p14:tracePt t="36855" x="3117850" y="3654425"/>
          <p14:tracePt t="36863" x="3109913" y="3662363"/>
          <p14:tracePt t="36870" x="3092450" y="3671888"/>
          <p14:tracePt t="36877" x="3074988" y="3687763"/>
          <p14:tracePt t="36884" x="3059113" y="3705225"/>
          <p14:tracePt t="36891" x="3049588" y="3713163"/>
          <p14:tracePt t="36898" x="3024188" y="3722688"/>
          <p14:tracePt t="36906" x="3008313" y="3730625"/>
          <p14:tracePt t="36914" x="2990850" y="3738563"/>
          <p14:tracePt t="36920" x="2982913" y="3756025"/>
          <p14:tracePt t="36927" x="2965450" y="3763963"/>
          <p14:tracePt t="36934" x="2947988" y="3781425"/>
          <p14:tracePt t="36941" x="2930525" y="3790950"/>
          <p14:tracePt t="36949" x="2922588" y="3798888"/>
          <p14:tracePt t="36964" x="2879725" y="3832225"/>
          <p14:tracePt t="36970" x="2863850" y="3841750"/>
          <p14:tracePt t="36984" x="2846388" y="3857625"/>
          <p14:tracePt t="36991" x="2828925" y="3867150"/>
          <p14:tracePt t="36999" x="2828925" y="3875088"/>
          <p14:tracePt t="37006" x="2820988" y="3875088"/>
          <p14:tracePt t="37014" x="2803525" y="3883025"/>
          <p14:tracePt t="37028" x="2795588" y="3892550"/>
          <p14:tracePt t="37035" x="2786063" y="3892550"/>
          <p14:tracePt t="37042" x="2778125" y="3900488"/>
          <p14:tracePt t="37049" x="2770188" y="3900488"/>
          <p14:tracePt t="37056" x="2760663" y="3900488"/>
          <p14:tracePt t="37070" x="2752725" y="3900488"/>
          <p14:tracePt t="37077" x="2744788" y="3900488"/>
          <p14:tracePt t="37085" x="2735263" y="3900488"/>
          <p14:tracePt t="37099" x="2727325" y="3900488"/>
          <p14:tracePt t="37106" x="2719388" y="3900488"/>
          <p14:tracePt t="37128" x="2709863" y="3900488"/>
          <p14:tracePt t="37135" x="2701925" y="3900488"/>
          <p14:tracePt t="37149" x="2693988" y="3900488"/>
          <p14:tracePt t="37163" x="2693988" y="3892550"/>
          <p14:tracePt t="37184" x="2684463" y="3892550"/>
          <p14:tracePt t="37191" x="2684463" y="3883025"/>
          <p14:tracePt t="37199" x="2676525" y="3883025"/>
          <p14:tracePt t="37227" x="2676525" y="3875088"/>
          <p14:tracePt t="37248" x="2676525" y="3867150"/>
          <p14:tracePt t="37276" x="2676525" y="3857625"/>
          <p14:tracePt t="37312" x="2676525" y="3849688"/>
          <p14:tracePt t="37354" x="2676525" y="3841750"/>
          <p14:tracePt t="37689" x="2684463" y="3841750"/>
          <p14:tracePt t="37739" x="2693988" y="3841750"/>
          <p14:tracePt t="37760" x="2701925" y="3841750"/>
          <p14:tracePt t="37796" x="2709863" y="3841750"/>
          <p14:tracePt t="37846" x="2719388" y="3841750"/>
          <p14:tracePt t="37874" x="2727325" y="3841750"/>
          <p14:tracePt t="37947" x="2735263" y="3841750"/>
          <p14:tracePt t="38039" x="2744788" y="3841750"/>
          <p14:tracePt t="40787" x="2744788" y="3849688"/>
          <p14:tracePt t="40801" x="2744788" y="3857625"/>
          <p14:tracePt t="40830" x="2744788" y="3867150"/>
          <p14:tracePt t="40837" x="2744788" y="3875088"/>
          <p14:tracePt t="40852" x="2744788" y="3883025"/>
          <p14:tracePt t="40859" x="2735263" y="3892550"/>
          <p14:tracePt t="40866" x="2735263" y="3900488"/>
          <p14:tracePt t="40880" x="2727325" y="3908425"/>
          <p14:tracePt t="40887" x="2727325" y="3917950"/>
          <p14:tracePt t="40894" x="2719388" y="3925888"/>
          <p14:tracePt t="40901" x="2709863" y="3935413"/>
          <p14:tracePt t="40909" x="2709863" y="3943350"/>
          <p14:tracePt t="40916" x="2693988" y="3951288"/>
          <p14:tracePt t="40923" x="2684463" y="3951288"/>
          <p14:tracePt t="40930" x="2684463" y="3968750"/>
          <p14:tracePt t="40937" x="2676525" y="3976688"/>
          <p14:tracePt t="40944" x="2659063" y="3976688"/>
          <p14:tracePt t="40960" x="2651125" y="4002088"/>
          <p14:tracePt t="40966" x="2641600" y="4002088"/>
          <p14:tracePt t="40973" x="2633663" y="4019550"/>
          <p14:tracePt t="40980" x="2625725" y="4027488"/>
          <p14:tracePt t="40987" x="2616200" y="4027488"/>
          <p14:tracePt t="40994" x="2608263" y="4037013"/>
          <p14:tracePt t="41001" x="2600325" y="4052888"/>
          <p14:tracePt t="41011" x="2582863" y="4062413"/>
          <p14:tracePt t="41016" x="2574925" y="4062413"/>
          <p14:tracePt t="41031" x="2565400" y="4070350"/>
          <p14:tracePt t="41038" x="2565400" y="4079875"/>
          <p14:tracePt t="41045" x="2557463" y="4087813"/>
          <p14:tracePt t="41052" x="2549525" y="4087813"/>
          <p14:tracePt t="41060" x="2540000" y="4087813"/>
          <p14:tracePt t="41066" x="2532063" y="4095750"/>
          <p14:tracePt t="41073" x="2532063" y="4105275"/>
          <p14:tracePt t="41088" x="2524125" y="4105275"/>
          <p14:tracePt t="41095" x="2514600" y="4105275"/>
          <p14:tracePt t="41102" x="2506663" y="4105275"/>
          <p14:tracePt t="41110" x="2506663" y="4113213"/>
          <p14:tracePt t="41125" x="2497138" y="4121150"/>
          <p14:tracePt t="41132" x="2489200" y="4121150"/>
          <p14:tracePt t="41139" x="2489200" y="4130675"/>
          <p14:tracePt t="41146" x="2481263" y="4130675"/>
          <p14:tracePt t="41153" x="2471738" y="4130675"/>
          <p14:tracePt t="41160" x="2463800" y="4130675"/>
          <p14:tracePt t="41181" x="2455863" y="4130675"/>
          <p14:tracePt t="41188" x="2446338" y="4130675"/>
          <p14:tracePt t="41210" x="2438400" y="4138613"/>
          <p14:tracePt t="41217" x="2430463" y="4138613"/>
          <p14:tracePt t="41232" x="2420938" y="4146550"/>
          <p14:tracePt t="41246" x="2413000" y="4146550"/>
          <p14:tracePt t="41253" x="2405063" y="4146550"/>
          <p14:tracePt t="41260" x="2405063" y="4156075"/>
          <p14:tracePt t="41275" x="2395538" y="4164013"/>
          <p14:tracePt t="41282" x="2387600" y="4171950"/>
          <p14:tracePt t="41289" x="2379663" y="4171950"/>
          <p14:tracePt t="41304" x="2370138" y="4181475"/>
          <p14:tracePt t="41311" x="2370138" y="4189413"/>
          <p14:tracePt t="41318" x="2362200" y="4189413"/>
          <p14:tracePt t="41332" x="2352675" y="4189413"/>
          <p14:tracePt t="41339" x="2344738" y="4197350"/>
          <p14:tracePt t="41346" x="2336800" y="4197350"/>
          <p14:tracePt t="41354" x="2336800" y="4206875"/>
          <p14:tracePt t="41368" x="2327275" y="4214813"/>
          <p14:tracePt t="41376" x="2319338" y="4214813"/>
          <p14:tracePt t="41390" x="2311400" y="4214813"/>
          <p14:tracePt t="41397" x="2301875" y="4214813"/>
          <p14:tracePt t="41404" x="2301875" y="4224338"/>
          <p14:tracePt t="41433" x="2293938" y="4224338"/>
          <p14:tracePt t="41448" x="2286000" y="4224338"/>
          <p14:tracePt t="41469" x="2276475" y="4224338"/>
          <p14:tracePt t="41614" x="2286000" y="4224338"/>
          <p14:tracePt t="41629" x="2293938" y="4224338"/>
          <p14:tracePt t="41665" x="2301875" y="4224338"/>
          <p14:tracePt t="41679" x="2311400" y="4224338"/>
          <p14:tracePt t="41881" x="2311400" y="4232275"/>
          <p14:tracePt t="41953" x="2311400" y="4240213"/>
          <p14:tracePt t="42018" x="2311400" y="4249738"/>
          <p14:tracePt t="42047" x="2301875" y="4249738"/>
          <p14:tracePt t="42061" x="2301875" y="4257675"/>
          <p14:tracePt t="42083" x="2293938" y="4257675"/>
          <p14:tracePt t="42098" x="2286000" y="4265613"/>
          <p14:tracePt t="42119" x="2276475" y="4265613"/>
          <p14:tracePt t="42228" x="2268538" y="4265613"/>
          <p14:tracePt t="44242" x="2276475" y="4265613"/>
          <p14:tracePt t="44249" x="2286000" y="4265613"/>
          <p14:tracePt t="44256" x="2293938" y="4257675"/>
          <p14:tracePt t="44263" x="2301875" y="4257675"/>
          <p14:tracePt t="44270" x="2311400" y="4257675"/>
          <p14:tracePt t="44277" x="2319338" y="4257675"/>
          <p14:tracePt t="44285" x="2327275" y="4257675"/>
          <p14:tracePt t="44292" x="2336800" y="4257675"/>
          <p14:tracePt t="44306" x="2352675" y="4257675"/>
          <p14:tracePt t="44313" x="2362200" y="4249738"/>
          <p14:tracePt t="44328" x="2370138" y="4249738"/>
          <p14:tracePt t="44335" x="2387600" y="4249738"/>
          <p14:tracePt t="44349" x="2395538" y="4249738"/>
          <p14:tracePt t="44357" x="2405063" y="4249738"/>
          <p14:tracePt t="44363" x="2413000" y="4249738"/>
          <p14:tracePt t="44371" x="2420938" y="4249738"/>
          <p14:tracePt t="44378" x="2430463" y="4249738"/>
          <p14:tracePt t="44392" x="2446338" y="4249738"/>
          <p14:tracePt t="44399" x="2455863" y="4249738"/>
          <p14:tracePt t="44407" x="2471738" y="4249738"/>
          <p14:tracePt t="44414" x="2481263" y="4249738"/>
          <p14:tracePt t="44421" x="2489200" y="4249738"/>
          <p14:tracePt t="44429" x="2506663" y="4249738"/>
          <p14:tracePt t="44436" x="2514600" y="4249738"/>
          <p14:tracePt t="44443" x="2524125" y="4249738"/>
          <p14:tracePt t="44450" x="2540000" y="4249738"/>
          <p14:tracePt t="44465" x="2557463" y="4249738"/>
          <p14:tracePt t="44473" x="2574925" y="4249738"/>
          <p14:tracePt t="44486" x="2590800" y="4249738"/>
          <p14:tracePt t="44501" x="2608263" y="4249738"/>
          <p14:tracePt t="44508" x="2625725" y="4249738"/>
          <p14:tracePt t="44515" x="2633663" y="4249738"/>
          <p14:tracePt t="44523" x="2651125" y="4249738"/>
          <p14:tracePt t="44530" x="2676525" y="4249738"/>
          <p14:tracePt t="44537" x="2684463" y="4249738"/>
          <p14:tracePt t="44544" x="2709863" y="4257675"/>
          <p14:tracePt t="44552" x="2727325" y="4257675"/>
          <p14:tracePt t="44559" x="2744788" y="4265613"/>
          <p14:tracePt t="44566" x="2760663" y="4265613"/>
          <p14:tracePt t="44573" x="2786063" y="4265613"/>
          <p14:tracePt t="44580" x="2795588" y="4265613"/>
          <p14:tracePt t="44588" x="2820988" y="4275138"/>
          <p14:tracePt t="44595" x="2846388" y="4283075"/>
          <p14:tracePt t="44602" x="2863850" y="4283075"/>
          <p14:tracePt t="44609" x="2889250" y="4283075"/>
          <p14:tracePt t="44616" x="2914650" y="4291013"/>
          <p14:tracePt t="44624" x="2940050" y="4300538"/>
          <p14:tracePt t="44631" x="2947988" y="4308475"/>
          <p14:tracePt t="44639" x="2973388" y="4316413"/>
          <p14:tracePt t="44645" x="2998788" y="4325938"/>
          <p14:tracePt t="44653" x="3008313" y="4333875"/>
          <p14:tracePt t="44660" x="3024188" y="4341813"/>
          <p14:tracePt t="44667" x="3041650" y="4351338"/>
          <p14:tracePt t="44674" x="3049588" y="4351338"/>
          <p14:tracePt t="44681" x="3059113" y="4351338"/>
          <p14:tracePt t="44689" x="3074988" y="4359275"/>
          <p14:tracePt t="44695" x="3084513" y="4368800"/>
          <p14:tracePt t="44703" x="3092450" y="4376738"/>
          <p14:tracePt t="44710" x="3109913" y="4376738"/>
          <p14:tracePt t="44717" x="3117850" y="4384675"/>
          <p14:tracePt t="44725" x="3135313" y="4402138"/>
          <p14:tracePt t="44732" x="3160713" y="4410075"/>
          <p14:tracePt t="44740" x="3186113" y="4427538"/>
          <p14:tracePt t="44746" x="3211513" y="4452938"/>
          <p14:tracePt t="44754" x="3228975" y="4470400"/>
          <p14:tracePt t="44761" x="3254375" y="4478338"/>
          <p14:tracePt t="44768" x="3270250" y="4486275"/>
          <p14:tracePt t="44775" x="3287713" y="4503738"/>
          <p14:tracePt t="44782" x="3297238" y="4513263"/>
          <p14:tracePt t="44790" x="3305175" y="4521200"/>
          <p14:tracePt t="44804" x="3313113" y="4529138"/>
          <p14:tracePt t="44811" x="3322638" y="4538663"/>
          <p14:tracePt t="44834" x="3330575" y="4546600"/>
          <p14:tracePt t="44841" x="3338513" y="4554538"/>
          <p14:tracePt t="44848" x="3338513" y="4564063"/>
          <p14:tracePt t="44856" x="3348038" y="4564063"/>
          <p14:tracePt t="44863" x="3355975" y="4572000"/>
          <p14:tracePt t="44870" x="3355975" y="4579938"/>
          <p14:tracePt t="44877" x="3363913" y="4579938"/>
          <p14:tracePt t="44892" x="3363913" y="4589463"/>
          <p14:tracePt t="44899" x="3363913" y="4597400"/>
          <p14:tracePt t="44907" x="3373438" y="4605338"/>
          <p14:tracePt t="44922" x="3373438" y="4614863"/>
          <p14:tracePt t="44929" x="3381375" y="4614863"/>
          <p14:tracePt t="44936" x="3381375" y="4622800"/>
          <p14:tracePt t="44958" x="3389313" y="4622800"/>
          <p14:tracePt t="44973" x="3389313" y="4630738"/>
          <p14:tracePt t="44987" x="3398838" y="4640263"/>
          <p14:tracePt t="45002" x="3398838" y="4648200"/>
          <p14:tracePt t="45039" x="3398838" y="4657725"/>
          <p14:tracePt t="45053" x="3406775" y="4665663"/>
          <p14:tracePt t="45133" x="3406775" y="4673600"/>
          <p14:tracePt t="52132" x="3406775" y="4683125"/>
          <p14:tracePt t="52139" x="3398838" y="4691063"/>
          <p14:tracePt t="52147" x="3389313" y="4691063"/>
          <p14:tracePt t="52154" x="3373438" y="4708525"/>
          <p14:tracePt t="52161" x="3355975" y="4716463"/>
          <p14:tracePt t="52168" x="3338513" y="4724400"/>
          <p14:tracePt t="52175" x="3322638" y="4733925"/>
          <p14:tracePt t="52183" x="3305175" y="4741863"/>
          <p14:tracePt t="52189" x="3287713" y="4749800"/>
          <p14:tracePt t="52196" x="3270250" y="4775200"/>
          <p14:tracePt t="52203" x="3244850" y="4792663"/>
          <p14:tracePt t="52210" x="3236913" y="4810125"/>
          <p14:tracePt t="52218" x="3211513" y="4835525"/>
          <p14:tracePt t="52225" x="3186113" y="4860925"/>
          <p14:tracePt t="52232" x="3160713" y="4868863"/>
          <p14:tracePt t="52239" x="3135313" y="4894263"/>
          <p14:tracePt t="52247" x="3109913" y="4911725"/>
          <p14:tracePt t="52254" x="3092450" y="4929188"/>
          <p14:tracePt t="52261" x="3074988" y="4946650"/>
          <p14:tracePt t="52268" x="3059113" y="4954588"/>
          <p14:tracePt t="52275" x="3041650" y="4962525"/>
          <p14:tracePt t="52285" x="3033713" y="4962525"/>
          <p14:tracePt t="52289" x="3016250" y="4979988"/>
          <p14:tracePt t="52296" x="2998788" y="4987925"/>
          <p14:tracePt t="52304" x="2982913" y="4997450"/>
          <p14:tracePt t="52311" x="2973388" y="5013325"/>
          <p14:tracePt t="52318" x="2947988" y="5022850"/>
          <p14:tracePt t="52325" x="2930525" y="5022850"/>
          <p14:tracePt t="52332" x="2914650" y="5030788"/>
          <p14:tracePt t="52340" x="2897188" y="5048250"/>
          <p14:tracePt t="52347" x="2871788" y="5056188"/>
          <p14:tracePt t="52354" x="2854325" y="5064125"/>
          <p14:tracePt t="52361" x="2846388" y="5073650"/>
          <p14:tracePt t="52368" x="2828925" y="5091113"/>
          <p14:tracePt t="52376" x="2811463" y="5091113"/>
          <p14:tracePt t="52383" x="2795588" y="5091113"/>
          <p14:tracePt t="52390" x="2786063" y="5099050"/>
          <p14:tracePt t="52398" x="2770188" y="5106988"/>
          <p14:tracePt t="52404" x="2744788" y="5116513"/>
          <p14:tracePt t="52411" x="2735263" y="5124450"/>
          <p14:tracePt t="52419" x="2719388" y="5132388"/>
          <p14:tracePt t="52426" x="2701925" y="5132388"/>
          <p14:tracePt t="52433" x="2693988" y="5141913"/>
          <p14:tracePt t="52441" x="2676525" y="5141913"/>
          <p14:tracePt t="52448" x="2659063" y="5141913"/>
          <p14:tracePt t="52455" x="2651125" y="5149850"/>
          <p14:tracePt t="52462" x="2633663" y="5149850"/>
          <p14:tracePt t="52469" x="2616200" y="5149850"/>
          <p14:tracePt t="52476" x="2600325" y="5157788"/>
          <p14:tracePt t="52483" x="2590800" y="5157788"/>
          <p14:tracePt t="52491" x="2574925" y="5157788"/>
          <p14:tracePt t="52499" x="2565400" y="5157788"/>
          <p14:tracePt t="52505" x="2557463" y="5157788"/>
          <p14:tracePt t="52512" x="2549525" y="5157788"/>
          <p14:tracePt t="52519" x="2532063" y="5157788"/>
          <p14:tracePt t="52526" x="2524125" y="5157788"/>
          <p14:tracePt t="52534" x="2514600" y="5157788"/>
          <p14:tracePt t="52541" x="2506663" y="5157788"/>
          <p14:tracePt t="52548" x="2497138" y="5157788"/>
          <p14:tracePt t="52555" x="2489200" y="5157788"/>
          <p14:tracePt t="52562" x="2481263" y="5157788"/>
          <p14:tracePt t="52569" x="2471738" y="5157788"/>
          <p14:tracePt t="52576" x="2463800" y="5157788"/>
          <p14:tracePt t="52583" x="2455863" y="5157788"/>
          <p14:tracePt t="52590" x="2446338" y="5157788"/>
          <p14:tracePt t="52598" x="2438400" y="5157788"/>
          <p14:tracePt t="52604" x="2430463" y="5157788"/>
          <p14:tracePt t="52611" x="2420938" y="5157788"/>
          <p14:tracePt t="52633" x="2413000" y="5157788"/>
          <p14:tracePt t="52640" x="2405063" y="5157788"/>
          <p14:tracePt t="52654" x="2395538" y="5157788"/>
          <p14:tracePt t="52661" x="2387600" y="5149850"/>
          <p14:tracePt t="52676" x="2379663" y="5149850"/>
          <p14:tracePt t="52690" x="2379663" y="5141913"/>
          <p14:tracePt t="52704" x="2370138" y="5141913"/>
          <p14:tracePt t="52725" x="2362200" y="5141913"/>
          <p14:tracePt t="52733" x="2362200" y="5132388"/>
          <p14:tracePt t="52754" x="2352675" y="5132388"/>
          <p14:tracePt t="52775" x="2344738" y="5132388"/>
          <p14:tracePt t="52783" x="2344738" y="5124450"/>
          <p14:tracePt t="52790" x="2336800" y="5124450"/>
          <p14:tracePt t="52797" x="2336800" y="5116513"/>
          <p14:tracePt t="52825" x="2327275" y="5116513"/>
          <p14:tracePt t="52840" x="2319338" y="5116513"/>
          <p14:tracePt t="52848" x="2319338" y="5106988"/>
          <p14:tracePt t="52875" x="2311400" y="5106988"/>
          <p14:tracePt t="52890" x="2301875" y="5106988"/>
          <p14:tracePt t="56344" x="2319338" y="5099050"/>
          <p14:tracePt t="56351" x="2362200" y="5081588"/>
          <p14:tracePt t="56358" x="2395538" y="5073650"/>
          <p14:tracePt t="56365" x="2430463" y="5064125"/>
          <p14:tracePt t="56373" x="2471738" y="5056188"/>
          <p14:tracePt t="56380" x="2497138" y="5048250"/>
          <p14:tracePt t="56387" x="2532063" y="5038725"/>
          <p14:tracePt t="56394" x="2565400" y="5030788"/>
          <p14:tracePt t="56402" x="2600325" y="5013325"/>
          <p14:tracePt t="56409" x="2625725" y="5013325"/>
          <p14:tracePt t="56416" x="2659063" y="5005388"/>
          <p14:tracePt t="56424" x="2709863" y="4997450"/>
          <p14:tracePt t="56431" x="2744788" y="4987925"/>
          <p14:tracePt t="56438" x="2770188" y="4987925"/>
          <p14:tracePt t="56446" x="2803525" y="4987925"/>
          <p14:tracePt t="56452" x="2838450" y="4979988"/>
          <p14:tracePt t="56461" x="2854325" y="4979988"/>
          <p14:tracePt t="56467" x="2879725" y="4972050"/>
          <p14:tracePt t="56474" x="2914650" y="4972050"/>
          <p14:tracePt t="56482" x="2940050" y="4972050"/>
          <p14:tracePt t="56488" x="2965450" y="4972050"/>
          <p14:tracePt t="56496" x="2990850" y="4972050"/>
          <p14:tracePt t="56503" x="3016250" y="4972050"/>
          <p14:tracePt t="56512" x="3033713" y="4972050"/>
          <p14:tracePt t="56517" x="3059113" y="4972050"/>
          <p14:tracePt t="56525" x="3084513" y="4979988"/>
          <p14:tracePt t="56532" x="3109913" y="4987925"/>
          <p14:tracePt t="56540" x="3127375" y="4997450"/>
          <p14:tracePt t="56547" x="3152775" y="5005388"/>
          <p14:tracePt t="56554" x="3186113" y="5005388"/>
          <p14:tracePt t="56562" x="3211513" y="5013325"/>
          <p14:tracePt t="56568" x="3228975" y="5030788"/>
          <p14:tracePt t="56575" x="3254375" y="5030788"/>
          <p14:tracePt t="56582" x="3279775" y="5038725"/>
          <p14:tracePt t="56590" x="3297238" y="5048250"/>
          <p14:tracePt t="56597" x="3313113" y="5064125"/>
          <p14:tracePt t="56604" x="3330575" y="5073650"/>
          <p14:tracePt t="56612" x="3355975" y="5091113"/>
          <p14:tracePt t="56618" x="3373438" y="5091113"/>
          <p14:tracePt t="56626" x="3389313" y="5106988"/>
          <p14:tracePt t="56633" x="3414713" y="5116513"/>
          <p14:tracePt t="56641" x="3432175" y="5124450"/>
          <p14:tracePt t="56648" x="3449638" y="5132388"/>
          <p14:tracePt t="56655" x="3457575" y="5141913"/>
          <p14:tracePt t="56662" x="3475038" y="5149850"/>
          <p14:tracePt t="56669" x="3492500" y="5167313"/>
          <p14:tracePt t="56676" x="3500438" y="5175250"/>
          <p14:tracePt t="56684" x="3517900" y="5175250"/>
          <p14:tracePt t="56691" x="3533775" y="5183188"/>
          <p14:tracePt t="56698" x="3559175" y="5200650"/>
          <p14:tracePt t="56705" x="3568700" y="5208588"/>
          <p14:tracePt t="56712" x="3586163" y="5218113"/>
          <p14:tracePt t="56719" x="3602038" y="5226050"/>
          <p14:tracePt t="56727" x="3619500" y="5243513"/>
          <p14:tracePt t="56741" x="3636963" y="5251450"/>
          <p14:tracePt t="56749" x="3652838" y="5268913"/>
          <p14:tracePt t="56756" x="3652838" y="5276850"/>
          <p14:tracePt t="56763" x="3670300" y="5276850"/>
          <p14:tracePt t="56770" x="3687763" y="5286375"/>
          <p14:tracePt t="56778" x="3687763" y="5302250"/>
          <p14:tracePt t="56785" x="3703638" y="5311775"/>
          <p14:tracePt t="56792" x="3713163" y="5311775"/>
          <p14:tracePt t="56799" x="3721100" y="5311775"/>
          <p14:tracePt t="56806" x="3721100" y="5319713"/>
          <p14:tracePt t="56814" x="3729038" y="5327650"/>
          <p14:tracePt t="56821" x="3738563" y="5337175"/>
          <p14:tracePt t="56851" x="3746500" y="5337175"/>
          <p14:tracePt t="56858" x="3746500" y="5345113"/>
          <p14:tracePt t="56865" x="3756025" y="5345113"/>
          <p14:tracePt t="56872" x="3756025" y="5353050"/>
          <p14:tracePt t="56880" x="3763963" y="5353050"/>
          <p14:tracePt t="56909" x="3763963" y="5362575"/>
          <p14:tracePt t="56916" x="3771900" y="5362575"/>
          <p14:tracePt t="56924" x="3771900" y="5370513"/>
          <p14:tracePt t="56931" x="3781425" y="5370513"/>
          <p14:tracePt t="56946" x="3781425" y="5380038"/>
          <p14:tracePt t="56975" x="3781425" y="5387975"/>
          <p14:tracePt t="56982" x="3789363" y="5387975"/>
          <p14:tracePt t="57048" x="3797300" y="5395913"/>
          <p14:tracePt t="57107" x="3797300" y="5405438"/>
          <p14:tracePt t="57122" x="3806825" y="5405438"/>
          <p14:tracePt t="57129" x="3806825" y="5413375"/>
          <p14:tracePt t="57144" x="3806825" y="5421313"/>
          <p14:tracePt t="57181" x="3806825" y="5430838"/>
          <p14:tracePt t="57195" x="3806825" y="5438775"/>
          <p14:tracePt t="63019" x="3781425" y="5446713"/>
          <p14:tracePt t="63027" x="3746500" y="5481638"/>
          <p14:tracePt t="63033" x="3678238" y="5507038"/>
          <p14:tracePt t="63041" x="3636963" y="5540375"/>
          <p14:tracePt t="63047" x="3551238" y="5583238"/>
          <p14:tracePt t="63056" x="3492500" y="5626100"/>
          <p14:tracePt t="63062" x="3441700" y="5659438"/>
          <p14:tracePt t="63069" x="3389313" y="5684838"/>
          <p14:tracePt t="63076" x="3338513" y="5719763"/>
          <p14:tracePt t="63083" x="3297238" y="5735638"/>
          <p14:tracePt t="63090" x="3244850" y="5753100"/>
          <p14:tracePt t="63097" x="3194050" y="5770563"/>
          <p14:tracePt t="63105" x="3135313" y="5795963"/>
          <p14:tracePt t="63111" x="3100388" y="5813425"/>
          <p14:tracePt t="63118" x="3067050" y="5829300"/>
          <p14:tracePt t="63125" x="3033713" y="5838825"/>
          <p14:tracePt t="63132" x="2998788" y="5854700"/>
          <p14:tracePt t="63140" x="2947988" y="5872163"/>
          <p14:tracePt t="63147" x="2930525" y="5889625"/>
          <p14:tracePt t="63154" x="2905125" y="5905500"/>
          <p14:tracePt t="63161" x="2889250" y="5915025"/>
          <p14:tracePt t="63168" x="2871788" y="5922963"/>
          <p14:tracePt t="63175" x="2863850" y="5922963"/>
          <p14:tracePt t="63182" x="2838450" y="5940425"/>
          <p14:tracePt t="63189" x="2820988" y="5948363"/>
          <p14:tracePt t="63196" x="2803525" y="5957888"/>
          <p14:tracePt t="63203" x="2795588" y="5973763"/>
          <p14:tracePt t="63210" x="2778125" y="5983288"/>
          <p14:tracePt t="63217" x="2760663" y="5991225"/>
          <p14:tracePt t="63224" x="2735263" y="5991225"/>
          <p14:tracePt t="63231" x="2719388" y="5999163"/>
          <p14:tracePt t="63240" x="2701925" y="6008688"/>
          <p14:tracePt t="63246" x="2676525" y="6008688"/>
          <p14:tracePt t="63253" x="2668588" y="6016625"/>
          <p14:tracePt t="63260" x="2651125" y="6024563"/>
          <p14:tracePt t="63267" x="2625725" y="6024563"/>
          <p14:tracePt t="63274" x="2616200" y="6034088"/>
          <p14:tracePt t="63281" x="2600325" y="6034088"/>
          <p14:tracePt t="63290" x="2590800" y="6034088"/>
          <p14:tracePt t="63302" x="2574925" y="6034088"/>
          <p14:tracePt t="63309" x="2565400" y="6034088"/>
          <p14:tracePt t="63324" x="2549525" y="6034088"/>
          <p14:tracePt t="63330" x="2540000" y="6034088"/>
          <p14:tracePt t="63345" x="2532063" y="6034088"/>
          <p14:tracePt t="63352" x="2524125" y="6034088"/>
          <p14:tracePt t="63359" x="2514600" y="6034088"/>
          <p14:tracePt t="63366" x="2506663" y="6034088"/>
          <p14:tracePt t="63373" x="2497138" y="6024563"/>
          <p14:tracePt t="63387" x="2481263" y="6024563"/>
          <p14:tracePt t="63394" x="2471738" y="6016625"/>
          <p14:tracePt t="63401" x="2471738" y="6008688"/>
          <p14:tracePt t="63409" x="2471738" y="5999163"/>
          <p14:tracePt t="63416" x="2463800" y="5999163"/>
          <p14:tracePt t="63423" x="2463800" y="5991225"/>
          <p14:tracePt t="63430" x="2455863" y="5973763"/>
          <p14:tracePt t="63444" x="2446338" y="5965825"/>
          <p14:tracePt t="63451" x="2446338" y="5948363"/>
          <p14:tracePt t="63465" x="2446338" y="5940425"/>
          <p14:tracePt t="63473" x="2446338" y="5932488"/>
          <p14:tracePt t="63487" x="2446338" y="5922963"/>
          <p14:tracePt t="63494" x="2446338" y="5915025"/>
          <p14:tracePt t="63515" x="2446338" y="5905500"/>
          <p14:tracePt t="63536" x="2446338" y="5897563"/>
          <p14:tracePt t="63550" x="2446338" y="5889625"/>
          <p14:tracePt t="63586" x="2455863" y="5889625"/>
          <p14:tracePt t="63621" x="2463800" y="5889625"/>
          <p14:tracePt t="63650" x="2463800" y="5880100"/>
          <p14:tracePt t="63671" x="2463800" y="5872163"/>
          <p14:tracePt t="63678" x="2471738" y="5872163"/>
          <p14:tracePt t="63692" x="2481263" y="5872163"/>
          <p14:tracePt t="63707" x="2481263" y="5864225"/>
          <p14:tracePt t="63721" x="2481263" y="5854700"/>
          <p14:tracePt t="63727" x="2489200" y="5854700"/>
          <p14:tracePt t="63742" x="2497138" y="5854700"/>
          <p14:tracePt t="63749" x="2497138" y="5846763"/>
          <p14:tracePt t="63756" x="2506663" y="5846763"/>
          <p14:tracePt t="63792" x="2514600" y="5846763"/>
          <p14:tracePt t="63813" x="2524125" y="5846763"/>
          <p14:tracePt t="63841" x="2532063" y="5846763"/>
          <p14:tracePt t="63862" x="2540000" y="5846763"/>
          <p14:tracePt t="63877" x="2549525" y="5846763"/>
          <p14:tracePt t="63984" x="2549525" y="5838825"/>
          <p14:tracePt t="64005" x="2557463" y="5838825"/>
          <p14:tracePt t="64026" x="2565400" y="5838825"/>
          <p14:tracePt t="64033" x="2565400" y="5829300"/>
          <p14:tracePt t="64061" x="2574925" y="5829300"/>
          <p14:tracePt t="64069" x="2574925" y="5821363"/>
          <p14:tracePt t="64076" x="2582863" y="5821363"/>
          <p14:tracePt t="64090" x="2582863" y="5813425"/>
          <p14:tracePt t="64111" x="2590800" y="5803900"/>
          <p14:tracePt t="64125" x="2600325" y="5803900"/>
          <p14:tracePt t="64232" x="2608263" y="5803900"/>
          <p14:tracePt t="64281" x="2616200" y="5788025"/>
          <p14:tracePt t="86319" x="2625725" y="5846763"/>
          <p14:tracePt t="86327" x="2633663" y="5922963"/>
          <p14:tracePt t="86334" x="2659063" y="6008688"/>
          <p14:tracePt t="86340" x="2684463" y="6092825"/>
          <p14:tracePt t="86348" x="2701925" y="6186488"/>
          <p14:tracePt t="86355" x="2727325" y="6246813"/>
          <p14:tracePt t="86362" x="2735263" y="6305550"/>
          <p14:tracePt t="86369" x="2752725" y="6348413"/>
          <p14:tracePt t="86376" x="2760663" y="6399213"/>
          <p14:tracePt t="86383" x="2778125" y="6432550"/>
          <p14:tracePt t="86390" x="2786063" y="6467475"/>
          <p14:tracePt t="86397" x="2795588" y="6492875"/>
          <p14:tracePt t="86404" x="2803525" y="6510338"/>
          <p14:tracePt t="86411" x="2811463" y="6535738"/>
          <p14:tracePt t="86418" x="2820988" y="6561138"/>
          <p14:tracePt t="86425" x="2828925" y="6586538"/>
          <p14:tracePt t="86433" x="2838450" y="6594475"/>
          <p14:tracePt t="86440" x="2846388" y="6619875"/>
          <p14:tracePt t="86447" x="2846388" y="6645275"/>
          <p14:tracePt t="86454" x="2846388" y="6670675"/>
          <p14:tracePt t="86461" x="2854325" y="6688138"/>
          <p14:tracePt t="86469" x="2863850" y="6705600"/>
          <p14:tracePt t="86475" x="2863850" y="6731000"/>
          <p14:tracePt t="86483" x="2871788" y="6738938"/>
          <p14:tracePt t="86490" x="2871788" y="6756400"/>
          <p14:tracePt t="86497" x="2879725" y="6764338"/>
          <p14:tracePt t="86511" x="2879725" y="6772275"/>
          <p14:tracePt t="86518" x="2879725" y="6781800"/>
          <p14:tracePt t="86525" x="2879725" y="6789738"/>
          <p14:tracePt t="86539" x="2879725" y="6799263"/>
          <p14:tracePt t="86554" x="2879725" y="6807200"/>
          <p14:tracePt t="86561" x="2889250" y="6815138"/>
          <p14:tracePt t="86568" x="2889250" y="6824663"/>
          <p14:tracePt t="86575" x="2889250" y="6832600"/>
          <p14:tracePt t="86589" x="2889250" y="6850063"/>
          <p14:tracePt t="8722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D701B-3DD3-4BEC-9062-8C9E8ECDF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45" y="481181"/>
            <a:ext cx="9318225" cy="58956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AE82AD-ED77-4150-9CC5-92F56D830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0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09"/>
    </mc:Choice>
    <mc:Fallback>
      <p:transition spd="slow" advTm="8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22" x="3752850" y="6381750"/>
          <p14:tracePt t="25449" x="3049588" y="6772275"/>
          <p14:tracePt t="25456" x="3059113" y="6731000"/>
          <p14:tracePt t="25463" x="3059113" y="6705600"/>
          <p14:tracePt t="25470" x="3059113" y="6680200"/>
          <p14:tracePt t="25478" x="3067050" y="6662738"/>
          <p14:tracePt t="25484" x="3067050" y="6645275"/>
          <p14:tracePt t="25491" x="3074988" y="6619875"/>
          <p14:tracePt t="25499" x="3074988" y="6602413"/>
          <p14:tracePt t="25505" x="3074988" y="6586538"/>
          <p14:tracePt t="25513" x="3092450" y="6561138"/>
          <p14:tracePt t="25520" x="3100388" y="6535738"/>
          <p14:tracePt t="25528" x="3109913" y="6500813"/>
          <p14:tracePt t="25535" x="3127375" y="6467475"/>
          <p14:tracePt t="25542" x="3135313" y="6432550"/>
          <p14:tracePt t="25549" x="3152775" y="6391275"/>
          <p14:tracePt t="25556" x="3168650" y="6338888"/>
          <p14:tracePt t="25563" x="3186113" y="6280150"/>
          <p14:tracePt t="25570" x="3203575" y="6203950"/>
          <p14:tracePt t="25578" x="3228975" y="6143625"/>
          <p14:tracePt t="25585" x="3236913" y="6102350"/>
          <p14:tracePt t="25592" x="3254375" y="6042025"/>
          <p14:tracePt t="25599" x="3279775" y="5991225"/>
          <p14:tracePt t="25606" x="3287713" y="5940425"/>
          <p14:tracePt t="25613" x="3313113" y="5905500"/>
          <p14:tracePt t="25620" x="3330575" y="5854700"/>
          <p14:tracePt t="25628" x="3348038" y="5813425"/>
          <p14:tracePt t="25634" x="3373438" y="5761038"/>
          <p14:tracePt t="25641" x="3389313" y="5727700"/>
          <p14:tracePt t="25649" x="3406775" y="5694363"/>
          <p14:tracePt t="25656" x="3424238" y="5668963"/>
          <p14:tracePt t="25663" x="3441700" y="5634038"/>
          <p14:tracePt t="25670" x="3457575" y="5608638"/>
          <p14:tracePt t="25677" x="3457575" y="5600700"/>
          <p14:tracePt t="25684" x="3467100" y="5583238"/>
          <p14:tracePt t="25691" x="3482975" y="5565775"/>
          <p14:tracePt t="25698" x="3500438" y="5549900"/>
          <p14:tracePt t="25705" x="3517900" y="5532438"/>
          <p14:tracePt t="25712" x="3551238" y="5497513"/>
          <p14:tracePt t="25719" x="3576638" y="5464175"/>
          <p14:tracePt t="25728" x="3602038" y="5438775"/>
          <p14:tracePt t="25734" x="3636963" y="5405438"/>
          <p14:tracePt t="25741" x="3687763" y="5362575"/>
          <p14:tracePt t="25748" x="3713163" y="5337175"/>
          <p14:tracePt t="25755" x="3756025" y="5302250"/>
          <p14:tracePt t="25763" x="3789363" y="5268913"/>
          <p14:tracePt t="25769" x="3814763" y="5243513"/>
          <p14:tracePt t="25777" x="3832225" y="5235575"/>
          <p14:tracePt t="25783" x="3848100" y="5218113"/>
          <p14:tracePt t="25791" x="3873500" y="5200650"/>
          <p14:tracePt t="25798" x="3883025" y="5183188"/>
          <p14:tracePt t="25805" x="3908425" y="5167313"/>
          <p14:tracePt t="25812" x="3933825" y="5149850"/>
          <p14:tracePt t="25819" x="3951288" y="5149850"/>
          <p14:tracePt t="25827" x="3967163" y="5132388"/>
          <p14:tracePt t="25834" x="3992563" y="5124450"/>
          <p14:tracePt t="25841" x="4017963" y="5106988"/>
          <p14:tracePt t="25848" x="4044950" y="5081588"/>
          <p14:tracePt t="25855" x="4070350" y="5064125"/>
          <p14:tracePt t="25863" x="4086225" y="5048250"/>
          <p14:tracePt t="25869" x="4121150" y="5030788"/>
          <p14:tracePt t="25878" x="4146550" y="5005388"/>
          <p14:tracePt t="25884" x="4197350" y="4979988"/>
          <p14:tracePt t="25891" x="4240213" y="4954588"/>
          <p14:tracePt t="25898" x="4273550" y="4919663"/>
          <p14:tracePt t="25905" x="4324350" y="4894263"/>
          <p14:tracePt t="25913" x="4359275" y="4868863"/>
          <p14:tracePt t="25920" x="4384675" y="4852988"/>
          <p14:tracePt t="25927" x="4400550" y="4835525"/>
          <p14:tracePt t="25934" x="4435475" y="4818063"/>
          <p14:tracePt t="25941" x="4451350" y="4810125"/>
          <p14:tracePt t="25948" x="4476750" y="4792663"/>
          <p14:tracePt t="25955" x="4503738" y="4775200"/>
          <p14:tracePt t="25962" x="4529138" y="4767263"/>
          <p14:tracePt t="25969" x="4545013" y="4759325"/>
          <p14:tracePt t="25976" x="4570413" y="4749800"/>
          <p14:tracePt t="25983" x="4605338" y="4733925"/>
          <p14:tracePt t="25990" x="4630738" y="4724400"/>
          <p14:tracePt t="25997" x="4664075" y="4716463"/>
          <p14:tracePt t="26004" x="4681538" y="4699000"/>
          <p14:tracePt t="26012" x="4699000" y="4699000"/>
          <p14:tracePt t="26019" x="4714875" y="4691063"/>
          <p14:tracePt t="26027" x="4732338" y="4683125"/>
          <p14:tracePt t="26041" x="4749800" y="4673600"/>
          <p14:tracePt t="26048" x="4765675" y="4673600"/>
          <p14:tracePt t="26055" x="4765675" y="4665663"/>
          <p14:tracePt t="26062" x="4783138" y="4648200"/>
          <p14:tracePt t="26069" x="4791075" y="4648200"/>
          <p14:tracePt t="26083" x="4800600" y="4648200"/>
          <p14:tracePt t="26090" x="4808538" y="4640263"/>
          <p14:tracePt t="26097" x="4818063" y="4640263"/>
          <p14:tracePt t="26104" x="4818063" y="4630738"/>
          <p14:tracePt t="26119" x="4826000" y="4622800"/>
          <p14:tracePt t="26127" x="4833938" y="4622800"/>
          <p14:tracePt t="26133" x="4833938" y="4614863"/>
          <p14:tracePt t="26140" x="4843463" y="4614863"/>
          <p14:tracePt t="26161" x="4859338" y="4605338"/>
          <p14:tracePt t="26162" x="4868863" y="4597400"/>
          <p14:tracePt t="26169" x="4876800" y="4589463"/>
          <p14:tracePt t="26176" x="4884738" y="4579938"/>
          <p14:tracePt t="26190" x="4894263" y="4579938"/>
          <p14:tracePt t="26197" x="4902200" y="4572000"/>
          <p14:tracePt t="26204" x="4902200" y="4564063"/>
          <p14:tracePt t="26218" x="4902200" y="4554538"/>
          <p14:tracePt t="26226" x="4902200" y="4546600"/>
          <p14:tracePt t="26233" x="4910138" y="4538663"/>
          <p14:tracePt t="26240" x="4927600" y="4521200"/>
          <p14:tracePt t="26247" x="4945063" y="4495800"/>
          <p14:tracePt t="26254" x="4953000" y="4470400"/>
          <p14:tracePt t="26262" x="4962525" y="4460875"/>
          <p14:tracePt t="26268" x="4970463" y="4452938"/>
          <p14:tracePt t="26275" x="4978400" y="4435475"/>
          <p14:tracePt t="26289" x="4978400" y="4427538"/>
          <p14:tracePt t="26297" x="4987925" y="4427538"/>
          <p14:tracePt t="26303" x="4987925" y="4419600"/>
          <p14:tracePt t="26318" x="4987925" y="4410075"/>
          <p14:tracePt t="26332" x="4995863" y="4410075"/>
          <p14:tracePt t="26340" x="4995863" y="4402138"/>
          <p14:tracePt t="26353" x="5003800" y="4394200"/>
          <p14:tracePt t="26389" x="5013325" y="4384675"/>
          <p14:tracePt t="26403" x="5021263" y="4376738"/>
          <p14:tracePt t="26418" x="5029200" y="4376738"/>
          <p14:tracePt t="26432" x="5038725" y="4376738"/>
          <p14:tracePt t="26439" x="5046663" y="4368800"/>
          <p14:tracePt t="26453" x="5046663" y="4359275"/>
          <p14:tracePt t="26461" x="5054600" y="4359275"/>
          <p14:tracePt t="26467" x="5064125" y="4359275"/>
          <p14:tracePt t="26474" x="5064125" y="4351338"/>
          <p14:tracePt t="26481" x="5072063" y="4351338"/>
          <p14:tracePt t="26503" x="5080000" y="4351338"/>
          <p14:tracePt t="26511" x="5080000" y="4341813"/>
          <p14:tracePt t="26517" x="5089525" y="4341813"/>
          <p14:tracePt t="26525" x="5089525" y="4333875"/>
          <p14:tracePt t="26553" x="5097463" y="4325938"/>
          <p14:tracePt t="26567" x="5106988" y="4325938"/>
          <p14:tracePt t="26589" x="5106988" y="4316413"/>
          <p14:tracePt t="26674" x="5097463" y="4316413"/>
          <p14:tracePt t="27894" x="5097463" y="4308475"/>
          <p14:tracePt t="27908" x="5097463" y="4291013"/>
          <p14:tracePt t="27923" x="5097463" y="4275138"/>
          <p14:tracePt t="27930" x="5097463" y="4257675"/>
          <p14:tracePt t="27944" x="5097463" y="4240213"/>
          <p14:tracePt t="27951" x="5097463" y="4232275"/>
          <p14:tracePt t="27958" x="5097463" y="4224338"/>
          <p14:tracePt t="27965" x="5097463" y="4206875"/>
          <p14:tracePt t="27972" x="5097463" y="4197350"/>
          <p14:tracePt t="27980" x="5097463" y="4181475"/>
          <p14:tracePt t="27986" x="5097463" y="4171950"/>
          <p14:tracePt t="27994" x="5097463" y="4156075"/>
          <p14:tracePt t="28000" x="5097463" y="4138613"/>
          <p14:tracePt t="28008" x="5097463" y="4121150"/>
          <p14:tracePt t="28015" x="5097463" y="4105275"/>
          <p14:tracePt t="28022" x="5097463" y="4095750"/>
          <p14:tracePt t="28029" x="5097463" y="4087813"/>
          <p14:tracePt t="28036" x="5097463" y="4070350"/>
          <p14:tracePt t="28050" x="5097463" y="4052888"/>
          <p14:tracePt t="28057" x="5097463" y="4044950"/>
          <p14:tracePt t="28064" x="5097463" y="4037013"/>
          <p14:tracePt t="28071" x="5097463" y="4019550"/>
          <p14:tracePt t="28085" x="5097463" y="4002088"/>
          <p14:tracePt t="28093" x="5097463" y="3986213"/>
          <p14:tracePt t="28106" x="5097463" y="3968750"/>
          <p14:tracePt t="28114" x="5097463" y="3960813"/>
          <p14:tracePt t="28121" x="5097463" y="3943350"/>
          <p14:tracePt t="28128" x="5097463" y="3935413"/>
          <p14:tracePt t="28135" x="5097463" y="3925888"/>
          <p14:tracePt t="28143" x="5097463" y="3908425"/>
          <p14:tracePt t="28149" x="5097463" y="3900488"/>
          <p14:tracePt t="28160" x="5097463" y="3892550"/>
          <p14:tracePt t="28163" x="5097463" y="3875088"/>
          <p14:tracePt t="28178" x="5097463" y="3857625"/>
          <p14:tracePt t="28184" x="5106988" y="3832225"/>
          <p14:tracePt t="28192" x="5106988" y="3824288"/>
          <p14:tracePt t="28199" x="5106988" y="3798888"/>
          <p14:tracePt t="28206" x="5114925" y="3773488"/>
          <p14:tracePt t="28213" x="5122863" y="3748088"/>
          <p14:tracePt t="28220" x="5132388" y="3713163"/>
          <p14:tracePt t="28227" x="5132388" y="3679825"/>
          <p14:tracePt t="28234" x="5140325" y="3654425"/>
          <p14:tracePt t="28242" x="5140325" y="3646488"/>
          <p14:tracePt t="28249" x="5140325" y="3619500"/>
          <p14:tracePt t="28256" x="5148263" y="3594100"/>
          <p14:tracePt t="28263" x="5148263" y="3586163"/>
          <p14:tracePt t="28270" x="5157788" y="3560763"/>
          <p14:tracePt t="28278" x="5157788" y="3535363"/>
          <p14:tracePt t="28284" x="5157788" y="3517900"/>
          <p14:tracePt t="28292" x="5157788" y="3484563"/>
          <p14:tracePt t="28299" x="5157788" y="3459163"/>
          <p14:tracePt t="28306" x="5157788" y="3433763"/>
          <p14:tracePt t="28313" x="5157788" y="3390900"/>
          <p14:tracePt t="28320" x="5157788" y="3348038"/>
          <p14:tracePt t="28327" x="5165725" y="3314700"/>
          <p14:tracePt t="28334" x="5165725" y="3271838"/>
          <p14:tracePt t="28341" x="5165725" y="3228975"/>
          <p14:tracePt t="28348" x="5165725" y="3195638"/>
          <p14:tracePt t="28355" x="5165725" y="3144838"/>
          <p14:tracePt t="28363" x="5165725" y="3109913"/>
          <p14:tracePt t="28370" x="5165725" y="3084513"/>
          <p14:tracePt t="28377" x="5165725" y="3059113"/>
          <p14:tracePt t="28384" x="5165725" y="3041650"/>
          <p14:tracePt t="28392" x="5165725" y="3033713"/>
          <p14:tracePt t="28399" x="5165725" y="3025775"/>
          <p14:tracePt t="28406" x="5165725" y="3016250"/>
          <p14:tracePt t="28413" x="5165725" y="3008313"/>
          <p14:tracePt t="28427" x="5157788" y="3000375"/>
          <p14:tracePt t="28434" x="5157788" y="2990850"/>
          <p14:tracePt t="28442" x="5157788" y="2982913"/>
          <p14:tracePt t="28448" x="5148263" y="2965450"/>
          <p14:tracePt t="28456" x="5148263" y="2932113"/>
          <p14:tracePt t="28463" x="5148263" y="2914650"/>
          <p14:tracePt t="28470" x="5140325" y="2889250"/>
          <p14:tracePt t="28477" x="5140325" y="2855913"/>
          <p14:tracePt t="28484" x="5140325" y="2838450"/>
          <p14:tracePt t="28492" x="5132388" y="2813050"/>
          <p14:tracePt t="28498" x="5132388" y="2787650"/>
          <p14:tracePt t="28505" x="5132388" y="2762250"/>
          <p14:tracePt t="28512" x="5132388" y="2752725"/>
          <p14:tracePt t="28519" x="5132388" y="2736850"/>
          <p14:tracePt t="28527" x="5122863" y="2719388"/>
          <p14:tracePt t="28533" x="5122863" y="2701925"/>
          <p14:tracePt t="28541" x="5122863" y="2676525"/>
          <p14:tracePt t="28548" x="5114925" y="2660650"/>
          <p14:tracePt t="28555" x="5114925" y="2643188"/>
          <p14:tracePt t="28563" x="5114925" y="2617788"/>
          <p14:tracePt t="28570" x="5114925" y="2592388"/>
          <p14:tracePt t="28577" x="5114925" y="2549525"/>
          <p14:tracePt t="28584" x="5114925" y="2498725"/>
          <p14:tracePt t="28592" x="5114925" y="2455863"/>
          <p14:tracePt t="28598" x="5114925" y="2413000"/>
          <p14:tracePt t="28605" x="5114925" y="2371725"/>
          <p14:tracePt t="28612" x="5114925" y="2336800"/>
          <p14:tracePt t="28619" x="5114925" y="2311400"/>
          <p14:tracePt t="28627" x="5114925" y="2293938"/>
          <p14:tracePt t="28633" x="5114925" y="2268538"/>
          <p14:tracePt t="28641" x="5114925" y="2260600"/>
          <p14:tracePt t="28648" x="5114925" y="2243138"/>
          <p14:tracePt t="28655" x="5114925" y="2235200"/>
          <p14:tracePt t="28662" x="5114925" y="2227263"/>
          <p14:tracePt t="28670" x="5114925" y="2209800"/>
          <p14:tracePt t="28677" x="5106988" y="2192338"/>
          <p14:tracePt t="28691" x="5106988" y="2174875"/>
          <p14:tracePt t="28698" x="5106988" y="2166938"/>
          <p14:tracePt t="28705" x="5106988" y="2141538"/>
          <p14:tracePt t="28712" x="5106988" y="2116138"/>
          <p14:tracePt t="28720" x="5106988" y="2098675"/>
          <p14:tracePt t="28727" x="5106988" y="2073275"/>
          <p14:tracePt t="28734" x="5106988" y="2030413"/>
          <p14:tracePt t="28742" x="5106988" y="1989138"/>
          <p14:tracePt t="28749" x="5106988" y="1954213"/>
          <p14:tracePt t="28756" x="5106988" y="1911350"/>
          <p14:tracePt t="28763" x="5106988" y="1878013"/>
          <p14:tracePt t="28771" x="5106988" y="1852613"/>
          <p14:tracePt t="28778" x="5106988" y="1827213"/>
          <p14:tracePt t="28785" x="5106988" y="1809750"/>
          <p14:tracePt t="28792" x="5106988" y="1793875"/>
          <p14:tracePt t="28799" x="5106988" y="1776413"/>
          <p14:tracePt t="28806" x="5106988" y="1758950"/>
          <p14:tracePt t="28827" x="5106988" y="1751013"/>
          <p14:tracePt t="28835" x="5106988" y="1741488"/>
          <p14:tracePt t="28849" x="5106988" y="1733550"/>
          <p14:tracePt t="28856" x="5106988" y="1716088"/>
          <p14:tracePt t="28864" x="5106988" y="1682750"/>
          <p14:tracePt t="28871" x="5106988" y="1639888"/>
          <p14:tracePt t="28878" x="5114925" y="1597025"/>
          <p14:tracePt t="28885" x="5122863" y="1520825"/>
          <p14:tracePt t="28893" x="5132388" y="1462088"/>
          <p14:tracePt t="28900" x="5140325" y="1401763"/>
          <p14:tracePt t="28907" x="5148263" y="1360488"/>
          <p14:tracePt t="28914" x="5148263" y="1343025"/>
          <p14:tracePt t="28929" x="5148263" y="1333500"/>
          <p14:tracePt t="28936" x="5148263" y="1325563"/>
          <p14:tracePt t="28951" x="5148263" y="1317625"/>
          <p14:tracePt t="28987" x="5148263" y="1308100"/>
          <p14:tracePt t="29001" x="5148263" y="1300163"/>
          <p14:tracePt t="29037" x="5148263" y="1292225"/>
          <p14:tracePt t="29058" x="5148263" y="1282700"/>
          <p14:tracePt t="29065" x="5148263" y="1274763"/>
          <p14:tracePt t="29073" x="5148263" y="1266825"/>
          <p14:tracePt t="29080" x="5148263" y="1249363"/>
          <p14:tracePt t="29087" x="5148263" y="1241425"/>
          <p14:tracePt t="29094" x="5148263" y="1231900"/>
          <p14:tracePt t="29101" x="5148263" y="1223963"/>
          <p14:tracePt t="29109" x="5148263" y="1216025"/>
          <p14:tracePt t="29115" x="5148263" y="1206500"/>
          <p14:tracePt t="29122" x="5148263" y="1198563"/>
          <p14:tracePt t="29144" x="5148263" y="1189038"/>
          <p14:tracePt t="29159" x="5148263" y="1181100"/>
          <p14:tracePt t="29194" x="5148263" y="1173163"/>
          <p14:tracePt t="29323" x="5148263" y="1181100"/>
          <p14:tracePt t="29330" x="5148263" y="1189038"/>
          <p14:tracePt t="29345" x="5148263" y="1198563"/>
          <p14:tracePt t="29352" x="5148263" y="1206500"/>
          <p14:tracePt t="29360" x="5148263" y="1216025"/>
          <p14:tracePt t="29366" x="5148263" y="1223963"/>
          <p14:tracePt t="29375" x="5148263" y="1231900"/>
          <p14:tracePt t="29381" x="5148263" y="1241425"/>
          <p14:tracePt t="29388" x="5148263" y="1249363"/>
          <p14:tracePt t="29396" x="5148263" y="1257300"/>
          <p14:tracePt t="29403" x="5148263" y="1274763"/>
          <p14:tracePt t="29410" x="5148263" y="1292225"/>
          <p14:tracePt t="29417" x="5157788" y="1317625"/>
          <p14:tracePt t="29425" x="5173663" y="1385888"/>
          <p14:tracePt t="29432" x="5173663" y="1470025"/>
          <p14:tracePt t="29440" x="5173663" y="1563688"/>
          <p14:tracePt t="29447" x="5173663" y="1674813"/>
          <p14:tracePt t="29453" x="5173663" y="1776413"/>
          <p14:tracePt t="29461" x="5173663" y="1852613"/>
          <p14:tracePt t="29468" x="5173663" y="1903413"/>
          <p14:tracePt t="29476" x="5173663" y="1938338"/>
          <p14:tracePt t="29482" x="5173663" y="1971675"/>
          <p14:tracePt t="29490" x="5173663" y="1989138"/>
          <p14:tracePt t="29497" x="5173663" y="2014538"/>
          <p14:tracePt t="29504" x="5173663" y="2030413"/>
          <p14:tracePt t="29512" x="5173663" y="2039938"/>
          <p14:tracePt t="29519" x="5173663" y="2055813"/>
          <p14:tracePt t="29526" x="5173663" y="2073275"/>
          <p14:tracePt t="29533" x="5165725" y="2082800"/>
          <p14:tracePt t="29541" x="5165725" y="2108200"/>
          <p14:tracePt t="29548" x="5165725" y="2141538"/>
          <p14:tracePt t="29555" x="5157788" y="2184400"/>
          <p14:tracePt t="29562" x="5148263" y="2217738"/>
          <p14:tracePt t="29569" x="5140325" y="2252663"/>
          <p14:tracePt t="29576" x="5132388" y="2278063"/>
          <p14:tracePt t="29583" x="5122863" y="2311400"/>
          <p14:tracePt t="29591" x="5122863" y="2336800"/>
          <p14:tracePt t="29598" x="5114925" y="2354263"/>
          <p14:tracePt t="29605" x="5114925" y="2362200"/>
          <p14:tracePt t="29612" x="5114925" y="2379663"/>
          <p14:tracePt t="29619" x="5114925" y="2397125"/>
          <p14:tracePt t="29627" x="5114925" y="2405063"/>
          <p14:tracePt t="29633" x="5114925" y="2422525"/>
          <p14:tracePt t="29641" x="5114925" y="2438400"/>
          <p14:tracePt t="29648" x="5114925" y="2473325"/>
          <p14:tracePt t="29655" x="5106988" y="2506663"/>
          <p14:tracePt t="29662" x="5106988" y="2566988"/>
          <p14:tracePt t="29669" x="5106988" y="2608263"/>
          <p14:tracePt t="29676" x="5106988" y="2651125"/>
          <p14:tracePt t="29683" x="5106988" y="2686050"/>
          <p14:tracePt t="29690" x="5097463" y="2719388"/>
          <p14:tracePt t="29697" x="5097463" y="2744788"/>
          <p14:tracePt t="29704" x="5097463" y="2762250"/>
          <p14:tracePt t="29711" x="5097463" y="2787650"/>
          <p14:tracePt t="29718" x="5089525" y="2795588"/>
          <p14:tracePt t="29726" x="5089525" y="2813050"/>
          <p14:tracePt t="29733" x="5089525" y="2830513"/>
          <p14:tracePt t="29741" x="5080000" y="2846388"/>
          <p14:tracePt t="29747" x="5080000" y="2863850"/>
          <p14:tracePt t="29754" x="5080000" y="2889250"/>
          <p14:tracePt t="29761" x="5080000" y="2906713"/>
          <p14:tracePt t="29768" x="5080000" y="2940050"/>
          <p14:tracePt t="29776" x="5072063" y="2965450"/>
          <p14:tracePt t="29782" x="5072063" y="3000375"/>
          <p14:tracePt t="29790" x="5064125" y="3025775"/>
          <p14:tracePt t="29797" x="5064125" y="3051175"/>
          <p14:tracePt t="29803" x="5064125" y="3076575"/>
          <p14:tracePt t="29811" x="5064125" y="3084513"/>
          <p14:tracePt t="29818" x="5064125" y="3101975"/>
          <p14:tracePt t="29825" x="5064125" y="3109913"/>
          <p14:tracePt t="29832" x="5064125" y="3127375"/>
          <p14:tracePt t="29840" x="5064125" y="3144838"/>
          <p14:tracePt t="29847" x="5064125" y="3152775"/>
          <p14:tracePt t="29853" x="5064125" y="3170238"/>
          <p14:tracePt t="29861" x="5064125" y="3195638"/>
          <p14:tracePt t="29868" x="5064125" y="3203575"/>
          <p14:tracePt t="29875" x="5064125" y="3228975"/>
          <p14:tracePt t="29882" x="5064125" y="3238500"/>
          <p14:tracePt t="29889" x="5064125" y="3263900"/>
          <p14:tracePt t="29896" x="5064125" y="3289300"/>
          <p14:tracePt t="29903" x="5064125" y="3305175"/>
          <p14:tracePt t="29910" x="5064125" y="3330575"/>
          <p14:tracePt t="29918" x="5064125" y="3355975"/>
          <p14:tracePt t="29925" x="5064125" y="3365500"/>
          <p14:tracePt t="29932" x="5064125" y="3390900"/>
          <p14:tracePt t="29939" x="5064125" y="3416300"/>
          <p14:tracePt t="29946" x="5064125" y="3424238"/>
          <p14:tracePt t="29953" x="5064125" y="3459163"/>
          <p14:tracePt t="29960" x="5064125" y="3475038"/>
          <p14:tracePt t="29967" x="5064125" y="3492500"/>
          <p14:tracePt t="29975" x="5064125" y="3509963"/>
          <p14:tracePt t="29981" x="5064125" y="3535363"/>
          <p14:tracePt t="29989" x="5064125" y="3543300"/>
          <p14:tracePt t="29996" x="5064125" y="3568700"/>
          <p14:tracePt t="30002" x="5072063" y="3586163"/>
          <p14:tracePt t="30010" x="5072063" y="3619500"/>
          <p14:tracePt t="30017" x="5080000" y="3636963"/>
          <p14:tracePt t="30025" x="5080000" y="3662363"/>
          <p14:tracePt t="30031" x="5089525" y="3687763"/>
          <p14:tracePt t="30039" x="5089525" y="3713163"/>
          <p14:tracePt t="30046" x="5089525" y="3738563"/>
          <p14:tracePt t="30053" x="5097463" y="3763963"/>
          <p14:tracePt t="30060" x="5097463" y="3790950"/>
          <p14:tracePt t="30066" x="5106988" y="3798888"/>
          <p14:tracePt t="30075" x="5106988" y="3824288"/>
          <p14:tracePt t="30081" x="5106988" y="3841750"/>
          <p14:tracePt t="30088" x="5106988" y="3857625"/>
          <p14:tracePt t="30095" x="5114925" y="3875088"/>
          <p14:tracePt t="30102" x="5114925" y="3883025"/>
          <p14:tracePt t="30109" x="5122863" y="3900488"/>
          <p14:tracePt t="30117" x="5122863" y="3917950"/>
          <p14:tracePt t="30124" x="5122863" y="3925888"/>
          <p14:tracePt t="30131" x="5122863" y="3951288"/>
          <p14:tracePt t="30138" x="5122863" y="3968750"/>
          <p14:tracePt t="30145" x="5122863" y="3976688"/>
          <p14:tracePt t="30152" x="5122863" y="3994150"/>
          <p14:tracePt t="30159" x="5122863" y="4011613"/>
          <p14:tracePt t="30166" x="5132388" y="4019550"/>
          <p14:tracePt t="30174" x="5132388" y="4037013"/>
          <p14:tracePt t="30181" x="5140325" y="4052888"/>
          <p14:tracePt t="30188" x="5140325" y="4062413"/>
          <p14:tracePt t="30195" x="5140325" y="4079875"/>
          <p14:tracePt t="30209" x="5140325" y="4095750"/>
          <p14:tracePt t="30225" x="5140325" y="4113213"/>
          <p14:tracePt t="30230" x="5140325" y="4130675"/>
          <p14:tracePt t="30237" x="5140325" y="4138613"/>
          <p14:tracePt t="30245" x="5140325" y="4146550"/>
          <p14:tracePt t="30252" x="5140325" y="4156075"/>
          <p14:tracePt t="30259" x="5140325" y="4164013"/>
          <p14:tracePt t="30266" x="5140325" y="4171950"/>
          <p14:tracePt t="30273" x="5140325" y="4181475"/>
          <p14:tracePt t="30287" x="5140325" y="4189413"/>
          <p14:tracePt t="30294" x="5140325" y="4197350"/>
          <p14:tracePt t="30301" x="5140325" y="4206875"/>
          <p14:tracePt t="30323" x="5140325" y="4214813"/>
          <p14:tracePt t="30330" x="5140325" y="4224338"/>
          <p14:tracePt t="30344" x="5140325" y="4232275"/>
          <p14:tracePt t="30351" x="5140325" y="4240213"/>
          <p14:tracePt t="30365" x="5140325" y="4249738"/>
          <p14:tracePt t="30372" x="5140325" y="4257675"/>
          <p14:tracePt t="30379" x="5140325" y="4265613"/>
          <p14:tracePt t="30386" x="5140325" y="4275138"/>
          <p14:tracePt t="30400" x="5140325" y="4283075"/>
          <p14:tracePt t="30408" x="5140325" y="4291013"/>
          <p14:tracePt t="30429" x="5140325" y="4300538"/>
          <p14:tracePt t="30443" x="5140325" y="4308475"/>
          <p14:tracePt t="30471" x="5140325" y="4316413"/>
          <p14:tracePt t="30486" x="5140325" y="4325938"/>
          <p14:tracePt t="30585" x="5140325" y="4316413"/>
          <p14:tracePt t="30599" x="5140325" y="4308475"/>
          <p14:tracePt t="30607" x="5140325" y="4300538"/>
          <p14:tracePt t="30614" x="5140325" y="4283075"/>
          <p14:tracePt t="30621" x="5140325" y="4257675"/>
          <p14:tracePt t="30628" x="5140325" y="4249738"/>
          <p14:tracePt t="30635" x="5140325" y="4224338"/>
          <p14:tracePt t="30642" x="5140325" y="4197350"/>
          <p14:tracePt t="30649" x="5140325" y="4189413"/>
          <p14:tracePt t="30657" x="5132388" y="4164013"/>
          <p14:tracePt t="30664" x="5132388" y="4138613"/>
          <p14:tracePt t="30671" x="5132388" y="4121150"/>
          <p14:tracePt t="30678" x="5122863" y="4087813"/>
          <p14:tracePt t="30685" x="5122863" y="4044950"/>
          <p14:tracePt t="30692" x="5122863" y="3994150"/>
          <p14:tracePt t="30699" x="5122863" y="3951288"/>
          <p14:tracePt t="30706" x="5122863" y="3908425"/>
          <p14:tracePt t="30713" x="5122863" y="3832225"/>
          <p14:tracePt t="30721" x="5140325" y="3773488"/>
          <p14:tracePt t="30728" x="5148263" y="3713163"/>
          <p14:tracePt t="30735" x="5148263" y="3662363"/>
          <p14:tracePt t="30742" x="5157788" y="3611563"/>
          <p14:tracePt t="30749" x="5157788" y="3594100"/>
          <p14:tracePt t="30757" x="5165725" y="3578225"/>
          <p14:tracePt t="30764" x="5165725" y="3568700"/>
          <p14:tracePt t="30771" x="5165725" y="3560763"/>
          <p14:tracePt t="30785" x="5165725" y="3552825"/>
          <p14:tracePt t="30792" x="5165725" y="3543300"/>
          <p14:tracePt t="30807" x="5165725" y="3535363"/>
          <p14:tracePt t="30821" x="5165725" y="3527425"/>
          <p14:tracePt t="30828" x="5165725" y="3517900"/>
          <p14:tracePt t="30835" x="5165725" y="3492500"/>
          <p14:tracePt t="30842" x="5173663" y="3467100"/>
          <p14:tracePt t="30849" x="5173663" y="3433763"/>
          <p14:tracePt t="30857" x="5173663" y="3390900"/>
          <p14:tracePt t="30863" x="5173663" y="3348038"/>
          <p14:tracePt t="30870" x="5183188" y="3289300"/>
          <p14:tracePt t="30878" x="5183188" y="3246438"/>
          <p14:tracePt t="30885" x="5183188" y="3211513"/>
          <p14:tracePt t="30892" x="5183188" y="3195638"/>
          <p14:tracePt t="30899" x="5183188" y="3178175"/>
          <p14:tracePt t="30907" x="5183188" y="3152775"/>
          <p14:tracePt t="30914" x="5183188" y="3144838"/>
          <p14:tracePt t="30921" x="5183188" y="3127375"/>
          <p14:tracePt t="30935" x="5183188" y="3109913"/>
          <p14:tracePt t="30942" x="5183188" y="3094038"/>
          <p14:tracePt t="30957" x="5183188" y="3076575"/>
          <p14:tracePt t="30963" x="5183188" y="3067050"/>
          <p14:tracePt t="30970" x="5183188" y="3051175"/>
          <p14:tracePt t="30978" x="5183188" y="3033713"/>
          <p14:tracePt t="30985" x="5183188" y="3016250"/>
          <p14:tracePt t="30992" x="5183188" y="2990850"/>
          <p14:tracePt t="30999" x="5183188" y="2957513"/>
          <p14:tracePt t="31007" x="5183188" y="2922588"/>
          <p14:tracePt t="31014" x="5183188" y="2871788"/>
          <p14:tracePt t="31021" x="5183188" y="2830513"/>
          <p14:tracePt t="31028" x="5173663" y="2795588"/>
          <p14:tracePt t="31035" x="5173663" y="2752725"/>
          <p14:tracePt t="31042" x="5173663" y="2727325"/>
          <p14:tracePt t="31049" x="5173663" y="2711450"/>
          <p14:tracePt t="31056" x="5173663" y="2686050"/>
          <p14:tracePt t="31063" x="5165725" y="2660650"/>
          <p14:tracePt t="31071" x="5165725" y="2651125"/>
          <p14:tracePt t="31077" x="5165725" y="2625725"/>
          <p14:tracePt t="31084" x="5165725" y="2592388"/>
          <p14:tracePt t="31092" x="5157788" y="2566988"/>
          <p14:tracePt t="31099" x="5157788" y="2524125"/>
          <p14:tracePt t="31106" x="5157788" y="2481263"/>
          <p14:tracePt t="31113" x="5157788" y="2438400"/>
          <p14:tracePt t="31120" x="5157788" y="2397125"/>
          <p14:tracePt t="31128" x="5157788" y="2354263"/>
          <p14:tracePt t="31135" x="5157788" y="2319338"/>
          <p14:tracePt t="31142" x="5157788" y="2293938"/>
          <p14:tracePt t="31149" x="5157788" y="2286000"/>
          <p14:tracePt t="31157" x="5157788" y="2268538"/>
          <p14:tracePt t="31173" x="5157788" y="2260600"/>
          <p14:tracePt t="31177" x="5157788" y="2252663"/>
          <p14:tracePt t="31184" x="5148263" y="2252663"/>
          <p14:tracePt t="31192" x="5148263" y="2243138"/>
          <p14:tracePt t="31199" x="5148263" y="2235200"/>
          <p14:tracePt t="31206" x="5148263" y="2227263"/>
          <p14:tracePt t="31213" x="5148263" y="2217738"/>
          <p14:tracePt t="31220" x="5148263" y="2209800"/>
          <p14:tracePt t="31228" x="5148263" y="2184400"/>
          <p14:tracePt t="31235" x="5140325" y="2149475"/>
          <p14:tracePt t="31242" x="5140325" y="2108200"/>
          <p14:tracePt t="31249" x="5140325" y="2055813"/>
          <p14:tracePt t="31257" x="5140325" y="2005013"/>
          <p14:tracePt t="31263" x="5140325" y="1954213"/>
          <p14:tracePt t="31271" x="5140325" y="1895475"/>
          <p14:tracePt t="31278" x="5140325" y="1852613"/>
          <p14:tracePt t="31285" x="5140325" y="1827213"/>
          <p14:tracePt t="31293" x="5140325" y="1809750"/>
          <p14:tracePt t="31299" x="5140325" y="1801813"/>
          <p14:tracePt t="31307" x="5140325" y="1793875"/>
          <p14:tracePt t="31314" x="5132388" y="1784350"/>
          <p14:tracePt t="31350" x="5132388" y="1776413"/>
          <p14:tracePt t="31357" x="5132388" y="1758950"/>
          <p14:tracePt t="31364" x="5132388" y="1741488"/>
          <p14:tracePt t="31372" x="5132388" y="1682750"/>
          <p14:tracePt t="31378" x="5122863" y="1639888"/>
          <p14:tracePt t="31386" x="5122863" y="1581150"/>
          <p14:tracePt t="31393" x="5122863" y="1538288"/>
          <p14:tracePt t="31400" x="5122863" y="1495425"/>
          <p14:tracePt t="31407" x="5122863" y="1462088"/>
          <p14:tracePt t="31415" x="5122863" y="1452563"/>
          <p14:tracePt t="31423" x="5122863" y="1436688"/>
          <p14:tracePt t="31429" x="5122863" y="1427163"/>
          <p14:tracePt t="31443" x="5122863" y="1419225"/>
          <p14:tracePt t="31458" x="5122863" y="1411288"/>
          <p14:tracePt t="31480" x="5122863" y="1401763"/>
          <p14:tracePt t="31509" x="5122863" y="1393825"/>
          <p14:tracePt t="31517" x="5122863" y="1385888"/>
          <p14:tracePt t="31524" x="5122863" y="1376363"/>
          <p14:tracePt t="31531" x="5122863" y="1360488"/>
          <p14:tracePt t="31538" x="5122863" y="1350963"/>
          <p14:tracePt t="31553" x="5122863" y="1343025"/>
          <p14:tracePt t="31560" x="5122863" y="1325563"/>
          <p14:tracePt t="31574" x="5122863" y="1300163"/>
          <p14:tracePt t="31582" x="5122863" y="1282700"/>
          <p14:tracePt t="31589" x="5122863" y="1266825"/>
          <p14:tracePt t="31596" x="5122863" y="1257300"/>
          <p14:tracePt t="31603" x="5122863" y="1249363"/>
          <p14:tracePt t="31610" x="5122863" y="1241425"/>
          <p14:tracePt t="31618" x="5122863" y="1231900"/>
          <p14:tracePt t="31639" x="5122863" y="1223963"/>
          <p14:tracePt t="31646" x="5122863" y="1216025"/>
          <p14:tracePt t="31675" x="5122863" y="1206500"/>
          <p14:tracePt t="31689" x="5122863" y="1198563"/>
          <p14:tracePt t="31710" x="5122863" y="1189038"/>
          <p14:tracePt t="31832" x="5122863" y="1198563"/>
          <p14:tracePt t="31839" x="5122863" y="1206500"/>
          <p14:tracePt t="31853" x="5122863" y="1216025"/>
          <p14:tracePt t="31861" x="5122863" y="1223963"/>
          <p14:tracePt t="31876" x="5132388" y="1241425"/>
          <p14:tracePt t="31883" x="5132388" y="1249363"/>
          <p14:tracePt t="31890" x="5132388" y="1257300"/>
          <p14:tracePt t="31897" x="5140325" y="1282700"/>
          <p14:tracePt t="31905" x="5140325" y="1308100"/>
          <p14:tracePt t="31912" x="5148263" y="1325563"/>
          <p14:tracePt t="31919" x="5148263" y="1343025"/>
          <p14:tracePt t="31926" x="5157788" y="1385888"/>
          <p14:tracePt t="31933" x="5157788" y="1427163"/>
          <p14:tracePt t="31941" x="5157788" y="1470025"/>
          <p14:tracePt t="31948" x="5157788" y="1520825"/>
          <p14:tracePt t="31956" x="5157788" y="1563688"/>
          <p14:tracePt t="31962" x="5157788" y="1606550"/>
          <p14:tracePt t="31970" x="5157788" y="1649413"/>
          <p14:tracePt t="31977" x="5157788" y="1708150"/>
          <p14:tracePt t="31985" x="5157788" y="1776413"/>
          <p14:tracePt t="31992" x="5157788" y="1860550"/>
          <p14:tracePt t="31999" x="5157788" y="1963738"/>
          <p14:tracePt t="32006" x="5157788" y="2039938"/>
          <p14:tracePt t="32013" x="5148263" y="2098675"/>
          <p14:tracePt t="32021" x="5148263" y="2141538"/>
          <p14:tracePt t="32028" x="5140325" y="2159000"/>
          <p14:tracePt t="32035" x="5140325" y="2184400"/>
          <p14:tracePt t="32042" x="5132388" y="2200275"/>
          <p14:tracePt t="32049" x="5132388" y="2209800"/>
          <p14:tracePt t="32057" x="5132388" y="2227263"/>
          <p14:tracePt t="32063" x="5132388" y="2243138"/>
          <p14:tracePt t="32072" x="5122863" y="2260600"/>
          <p14:tracePt t="32078" x="5122863" y="2286000"/>
          <p14:tracePt t="32085" x="5122863" y="2319338"/>
          <p14:tracePt t="32092" x="5114925" y="2371725"/>
          <p14:tracePt t="32099" x="5114925" y="2455863"/>
          <p14:tracePt t="32107" x="5114925" y="2557463"/>
          <p14:tracePt t="32113" x="5114925" y="2625725"/>
          <p14:tracePt t="32121" x="5114925" y="2668588"/>
          <p14:tracePt t="32128" x="5114925" y="2701925"/>
          <p14:tracePt t="32135" x="5114925" y="2736850"/>
          <p14:tracePt t="32142" x="5114925" y="2752725"/>
          <p14:tracePt t="32149" x="5114925" y="2762250"/>
          <p14:tracePt t="32156" x="5114925" y="2770188"/>
          <p14:tracePt t="32172" x="5114925" y="2787650"/>
          <p14:tracePt t="32178" x="5114925" y="2805113"/>
          <p14:tracePt t="32185" x="5114925" y="2820988"/>
          <p14:tracePt t="32192" x="5114925" y="2855913"/>
          <p14:tracePt t="32199" x="5114925" y="2889250"/>
          <p14:tracePt t="32207" x="5114925" y="2932113"/>
          <p14:tracePt t="32213" x="5114925" y="2974975"/>
          <p14:tracePt t="32222" x="5114925" y="3033713"/>
          <p14:tracePt t="32228" x="5114925" y="3084513"/>
          <p14:tracePt t="32236" x="5106988" y="3119438"/>
          <p14:tracePt t="32242" x="5106988" y="3152775"/>
          <p14:tracePt t="32249" x="5106988" y="3178175"/>
          <p14:tracePt t="32256" x="5106988" y="3195638"/>
          <p14:tracePt t="32264" x="5106988" y="3211513"/>
          <p14:tracePt t="32272" x="5106988" y="3221038"/>
          <p14:tracePt t="32278" x="5106988" y="3228975"/>
          <p14:tracePt t="32285" x="5106988" y="3246438"/>
          <p14:tracePt t="32292" x="5106988" y="3254375"/>
          <p14:tracePt t="32299" x="5106988" y="3271838"/>
          <p14:tracePt t="32306" x="5106988" y="3289300"/>
          <p14:tracePt t="32313" x="5106988" y="3297238"/>
          <p14:tracePt t="32321" x="5106988" y="3314700"/>
          <p14:tracePt t="32327" x="5106988" y="3322638"/>
          <p14:tracePt t="32334" x="5106988" y="3340100"/>
          <p14:tracePt t="32342" x="5106988" y="3355975"/>
          <p14:tracePt t="32349" x="5106988" y="3365500"/>
          <p14:tracePt t="32356" x="5106988" y="3382963"/>
          <p14:tracePt t="32363" x="5106988" y="3398838"/>
          <p14:tracePt t="32371" x="5106988" y="3416300"/>
          <p14:tracePt t="32378" x="5106988" y="3433763"/>
          <p14:tracePt t="32385" x="5106988" y="3449638"/>
          <p14:tracePt t="32392" x="5106988" y="3484563"/>
          <p14:tracePt t="32399" x="5106988" y="3517900"/>
          <p14:tracePt t="32407" x="5106988" y="3535363"/>
          <p14:tracePt t="32413" x="5106988" y="3568700"/>
          <p14:tracePt t="32421" x="5106988" y="3594100"/>
          <p14:tracePt t="32428" x="5106988" y="3619500"/>
          <p14:tracePt t="32435" x="5114925" y="3636963"/>
          <p14:tracePt t="32442" x="5114925" y="3662363"/>
          <p14:tracePt t="32449" x="5114925" y="3679825"/>
          <p14:tracePt t="32456" x="5114925" y="3687763"/>
          <p14:tracePt t="32463" x="5122863" y="3705225"/>
          <p14:tracePt t="32471" x="5122863" y="3713163"/>
          <p14:tracePt t="32478" x="5122863" y="3730625"/>
          <p14:tracePt t="32485" x="5122863" y="3756025"/>
          <p14:tracePt t="32491" x="5122863" y="3781425"/>
          <p14:tracePt t="32499" x="5122863" y="3806825"/>
          <p14:tracePt t="32506" x="5122863" y="3841750"/>
          <p14:tracePt t="32513" x="5122863" y="3867150"/>
          <p14:tracePt t="32520" x="5122863" y="3892550"/>
          <p14:tracePt t="32527" x="5122863" y="3925888"/>
          <p14:tracePt t="32534" x="5122863" y="3951288"/>
          <p14:tracePt t="32541" x="5122863" y="3968750"/>
          <p14:tracePt t="32548" x="5122863" y="4002088"/>
          <p14:tracePt t="32556" x="5122863" y="4027488"/>
          <p14:tracePt t="32563" x="5122863" y="4044950"/>
          <p14:tracePt t="32570" x="5122863" y="4062413"/>
          <p14:tracePt t="32577" x="5122863" y="4087813"/>
          <p14:tracePt t="32584" x="5122863" y="4095750"/>
          <p14:tracePt t="32591" x="5122863" y="4121150"/>
          <p14:tracePt t="32598" x="5122863" y="4138613"/>
          <p14:tracePt t="32606" x="5122863" y="4146550"/>
          <p14:tracePt t="32612" x="5122863" y="4171950"/>
          <p14:tracePt t="32620" x="5122863" y="4181475"/>
          <p14:tracePt t="32627" x="5122863" y="4189413"/>
          <p14:tracePt t="32634" x="5122863" y="4206875"/>
          <p14:tracePt t="32648" x="5122863" y="4214813"/>
          <p14:tracePt t="32655" x="5122863" y="4224338"/>
          <p14:tracePt t="32662" x="5122863" y="4232275"/>
          <p14:tracePt t="32676" x="5122863" y="4240213"/>
          <p14:tracePt t="32683" x="5122863" y="4249738"/>
          <p14:tracePt t="32697" x="5122863" y="4257675"/>
          <p14:tracePt t="32711" x="5122863" y="4265613"/>
          <p14:tracePt t="32719" x="5122863" y="4275138"/>
          <p14:tracePt t="32733" x="5122863" y="4283075"/>
          <p14:tracePt t="32740" x="5122863" y="4291013"/>
          <p14:tracePt t="32761" x="5122863" y="4300538"/>
          <p14:tracePt t="32768" x="5122863" y="4308475"/>
          <p14:tracePt t="32775" x="5122863" y="4316413"/>
          <p14:tracePt t="32790" x="5122863" y="4325938"/>
          <p14:tracePt t="32797" x="5122863" y="4333875"/>
          <p14:tracePt t="32818" x="5122863" y="4341813"/>
          <p14:tracePt t="32825" x="5122863" y="4351338"/>
          <p14:tracePt t="32832" x="5122863" y="4359275"/>
          <p14:tracePt t="32854" x="5122863" y="4368800"/>
          <p14:tracePt t="32868" x="5122863" y="4376738"/>
          <p14:tracePt t="32903" x="5122863" y="4384675"/>
          <p14:tracePt t="32925" x="5122863" y="4394200"/>
          <p14:tracePt t="36271" x="5122863" y="4384675"/>
          <p14:tracePt t="36300" x="5122863" y="4376738"/>
          <p14:tracePt t="36307" x="5122863" y="4368800"/>
          <p14:tracePt t="36328" x="5122863" y="4359275"/>
          <p14:tracePt t="36349" x="5122863" y="4351338"/>
          <p14:tracePt t="36364" x="5122863" y="4341813"/>
          <p14:tracePt t="36399" x="5122863" y="4333875"/>
          <p14:tracePt t="36413" x="5122863" y="4325938"/>
          <p14:tracePt t="36449" x="5122863" y="4316413"/>
          <p14:tracePt t="36463" x="5122863" y="4308475"/>
          <p14:tracePt t="36486" x="5122863" y="4300538"/>
          <p14:tracePt t="36520" x="5122863" y="4291013"/>
          <p14:tracePt t="36541" x="5122863" y="4283075"/>
          <p14:tracePt t="36584" x="5122863" y="4275138"/>
          <p14:tracePt t="36598" x="5122863" y="4265613"/>
          <p14:tracePt t="36612" x="5122863" y="4257675"/>
          <p14:tracePt t="36640" x="5122863" y="4249738"/>
          <p14:tracePt t="36647" x="5122863" y="4240213"/>
          <p14:tracePt t="36655" x="5122863" y="4224338"/>
          <p14:tracePt t="36662" x="5132388" y="4197350"/>
          <p14:tracePt t="36669" x="5140325" y="4171950"/>
          <p14:tracePt t="36676" x="5148263" y="4156075"/>
          <p14:tracePt t="36684" x="5148263" y="4130675"/>
          <p14:tracePt t="36690" x="5157788" y="4105275"/>
          <p14:tracePt t="36697" x="5165725" y="4079875"/>
          <p14:tracePt t="36704" x="5165725" y="4070350"/>
          <p14:tracePt t="36711" x="5173663" y="4052888"/>
          <p14:tracePt t="36719" x="5173663" y="4044950"/>
          <p14:tracePt t="36732" x="5173663" y="4037013"/>
          <p14:tracePt t="36740" x="5173663" y="4027488"/>
          <p14:tracePt t="36761" x="5173663" y="4019550"/>
          <p14:tracePt t="36768" x="5173663" y="4011613"/>
          <p14:tracePt t="36775" x="5173663" y="4002088"/>
          <p14:tracePt t="36782" x="5173663" y="3994150"/>
          <p14:tracePt t="36789" x="5173663" y="3986213"/>
          <p14:tracePt t="36796" x="5173663" y="3968750"/>
          <p14:tracePt t="36804" x="5173663" y="3943350"/>
          <p14:tracePt t="36811" x="5173663" y="3900488"/>
          <p14:tracePt t="36818" x="5173663" y="3841750"/>
          <p14:tracePt t="36825" x="5173663" y="3790950"/>
          <p14:tracePt t="36832" x="5173663" y="3730625"/>
          <p14:tracePt t="36839" x="5173663" y="3697288"/>
          <p14:tracePt t="36846" x="5173663" y="3671888"/>
          <p14:tracePt t="36853" x="5173663" y="3662363"/>
          <p14:tracePt t="36861" x="5173663" y="3646488"/>
          <p14:tracePt t="36875" x="5173663" y="3636963"/>
          <p14:tracePt t="36882" x="5165725" y="3629025"/>
          <p14:tracePt t="36889" x="5165725" y="3619500"/>
          <p14:tracePt t="36910" x="5165725" y="3611563"/>
          <p14:tracePt t="36918" x="5165725" y="3603625"/>
          <p14:tracePt t="36924" x="5157788" y="3603625"/>
          <p14:tracePt t="36931" x="5157788" y="3578225"/>
          <p14:tracePt t="36938" x="5157788" y="3543300"/>
          <p14:tracePt t="36946" x="5148263" y="3502025"/>
          <p14:tracePt t="36953" x="5148263" y="3459163"/>
          <p14:tracePt t="36960" x="5140325" y="3424238"/>
          <p14:tracePt t="36968" x="5140325" y="3382963"/>
          <p14:tracePt t="36974" x="5140325" y="3355975"/>
          <p14:tracePt t="36981" x="5132388" y="3348038"/>
          <p14:tracePt t="36989" x="5132388" y="3330575"/>
          <p14:tracePt t="36996" x="5122863" y="3322638"/>
          <p14:tracePt t="37010" x="5122863" y="3314700"/>
          <p14:tracePt t="37024" x="5122863" y="3305175"/>
          <p14:tracePt t="37053" x="5122863" y="3297238"/>
          <p14:tracePt t="37068" x="5122863" y="3289300"/>
          <p14:tracePt t="37074" x="5122863" y="3279775"/>
          <p14:tracePt t="37081" x="5122863" y="3271838"/>
          <p14:tracePt t="37089" x="5122863" y="3263900"/>
          <p14:tracePt t="37095" x="5122863" y="3254375"/>
          <p14:tracePt t="37103" x="5122863" y="3228975"/>
          <p14:tracePt t="37110" x="5122863" y="3195638"/>
          <p14:tracePt t="37117" x="5122863" y="3152775"/>
          <p14:tracePt t="37124" x="5122863" y="3101975"/>
          <p14:tracePt t="37131" x="5122863" y="3041650"/>
          <p14:tracePt t="37139" x="5122863" y="2965450"/>
          <p14:tracePt t="37145" x="5122863" y="2914650"/>
          <p14:tracePt t="37153" x="5122863" y="2855913"/>
          <p14:tracePt t="37168" x="5122863" y="2795588"/>
          <p14:tracePt t="37181" x="5122863" y="2778125"/>
          <p14:tracePt t="37188" x="5122863" y="2770188"/>
          <p14:tracePt t="37223" x="5122863" y="2762250"/>
          <p14:tracePt t="37238" x="5122863" y="2752725"/>
          <p14:tracePt t="37274" x="5122863" y="2744788"/>
          <p14:tracePt t="37288" x="5122863" y="2736850"/>
          <p14:tracePt t="37302" x="5122863" y="2719388"/>
          <p14:tracePt t="37309" x="5122863" y="2693988"/>
          <p14:tracePt t="37316" x="5114925" y="2651125"/>
          <p14:tracePt t="37323" x="5114925" y="2592388"/>
          <p14:tracePt t="37330" x="5106988" y="2532063"/>
          <p14:tracePt t="37338" x="5106988" y="2489200"/>
          <p14:tracePt t="37345" x="5106988" y="2447925"/>
          <p14:tracePt t="37352" x="5106988" y="2405063"/>
          <p14:tracePt t="37359" x="5106988" y="2371725"/>
          <p14:tracePt t="37366" x="5106988" y="2354263"/>
          <p14:tracePt t="37373" x="5106988" y="2336800"/>
          <p14:tracePt t="37380" x="5106988" y="2328863"/>
          <p14:tracePt t="37387" x="5106988" y="2319338"/>
          <p14:tracePt t="37402" x="5097463" y="2319338"/>
          <p14:tracePt t="37416" x="5097463" y="2311400"/>
          <p14:tracePt t="37431" x="5097463" y="2303463"/>
          <p14:tracePt t="37445" x="5097463" y="2293938"/>
          <p14:tracePt t="37459" x="5097463" y="2268538"/>
          <p14:tracePt t="37466" x="5097463" y="2227263"/>
          <p14:tracePt t="37473" x="5097463" y="2184400"/>
          <p14:tracePt t="37480" x="5097463" y="2116138"/>
          <p14:tracePt t="37487" x="5097463" y="2039938"/>
          <p14:tracePt t="37494" x="5097463" y="1946275"/>
          <p14:tracePt t="37502" x="5097463" y="1870075"/>
          <p14:tracePt t="37509" x="5106988" y="1809750"/>
          <p14:tracePt t="37517" x="5106988" y="1784350"/>
          <p14:tracePt t="37523" x="5106988" y="1758950"/>
          <p14:tracePt t="37531" x="5106988" y="1751013"/>
          <p14:tracePt t="37538" x="5106988" y="1741488"/>
          <p14:tracePt t="37552" x="5106988" y="1733550"/>
          <p14:tracePt t="37567" x="5106988" y="1725613"/>
          <p14:tracePt t="37603" x="5097463" y="1716088"/>
          <p14:tracePt t="37616" x="5097463" y="1708150"/>
          <p14:tracePt t="37652" x="5097463" y="1700213"/>
          <p14:tracePt t="37660" x="5097463" y="1682750"/>
          <p14:tracePt t="37667" x="5106988" y="1622425"/>
          <p14:tracePt t="37674" x="5114925" y="1555750"/>
          <p14:tracePt t="37681" x="5132388" y="1470025"/>
          <p14:tracePt t="37688" x="5132388" y="1368425"/>
          <p14:tracePt t="37695" x="5140325" y="1308100"/>
          <p14:tracePt t="37702" x="5148263" y="1274763"/>
          <p14:tracePt t="37709" x="5148263" y="1249363"/>
          <p14:tracePt t="37731" x="5148263" y="1241425"/>
          <p14:tracePt t="37774" x="5148263" y="1231900"/>
          <p14:tracePt t="37802" x="5140325" y="1231900"/>
          <p14:tracePt t="37887" x="5140325" y="1223963"/>
          <p14:tracePt t="38158" x="5140325" y="1231900"/>
          <p14:tracePt t="38172" x="5140325" y="1241425"/>
          <p14:tracePt t="38179" x="5140325" y="1249363"/>
          <p14:tracePt t="38186" x="5140325" y="1257300"/>
          <p14:tracePt t="38193" x="5140325" y="1266825"/>
          <p14:tracePt t="38207" x="5140325" y="1292225"/>
          <p14:tracePt t="38216" x="5140325" y="1300163"/>
          <p14:tracePt t="38222" x="5140325" y="1325563"/>
          <p14:tracePt t="38230" x="5140325" y="1343025"/>
          <p14:tracePt t="38237" x="5148263" y="1360488"/>
          <p14:tracePt t="38243" x="5148263" y="1376363"/>
          <p14:tracePt t="38251" x="5148263" y="1401763"/>
          <p14:tracePt t="38258" x="5157788" y="1411288"/>
          <p14:tracePt t="38266" x="5157788" y="1419225"/>
          <p14:tracePt t="38272" x="5157788" y="1436688"/>
          <p14:tracePt t="38279" x="5157788" y="1444625"/>
          <p14:tracePt t="38286" x="5157788" y="1452563"/>
          <p14:tracePt t="38293" x="5157788" y="1470025"/>
          <p14:tracePt t="38301" x="5157788" y="1487488"/>
          <p14:tracePt t="38308" x="5165725" y="1530350"/>
          <p14:tracePt t="38316" x="5165725" y="1571625"/>
          <p14:tracePt t="38322" x="5173663" y="1622425"/>
          <p14:tracePt t="38330" x="5173663" y="1665288"/>
          <p14:tracePt t="38337" x="5173663" y="1700213"/>
          <p14:tracePt t="38344" x="5173663" y="1733550"/>
          <p14:tracePt t="38351" x="5173663" y="1751013"/>
          <p14:tracePt t="38358" x="5173663" y="1766888"/>
          <p14:tracePt t="38366" x="5173663" y="1784350"/>
          <p14:tracePt t="38372" x="5173663" y="1793875"/>
          <p14:tracePt t="38380" x="5173663" y="1809750"/>
          <p14:tracePt t="38387" x="5165725" y="1819275"/>
          <p14:tracePt t="38394" x="5165725" y="1835150"/>
          <p14:tracePt t="38401" x="5165725" y="1852613"/>
          <p14:tracePt t="38409" x="5165725" y="1870075"/>
          <p14:tracePt t="38416" x="5165725" y="1903413"/>
          <p14:tracePt t="38423" x="5165725" y="1946275"/>
          <p14:tracePt t="38430" x="5157788" y="1979613"/>
          <p14:tracePt t="38437" x="5157788" y="2014538"/>
          <p14:tracePt t="38444" x="5157788" y="2065338"/>
          <p14:tracePt t="38451" x="5157788" y="2098675"/>
          <p14:tracePt t="38458" x="5148263" y="2133600"/>
          <p14:tracePt t="38466" x="5148263" y="2149475"/>
          <p14:tracePt t="38473" x="5148263" y="2174875"/>
          <p14:tracePt t="38480" x="5148263" y="2209800"/>
          <p14:tracePt t="38487" x="5140325" y="2235200"/>
          <p14:tracePt t="38494" x="5140325" y="2268538"/>
          <p14:tracePt t="38502" x="5140325" y="2303463"/>
          <p14:tracePt t="38509" x="5140325" y="2344738"/>
          <p14:tracePt t="38517" x="5140325" y="2387600"/>
          <p14:tracePt t="38524" x="5140325" y="2430463"/>
          <p14:tracePt t="38531" x="5140325" y="2473325"/>
          <p14:tracePt t="38538" x="5140325" y="2524125"/>
          <p14:tracePt t="38545" x="5140325" y="2549525"/>
          <p14:tracePt t="38552" x="5140325" y="2582863"/>
          <p14:tracePt t="38559" x="5140325" y="2608263"/>
          <p14:tracePt t="38567" x="5140325" y="2625725"/>
          <p14:tracePt t="38574" x="5132388" y="2651125"/>
          <p14:tracePt t="38581" x="5132388" y="2676525"/>
          <p14:tracePt t="38588" x="5132388" y="2693988"/>
          <p14:tracePt t="38595" x="5122863" y="2719388"/>
          <p14:tracePt t="38603" x="5122863" y="2752725"/>
          <p14:tracePt t="38610" x="5114925" y="2778125"/>
          <p14:tracePt t="38618" x="5114925" y="2805113"/>
          <p14:tracePt t="38624" x="5106988" y="2838450"/>
          <p14:tracePt t="38632" x="5106988" y="2871788"/>
          <p14:tracePt t="38639" x="5097463" y="2906713"/>
          <p14:tracePt t="38646" x="5097463" y="2940050"/>
          <p14:tracePt t="38653" x="5097463" y="2949575"/>
          <p14:tracePt t="38660" x="5089525" y="2974975"/>
          <p14:tracePt t="38668" x="5089525" y="3000375"/>
          <p14:tracePt t="38675" x="5089525" y="3016250"/>
          <p14:tracePt t="38682" x="5089525" y="3041650"/>
          <p14:tracePt t="38689" x="5089525" y="3059113"/>
          <p14:tracePt t="38696" x="5089525" y="3076575"/>
          <p14:tracePt t="38704" x="5089525" y="3101975"/>
          <p14:tracePt t="38711" x="5089525" y="3109913"/>
          <p14:tracePt t="38718" x="5089525" y="3135313"/>
          <p14:tracePt t="38725" x="5089525" y="3170238"/>
          <p14:tracePt t="38732" x="5089525" y="3203575"/>
          <p14:tracePt t="38739" x="5089525" y="3246438"/>
          <p14:tracePt t="38746" x="5089525" y="3297238"/>
          <p14:tracePt t="38753" x="5089525" y="3355975"/>
          <p14:tracePt t="38760" x="5089525" y="3416300"/>
          <p14:tracePt t="38768" x="5089525" y="3449638"/>
          <p14:tracePt t="38775" x="5089525" y="3484563"/>
          <p14:tracePt t="38782" x="5089525" y="3502025"/>
          <p14:tracePt t="38789" x="5089525" y="3527425"/>
          <p14:tracePt t="38797" x="5089525" y="3552825"/>
          <p14:tracePt t="38804" x="5089525" y="3568700"/>
          <p14:tracePt t="38811" x="5089525" y="3594100"/>
          <p14:tracePt t="38819" x="5089525" y="3629025"/>
          <p14:tracePt t="38825" x="5089525" y="3646488"/>
          <p14:tracePt t="38833" x="5089525" y="3671888"/>
          <p14:tracePt t="38840" x="5089525" y="3705225"/>
          <p14:tracePt t="38847" x="5089525" y="3722688"/>
          <p14:tracePt t="38854" x="5089525" y="3748088"/>
          <p14:tracePt t="38861" x="5089525" y="3763963"/>
          <p14:tracePt t="38868" x="5089525" y="3773488"/>
          <p14:tracePt t="38875" x="5089525" y="3798888"/>
          <p14:tracePt t="38882" x="5089525" y="3816350"/>
          <p14:tracePt t="38889" x="5089525" y="3824288"/>
          <p14:tracePt t="38897" x="5089525" y="3849688"/>
          <p14:tracePt t="38904" x="5089525" y="3857625"/>
          <p14:tracePt t="38911" x="5089525" y="3883025"/>
          <p14:tracePt t="38918" x="5089525" y="3900488"/>
          <p14:tracePt t="38925" x="5089525" y="3917950"/>
          <p14:tracePt t="38933" x="5089525" y="3935413"/>
          <p14:tracePt t="38939" x="5089525" y="3960813"/>
          <p14:tracePt t="38946" x="5089525" y="3968750"/>
          <p14:tracePt t="38954" x="5089525" y="3994150"/>
          <p14:tracePt t="38961" x="5089525" y="4002088"/>
          <p14:tracePt t="38968" x="5089525" y="4019550"/>
          <p14:tracePt t="38975" x="5089525" y="4027488"/>
          <p14:tracePt t="38983" x="5089525" y="4037013"/>
          <p14:tracePt t="38990" x="5089525" y="4052888"/>
          <p14:tracePt t="38997" x="5089525" y="4062413"/>
          <p14:tracePt t="39004" x="5089525" y="4070350"/>
          <p14:tracePt t="39011" x="5089525" y="4087813"/>
          <p14:tracePt t="39018" x="5089525" y="4095750"/>
          <p14:tracePt t="39025" x="5089525" y="4105275"/>
          <p14:tracePt t="39033" x="5089525" y="4121150"/>
          <p14:tracePt t="39040" x="5089525" y="4130675"/>
          <p14:tracePt t="39047" x="5089525" y="4138613"/>
          <p14:tracePt t="39054" x="5089525" y="4146550"/>
          <p14:tracePt t="39061" x="5089525" y="4164013"/>
          <p14:tracePt t="39068" x="5089525" y="4171950"/>
          <p14:tracePt t="39083" x="5089525" y="4181475"/>
          <p14:tracePt t="39090" x="5089525" y="4189413"/>
          <p14:tracePt t="39097" x="5089525" y="4197350"/>
          <p14:tracePt t="39111" x="5097463" y="4214813"/>
          <p14:tracePt t="39118" x="5097463" y="4224338"/>
          <p14:tracePt t="39133" x="5097463" y="4232275"/>
          <p14:tracePt t="39139" x="5097463" y="4249738"/>
          <p14:tracePt t="39146" x="5106988" y="4249738"/>
          <p14:tracePt t="39154" x="5106988" y="4257675"/>
          <p14:tracePt t="39160" x="5106988" y="4265613"/>
          <p14:tracePt t="39168" x="5106988" y="4275138"/>
          <p14:tracePt t="39175" x="5106988" y="4283075"/>
          <p14:tracePt t="39182" x="5106988" y="4291013"/>
          <p14:tracePt t="39196" x="5114925" y="4300538"/>
          <p14:tracePt t="39203" x="5114925" y="4308475"/>
          <p14:tracePt t="39211" x="5122863" y="4308475"/>
          <p14:tracePt t="39231" x="5122863" y="4316413"/>
          <p14:tracePt t="39239" x="5122863" y="4325938"/>
          <p14:tracePt t="39253" x="5122863" y="4333875"/>
          <p14:tracePt t="41593" x="5132388" y="4333875"/>
          <p14:tracePt t="41607" x="5140325" y="4333875"/>
          <p14:tracePt t="41636" x="5148263" y="4341813"/>
          <p14:tracePt t="41644" x="5157788" y="4341813"/>
          <p14:tracePt t="41658" x="5165725" y="4341813"/>
          <p14:tracePt t="41666" x="5165725" y="4351338"/>
          <p14:tracePt t="41673" x="5173663" y="4351338"/>
          <p14:tracePt t="41681" x="5183188" y="4351338"/>
          <p14:tracePt t="41702" x="5191125" y="4351338"/>
          <p14:tracePt t="41709" x="5199063" y="4351338"/>
          <p14:tracePt t="41725" x="5208588" y="4351338"/>
          <p14:tracePt t="41732" x="5216525" y="4351338"/>
          <p14:tracePt t="41747" x="5224463" y="4351338"/>
          <p14:tracePt t="41754" x="5233988" y="4351338"/>
          <p14:tracePt t="41761" x="5241925" y="4351338"/>
          <p14:tracePt t="41768" x="5249863" y="4351338"/>
          <p14:tracePt t="41783" x="5259388" y="4351338"/>
          <p14:tracePt t="41790" x="5267325" y="4351338"/>
          <p14:tracePt t="41798" x="5276850" y="4351338"/>
          <p14:tracePt t="41805" x="5284788" y="4351338"/>
          <p14:tracePt t="41813" x="5292725" y="4351338"/>
          <p14:tracePt t="41820" x="5302250" y="4351338"/>
          <p14:tracePt t="41828" x="5310188" y="4351338"/>
          <p14:tracePt t="41835" x="5318125" y="4351338"/>
          <p14:tracePt t="41849" x="5335588" y="4351338"/>
          <p14:tracePt t="41864" x="5343525" y="4351338"/>
          <p14:tracePt t="41871" x="5353050" y="4341813"/>
          <p14:tracePt t="41879" x="5360988" y="4341813"/>
          <p14:tracePt t="41885" x="5368925" y="4341813"/>
          <p14:tracePt t="41892" x="5378450" y="4341813"/>
          <p14:tracePt t="41900" x="5386388" y="4341813"/>
          <p14:tracePt t="41907" x="5403850" y="4341813"/>
          <p14:tracePt t="41915" x="5411788" y="4341813"/>
          <p14:tracePt t="41922" x="5421313" y="4333875"/>
          <p14:tracePt t="41930" x="5437188" y="4333875"/>
          <p14:tracePt t="41936" x="5446713" y="4333875"/>
          <p14:tracePt t="41943" x="5454650" y="4333875"/>
          <p14:tracePt t="41951" x="5472113" y="4333875"/>
          <p14:tracePt t="41958" x="5480050" y="4333875"/>
          <p14:tracePt t="41965" x="5487988" y="4333875"/>
          <p14:tracePt t="41972" x="5497513" y="4333875"/>
          <p14:tracePt t="41980" x="5513388" y="4333875"/>
          <p14:tracePt t="41987" x="5522913" y="4333875"/>
          <p14:tracePt t="41994" x="5530850" y="4333875"/>
          <p14:tracePt t="42001" x="5548313" y="4333875"/>
          <p14:tracePt t="42009" x="5556250" y="4333875"/>
          <p14:tracePt t="42016" x="5565775" y="4333875"/>
          <p14:tracePt t="42023" x="5581650" y="4333875"/>
          <p14:tracePt t="42031" x="5599113" y="4325938"/>
          <p14:tracePt t="42038" x="5607050" y="4325938"/>
          <p14:tracePt t="42046" x="5624513" y="4325938"/>
          <p14:tracePt t="42053" x="5641975" y="4325938"/>
          <p14:tracePt t="42060" x="5667375" y="4325938"/>
          <p14:tracePt t="42067" x="5683250" y="4325938"/>
          <p14:tracePt t="42075" x="5700713" y="4325938"/>
          <p14:tracePt t="42082" x="5718175" y="4316413"/>
          <p14:tracePt t="42089" x="5743575" y="4316413"/>
          <p14:tracePt t="42097" x="5751513" y="4316413"/>
          <p14:tracePt t="42104" x="5768975" y="4316413"/>
          <p14:tracePt t="42112" x="5794375" y="4316413"/>
          <p14:tracePt t="42119" x="5802313" y="4316413"/>
          <p14:tracePt t="42126" x="5819775" y="4316413"/>
          <p14:tracePt t="42133" x="5827713" y="4316413"/>
          <p14:tracePt t="42141" x="5845175" y="4316413"/>
          <p14:tracePt t="42148" x="5862638" y="4316413"/>
          <p14:tracePt t="42163" x="5880100" y="4316413"/>
          <p14:tracePt t="42170" x="5888038" y="4316413"/>
          <p14:tracePt t="42177" x="5895975" y="4316413"/>
          <p14:tracePt t="42184" x="5913438" y="4316413"/>
          <p14:tracePt t="42199" x="5930900" y="4316413"/>
          <p14:tracePt t="42206" x="5938838" y="4316413"/>
          <p14:tracePt t="42214" x="5946775" y="4308475"/>
          <p14:tracePt t="42222" x="5964238" y="4308475"/>
          <p14:tracePt t="42230" x="5972175" y="4300538"/>
          <p14:tracePt t="42236" x="5989638" y="4300538"/>
          <p14:tracePt t="42243" x="5997575" y="4300538"/>
          <p14:tracePt t="42251" x="6007100" y="4300538"/>
          <p14:tracePt t="42258" x="6024563" y="4300538"/>
          <p14:tracePt t="42266" x="6032500" y="4300538"/>
          <p14:tracePt t="42273" x="6040438" y="4291013"/>
          <p14:tracePt t="42280" x="6065838" y="4283075"/>
          <p14:tracePt t="42288" x="6091238" y="4283075"/>
          <p14:tracePt t="42295" x="6100763" y="4275138"/>
          <p14:tracePt t="42303" x="6126163" y="4275138"/>
          <p14:tracePt t="42310" x="6151563" y="4265613"/>
          <p14:tracePt t="42317" x="6176963" y="4265613"/>
          <p14:tracePt t="42325" x="6202363" y="4257675"/>
          <p14:tracePt t="42332" x="6227763" y="4257675"/>
          <p14:tracePt t="42339" x="6261100" y="4257675"/>
          <p14:tracePt t="42347" x="6270625" y="4249738"/>
          <p14:tracePt t="42354" x="6296025" y="4249738"/>
          <p14:tracePt t="42362" x="6321425" y="4240213"/>
          <p14:tracePt t="42369" x="6338888" y="4240213"/>
          <p14:tracePt t="42376" x="6364288" y="4240213"/>
          <p14:tracePt t="42383" x="6389688" y="4240213"/>
          <p14:tracePt t="42390" x="6397625" y="4240213"/>
          <p14:tracePt t="42398" x="6423025" y="4240213"/>
          <p14:tracePt t="42405" x="6440488" y="4240213"/>
          <p14:tracePt t="42413" x="6456363" y="4240213"/>
          <p14:tracePt t="42420" x="6483350" y="4240213"/>
          <p14:tracePt t="42428" x="6491288" y="4240213"/>
          <p14:tracePt t="42434" x="6516688" y="4240213"/>
          <p14:tracePt t="42441" x="6534150" y="4240213"/>
          <p14:tracePt t="42449" x="6559550" y="4240213"/>
          <p14:tracePt t="42456" x="6567488" y="4240213"/>
          <p14:tracePt t="42464" x="6584950" y="4240213"/>
          <p14:tracePt t="42470" x="6592888" y="4249738"/>
          <p14:tracePt t="42478" x="6618288" y="4249738"/>
          <p14:tracePt t="42485" x="6635750" y="4249738"/>
          <p14:tracePt t="42492" x="6653213" y="4257675"/>
          <p14:tracePt t="42499" x="6669088" y="4257675"/>
          <p14:tracePt t="42507" x="6694488" y="4265613"/>
          <p14:tracePt t="42514" x="6704013" y="4265613"/>
          <p14:tracePt t="42521" x="6737350" y="4275138"/>
          <p14:tracePt t="42528" x="6762750" y="4275138"/>
          <p14:tracePt t="42536" x="6788150" y="4275138"/>
          <p14:tracePt t="42543" x="6805613" y="4283075"/>
          <p14:tracePt t="42550" x="6823075" y="4283075"/>
          <p14:tracePt t="42558" x="6848475" y="4283075"/>
          <p14:tracePt t="42565" x="6864350" y="4283075"/>
          <p14:tracePt t="42572" x="6881813" y="4283075"/>
          <p14:tracePt t="42580" x="6915150" y="4283075"/>
          <p14:tracePt t="42586" x="6924675" y="4283075"/>
          <p14:tracePt t="42594" x="6950075" y="4283075"/>
          <p14:tracePt t="42602" x="6983413" y="4283075"/>
          <p14:tracePt t="42609" x="7000875" y="4283075"/>
          <p14:tracePt t="42616" x="7026275" y="4283075"/>
          <p14:tracePt t="42623" x="7051675" y="4283075"/>
          <p14:tracePt t="42631" x="7069138" y="4283075"/>
          <p14:tracePt t="42638" x="7094538" y="4283075"/>
          <p14:tracePt t="42646" x="7119938" y="4283075"/>
          <p14:tracePt t="42652" x="7127875" y="4283075"/>
          <p14:tracePt t="42659" x="7145338" y="4283075"/>
          <p14:tracePt t="42666" x="7153275" y="4283075"/>
          <p14:tracePt t="42673" x="7170738" y="4283075"/>
          <p14:tracePt t="42680" x="7196138" y="4283075"/>
          <p14:tracePt t="42688" x="7213600" y="4283075"/>
          <p14:tracePt t="42695" x="7246938" y="4283075"/>
          <p14:tracePt t="42702" x="7281863" y="4283075"/>
          <p14:tracePt t="42710" x="7323138" y="4283075"/>
          <p14:tracePt t="42717" x="7383463" y="4283075"/>
          <p14:tracePt t="42724" x="7426325" y="4283075"/>
          <p14:tracePt t="42731" x="7485063" y="4283075"/>
          <p14:tracePt t="42739" x="7535863" y="4283075"/>
          <p14:tracePt t="42746" x="7586663" y="4283075"/>
          <p14:tracePt t="42752" x="7604125" y="4283075"/>
          <p14:tracePt t="42759" x="7637463" y="4283075"/>
          <p14:tracePt t="42766" x="7654925" y="4283075"/>
          <p14:tracePt t="42773" x="7662863" y="4283075"/>
          <p14:tracePt t="42781" x="7688263" y="4283075"/>
          <p14:tracePt t="42788" x="7697788" y="4283075"/>
          <p14:tracePt t="42796" x="7715250" y="4283075"/>
          <p14:tracePt t="42802" x="7740650" y="4283075"/>
          <p14:tracePt t="42809" x="7748588" y="4283075"/>
          <p14:tracePt t="42817" x="7773988" y="4283075"/>
          <p14:tracePt t="42823" x="7799388" y="4283075"/>
          <p14:tracePt t="42831" x="7816850" y="4283075"/>
          <p14:tracePt t="42838" x="7842250" y="4291013"/>
          <p14:tracePt t="42846" x="7875588" y="4291013"/>
          <p14:tracePt t="42852" x="7910513" y="4291013"/>
          <p14:tracePt t="42859" x="7926388" y="4291013"/>
          <p14:tracePt t="42867" x="7961313" y="4291013"/>
          <p14:tracePt t="42873" x="7994650" y="4291013"/>
          <p14:tracePt t="42881" x="8029575" y="4291013"/>
          <p14:tracePt t="42888" x="8054975" y="4291013"/>
          <p14:tracePt t="42896" x="8088313" y="4291013"/>
          <p14:tracePt t="42903" x="8113713" y="4291013"/>
          <p14:tracePt t="42910" x="8139113" y="4291013"/>
          <p14:tracePt t="42917" x="8174038" y="4291013"/>
          <p14:tracePt t="42924" x="8199438" y="4291013"/>
          <p14:tracePt t="42931" x="8215313" y="4291013"/>
          <p14:tracePt t="42938" x="8232775" y="4291013"/>
          <p14:tracePt t="42946" x="8258175" y="4291013"/>
          <p14:tracePt t="42952" x="8266113" y="4291013"/>
          <p14:tracePt t="42960" x="8283575" y="4291013"/>
          <p14:tracePt t="42966" x="8301038" y="4300538"/>
          <p14:tracePt t="42973" x="8308975" y="4300538"/>
          <p14:tracePt t="42981" x="8326438" y="4300538"/>
          <p14:tracePt t="42988" x="8343900" y="4300538"/>
          <p14:tracePt t="42996" x="8351838" y="4308475"/>
          <p14:tracePt t="43002" x="8377238" y="4308475"/>
          <p14:tracePt t="43009" x="8394700" y="4308475"/>
          <p14:tracePt t="43016" x="8410575" y="4316413"/>
          <p14:tracePt t="43023" x="8428038" y="4316413"/>
          <p14:tracePt t="43031" x="8453438" y="4325938"/>
          <p14:tracePt t="43038" x="8470900" y="4325938"/>
          <p14:tracePt t="43045" x="8488363" y="4325938"/>
          <p14:tracePt t="43052" x="8504238" y="4333875"/>
          <p14:tracePt t="43059" x="8521700" y="4333875"/>
          <p14:tracePt t="43066" x="8539163" y="4333875"/>
          <p14:tracePt t="43073" x="8547100" y="4333875"/>
          <p14:tracePt t="43080" x="8564563" y="4333875"/>
          <p14:tracePt t="43087" x="8572500" y="4341813"/>
          <p14:tracePt t="43096" x="8580438" y="4341813"/>
          <p14:tracePt t="43102" x="8597900" y="4351338"/>
          <p14:tracePt t="43109" x="8605838" y="4351338"/>
          <p14:tracePt t="43130" x="8615363" y="4351338"/>
          <p14:tracePt t="43137" x="8623300" y="4351338"/>
          <p14:tracePt t="43145" x="8632825" y="4351338"/>
          <p14:tracePt t="43162" x="8648700" y="4351338"/>
          <p14:tracePt t="43166" x="8658225" y="4351338"/>
          <p14:tracePt t="43172" x="8666163" y="4359275"/>
          <p14:tracePt t="43180" x="8674100" y="4359275"/>
          <p14:tracePt t="43187" x="8683625" y="4368800"/>
          <p14:tracePt t="43194" x="8699500" y="4368800"/>
          <p14:tracePt t="43201" x="8716963" y="4368800"/>
          <p14:tracePt t="43208" x="8734425" y="4368800"/>
          <p14:tracePt t="43215" x="8767763" y="4368800"/>
          <p14:tracePt t="43222" x="8802688" y="4368800"/>
          <p14:tracePt t="43230" x="8843963" y="4368800"/>
          <p14:tracePt t="43237" x="8886825" y="4368800"/>
          <p14:tracePt t="43244" x="8929688" y="4368800"/>
          <p14:tracePt t="43251" x="8988425" y="4368800"/>
          <p14:tracePt t="43258" x="9031288" y="4368800"/>
          <p14:tracePt t="43266" x="9064625" y="4368800"/>
          <p14:tracePt t="43273" x="9091613" y="4368800"/>
          <p14:tracePt t="43280" x="9117013" y="4368800"/>
          <p14:tracePt t="43287" x="9142413" y="4368800"/>
          <p14:tracePt t="43301" x="9158288" y="4368800"/>
          <p14:tracePt t="43316" x="9167813" y="4368800"/>
          <p14:tracePt t="43330" x="9175750" y="4368800"/>
          <p14:tracePt t="43337" x="9183688" y="4368800"/>
          <p14:tracePt t="43344" x="9193213" y="4368800"/>
          <p14:tracePt t="43358" x="9209088" y="4368800"/>
          <p14:tracePt t="43372" x="9218613" y="4368800"/>
          <p14:tracePt t="43379" x="9236075" y="4368800"/>
          <p14:tracePt t="43394" x="9244013" y="4368800"/>
          <p14:tracePt t="43401" x="9251950" y="4368800"/>
          <p14:tracePt t="43408" x="9261475" y="4368800"/>
          <p14:tracePt t="43415" x="9269413" y="4368800"/>
          <p14:tracePt t="43422" x="9277350" y="4368800"/>
          <p14:tracePt t="43436" x="9294813" y="4368800"/>
          <p14:tracePt t="43443" x="9302750" y="4368800"/>
          <p14:tracePt t="43450" x="9312275" y="4368800"/>
          <p14:tracePt t="43457" x="9320213" y="4368800"/>
          <p14:tracePt t="43465" x="9328150" y="4368800"/>
          <p14:tracePt t="43472" x="9337675" y="4368800"/>
          <p14:tracePt t="43479" x="9345613" y="4368800"/>
          <p14:tracePt t="43486" x="9353550" y="4368800"/>
          <p14:tracePt t="43493" x="9363075" y="4368800"/>
          <p14:tracePt t="43500" x="9371013" y="4368800"/>
          <p14:tracePt t="43515" x="9380538" y="4368800"/>
          <p14:tracePt t="43529" x="9388475" y="4368800"/>
          <p14:tracePt t="43536" x="9396413" y="4368800"/>
          <p14:tracePt t="43564" x="9405938" y="4368800"/>
          <p14:tracePt t="43579" x="9413875" y="4368800"/>
          <p14:tracePt t="43664" x="9413875" y="4359275"/>
          <p14:tracePt t="43692" x="9405938" y="4359275"/>
          <p14:tracePt t="43699" x="9405938" y="4351338"/>
          <p14:tracePt t="43707" x="9396413" y="4351338"/>
          <p14:tracePt t="43714" x="9388475" y="4341813"/>
          <p14:tracePt t="43721" x="9380538" y="4341813"/>
          <p14:tracePt t="43728" x="9371013" y="4341813"/>
          <p14:tracePt t="43735" x="9353550" y="4341813"/>
          <p14:tracePt t="43750" x="9337675" y="4341813"/>
          <p14:tracePt t="43757" x="9320213" y="4333875"/>
          <p14:tracePt t="43772" x="9302750" y="4325938"/>
          <p14:tracePt t="43779" x="9294813" y="4325938"/>
          <p14:tracePt t="43786" x="9286875" y="4325938"/>
          <p14:tracePt t="43793" x="9261475" y="4325938"/>
          <p14:tracePt t="43800" x="9244013" y="4325938"/>
          <p14:tracePt t="43807" x="9218613" y="4325938"/>
          <p14:tracePt t="43814" x="9193213" y="4325938"/>
          <p14:tracePt t="43821" x="9183688" y="4325938"/>
          <p14:tracePt t="43829" x="9167813" y="4325938"/>
          <p14:tracePt t="43836" x="9132888" y="4325938"/>
          <p14:tracePt t="43843" x="9091613" y="4333875"/>
          <p14:tracePt t="43850" x="9048750" y="4341813"/>
          <p14:tracePt t="43857" x="9013825" y="4341813"/>
          <p14:tracePt t="43864" x="8988425" y="4341813"/>
          <p14:tracePt t="43872" x="8972550" y="4351338"/>
          <p14:tracePt t="43879" x="8955088" y="4351338"/>
          <p14:tracePt t="43886" x="8921750" y="4359275"/>
          <p14:tracePt t="43894" x="8878888" y="4359275"/>
          <p14:tracePt t="43900" x="8828088" y="4368800"/>
          <p14:tracePt t="43907" x="8818563" y="4376738"/>
          <p14:tracePt t="43914" x="8802688" y="4376738"/>
          <p14:tracePt t="43921" x="8785225" y="4384675"/>
          <p14:tracePt t="43929" x="8777288" y="4384675"/>
          <p14:tracePt t="43936" x="8767763" y="4384675"/>
          <p14:tracePt t="43943" x="8759825" y="4384675"/>
          <p14:tracePt t="43957" x="8750300" y="4384675"/>
          <p14:tracePt t="43964" x="8742363" y="4384675"/>
          <p14:tracePt t="43971" x="8734425" y="4384675"/>
          <p14:tracePt t="43985" x="8716963" y="4384675"/>
          <p14:tracePt t="43992" x="8716963" y="4394200"/>
          <p14:tracePt t="43999" x="8699500" y="4394200"/>
          <p14:tracePt t="44007" x="8683625" y="4402138"/>
          <p14:tracePt t="44014" x="8674100" y="4402138"/>
          <p14:tracePt t="44021" x="8658225" y="4402138"/>
          <p14:tracePt t="44029" x="8640763" y="4410075"/>
          <p14:tracePt t="44035" x="8632825" y="4410075"/>
          <p14:tracePt t="44042" x="8605838" y="4419600"/>
          <p14:tracePt t="44050" x="8580438" y="4419600"/>
          <p14:tracePt t="44056" x="8564563" y="4419600"/>
          <p14:tracePt t="44064" x="8521700" y="4419600"/>
          <p14:tracePt t="44071" x="8478838" y="4419600"/>
          <p14:tracePt t="44079" x="8428038" y="4419600"/>
          <p14:tracePt t="44085" x="8385175" y="4427538"/>
          <p14:tracePt t="44093" x="8351838" y="4435475"/>
          <p14:tracePt t="44100" x="8308975" y="4445000"/>
          <p14:tracePt t="44107" x="8283575" y="4445000"/>
          <p14:tracePt t="44114" x="8258175" y="4445000"/>
          <p14:tracePt t="44121" x="8240713" y="4445000"/>
          <p14:tracePt t="44129" x="8215313" y="4445000"/>
          <p14:tracePt t="44135" x="8199438" y="4452938"/>
          <p14:tracePt t="44143" x="8181975" y="4452938"/>
          <p14:tracePt t="44150" x="8156575" y="4452938"/>
          <p14:tracePt t="44161" x="8131175" y="4452938"/>
          <p14:tracePt t="44165" x="8113713" y="4452938"/>
          <p14:tracePt t="44172" x="8088313" y="4452938"/>
          <p14:tracePt t="44179" x="8045450" y="4452938"/>
          <p14:tracePt t="44186" x="8012113" y="4452938"/>
          <p14:tracePt t="44194" x="7969250" y="4452938"/>
          <p14:tracePt t="44200" x="7935913" y="4452938"/>
          <p14:tracePt t="44207" x="7893050" y="4452938"/>
          <p14:tracePt t="44214" x="7875588" y="4452938"/>
          <p14:tracePt t="44221" x="7850188" y="4452938"/>
          <p14:tracePt t="44229" x="7824788" y="4452938"/>
          <p14:tracePt t="44236" x="7816850" y="4452938"/>
          <p14:tracePt t="44243" x="7791450" y="4452938"/>
          <p14:tracePt t="44250" x="7781925" y="4452938"/>
          <p14:tracePt t="44257" x="7766050" y="4452938"/>
          <p14:tracePt t="44264" x="7748588" y="4452938"/>
          <p14:tracePt t="44279" x="7740650" y="4452938"/>
          <p14:tracePt t="44285" x="7723188" y="4452938"/>
          <p14:tracePt t="44300" x="7715250" y="4452938"/>
          <p14:tracePt t="44307" x="7697788" y="4452938"/>
          <p14:tracePt t="44321" x="7680325" y="4445000"/>
          <p14:tracePt t="44328" x="7662863" y="4445000"/>
          <p14:tracePt t="44335" x="7637463" y="4435475"/>
          <p14:tracePt t="44342" x="7612063" y="4435475"/>
          <p14:tracePt t="44349" x="7596188" y="4435475"/>
          <p14:tracePt t="44357" x="7578725" y="4435475"/>
          <p14:tracePt t="44364" x="7553325" y="4435475"/>
          <p14:tracePt t="44371" x="7527925" y="4435475"/>
          <p14:tracePt t="44379" x="7510463" y="4427538"/>
          <p14:tracePt t="44386" x="7477125" y="4427538"/>
          <p14:tracePt t="44393" x="7451725" y="4427538"/>
          <p14:tracePt t="44400" x="7426325" y="4427538"/>
          <p14:tracePt t="44407" x="7391400" y="4419600"/>
          <p14:tracePt t="44414" x="7358063" y="4419600"/>
          <p14:tracePt t="44422" x="7332663" y="4419600"/>
          <p14:tracePt t="44429" x="7307263" y="4419600"/>
          <p14:tracePt t="44436" x="7281863" y="4410075"/>
          <p14:tracePt t="44444" x="7256463" y="4410075"/>
          <p14:tracePt t="44451" x="7221538" y="4410075"/>
          <p14:tracePt t="44458" x="7204075" y="4402138"/>
          <p14:tracePt t="44465" x="7178675" y="4402138"/>
          <p14:tracePt t="44473" x="7153275" y="4394200"/>
          <p14:tracePt t="44480" x="7137400" y="4394200"/>
          <p14:tracePt t="44487" x="7119938" y="4394200"/>
          <p14:tracePt t="44495" x="7094538" y="4394200"/>
          <p14:tracePt t="44501" x="7077075" y="4394200"/>
          <p14:tracePt t="44508" x="7043738" y="4394200"/>
          <p14:tracePt t="44515" x="7018338" y="4394200"/>
          <p14:tracePt t="44522" x="7000875" y="4394200"/>
          <p14:tracePt t="44529" x="6967538" y="4394200"/>
          <p14:tracePt t="44537" x="6950075" y="4394200"/>
          <p14:tracePt t="44544" x="6915150" y="4384675"/>
          <p14:tracePt t="44551" x="6899275" y="4384675"/>
          <p14:tracePt t="44558" x="6873875" y="4384675"/>
          <p14:tracePt t="44565" x="6838950" y="4384675"/>
          <p14:tracePt t="44572" x="6823075" y="4384675"/>
          <p14:tracePt t="44579" x="6805613" y="4384675"/>
          <p14:tracePt t="44586" x="6788150" y="4384675"/>
          <p14:tracePt t="44594" x="6780213" y="4384675"/>
          <p14:tracePt t="44601" x="6762750" y="4384675"/>
          <p14:tracePt t="44608" x="6754813" y="4384675"/>
          <p14:tracePt t="44615" x="6737350" y="4384675"/>
          <p14:tracePt t="44622" x="6729413" y="4384675"/>
          <p14:tracePt t="44629" x="6719888" y="4384675"/>
          <p14:tracePt t="44636" x="6704013" y="4384675"/>
          <p14:tracePt t="44644" x="6694488" y="4384675"/>
          <p14:tracePt t="44651" x="6686550" y="4384675"/>
          <p14:tracePt t="44658" x="6669088" y="4384675"/>
          <p14:tracePt t="44665" x="6653213" y="4384675"/>
          <p14:tracePt t="44672" x="6635750" y="4384675"/>
          <p14:tracePt t="44679" x="6610350" y="4376738"/>
          <p14:tracePt t="44686" x="6592888" y="4376738"/>
          <p14:tracePt t="44694" x="6567488" y="4376738"/>
          <p14:tracePt t="44701" x="6542088" y="4376738"/>
          <p14:tracePt t="44708" x="6524625" y="4376738"/>
          <p14:tracePt t="44715" x="6499225" y="4376738"/>
          <p14:tracePt t="44722" x="6473825" y="4368800"/>
          <p14:tracePt t="44729" x="6456363" y="4368800"/>
          <p14:tracePt t="44736" x="6430963" y="4368800"/>
          <p14:tracePt t="44744" x="6405563" y="4368800"/>
          <p14:tracePt t="44751" x="6397625" y="4368800"/>
          <p14:tracePt t="44758" x="6380163" y="4359275"/>
          <p14:tracePt t="44765" x="6364288" y="4359275"/>
          <p14:tracePt t="44772" x="6346825" y="4359275"/>
          <p14:tracePt t="44779" x="6321425" y="4359275"/>
          <p14:tracePt t="44786" x="6303963" y="4351338"/>
          <p14:tracePt t="44795" x="6286500" y="4351338"/>
          <p14:tracePt t="44801" x="6270625" y="4351338"/>
          <p14:tracePt t="44808" x="6253163" y="4351338"/>
          <p14:tracePt t="44815" x="6245225" y="4351338"/>
          <p14:tracePt t="44822" x="6219825" y="4351338"/>
          <p14:tracePt t="44829" x="6210300" y="4351338"/>
          <p14:tracePt t="44837" x="6194425" y="4351338"/>
          <p14:tracePt t="44845" x="6176963" y="4351338"/>
          <p14:tracePt t="44852" x="6167438" y="4351338"/>
          <p14:tracePt t="44859" x="6151563" y="4351338"/>
          <p14:tracePt t="44866" x="6126163" y="4351338"/>
          <p14:tracePt t="44873" x="6108700" y="4351338"/>
          <p14:tracePt t="44880" x="6091238" y="4351338"/>
          <p14:tracePt t="44888" x="6075363" y="4351338"/>
          <p14:tracePt t="44895" x="6057900" y="4351338"/>
          <p14:tracePt t="44902" x="6024563" y="4351338"/>
          <p14:tracePt t="44910" x="5997575" y="4341813"/>
          <p14:tracePt t="44916" x="5981700" y="4341813"/>
          <p14:tracePt t="44923" x="5964238" y="4341813"/>
          <p14:tracePt t="44930" x="5946775" y="4341813"/>
          <p14:tracePt t="44937" x="5930900" y="4341813"/>
          <p14:tracePt t="44945" x="5913438" y="4341813"/>
          <p14:tracePt t="44959" x="5888038" y="4341813"/>
          <p14:tracePt t="44966" x="5880100" y="4341813"/>
          <p14:tracePt t="44973" x="5870575" y="4341813"/>
          <p14:tracePt t="44980" x="5853113" y="4341813"/>
          <p14:tracePt t="44987" x="5845175" y="4333875"/>
          <p14:tracePt t="44995" x="5837238" y="4333875"/>
          <p14:tracePt t="45001" x="5819775" y="4325938"/>
          <p14:tracePt t="45008" x="5811838" y="4325938"/>
          <p14:tracePt t="45016" x="5794375" y="4325938"/>
          <p14:tracePt t="45022" x="5786438" y="4325938"/>
          <p14:tracePt t="45030" x="5776913" y="4325938"/>
          <p14:tracePt t="45037" x="5761038" y="4325938"/>
          <p14:tracePt t="45045" x="5751513" y="4325938"/>
          <p14:tracePt t="45052" x="5735638" y="4325938"/>
          <p14:tracePt t="45059" x="5726113" y="4325938"/>
          <p14:tracePt t="45066" x="5708650" y="4325938"/>
          <p14:tracePt t="45073" x="5692775" y="4325938"/>
          <p14:tracePt t="45080" x="5683250" y="4325938"/>
          <p14:tracePt t="45087" x="5667375" y="4325938"/>
          <p14:tracePt t="45094" x="5657850" y="4325938"/>
          <p14:tracePt t="45101" x="5641975" y="4325938"/>
          <p14:tracePt t="45109" x="5624513" y="4316413"/>
          <p14:tracePt t="45116" x="5616575" y="4316413"/>
          <p14:tracePt t="45122" x="5591175" y="4316413"/>
          <p14:tracePt t="45130" x="5581650" y="4316413"/>
          <p14:tracePt t="45145" x="5565775" y="4316413"/>
          <p14:tracePt t="45152" x="5556250" y="4316413"/>
          <p14:tracePt t="45166" x="5538788" y="4316413"/>
          <p14:tracePt t="45173" x="5530850" y="4316413"/>
          <p14:tracePt t="45187" x="5522913" y="4316413"/>
          <p14:tracePt t="45195" x="5505450" y="4316413"/>
          <p14:tracePt t="45210" x="5497513" y="4316413"/>
          <p14:tracePt t="45216" x="5487988" y="4316413"/>
          <p14:tracePt t="45223" x="5480050" y="4316413"/>
          <p14:tracePt t="45230" x="5472113" y="4316413"/>
          <p14:tracePt t="45238" x="5462588" y="4316413"/>
          <p14:tracePt t="45245" x="5454650" y="4316413"/>
          <p14:tracePt t="45252" x="5446713" y="4316413"/>
          <p14:tracePt t="45259" x="5437188" y="4316413"/>
          <p14:tracePt t="45273" x="5429250" y="4316413"/>
          <p14:tracePt t="45280" x="5421313" y="4316413"/>
          <p14:tracePt t="45295" x="5403850" y="4316413"/>
          <p14:tracePt t="45302" x="5394325" y="4316413"/>
          <p14:tracePt t="45316" x="5386388" y="4316413"/>
          <p14:tracePt t="45323" x="5368925" y="4316413"/>
          <p14:tracePt t="45338" x="5360988" y="4316413"/>
          <p14:tracePt t="45346" x="5353050" y="4316413"/>
          <p14:tracePt t="45353" x="5343525" y="4316413"/>
          <p14:tracePt t="45360" x="5335588" y="4316413"/>
          <p14:tracePt t="45367" x="5327650" y="4316413"/>
          <p14:tracePt t="45374" x="5318125" y="4316413"/>
          <p14:tracePt t="45381" x="5310188" y="4316413"/>
          <p14:tracePt t="45389" x="5302250" y="4325938"/>
          <p14:tracePt t="45403" x="5284788" y="4333875"/>
          <p14:tracePt t="45411" x="5276850" y="4333875"/>
          <p14:tracePt t="45425" x="5267325" y="4333875"/>
          <p14:tracePt t="45432" x="5249863" y="4333875"/>
          <p14:tracePt t="45447" x="5241925" y="4333875"/>
          <p14:tracePt t="45454" x="5233988" y="4333875"/>
          <p14:tracePt t="45461" x="5224463" y="4333875"/>
          <p14:tracePt t="45468" x="5216525" y="4333875"/>
          <p14:tracePt t="45483" x="5208588" y="4333875"/>
          <p14:tracePt t="45497" x="5199063" y="4341813"/>
          <p14:tracePt t="45504" x="5191125" y="4341813"/>
          <p14:tracePt t="45511" x="5191125" y="4351338"/>
          <p14:tracePt t="45527" x="5183188" y="4351338"/>
          <p14:tracePt t="45533" x="5183188" y="4359275"/>
          <p14:tracePt t="45548" x="5173663" y="4359275"/>
          <p14:tracePt t="48350" x="5183188" y="4359275"/>
          <p14:tracePt t="48365" x="5199063" y="4359275"/>
          <p14:tracePt t="48373" x="5208588" y="4359275"/>
          <p14:tracePt t="48387" x="5216525" y="4359275"/>
          <p14:tracePt t="48395" x="5224463" y="4359275"/>
          <p14:tracePt t="48402" x="5233988" y="4351338"/>
          <p14:tracePt t="48409" x="5241925" y="4351338"/>
          <p14:tracePt t="48417" x="5249863" y="4341813"/>
          <p14:tracePt t="48439" x="5259388" y="4341813"/>
          <p14:tracePt t="48446" x="5267325" y="4341813"/>
          <p14:tracePt t="48454" x="5267325" y="4333875"/>
          <p14:tracePt t="48461" x="5276850" y="4333875"/>
          <p14:tracePt t="48468" x="5284788" y="4325938"/>
          <p14:tracePt t="48476" x="5292725" y="4325938"/>
          <p14:tracePt t="48483" x="5302250" y="4316413"/>
          <p14:tracePt t="48491" x="5310188" y="4316413"/>
          <p14:tracePt t="48498" x="5318125" y="4316413"/>
          <p14:tracePt t="48505" x="5327650" y="4316413"/>
          <p14:tracePt t="48512" x="5335588" y="4316413"/>
          <p14:tracePt t="48519" x="5335588" y="4308475"/>
          <p14:tracePt t="48526" x="5353050" y="4308475"/>
          <p14:tracePt t="48533" x="5360988" y="4308475"/>
          <p14:tracePt t="48541" x="5360988" y="4300538"/>
          <p14:tracePt t="48548" x="5368925" y="4300538"/>
          <p14:tracePt t="48557" x="5386388" y="4300538"/>
          <p14:tracePt t="48570" x="5394325" y="4300538"/>
          <p14:tracePt t="48578" x="5403850" y="4300538"/>
          <p14:tracePt t="48585" x="5411788" y="4300538"/>
          <p14:tracePt t="48592" x="5421313" y="4300538"/>
          <p14:tracePt t="48600" x="5429250" y="4300538"/>
          <p14:tracePt t="48614" x="5437188" y="4300538"/>
          <p14:tracePt t="48622" x="5446713" y="4300538"/>
          <p14:tracePt t="48629" x="5454650" y="4308475"/>
          <p14:tracePt t="48652" x="5462588" y="4316413"/>
          <p14:tracePt t="48659" x="5472113" y="4325938"/>
          <p14:tracePt t="48667" x="5472113" y="4333875"/>
          <p14:tracePt t="48675" x="5480050" y="4333875"/>
          <p14:tracePt t="48681" x="5487988" y="4333875"/>
          <p14:tracePt t="48696" x="5497513" y="4341813"/>
          <p14:tracePt t="48703" x="5497513" y="4351338"/>
          <p14:tracePt t="48718" x="5505450" y="4351338"/>
          <p14:tracePt t="48733" x="5505450" y="4359275"/>
          <p14:tracePt t="48740" x="5513388" y="4359275"/>
          <p14:tracePt t="48770" x="5522913" y="4368800"/>
          <p14:tracePt t="48784" x="5522913" y="4376738"/>
          <p14:tracePt t="48792" x="5530850" y="4376738"/>
          <p14:tracePt t="48918" x="5530850" y="4368800"/>
          <p14:tracePt t="48955" x="5530850" y="4359275"/>
          <p14:tracePt t="48970" x="5538788" y="4359275"/>
          <p14:tracePt t="48978" x="5548313" y="4359275"/>
          <p14:tracePt t="48985" x="5556250" y="4351338"/>
          <p14:tracePt t="48992" x="5556250" y="4341813"/>
          <p14:tracePt t="48999" x="5573713" y="4341813"/>
          <p14:tracePt t="49007" x="5581650" y="4341813"/>
          <p14:tracePt t="49021" x="5591175" y="4333875"/>
          <p14:tracePt t="49029" x="5607050" y="4333875"/>
          <p14:tracePt t="49036" x="5616575" y="4325938"/>
          <p14:tracePt t="49044" x="5624513" y="4325938"/>
          <p14:tracePt t="49051" x="5641975" y="4316413"/>
          <p14:tracePt t="49059" x="5649913" y="4316413"/>
          <p14:tracePt t="49066" x="5667375" y="4316413"/>
          <p14:tracePt t="49074" x="5667375" y="4308475"/>
          <p14:tracePt t="49080" x="5683250" y="4308475"/>
          <p14:tracePt t="49088" x="5700713" y="4308475"/>
          <p14:tracePt t="49095" x="5718175" y="4308475"/>
          <p14:tracePt t="49102" x="5735638" y="4308475"/>
          <p14:tracePt t="49109" x="5761038" y="4300538"/>
          <p14:tracePt t="49117" x="5776913" y="4291013"/>
          <p14:tracePt t="49124" x="5811838" y="4283075"/>
          <p14:tracePt t="49131" x="5837238" y="4275138"/>
          <p14:tracePt t="49139" x="5870575" y="4275138"/>
          <p14:tracePt t="49146" x="5888038" y="4275138"/>
          <p14:tracePt t="49153" x="5905500" y="4265613"/>
          <p14:tracePt t="49160" x="5938838" y="4265613"/>
          <p14:tracePt t="49172" x="5956300" y="4257675"/>
          <p14:tracePt t="49175" x="5972175" y="4257675"/>
          <p14:tracePt t="49182" x="5989638" y="4257675"/>
          <p14:tracePt t="49190" x="5997575" y="4257675"/>
          <p14:tracePt t="49197" x="6007100" y="4257675"/>
          <p14:tracePt t="49204" x="6032500" y="4257675"/>
          <p14:tracePt t="49211" x="6040438" y="4257675"/>
          <p14:tracePt t="49219" x="6049963" y="4257675"/>
          <p14:tracePt t="49226" x="6057900" y="4257675"/>
          <p14:tracePt t="49233" x="6083300" y="4257675"/>
          <p14:tracePt t="49241" x="6100763" y="4257675"/>
          <p14:tracePt t="49248" x="6108700" y="4257675"/>
          <p14:tracePt t="49256" x="6126163" y="4265613"/>
          <p14:tracePt t="49262" x="6142038" y="4265613"/>
          <p14:tracePt t="49270" x="6151563" y="4265613"/>
          <p14:tracePt t="49277" x="6159500" y="4275138"/>
          <p14:tracePt t="49284" x="6167438" y="4275138"/>
          <p14:tracePt t="49291" x="6176963" y="4275138"/>
          <p14:tracePt t="49299" x="6184900" y="4275138"/>
          <p14:tracePt t="49307" x="6194425" y="4283075"/>
          <p14:tracePt t="49313" x="6194425" y="4291013"/>
          <p14:tracePt t="49328" x="6202363" y="4291013"/>
          <p14:tracePt t="49336" x="6210300" y="4300538"/>
          <p14:tracePt t="49350" x="6219825" y="4308475"/>
          <p14:tracePt t="49358" x="6227763" y="4316413"/>
          <p14:tracePt t="49365" x="6235700" y="4316413"/>
          <p14:tracePt t="49379" x="6235700" y="4325938"/>
          <p14:tracePt t="49386" x="6245225" y="4325938"/>
          <p14:tracePt t="49394" x="6253163" y="4333875"/>
          <p14:tracePt t="49408" x="6261100" y="4333875"/>
          <p14:tracePt t="49416" x="6261100" y="4341813"/>
          <p14:tracePt t="49423" x="6270625" y="4341813"/>
          <p14:tracePt t="49430" x="6278563" y="4351338"/>
          <p14:tracePt t="49445" x="6286500" y="4351338"/>
          <p14:tracePt t="49460" x="6296025" y="4351338"/>
          <p14:tracePt t="49467" x="6296025" y="4359275"/>
          <p14:tracePt t="49496" x="6303963" y="4359275"/>
          <p14:tracePt t="49503" x="6303963" y="4368800"/>
          <p14:tracePt t="49510" x="6311900" y="4368800"/>
          <p14:tracePt t="49518" x="6311900" y="4376738"/>
          <p14:tracePt t="49533" x="6321425" y="4376738"/>
          <p14:tracePt t="49598" x="6321425" y="4368800"/>
          <p14:tracePt t="49613" x="6329363" y="4368800"/>
          <p14:tracePt t="49620" x="6338888" y="4368800"/>
          <p14:tracePt t="49628" x="6346825" y="4359275"/>
          <p14:tracePt t="49635" x="6372225" y="4351338"/>
          <p14:tracePt t="49642" x="6405563" y="4341813"/>
          <p14:tracePt t="49649" x="6440488" y="4325938"/>
          <p14:tracePt t="49657" x="6491288" y="4308475"/>
          <p14:tracePt t="49664" x="6534150" y="4283075"/>
          <p14:tracePt t="49671" x="6567488" y="4275138"/>
          <p14:tracePt t="49678" x="6618288" y="4265613"/>
          <p14:tracePt t="49685" x="6643688" y="4265613"/>
          <p14:tracePt t="49692" x="6678613" y="4257675"/>
          <p14:tracePt t="49699" x="6711950" y="4249738"/>
          <p14:tracePt t="49707" x="6745288" y="4240213"/>
          <p14:tracePt t="49714" x="6780213" y="4232275"/>
          <p14:tracePt t="49722" x="6797675" y="4232275"/>
          <p14:tracePt t="49728" x="6831013" y="4224338"/>
          <p14:tracePt t="49736" x="6856413" y="4224338"/>
          <p14:tracePt t="49742" x="6899275" y="4224338"/>
          <p14:tracePt t="49750" x="6932613" y="4224338"/>
          <p14:tracePt t="49757" x="6958013" y="4214813"/>
          <p14:tracePt t="49764" x="6992938" y="4206875"/>
          <p14:tracePt t="49771" x="7018338" y="4197350"/>
          <p14:tracePt t="49778" x="7043738" y="4197350"/>
          <p14:tracePt t="49785" x="7059613" y="4197350"/>
          <p14:tracePt t="49792" x="7077075" y="4197350"/>
          <p14:tracePt t="49799" x="7094538" y="4197350"/>
          <p14:tracePt t="49814" x="7112000" y="4197350"/>
          <p14:tracePt t="49822" x="7119938" y="4197350"/>
          <p14:tracePt t="49829" x="7137400" y="4197350"/>
          <p14:tracePt t="49836" x="7153275" y="4197350"/>
          <p14:tracePt t="49850" x="7162800" y="4197350"/>
          <p14:tracePt t="49858" x="7170738" y="4197350"/>
          <p14:tracePt t="49864" x="7178675" y="4197350"/>
          <p14:tracePt t="49872" x="7188200" y="4197350"/>
          <p14:tracePt t="49878" x="7204075" y="4197350"/>
          <p14:tracePt t="49886" x="7213600" y="4206875"/>
          <p14:tracePt t="49893" x="7221538" y="4206875"/>
          <p14:tracePt t="49900" x="7239000" y="4214813"/>
          <p14:tracePt t="49914" x="7256463" y="4224338"/>
          <p14:tracePt t="49922" x="7264400" y="4224338"/>
          <p14:tracePt t="49936" x="7272338" y="4232275"/>
          <p14:tracePt t="49943" x="7289800" y="4240213"/>
          <p14:tracePt t="49951" x="7289800" y="4249738"/>
          <p14:tracePt t="49958" x="7297738" y="4249738"/>
          <p14:tracePt t="49965" x="7307263" y="4249738"/>
          <p14:tracePt t="49986" x="7315200" y="4257675"/>
          <p14:tracePt t="49994" x="7323138" y="4257675"/>
          <p14:tracePt t="50008" x="7323138" y="4265613"/>
          <p14:tracePt t="50016" x="7332663" y="4265613"/>
          <p14:tracePt t="50037" x="7332663" y="4275138"/>
          <p14:tracePt t="50044" x="7340600" y="4275138"/>
          <p14:tracePt t="50059" x="7340600" y="4283075"/>
          <p14:tracePt t="50066" x="7348538" y="4283075"/>
          <p14:tracePt t="50203" x="7348538" y="4275138"/>
          <p14:tracePt t="50232" x="7348538" y="4265613"/>
          <p14:tracePt t="50239" x="7358063" y="4265613"/>
          <p14:tracePt t="50246" x="7373938" y="4257675"/>
          <p14:tracePt t="50253" x="7391400" y="4249738"/>
          <p14:tracePt t="50260" x="7416800" y="4240213"/>
          <p14:tracePt t="50267" x="7451725" y="4232275"/>
          <p14:tracePt t="50275" x="7477125" y="4232275"/>
          <p14:tracePt t="50282" x="7502525" y="4224338"/>
          <p14:tracePt t="50289" x="7518400" y="4224338"/>
          <p14:tracePt t="50296" x="7535863" y="4224338"/>
          <p14:tracePt t="50303" x="7553325" y="4224338"/>
          <p14:tracePt t="50311" x="7570788" y="4224338"/>
          <p14:tracePt t="50317" x="7586663" y="4214813"/>
          <p14:tracePt t="50324" x="7604125" y="4214813"/>
          <p14:tracePt t="50331" x="7621588" y="4214813"/>
          <p14:tracePt t="50339" x="7646988" y="4214813"/>
          <p14:tracePt t="50346" x="7662863" y="4214813"/>
          <p14:tracePt t="50352" x="7697788" y="4214813"/>
          <p14:tracePt t="50360" x="7731125" y="4214813"/>
          <p14:tracePt t="50367" x="7773988" y="4214813"/>
          <p14:tracePt t="50374" x="7807325" y="4214813"/>
          <p14:tracePt t="50381" x="7832725" y="4214813"/>
          <p14:tracePt t="50389" x="7859713" y="4214813"/>
          <p14:tracePt t="50395" x="7875588" y="4214813"/>
          <p14:tracePt t="50402" x="7885113" y="4214813"/>
          <p14:tracePt t="50410" x="7893050" y="4214813"/>
          <p14:tracePt t="50416" x="7900988" y="4214813"/>
          <p14:tracePt t="50424" x="7900988" y="4224338"/>
          <p14:tracePt t="50431" x="7910513" y="4224338"/>
          <p14:tracePt t="50438" x="7910513" y="4232275"/>
          <p14:tracePt t="50445" x="7918450" y="4232275"/>
          <p14:tracePt t="50452" x="7926388" y="4240213"/>
          <p14:tracePt t="50466" x="7943850" y="4240213"/>
          <p14:tracePt t="50480" x="7961313" y="4249738"/>
          <p14:tracePt t="50488" x="7986713" y="4257675"/>
          <p14:tracePt t="50494" x="8004175" y="4275138"/>
          <p14:tracePt t="50502" x="8012113" y="4283075"/>
          <p14:tracePt t="50509" x="8029575" y="4283075"/>
          <p14:tracePt t="50516" x="8037513" y="4283075"/>
          <p14:tracePt t="50523" x="8037513" y="4291013"/>
          <p14:tracePt t="50530" x="8045450" y="4291013"/>
          <p14:tracePt t="50538" x="8054975" y="4291013"/>
          <p14:tracePt t="50544" x="8062913" y="4300538"/>
          <p14:tracePt t="50558" x="8062913" y="4308475"/>
          <p14:tracePt t="50565" x="8070850" y="4308475"/>
          <p14:tracePt t="50572" x="8080375" y="4308475"/>
          <p14:tracePt t="50608" x="8088313" y="4308475"/>
          <p14:tracePt t="50615" x="8088313" y="4316413"/>
          <p14:tracePt t="50623" x="8096250" y="4316413"/>
          <p14:tracePt t="50658" x="8105775" y="4316413"/>
          <p14:tracePt t="50785" x="8105775" y="4308475"/>
          <p14:tracePt t="50792" x="8113713" y="4308475"/>
          <p14:tracePt t="50800" x="8121650" y="4300538"/>
          <p14:tracePt t="50807" x="8147050" y="4291013"/>
          <p14:tracePt t="50814" x="8189913" y="4283075"/>
          <p14:tracePt t="50823" x="8224838" y="4265613"/>
          <p14:tracePt t="50828" x="8275638" y="4257675"/>
          <p14:tracePt t="50835" x="8308975" y="4249738"/>
          <p14:tracePt t="50842" x="8343900" y="4232275"/>
          <p14:tracePt t="50850" x="8385175" y="4232275"/>
          <p14:tracePt t="50857" x="8420100" y="4224338"/>
          <p14:tracePt t="50864" x="8453438" y="4214813"/>
          <p14:tracePt t="50871" x="8488363" y="4206875"/>
          <p14:tracePt t="50878" x="8529638" y="4197350"/>
          <p14:tracePt t="50885" x="8555038" y="4189413"/>
          <p14:tracePt t="50893" x="8589963" y="4181475"/>
          <p14:tracePt t="50900" x="8615363" y="4181475"/>
          <p14:tracePt t="50907" x="8648700" y="4181475"/>
          <p14:tracePt t="50914" x="8683625" y="4171950"/>
          <p14:tracePt t="50922" x="8709025" y="4171950"/>
          <p14:tracePt t="50928" x="8724900" y="4171950"/>
          <p14:tracePt t="50935" x="8750300" y="4164013"/>
          <p14:tracePt t="50942" x="8767763" y="4164013"/>
          <p14:tracePt t="50949" x="8777288" y="4164013"/>
          <p14:tracePt t="50956" x="8793163" y="4164013"/>
          <p14:tracePt t="50963" x="8802688" y="4164013"/>
          <p14:tracePt t="50971" x="8810625" y="4164013"/>
          <p14:tracePt t="50977" x="8828088" y="4164013"/>
          <p14:tracePt t="50984" x="8836025" y="4164013"/>
          <p14:tracePt t="50992" x="8853488" y="4164013"/>
          <p14:tracePt t="50999" x="8869363" y="4164013"/>
          <p14:tracePt t="51006" x="8869363" y="4171950"/>
          <p14:tracePt t="51013" x="8878888" y="4171950"/>
          <p14:tracePt t="51020" x="8886825" y="4171950"/>
          <p14:tracePt t="51027" x="8886825" y="4181475"/>
          <p14:tracePt t="51034" x="8894763" y="4181475"/>
          <p14:tracePt t="51041" x="8904288" y="4181475"/>
          <p14:tracePt t="51048" x="8912225" y="4181475"/>
          <p14:tracePt t="51062" x="8912225" y="4189413"/>
          <p14:tracePt t="51069" x="8921750" y="4189413"/>
          <p14:tracePt t="51076" x="8929688" y="4197350"/>
          <p14:tracePt t="51091" x="8937625" y="4197350"/>
          <p14:tracePt t="51105" x="8947150" y="4197350"/>
          <p14:tracePt t="51126" x="8955088" y="4206875"/>
          <p14:tracePt t="51161" x="8963025" y="4206875"/>
          <p14:tracePt t="51168" x="8963025" y="4214813"/>
          <p14:tracePt t="51175" x="8972550" y="4214813"/>
          <p14:tracePt t="51190" x="8972550" y="4224338"/>
          <p14:tracePt t="51225" x="8972550" y="4232275"/>
          <p14:tracePt t="51239" x="8972550" y="4240213"/>
          <p14:tracePt t="51260" x="8980488" y="4240213"/>
          <p14:tracePt t="51274" x="8988425" y="4249738"/>
          <p14:tracePt t="51289" x="8988425" y="4257675"/>
          <p14:tracePt t="51296" x="8997950" y="4257675"/>
          <p14:tracePt t="51324" x="8997950" y="4265613"/>
          <p14:tracePt t="51360" x="8997950" y="4275138"/>
          <p14:tracePt t="51373" x="8997950" y="4283075"/>
          <p14:tracePt t="51410" x="8997950" y="4291013"/>
          <p14:tracePt t="51537" x="8988425" y="4291013"/>
          <p14:tracePt t="51544" x="8980488" y="4283075"/>
          <p14:tracePt t="51551" x="8972550" y="4275138"/>
          <p14:tracePt t="51558" x="8963025" y="4265613"/>
          <p14:tracePt t="51565" x="8947150" y="4265613"/>
          <p14:tracePt t="51572" x="8894763" y="4232275"/>
          <p14:tracePt t="51580" x="8810625" y="4214813"/>
          <p14:tracePt t="51588" x="8709025" y="4181475"/>
          <p14:tracePt t="51594" x="8589963" y="4156075"/>
          <p14:tracePt t="51601" x="8462963" y="4146550"/>
          <p14:tracePt t="51608" x="8377238" y="4130675"/>
          <p14:tracePt t="51616" x="8318500" y="4121150"/>
          <p14:tracePt t="51623" x="8275638" y="4113213"/>
          <p14:tracePt t="51630" x="8224838" y="4105275"/>
          <p14:tracePt t="51637" x="8189913" y="4095750"/>
          <p14:tracePt t="51644" x="8174038" y="4087813"/>
          <p14:tracePt t="51651" x="8131175" y="4087813"/>
          <p14:tracePt t="51658" x="8096250" y="4079875"/>
          <p14:tracePt t="51665" x="8062913" y="4070350"/>
          <p14:tracePt t="51673" x="8012113" y="4062413"/>
          <p14:tracePt t="51679" x="7969250" y="4052888"/>
          <p14:tracePt t="51687" x="7910513" y="4044950"/>
          <p14:tracePt t="51694" x="7850188" y="4027488"/>
          <p14:tracePt t="51700" x="7816850" y="4019550"/>
          <p14:tracePt t="51708" x="7781925" y="4019550"/>
          <p14:tracePt t="51715" x="7756525" y="4011613"/>
          <p14:tracePt t="51722" x="7748588" y="4002088"/>
          <p14:tracePt t="51729" x="7731125" y="3994150"/>
          <p14:tracePt t="51737" x="7705725" y="3994150"/>
          <p14:tracePt t="51743" x="7688263" y="3994150"/>
          <p14:tracePt t="51750" x="7654925" y="3986213"/>
          <p14:tracePt t="51757" x="7612063" y="3986213"/>
          <p14:tracePt t="51764" x="7535863" y="3986213"/>
          <p14:tracePt t="51772" x="7467600" y="3986213"/>
          <p14:tracePt t="51779" x="7383463" y="3986213"/>
          <p14:tracePt t="51786" x="7307263" y="3986213"/>
          <p14:tracePt t="51793" x="7239000" y="3986213"/>
          <p14:tracePt t="51800" x="7196138" y="3986213"/>
          <p14:tracePt t="51807" x="7162800" y="3986213"/>
          <p14:tracePt t="51814" x="7127875" y="3986213"/>
          <p14:tracePt t="51822" x="7094538" y="3986213"/>
          <p14:tracePt t="51828" x="7051675" y="3986213"/>
          <p14:tracePt t="51836" x="6992938" y="4002088"/>
          <p14:tracePt t="51843" x="6907213" y="4019550"/>
          <p14:tracePt t="51850" x="6831013" y="4027488"/>
          <p14:tracePt t="51857" x="6754813" y="4037013"/>
          <p14:tracePt t="51864" x="6694488" y="4044950"/>
          <p14:tracePt t="51872" x="6669088" y="4052888"/>
          <p14:tracePt t="51878" x="6635750" y="4062413"/>
          <p14:tracePt t="51885" x="6600825" y="4062413"/>
          <p14:tracePt t="51892" x="6575425" y="4070350"/>
          <p14:tracePt t="51899" x="6567488" y="4070350"/>
          <p14:tracePt t="51907" x="6559550" y="4079875"/>
          <p14:tracePt t="51914" x="6542088" y="4079875"/>
          <p14:tracePt t="51921" x="6534150" y="4079875"/>
          <p14:tracePt t="51928" x="6516688" y="4087813"/>
          <p14:tracePt t="51935" x="6499225" y="4087813"/>
          <p14:tracePt t="51942" x="6483350" y="4087813"/>
          <p14:tracePt t="51949" x="6456363" y="4095750"/>
          <p14:tracePt t="51956" x="6430963" y="4105275"/>
          <p14:tracePt t="51963" x="6389688" y="4113213"/>
          <p14:tracePt t="51971" x="6346825" y="4113213"/>
          <p14:tracePt t="51978" x="6311900" y="4121150"/>
          <p14:tracePt t="51984" x="6270625" y="4121150"/>
          <p14:tracePt t="51992" x="6210300" y="4130675"/>
          <p14:tracePt t="51999" x="6176963" y="4130675"/>
          <p14:tracePt t="52006" x="6134100" y="4130675"/>
          <p14:tracePt t="52013" x="6100763" y="4138613"/>
          <p14:tracePt t="52021" x="6083300" y="4138613"/>
          <p14:tracePt t="52027" x="6049963" y="4146550"/>
          <p14:tracePt t="52034" x="6024563" y="4156075"/>
          <p14:tracePt t="52041" x="5989638" y="4156075"/>
          <p14:tracePt t="52049" x="5972175" y="4156075"/>
          <p14:tracePt t="52056" x="5946775" y="4156075"/>
          <p14:tracePt t="52063" x="5921375" y="4156075"/>
          <p14:tracePt t="52071" x="5913438" y="4164013"/>
          <p14:tracePt t="52077" x="5888038" y="4164013"/>
          <p14:tracePt t="52085" x="5870575" y="4164013"/>
          <p14:tracePt t="52092" x="5853113" y="4171950"/>
          <p14:tracePt t="52099" x="5837238" y="4171950"/>
          <p14:tracePt t="52106" x="5819775" y="4171950"/>
          <p14:tracePt t="52113" x="5802313" y="4181475"/>
          <p14:tracePt t="52120" x="5786438" y="4181475"/>
          <p14:tracePt t="52127" x="5761038" y="4189413"/>
          <p14:tracePt t="52134" x="5735638" y="4189413"/>
          <p14:tracePt t="52141" x="5708650" y="4197350"/>
          <p14:tracePt t="52148" x="5683250" y="4197350"/>
          <p14:tracePt t="52156" x="5667375" y="4197350"/>
          <p14:tracePt t="52170" x="5641975" y="4206875"/>
          <p14:tracePt t="52171" x="5624513" y="4206875"/>
          <p14:tracePt t="52177" x="5599113" y="4214813"/>
          <p14:tracePt t="52191" x="5581650" y="4214813"/>
          <p14:tracePt t="52198" x="5573713" y="4214813"/>
          <p14:tracePt t="52212" x="5565775" y="4214813"/>
          <p14:tracePt t="52220" x="5556250" y="4214813"/>
          <p14:tracePt t="52234" x="5548313" y="4214813"/>
          <p14:tracePt t="52241" x="5538788" y="4214813"/>
          <p14:tracePt t="52248" x="5530850" y="4214813"/>
          <p14:tracePt t="52255" x="5530850" y="4224338"/>
          <p14:tracePt t="52262" x="5522913" y="4224338"/>
          <p14:tracePt t="52270" x="5522913" y="4232275"/>
          <p14:tracePt t="52276" x="5513388" y="4232275"/>
          <p14:tracePt t="52290" x="5505450" y="4232275"/>
          <p14:tracePt t="52298" x="5497513" y="4232275"/>
          <p14:tracePt t="52305" x="5487988" y="4232275"/>
          <p14:tracePt t="52312" x="5487988" y="4240213"/>
          <p14:tracePt t="52326" x="5480050" y="4240213"/>
          <p14:tracePt t="52333" x="5472113" y="4240213"/>
          <p14:tracePt t="52369" x="5462588" y="4240213"/>
          <p14:tracePt t="52383" x="5454650" y="4240213"/>
          <p14:tracePt t="52439" x="5454650" y="4249738"/>
          <p14:tracePt t="52454" x="5454650" y="4257675"/>
          <p14:tracePt t="52497" x="5454650" y="4265613"/>
          <p14:tracePt t="52525" x="5454650" y="4275138"/>
          <p14:tracePt t="52539" x="5462588" y="4275138"/>
          <p14:tracePt t="52590" x="5472113" y="4275138"/>
          <p14:tracePt t="52604" x="5480050" y="4275138"/>
          <p14:tracePt t="52639" x="5487988" y="4275138"/>
          <p14:tracePt t="52661" x="5497513" y="4275138"/>
          <p14:tracePt t="52676" x="5505450" y="4275138"/>
          <p14:tracePt t="52704" x="5513388" y="4275138"/>
          <p14:tracePt t="52718" x="5522913" y="4275138"/>
          <p14:tracePt t="52747" x="5530850" y="4275138"/>
          <p14:tracePt t="52754" x="5538788" y="4275138"/>
          <p14:tracePt t="52761" x="5548313" y="4275138"/>
          <p14:tracePt t="52797" x="5556250" y="4275138"/>
          <p14:tracePt t="52811" x="5565775" y="4275138"/>
          <p14:tracePt t="52847" x="5573713" y="4275138"/>
          <p14:tracePt t="52868" x="5581650" y="4275138"/>
          <p14:tracePt t="52882" x="5591175" y="4275138"/>
          <p14:tracePt t="53138" x="5599113" y="4275138"/>
          <p14:tracePt t="53487" x="5607050" y="4275138"/>
          <p14:tracePt t="53531" x="5616575" y="4275138"/>
          <p14:tracePt t="53545" x="5624513" y="4275138"/>
          <p14:tracePt t="53581" x="5632450" y="4275138"/>
          <p14:tracePt t="53595" x="5641975" y="4275138"/>
          <p14:tracePt t="53617" x="5649913" y="4275138"/>
          <p14:tracePt t="53640" x="5649913" y="4283075"/>
          <p14:tracePt t="53661" x="5657850" y="4283075"/>
          <p14:tracePt t="54175" x="5675313" y="4283075"/>
          <p14:tracePt t="54190" x="5683250" y="4283075"/>
          <p14:tracePt t="54197" x="5692775" y="4283075"/>
          <p14:tracePt t="54205" x="5700713" y="4283075"/>
          <p14:tracePt t="54212" x="5718175" y="4283075"/>
          <p14:tracePt t="54220" x="5726113" y="4283075"/>
          <p14:tracePt t="54227" x="5735638" y="4283075"/>
          <p14:tracePt t="54235" x="5751513" y="4283075"/>
          <p14:tracePt t="54241" x="5761038" y="4283075"/>
          <p14:tracePt t="54249" x="5768975" y="4283075"/>
          <p14:tracePt t="54256" x="5776913" y="4283075"/>
          <p14:tracePt t="54263" x="5786438" y="4283075"/>
          <p14:tracePt t="54270" x="5794375" y="4283075"/>
          <p14:tracePt t="54277" x="5802313" y="4283075"/>
          <p14:tracePt t="54285" x="5811838" y="4283075"/>
          <p14:tracePt t="54292" x="5819775" y="4283075"/>
          <p14:tracePt t="54299" x="5827713" y="4283075"/>
          <p14:tracePt t="54314" x="5837238" y="4283075"/>
          <p14:tracePt t="54321" x="5845175" y="4283075"/>
          <p14:tracePt t="54336" x="5853113" y="4283075"/>
          <p14:tracePt t="54342" x="5862638" y="4283075"/>
          <p14:tracePt t="54357" x="5880100" y="4283075"/>
          <p14:tracePt t="54363" x="5888038" y="4275138"/>
          <p14:tracePt t="54378" x="5895975" y="4275138"/>
          <p14:tracePt t="54385" x="5913438" y="4275138"/>
          <p14:tracePt t="54399" x="5921375" y="4275138"/>
          <p14:tracePt t="54407" x="5930900" y="4275138"/>
          <p14:tracePt t="54421" x="5938838" y="4275138"/>
          <p14:tracePt t="54428" x="5946775" y="4265613"/>
          <p14:tracePt t="54435" x="5956300" y="4265613"/>
          <p14:tracePt t="54449" x="5972175" y="4265613"/>
          <p14:tracePt t="54456" x="5981700" y="4257675"/>
          <p14:tracePt t="54470" x="5997575" y="4257675"/>
          <p14:tracePt t="54477" x="5997575" y="4249738"/>
          <p14:tracePt t="54485" x="6007100" y="4249738"/>
          <p14:tracePt t="54491" x="6015038" y="4249738"/>
          <p14:tracePt t="54499" x="6024563" y="4249738"/>
          <p14:tracePt t="54506" x="6032500" y="4249738"/>
          <p14:tracePt t="54513" x="6040438" y="4249738"/>
          <p14:tracePt t="54520" x="6049963" y="4249738"/>
          <p14:tracePt t="54527" x="6057900" y="4249738"/>
          <p14:tracePt t="54534" x="6065838" y="4249738"/>
          <p14:tracePt t="54548" x="6083300" y="4249738"/>
          <p14:tracePt t="54555" x="6091238" y="4249738"/>
          <p14:tracePt t="54569" x="6108700" y="4249738"/>
          <p14:tracePt t="54576" x="6116638" y="4249738"/>
          <p14:tracePt t="54590" x="6134100" y="4249738"/>
          <p14:tracePt t="54598" x="6142038" y="4249738"/>
          <p14:tracePt t="54612" x="6151563" y="4249738"/>
          <p14:tracePt t="54619" x="6167438" y="4249738"/>
          <p14:tracePt t="54633" x="6176963" y="4249738"/>
          <p14:tracePt t="54640" x="6184900" y="4249738"/>
          <p14:tracePt t="54647" x="6194425" y="4249738"/>
          <p14:tracePt t="54654" x="6202363" y="4249738"/>
          <p14:tracePt t="54661" x="6210300" y="4249738"/>
          <p14:tracePt t="54669" x="6219825" y="4249738"/>
          <p14:tracePt t="54676" x="6227763" y="4249738"/>
          <p14:tracePt t="54683" x="6235700" y="4249738"/>
          <p14:tracePt t="54697" x="6253163" y="4249738"/>
          <p14:tracePt t="54704" x="6261100" y="4249738"/>
          <p14:tracePt t="54719" x="6270625" y="4249738"/>
          <p14:tracePt t="54726" x="6278563" y="4257675"/>
          <p14:tracePt t="54733" x="6286500" y="4257675"/>
          <p14:tracePt t="54740" x="6296025" y="4257675"/>
          <p14:tracePt t="54747" x="6303963" y="4265613"/>
          <p14:tracePt t="54755" x="6311900" y="4265613"/>
          <p14:tracePt t="54762" x="6329363" y="4265613"/>
          <p14:tracePt t="54776" x="6338888" y="4265613"/>
          <p14:tracePt t="54784" x="6354763" y="4265613"/>
          <p14:tracePt t="54799" x="6364288" y="4265613"/>
          <p14:tracePt t="54806" x="6372225" y="4265613"/>
          <p14:tracePt t="54813" x="6380163" y="4265613"/>
          <p14:tracePt t="54820" x="6389688" y="4265613"/>
          <p14:tracePt t="54827" x="6397625" y="4265613"/>
          <p14:tracePt t="54842" x="6405563" y="4265613"/>
          <p14:tracePt t="54856" x="6415088" y="4265613"/>
          <p14:tracePt t="54863" x="6423025" y="4265613"/>
          <p14:tracePt t="54877" x="6430963" y="4265613"/>
          <p14:tracePt t="54885" x="6440488" y="4265613"/>
          <p14:tracePt t="54907" x="6448425" y="4265613"/>
          <p14:tracePt t="54921" x="6456363" y="4265613"/>
          <p14:tracePt t="54935" x="6456363" y="4275138"/>
          <p14:tracePt t="54942" x="6465888" y="4275138"/>
          <p14:tracePt t="54950" x="6465888" y="4283075"/>
          <p14:tracePt t="54964" x="6473825" y="4283075"/>
          <p14:tracePt t="54971" x="6473825" y="4291013"/>
          <p14:tracePt t="54986" x="6483350" y="4291013"/>
          <p14:tracePt t="55002" x="6483350" y="4300538"/>
          <p14:tracePt t="55015" x="6491288" y="4300538"/>
          <p14:tracePt t="55022" x="6491288" y="4308475"/>
          <p14:tracePt t="55043" x="6499225" y="4308475"/>
          <p14:tracePt t="55051" x="6499225" y="4316413"/>
          <p14:tracePt t="55072" x="6499225" y="4325938"/>
          <p14:tracePt t="55138" x="6491288" y="4325938"/>
          <p14:tracePt t="55159" x="6483350" y="4325938"/>
          <p14:tracePt t="55173" x="6473825" y="4325938"/>
          <p14:tracePt t="55203" x="6465888" y="4325938"/>
          <p14:tracePt t="55210" x="6456363" y="4325938"/>
          <p14:tracePt t="55217" x="6456363" y="4316413"/>
          <p14:tracePt t="55225" x="6448425" y="4316413"/>
          <p14:tracePt t="55246" x="6448425" y="4308475"/>
          <p14:tracePt t="55260" x="6440488" y="4308475"/>
          <p14:tracePt t="55268" x="6440488" y="4300538"/>
          <p14:tracePt t="55274" x="6430963" y="4300538"/>
          <p14:tracePt t="55296" x="6430963" y="4291013"/>
          <p14:tracePt t="55318" x="6430963" y="4283075"/>
          <p14:tracePt t="55332" x="6423025" y="4283075"/>
          <p14:tracePt t="55347" x="6423025" y="4275138"/>
          <p14:tracePt t="55368" x="6415088" y="4275138"/>
          <p14:tracePt t="55411" x="6405563" y="4275138"/>
          <p14:tracePt t="56757" x="6415088" y="4265613"/>
          <p14:tracePt t="56778" x="6423025" y="4257675"/>
          <p14:tracePt t="56807" x="6423025" y="4249738"/>
          <p14:tracePt t="56821" x="6423025" y="4240213"/>
          <p14:tracePt t="56842" x="6423025" y="4232275"/>
          <p14:tracePt t="56878" x="6423025" y="4224338"/>
          <p14:tracePt t="56892" x="6423025" y="4214813"/>
          <p14:tracePt t="56941" x="6423025" y="4206875"/>
          <p14:tracePt t="56956" x="6423025" y="4197350"/>
          <p14:tracePt t="56977" x="6423025" y="4189413"/>
          <p14:tracePt t="57196" x="6423025" y="4197350"/>
          <p14:tracePt t="57204" x="6423025" y="4206875"/>
          <p14:tracePt t="57218" x="6423025" y="4214813"/>
          <p14:tracePt t="57233" x="6423025" y="4224338"/>
          <p14:tracePt t="57275" x="6423025" y="4232275"/>
          <p14:tracePt t="57289" x="6423025" y="4240213"/>
          <p14:tracePt t="57310" x="6423025" y="4249738"/>
          <p14:tracePt t="57339" x="6423025" y="4257675"/>
          <p14:tracePt t="57361" x="6423025" y="4265613"/>
          <p14:tracePt t="57561" x="6415088" y="4265613"/>
          <p14:tracePt t="57597" x="6415088" y="4275138"/>
          <p14:tracePt t="57604" x="6405563" y="4275138"/>
          <p14:tracePt t="57640" x="6397625" y="4275138"/>
          <p14:tracePt t="57654" x="6389688" y="4275138"/>
          <p14:tracePt t="57675" x="6389688" y="4283075"/>
          <p14:tracePt t="57711" x="6389688" y="4291013"/>
          <p14:tracePt t="57840" x="6389688" y="4300538"/>
          <p14:tracePt t="57854" x="6389688" y="4308475"/>
          <p14:tracePt t="58757" x="6389688" y="4300538"/>
          <p14:tracePt t="58793" x="6389688" y="4291013"/>
          <p14:tracePt t="58906" x="6397625" y="4291013"/>
          <p14:tracePt t="58920" x="6397625" y="4283075"/>
          <p14:tracePt t="58934" x="6397625" y="4275138"/>
          <p14:tracePt t="59012" x="6405563" y="4275138"/>
          <p14:tracePt t="59019" x="6405563" y="4265613"/>
          <p14:tracePt t="59040" x="6405563" y="4257675"/>
          <p14:tracePt t="59069" x="6405563" y="4249738"/>
          <p14:tracePt t="59090" x="6405563" y="4240213"/>
          <p14:tracePt t="59104" x="6405563" y="4232275"/>
          <p14:tracePt t="59140" x="6405563" y="4224338"/>
          <p14:tracePt t="59154" x="6405563" y="4214813"/>
          <p14:tracePt t="59168" x="6405563" y="4206875"/>
          <p14:tracePt t="59175" x="6405563" y="4197350"/>
          <p14:tracePt t="59182" x="6405563" y="4189413"/>
          <p14:tracePt t="59197" x="6405563" y="4164013"/>
          <p14:tracePt t="59204" x="6405563" y="4138613"/>
          <p14:tracePt t="59211" x="6405563" y="4079875"/>
          <p14:tracePt t="59218" x="6405563" y="3994150"/>
          <p14:tracePt t="59225" x="6405563" y="3908425"/>
          <p14:tracePt t="59232" x="6405563" y="3849688"/>
          <p14:tracePt t="59239" x="6405563" y="3790950"/>
          <p14:tracePt t="59247" x="6405563" y="3763963"/>
          <p14:tracePt t="59253" x="6405563" y="3738563"/>
          <p14:tracePt t="59260" x="6405563" y="3722688"/>
          <p14:tracePt t="59275" x="6405563" y="3705225"/>
          <p14:tracePt t="59282" x="6397625" y="3705225"/>
          <p14:tracePt t="59303" x="6397625" y="3697288"/>
          <p14:tracePt t="59310" x="6397625" y="3687763"/>
          <p14:tracePt t="59317" x="6389688" y="3687763"/>
          <p14:tracePt t="59325" x="6389688" y="3679825"/>
          <p14:tracePt t="59339" x="6389688" y="3671888"/>
          <p14:tracePt t="59347" x="6389688" y="3654425"/>
          <p14:tracePt t="59360" x="6389688" y="3646488"/>
          <p14:tracePt t="59367" x="6389688" y="3636963"/>
          <p14:tracePt t="59374" x="6389688" y="3629025"/>
          <p14:tracePt t="59382" x="6389688" y="3619500"/>
          <p14:tracePt t="59389" x="6389688" y="3611563"/>
          <p14:tracePt t="59397" x="6389688" y="3603625"/>
          <p14:tracePt t="59403" x="6389688" y="3594100"/>
          <p14:tracePt t="59410" x="6389688" y="3586163"/>
          <p14:tracePt t="59417" x="6389688" y="3578225"/>
          <p14:tracePt t="59424" x="6389688" y="3568700"/>
          <p14:tracePt t="59432" x="6389688" y="3560763"/>
          <p14:tracePt t="59439" x="6389688" y="3552825"/>
          <p14:tracePt t="59446" x="6389688" y="3535363"/>
          <p14:tracePt t="59453" x="6389688" y="3527425"/>
          <p14:tracePt t="59460" x="6389688" y="3509963"/>
          <p14:tracePt t="59474" x="6389688" y="3492500"/>
          <p14:tracePt t="59482" x="6389688" y="3475038"/>
          <p14:tracePt t="59496" x="6389688" y="3459163"/>
          <p14:tracePt t="59503" x="6389688" y="3449638"/>
          <p14:tracePt t="59510" x="6389688" y="3441700"/>
          <p14:tracePt t="59517" x="6389688" y="3424238"/>
          <p14:tracePt t="59524" x="6389688" y="3416300"/>
          <p14:tracePt t="59532" x="6389688" y="3398838"/>
          <p14:tracePt t="59546" x="6389688" y="3382963"/>
          <p14:tracePt t="59552" x="6389688" y="3365500"/>
          <p14:tracePt t="59566" x="6389688" y="3348038"/>
          <p14:tracePt t="59574" x="6389688" y="3340100"/>
          <p14:tracePt t="59581" x="6389688" y="3330575"/>
          <p14:tracePt t="59588" x="6389688" y="3322638"/>
          <p14:tracePt t="59596" x="6389688" y="3314700"/>
          <p14:tracePt t="59602" x="6389688" y="3305175"/>
          <p14:tracePt t="59609" x="6389688" y="3297238"/>
          <p14:tracePt t="59624" x="6389688" y="3289300"/>
          <p14:tracePt t="59631" x="6389688" y="3271838"/>
          <p14:tracePt t="59645" x="6389688" y="3263900"/>
          <p14:tracePt t="59652" x="6389688" y="3254375"/>
          <p14:tracePt t="59659" x="6389688" y="3246438"/>
          <p14:tracePt t="59681" x="6389688" y="3238500"/>
          <p14:tracePt t="59688" x="6389688" y="3228975"/>
          <p14:tracePt t="59702" x="6389688" y="3221038"/>
          <p14:tracePt t="59709" x="6389688" y="3211513"/>
          <p14:tracePt t="59723" x="6389688" y="3203575"/>
          <p14:tracePt t="59737" x="6389688" y="3195638"/>
          <p14:tracePt t="59745" x="6389688" y="3186113"/>
          <p14:tracePt t="59773" x="6389688" y="3178175"/>
          <p14:tracePt t="59788" x="6389688" y="3170238"/>
          <p14:tracePt t="59802" x="6389688" y="3160713"/>
          <p14:tracePt t="59837" x="6389688" y="3152775"/>
          <p14:tracePt t="59859" x="6389688" y="3144838"/>
          <p14:tracePt t="59887" x="6389688" y="3135313"/>
          <p14:tracePt t="59909" x="6389688" y="3127375"/>
          <p14:tracePt t="59987" x="6389688" y="3119438"/>
          <p14:tracePt t="60023" x="6389688" y="3109913"/>
          <p14:tracePt t="60037" x="6389688" y="3101975"/>
          <p14:tracePt t="60073" x="6389688" y="3094038"/>
          <p14:tracePt t="60087" x="6389688" y="3084513"/>
          <p14:tracePt t="60123" x="6389688" y="3076575"/>
          <p14:tracePt t="60137" x="6389688" y="3067050"/>
          <p14:tracePt t="60159" x="6389688" y="3059113"/>
          <p14:tracePt t="60187" x="6389688" y="3051175"/>
          <p14:tracePt t="60208" x="6389688" y="3041650"/>
          <p14:tracePt t="60236" x="6389688" y="3033713"/>
          <p14:tracePt t="60258" x="6389688" y="3025775"/>
          <p14:tracePt t="60272" x="6389688" y="3016250"/>
          <p14:tracePt t="60301" x="6389688" y="3008313"/>
          <p14:tracePt t="60308" x="6389688" y="3000375"/>
          <p14:tracePt t="60322" x="6389688" y="2990850"/>
          <p14:tracePt t="60329" x="6389688" y="2982913"/>
          <p14:tracePt t="60343" x="6389688" y="2974975"/>
          <p14:tracePt t="60365" x="6389688" y="2965450"/>
          <p14:tracePt t="60386" x="6389688" y="2957513"/>
          <p14:tracePt t="60415" x="6397625" y="2949575"/>
          <p14:tracePt t="60436" x="6397625" y="2940050"/>
          <p14:tracePt t="60450" x="6397625" y="2932113"/>
          <p14:tracePt t="60486" x="6397625" y="2922588"/>
          <p14:tracePt t="60500" x="6397625" y="2914650"/>
          <p14:tracePt t="60535" x="6397625" y="2906713"/>
          <p14:tracePt t="60550" x="6397625" y="2897188"/>
          <p14:tracePt t="60572" x="6397625" y="2889250"/>
          <p14:tracePt t="60643" x="6405563" y="2889250"/>
          <p14:tracePt t="60651" x="6405563" y="2881313"/>
          <p14:tracePt t="60744" x="6405563" y="2871788"/>
          <p14:tracePt t="61899" x="6405563" y="2863850"/>
          <p14:tracePt t="62022" x="6405563" y="2855913"/>
          <p14:tracePt t="62164" x="6405563" y="2846388"/>
          <p14:tracePt t="62193" x="6405563" y="2838450"/>
          <p14:tracePt t="62258" x="6405563" y="2830513"/>
          <p14:tracePt t="62322" x="6405563" y="2820988"/>
          <p14:tracePt t="62378" x="6405563" y="2813050"/>
          <p14:tracePt t="62641" x="6405563" y="2805113"/>
          <p14:tracePt t="62705" x="6405563" y="2795588"/>
          <p14:tracePt t="62740" x="6405563" y="2787650"/>
          <p14:tracePt t="62790" x="6405563" y="2778125"/>
          <p14:tracePt t="62805" x="6405563" y="2770188"/>
          <p14:tracePt t="63886" x="6415088" y="2770188"/>
          <p14:tracePt t="63908" x="6423025" y="2770188"/>
          <p14:tracePt t="63936" x="6430963" y="2770188"/>
          <p14:tracePt t="63957" x="6440488" y="2770188"/>
          <p14:tracePt t="63972" x="6448425" y="2770188"/>
          <p14:tracePt t="64028" x="6456363" y="2770188"/>
          <p14:tracePt t="64049" x="6465888" y="2770188"/>
          <p14:tracePt t="64156" x="6473825" y="2770188"/>
          <p14:tracePt t="64212" x="6483350" y="2770188"/>
          <p14:tracePt t="64560" x="6473825" y="2770188"/>
          <p14:tracePt t="64646" x="6465888" y="2770188"/>
          <p14:tracePt t="64660" x="6456363" y="2770188"/>
          <p14:tracePt t="64716" x="6448425" y="2770188"/>
          <p14:tracePt t="64730" x="6440488" y="2770188"/>
          <p14:tracePt t="64759" x="6430963" y="2770188"/>
          <p14:tracePt t="64808" x="6423025" y="2770188"/>
          <p14:tracePt t="64822" x="6415088" y="2770188"/>
          <p14:tracePt t="64858" x="6405563" y="2770188"/>
          <p14:tracePt t="64872" x="6397625" y="2770188"/>
          <p14:tracePt t="64886" x="6389688" y="2770188"/>
          <p14:tracePt t="64922" x="6380163" y="2762250"/>
          <p14:tracePt t="65786" x="6372225" y="2762250"/>
          <p14:tracePt t="65815" x="6364288" y="2762250"/>
          <p14:tracePt t="65836" x="6354763" y="2762250"/>
          <p14:tracePt t="65850" x="6346825" y="2762250"/>
          <p14:tracePt t="65886" x="6338888" y="2762250"/>
          <p14:tracePt t="65900" x="6329363" y="2762250"/>
          <p14:tracePt t="65936" x="6321425" y="2762250"/>
          <p14:tracePt t="65950" x="6311900" y="2762250"/>
          <p14:tracePt t="65971" x="6303963" y="2762250"/>
          <p14:tracePt t="65999" x="6296025" y="2762250"/>
          <p14:tracePt t="66021" x="6286500" y="2762250"/>
          <p14:tracePt t="66056" x="6278563" y="2762250"/>
          <p14:tracePt t="66070" x="6270625" y="2762250"/>
          <p14:tracePt t="66084" x="6261100" y="2762250"/>
          <p14:tracePt t="66120" x="6253163" y="2762250"/>
          <p14:tracePt t="66134" x="6245225" y="2762250"/>
          <p14:tracePt t="66170" x="6235700" y="2762250"/>
          <p14:tracePt t="66183" x="6227763" y="2762250"/>
          <p14:tracePt t="66220" x="6219825" y="2762250"/>
          <p14:tracePt t="66233" x="6210300" y="2762250"/>
          <p14:tracePt t="66248" x="6202363" y="2762250"/>
          <p14:tracePt t="66262" x="6194425" y="2762250"/>
          <p14:tracePt t="66269" x="6184900" y="2762250"/>
          <p14:tracePt t="66291" x="6176963" y="2762250"/>
          <p14:tracePt t="66298" x="6167438" y="2762250"/>
          <p14:tracePt t="66306" x="6159500" y="2762250"/>
          <p14:tracePt t="66320" x="6151563" y="2762250"/>
          <p14:tracePt t="66334" x="6142038" y="2762250"/>
          <p14:tracePt t="66348" x="6134100" y="2762250"/>
          <p14:tracePt t="66363" x="6126163" y="2762250"/>
          <p14:tracePt t="66369" x="6116638" y="2762250"/>
          <p14:tracePt t="66391" x="6108700" y="2762250"/>
          <p14:tracePt t="66406" x="6100763" y="2762250"/>
          <p14:tracePt t="66435" x="6091238" y="2762250"/>
          <p14:tracePt t="66442" x="6083300" y="2762250"/>
          <p14:tracePt t="66449" x="6075363" y="2762250"/>
          <p14:tracePt t="66471" x="6065838" y="2762250"/>
          <p14:tracePt t="66477" x="6057900" y="2762250"/>
          <p14:tracePt t="66492" x="6049963" y="2762250"/>
          <p14:tracePt t="66507" x="6040438" y="2762250"/>
          <p14:tracePt t="66513" x="6032500" y="2770188"/>
          <p14:tracePt t="66528" x="6024563" y="2770188"/>
          <p14:tracePt t="66535" x="6015038" y="2770188"/>
          <p14:tracePt t="66557" x="6007100" y="2770188"/>
          <p14:tracePt t="66564" x="5997575" y="2770188"/>
          <p14:tracePt t="66571" x="5989638" y="2770188"/>
          <p14:tracePt t="66585" x="5981700" y="2770188"/>
          <p14:tracePt t="66600" x="5972175" y="2770188"/>
          <p14:tracePt t="66614" x="5956300" y="2778125"/>
          <p14:tracePt t="66621" x="5946775" y="2778125"/>
          <p14:tracePt t="66635" x="5930900" y="2778125"/>
          <p14:tracePt t="66642" x="5921375" y="2778125"/>
          <p14:tracePt t="66657" x="5913438" y="2778125"/>
          <p14:tracePt t="66663" x="5905500" y="2778125"/>
          <p14:tracePt t="66671" x="5895975" y="2778125"/>
          <p14:tracePt t="66678" x="5888038" y="2778125"/>
          <p14:tracePt t="66685" x="5880100" y="2778125"/>
          <p14:tracePt t="66692" x="5870575" y="2778125"/>
          <p14:tracePt t="66699" x="5862638" y="2778125"/>
          <p14:tracePt t="66706" x="5853113" y="2778125"/>
          <p14:tracePt t="66713" x="5845175" y="2778125"/>
          <p14:tracePt t="66720" x="5837238" y="2778125"/>
          <p14:tracePt t="66735" x="5827713" y="2778125"/>
          <p14:tracePt t="66742" x="5811838" y="2778125"/>
          <p14:tracePt t="66757" x="5802313" y="2778125"/>
          <p14:tracePt t="66763" x="5794375" y="2778125"/>
          <p14:tracePt t="66770" x="5786438" y="2778125"/>
          <p14:tracePt t="66777" x="5776913" y="2778125"/>
          <p14:tracePt t="66792" x="5768975" y="2778125"/>
          <p14:tracePt t="66807" x="5761038" y="2778125"/>
          <p14:tracePt t="66813" x="5751513" y="2778125"/>
          <p14:tracePt t="66820" x="5743575" y="2778125"/>
          <p14:tracePt t="66841" x="5735638" y="2778125"/>
          <p14:tracePt t="66849" x="5726113" y="2778125"/>
          <p14:tracePt t="66877" x="5718175" y="2778125"/>
          <p14:tracePt t="66891" x="5708650" y="2778125"/>
          <p14:tracePt t="66912" x="5700713" y="2778125"/>
          <p14:tracePt t="66948" x="5692775" y="2778125"/>
          <p14:tracePt t="66962" x="5683250" y="2778125"/>
          <p14:tracePt t="66991" x="5675313" y="2778125"/>
          <p14:tracePt t="67012" x="5667375" y="2778125"/>
          <p14:tracePt t="67026" x="5657850" y="2778125"/>
          <p14:tracePt t="67033" x="5657850" y="2770188"/>
          <p14:tracePt t="67061" x="5649913" y="2770188"/>
          <p14:tracePt t="67075" x="5641975" y="2770188"/>
          <p14:tracePt t="67111" x="5632450" y="2770188"/>
          <p14:tracePt t="67118" x="5624513" y="2770188"/>
          <p14:tracePt t="67125" x="5616575" y="2770188"/>
          <p14:tracePt t="67146" x="5607050" y="2770188"/>
          <p14:tracePt t="67153" x="5599113" y="2770188"/>
          <p14:tracePt t="67174" x="5591175" y="2770188"/>
          <p14:tracePt t="67181" x="5581650" y="2770188"/>
          <p14:tracePt t="67189" x="5573713" y="2770188"/>
          <p14:tracePt t="67203" x="5565775" y="2770188"/>
          <p14:tracePt t="67210" x="5565775" y="2762250"/>
          <p14:tracePt t="67217" x="5556250" y="2762250"/>
          <p14:tracePt t="67231" x="5548313" y="2762250"/>
          <p14:tracePt t="67239" x="5538788" y="2762250"/>
          <p14:tracePt t="67245" x="5530850" y="2762250"/>
          <p14:tracePt t="67266" x="5522913" y="2752725"/>
          <p14:tracePt t="67274" x="5513388" y="2752725"/>
          <p14:tracePt t="67302" x="5505450" y="2752725"/>
          <p14:tracePt t="67316" x="5497513" y="2752725"/>
          <p14:tracePt t="67338" x="5487988" y="2752725"/>
          <p14:tracePt t="67352" x="5480050" y="2752725"/>
          <p14:tracePt t="67366" x="5472113" y="2752725"/>
          <p14:tracePt t="67381" x="5462588" y="2752725"/>
          <p14:tracePt t="67388" x="5454650" y="2752725"/>
          <p14:tracePt t="67409" x="5446713" y="2752725"/>
          <p14:tracePt t="67430" x="5437188" y="2752725"/>
          <p14:tracePt t="67437" x="5429250" y="2752725"/>
          <p14:tracePt t="67465" x="5421313" y="2752725"/>
          <p14:tracePt t="67473" x="5411788" y="2752725"/>
          <p14:tracePt t="67508" x="5403850" y="2752725"/>
          <p14:tracePt t="67515" x="5394325" y="2752725"/>
          <p14:tracePt t="67523" x="5386388" y="2752725"/>
          <p14:tracePt t="67543" x="5378450" y="2752725"/>
          <p14:tracePt t="67565" x="5368925" y="2752725"/>
          <p14:tracePt t="67587" x="5360988" y="2752725"/>
          <p14:tracePt t="67601" x="5353050" y="2752725"/>
          <p14:tracePt t="67615" x="5343525" y="2752725"/>
          <p14:tracePt t="67651" x="5335588" y="2752725"/>
          <p14:tracePt t="67658" x="5335588" y="2762250"/>
          <p14:tracePt t="67665" x="5327650" y="2762250"/>
          <p14:tracePt t="67702" x="5318125" y="2762250"/>
          <p14:tracePt t="67716" x="5310188" y="2762250"/>
          <p14:tracePt t="67738" x="5302250" y="2762250"/>
          <p14:tracePt t="67774" x="5292725" y="2762250"/>
          <p14:tracePt t="67788" x="5284788" y="2762250"/>
          <p14:tracePt t="67838" x="5276850" y="2762250"/>
          <p14:tracePt t="67860" x="5267325" y="2762250"/>
          <p14:tracePt t="67875" x="5259388" y="2762250"/>
          <p14:tracePt t="67946" x="5249863" y="2762250"/>
          <p14:tracePt t="67961" x="5241925" y="2762250"/>
          <p14:tracePt t="67990" x="5241925" y="2770188"/>
          <p14:tracePt t="68004" x="5233988" y="2770188"/>
          <p14:tracePt t="68018" x="5224463" y="2770188"/>
          <p14:tracePt t="68054" x="5216525" y="2770188"/>
          <p14:tracePt t="68076" x="5208588" y="2770188"/>
          <p14:tracePt t="68083" x="5208588" y="2778125"/>
          <p14:tracePt t="68090" x="5199063" y="2778125"/>
          <p14:tracePt t="68126" x="5191125" y="2778125"/>
          <p14:tracePt t="68141" x="5183188" y="2787650"/>
          <p14:tracePt t="68177" x="5173663" y="2787650"/>
          <p14:tracePt t="68199" x="5165725" y="2787650"/>
          <p14:tracePt t="68221" x="5157788" y="2787650"/>
          <p14:tracePt t="68249" x="5148263" y="2787650"/>
          <p14:tracePt t="68271" x="5140325" y="2787650"/>
          <p14:tracePt t="68300" x="5132388" y="2787650"/>
          <p14:tracePt t="68322" x="5122863" y="2787650"/>
          <p14:tracePt t="68336" x="5114925" y="2787650"/>
          <p14:tracePt t="68401" x="5106988" y="2787650"/>
          <p14:tracePt t="68445" x="5097463" y="2787650"/>
          <p14:tracePt t="68554" x="5089525" y="2787650"/>
          <p14:tracePt t="68575" x="5080000" y="2787650"/>
          <p14:tracePt t="68596" x="5072063" y="2787650"/>
          <p14:tracePt t="68632" x="5064125" y="2787650"/>
          <p14:tracePt t="68654" x="5054600" y="2787650"/>
          <p14:tracePt t="68682" x="5046663" y="2787650"/>
          <p14:tracePt t="70679" x="5054600" y="2787650"/>
          <p14:tracePt t="70716" x="5064125" y="2787650"/>
          <p14:tracePt t="71585" x="5072063" y="2787650"/>
          <p14:tracePt t="71599" x="5080000" y="2787650"/>
          <p14:tracePt t="71607" x="5089525" y="2787650"/>
          <p14:tracePt t="71621" x="5089525" y="2795588"/>
          <p14:tracePt t="71628" x="5097463" y="2795588"/>
          <p14:tracePt t="71636" x="5106988" y="2805113"/>
          <p14:tracePt t="71643" x="5114925" y="2805113"/>
          <p14:tracePt t="71650" x="5122863" y="2805113"/>
          <p14:tracePt t="71657" x="5132388" y="2805113"/>
          <p14:tracePt t="71673" x="5148263" y="2813050"/>
          <p14:tracePt t="71679" x="5157788" y="2813050"/>
          <p14:tracePt t="71687" x="5165725" y="2820988"/>
          <p14:tracePt t="71694" x="5173663" y="2820988"/>
          <p14:tracePt t="71701" x="5183188" y="2820988"/>
          <p14:tracePt t="71708" x="5191125" y="2820988"/>
          <p14:tracePt t="71715" x="5208588" y="2820988"/>
          <p14:tracePt t="71730" x="5224463" y="2820988"/>
          <p14:tracePt t="71737" x="5233988" y="2820988"/>
          <p14:tracePt t="71744" x="5241925" y="2830513"/>
          <p14:tracePt t="71752" x="5249863" y="2830513"/>
          <p14:tracePt t="71759" x="5259388" y="2830513"/>
          <p14:tracePt t="71766" x="5267325" y="2830513"/>
          <p14:tracePt t="71773" x="5276850" y="2830513"/>
          <p14:tracePt t="71780" x="5284788" y="2830513"/>
          <p14:tracePt t="71788" x="5292725" y="2830513"/>
          <p14:tracePt t="71795" x="5302250" y="2830513"/>
          <p14:tracePt t="71809" x="5310188" y="2830513"/>
          <p14:tracePt t="71816" x="5327650" y="2830513"/>
          <p14:tracePt t="71824" x="5335588" y="2830513"/>
          <p14:tracePt t="71830" x="5343525" y="2830513"/>
          <p14:tracePt t="71838" x="5360988" y="2830513"/>
          <p14:tracePt t="71845" x="5378450" y="2830513"/>
          <p14:tracePt t="71852" x="5403850" y="2830513"/>
          <p14:tracePt t="71859" x="5421313" y="2830513"/>
          <p14:tracePt t="71866" x="5446713" y="2830513"/>
          <p14:tracePt t="71874" x="5472113" y="2830513"/>
          <p14:tracePt t="71881" x="5487988" y="2830513"/>
          <p14:tracePt t="71888" x="5513388" y="2830513"/>
          <p14:tracePt t="71895" x="5538788" y="2830513"/>
          <p14:tracePt t="71902" x="5548313" y="2830513"/>
          <p14:tracePt t="71909" x="5573713" y="2830513"/>
          <p14:tracePt t="71917" x="5591175" y="2830513"/>
          <p14:tracePt t="71924" x="5607050" y="2830513"/>
          <p14:tracePt t="71931" x="5632450" y="2820988"/>
          <p14:tracePt t="71938" x="5649913" y="2820988"/>
          <p14:tracePt t="71953" x="5667375" y="2820988"/>
          <p14:tracePt t="71960" x="5675313" y="2820988"/>
          <p14:tracePt t="71973" x="5683250" y="2820988"/>
          <p14:tracePt t="71981" x="5700713" y="2820988"/>
          <p14:tracePt t="71995" x="5718175" y="2820988"/>
          <p14:tracePt t="72009" x="5726113" y="2820988"/>
          <p14:tracePt t="72017" x="5743575" y="2820988"/>
          <p14:tracePt t="72031" x="5761038" y="2820988"/>
          <p14:tracePt t="72038" x="5768975" y="2820988"/>
          <p14:tracePt t="72045" x="5786438" y="2820988"/>
          <p14:tracePt t="72053" x="5794375" y="2820988"/>
          <p14:tracePt t="72060" x="5802313" y="2820988"/>
          <p14:tracePt t="72067" x="5819775" y="2820988"/>
          <p14:tracePt t="72074" x="5827713" y="2820988"/>
          <p14:tracePt t="72081" x="5837238" y="2820988"/>
          <p14:tracePt t="72088" x="5853113" y="2820988"/>
          <p14:tracePt t="72103" x="5870575" y="2820988"/>
          <p14:tracePt t="72110" x="5888038" y="2820988"/>
          <p14:tracePt t="72124" x="5905500" y="2820988"/>
          <p14:tracePt t="72131" x="5913438" y="2820988"/>
          <p14:tracePt t="72138" x="5930900" y="2820988"/>
          <p14:tracePt t="72145" x="5938838" y="2820988"/>
          <p14:tracePt t="72153" x="5946775" y="2820988"/>
          <p14:tracePt t="72169" x="5972175" y="2820988"/>
          <p14:tracePt t="72175" x="5981700" y="2820988"/>
          <p14:tracePt t="72182" x="5989638" y="2820988"/>
          <p14:tracePt t="72189" x="5997575" y="2820988"/>
          <p14:tracePt t="72196" x="6007100" y="2820988"/>
          <p14:tracePt t="72204" x="6015038" y="2820988"/>
          <p14:tracePt t="72211" x="6032500" y="2820988"/>
          <p14:tracePt t="72219" x="6040438" y="2820988"/>
          <p14:tracePt t="72225" x="6049963" y="2820988"/>
          <p14:tracePt t="72232" x="6057900" y="2820988"/>
          <p14:tracePt t="72239" x="6065838" y="2820988"/>
          <p14:tracePt t="72254" x="6083300" y="2820988"/>
          <p14:tracePt t="72262" x="6091238" y="2820988"/>
          <p14:tracePt t="72276" x="6108700" y="2820988"/>
          <p14:tracePt t="72283" x="6116638" y="2820988"/>
          <p14:tracePt t="72297" x="6126163" y="2820988"/>
          <p14:tracePt t="72304" x="6134100" y="2820988"/>
          <p14:tracePt t="72319" x="6142038" y="2813050"/>
          <p14:tracePt t="72326" x="6151563" y="2813050"/>
          <p14:tracePt t="72334" x="6159500" y="2813050"/>
          <p14:tracePt t="72355" x="6167438" y="2813050"/>
          <p14:tracePt t="72363" x="6176963" y="2813050"/>
          <p14:tracePt t="72391" x="6184900" y="2813050"/>
          <p14:tracePt t="72405" x="6194425" y="2813050"/>
          <p14:tracePt t="72420" x="6202363" y="2813050"/>
          <p14:tracePt t="72449" x="6210300" y="2813050"/>
          <p14:tracePt t="72463" x="6219825" y="2813050"/>
          <p14:tracePt t="72485" x="6227763" y="2813050"/>
          <p14:tracePt t="72498" x="6235700" y="2813050"/>
          <p14:tracePt t="72505" x="6235700" y="2805113"/>
          <p14:tracePt t="72512" x="6245225" y="2805113"/>
          <p14:tracePt t="72548" x="6253163" y="2805113"/>
          <p14:tracePt t="72584" x="6253163" y="2795588"/>
          <p14:tracePt t="72598" x="6253163" y="2787650"/>
          <p14:tracePt t="72619" x="6253163" y="2778125"/>
          <p14:tracePt t="72670" x="6253163" y="2770188"/>
          <p14:tracePt t="72684" x="6253163" y="2762250"/>
          <p14:tracePt t="72705" x="6245225" y="2762250"/>
          <p14:tracePt t="72713" x="6235700" y="2762250"/>
          <p14:tracePt t="72720" x="6227763" y="2762250"/>
          <p14:tracePt t="72742" x="6210300" y="2762250"/>
          <p14:tracePt t="72750" x="6202363" y="2752725"/>
          <p14:tracePt t="72764" x="6194425" y="2752725"/>
          <p14:tracePt t="72771" x="6184900" y="2752725"/>
          <p14:tracePt t="72778" x="6176963" y="2752725"/>
          <p14:tracePt t="72785" x="6167438" y="2752725"/>
          <p14:tracePt t="72792" x="6159500" y="2752725"/>
          <p14:tracePt t="72801" x="6151563" y="2752725"/>
          <p14:tracePt t="72807" x="6142038" y="2752725"/>
          <p14:tracePt t="72814" x="6134100" y="2752725"/>
          <p14:tracePt t="72821" x="6126163" y="2752725"/>
          <p14:tracePt t="72829" x="6116638" y="2752725"/>
          <p14:tracePt t="72843" x="6108700" y="2752725"/>
          <p14:tracePt t="72851" x="6091238" y="2752725"/>
          <p14:tracePt t="72865" x="6083300" y="2752725"/>
          <p14:tracePt t="72872" x="6075363" y="2752725"/>
          <p14:tracePt t="72879" x="6065838" y="2752725"/>
          <p14:tracePt t="72887" x="6057900" y="2752725"/>
          <p14:tracePt t="72894" x="6049963" y="2752725"/>
          <p14:tracePt t="72901" x="6040438" y="2752725"/>
          <p14:tracePt t="72908" x="6032500" y="2752725"/>
          <p14:tracePt t="72915" x="6024563" y="2752725"/>
          <p14:tracePt t="72922" x="6015038" y="2752725"/>
          <p14:tracePt t="72929" x="5997575" y="2752725"/>
          <p14:tracePt t="72937" x="5989638" y="2752725"/>
          <p14:tracePt t="72944" x="5972175" y="2752725"/>
          <p14:tracePt t="72951" x="5946775" y="2752725"/>
          <p14:tracePt t="72958" x="5930900" y="2752725"/>
          <p14:tracePt t="72965" x="5913438" y="2752725"/>
          <p14:tracePt t="72972" x="5888038" y="2752725"/>
          <p14:tracePt t="72979" x="5870575" y="2752725"/>
          <p14:tracePt t="72987" x="5853113" y="2752725"/>
          <p14:tracePt t="72993" x="5827713" y="2752725"/>
          <p14:tracePt t="73001" x="5819775" y="2752725"/>
          <p14:tracePt t="73008" x="5811838" y="2762250"/>
          <p14:tracePt t="73015" x="5794375" y="2762250"/>
          <p14:tracePt t="73022" x="5786438" y="2762250"/>
          <p14:tracePt t="73029" x="5768975" y="2762250"/>
          <p14:tracePt t="73036" x="5761038" y="2762250"/>
          <p14:tracePt t="73043" x="5751513" y="2770188"/>
          <p14:tracePt t="73051" x="5735638" y="2770188"/>
          <p14:tracePt t="73065" x="5718175" y="2770188"/>
          <p14:tracePt t="73072" x="5700713" y="2770188"/>
          <p14:tracePt t="73086" x="5683250" y="2778125"/>
          <p14:tracePt t="73093" x="5675313" y="2778125"/>
          <p14:tracePt t="73101" x="5667375" y="2778125"/>
          <p14:tracePt t="73107" x="5649913" y="2787650"/>
          <p14:tracePt t="73114" x="5641975" y="2787650"/>
          <p14:tracePt t="73121" x="5624513" y="2787650"/>
          <p14:tracePt t="73128" x="5616575" y="2787650"/>
          <p14:tracePt t="73143" x="5599113" y="2787650"/>
          <p14:tracePt t="73150" x="5591175" y="2787650"/>
          <p14:tracePt t="73167" x="5573713" y="2787650"/>
          <p14:tracePt t="73179" x="5565775" y="2787650"/>
          <p14:tracePt t="73186" x="5556250" y="2787650"/>
          <p14:tracePt t="73193" x="5548313" y="2787650"/>
          <p14:tracePt t="73201" x="5538788" y="2787650"/>
          <p14:tracePt t="73207" x="5530850" y="2787650"/>
          <p14:tracePt t="73214" x="5522913" y="2787650"/>
          <p14:tracePt t="73222" x="5513388" y="2787650"/>
          <p14:tracePt t="73229" x="5505450" y="2787650"/>
          <p14:tracePt t="73244" x="5487988" y="2787650"/>
          <p14:tracePt t="73251" x="5480050" y="2787650"/>
          <p14:tracePt t="73265" x="5472113" y="2787650"/>
          <p14:tracePt t="73272" x="5454650" y="2787650"/>
          <p14:tracePt t="73287" x="5446713" y="2787650"/>
          <p14:tracePt t="73294" x="5437188" y="2787650"/>
          <p14:tracePt t="73302" x="5429250" y="2787650"/>
          <p14:tracePt t="73308" x="5421313" y="2787650"/>
          <p14:tracePt t="73316" x="5411788" y="2787650"/>
          <p14:tracePt t="73322" x="5403850" y="2787650"/>
          <p14:tracePt t="73331" x="5394325" y="2787650"/>
          <p14:tracePt t="73338" x="5386388" y="2787650"/>
          <p14:tracePt t="73352" x="5368925" y="2787650"/>
          <p14:tracePt t="73359" x="5360988" y="2787650"/>
          <p14:tracePt t="73373" x="5353050" y="2787650"/>
          <p14:tracePt t="73380" x="5343525" y="2787650"/>
          <p14:tracePt t="73388" x="5335588" y="2787650"/>
          <p14:tracePt t="73395" x="5327650" y="2787650"/>
          <p14:tracePt t="73402" x="5318125" y="2787650"/>
          <p14:tracePt t="73410" x="5310188" y="2787650"/>
          <p14:tracePt t="73417" x="5302250" y="2787650"/>
          <p14:tracePt t="73424" x="5292725" y="2787650"/>
          <p14:tracePt t="73432" x="5284788" y="2787650"/>
          <p14:tracePt t="73439" x="5276850" y="2787650"/>
          <p14:tracePt t="73446" x="5267325" y="2787650"/>
          <p14:tracePt t="73453" x="5259388" y="2787650"/>
          <p14:tracePt t="73460" x="5249863" y="2787650"/>
          <p14:tracePt t="73475" x="5233988" y="2787650"/>
          <p14:tracePt t="73482" x="5224463" y="2787650"/>
          <p14:tracePt t="73496" x="5216525" y="2787650"/>
          <p14:tracePt t="73503" x="5199063" y="2787650"/>
          <p14:tracePt t="73518" x="5191125" y="2787650"/>
          <p14:tracePt t="73526" x="5183188" y="2787650"/>
          <p14:tracePt t="73534" x="5173663" y="2795588"/>
          <p14:tracePt t="73540" x="5165725" y="2795588"/>
          <p14:tracePt t="73547" x="5157788" y="2795588"/>
          <p14:tracePt t="73554" x="5148263" y="2795588"/>
          <p14:tracePt t="73569" x="5140325" y="2795588"/>
          <p14:tracePt t="73576" x="5132388" y="2795588"/>
          <p14:tracePt t="73591" x="5122863" y="2795588"/>
          <p14:tracePt t="73598" x="5114925" y="2795588"/>
          <p14:tracePt t="73612" x="5106988" y="2795588"/>
          <p14:tracePt t="73620" x="5097463" y="2795588"/>
          <p14:tracePt t="73627" x="5089525" y="2795588"/>
          <p14:tracePt t="73634" x="5080000" y="2795588"/>
          <p14:tracePt t="73641" x="5072063" y="2795588"/>
          <p14:tracePt t="73648" x="5064125" y="2795588"/>
          <p14:tracePt t="73662" x="5046663" y="2795588"/>
          <p14:tracePt t="73676" x="5038725" y="2795588"/>
          <p14:tracePt t="73684" x="5029200" y="2795588"/>
          <p14:tracePt t="73698" x="5021263" y="2795588"/>
          <p14:tracePt t="73712" x="5013325" y="2795588"/>
          <p14:tracePt t="73720" x="5003800" y="2795588"/>
          <p14:tracePt t="73727" x="4995863" y="2795588"/>
          <p14:tracePt t="73741" x="4987925" y="2795588"/>
          <p14:tracePt t="73749" x="4978400" y="2795588"/>
          <p14:tracePt t="73763" x="4970463" y="2795588"/>
          <p14:tracePt t="73770" x="4962525" y="2795588"/>
          <p14:tracePt t="73785" x="4953000" y="2795588"/>
          <p14:tracePt t="73799" x="4945063" y="2795588"/>
          <p14:tracePt t="73806" x="4935538" y="2795588"/>
          <p14:tracePt t="73828" x="4927600" y="2795588"/>
          <p14:tracePt t="73842" x="4919663" y="2795588"/>
          <p14:tracePt t="73856" x="4910138" y="2795588"/>
          <p14:tracePt t="73892" x="4902200" y="2795588"/>
          <p14:tracePt t="73906" x="4894263" y="2795588"/>
          <p14:tracePt t="74131" x="4894263" y="2805113"/>
          <p14:tracePt t="74160" x="4902200" y="2805113"/>
          <p14:tracePt t="74182" x="4910138" y="2813050"/>
          <p14:tracePt t="74196" x="4919663" y="2813050"/>
          <p14:tracePt t="74204" x="4927600" y="2813050"/>
          <p14:tracePt t="74240" x="4935538" y="2813050"/>
          <p14:tracePt t="74254" x="4945063" y="2813050"/>
          <p14:tracePt t="74290" x="4953000" y="2813050"/>
          <p14:tracePt t="74370" x="4962525" y="2813050"/>
          <p14:tracePt t="75212" x="4970463" y="2813050"/>
          <p14:tracePt t="75255" x="4978400" y="2813050"/>
          <p14:tracePt t="75285" x="4987925" y="2813050"/>
          <p14:tracePt t="77727" x="4995863" y="2813050"/>
          <p14:tracePt t="77756" x="5003800" y="2813050"/>
          <p14:tracePt t="77792" x="5013325" y="2813050"/>
          <p14:tracePt t="77806" x="5013325" y="2820988"/>
          <p14:tracePt t="77829" x="5021263" y="2820988"/>
          <p14:tracePt t="77850" x="5029200" y="2820988"/>
          <p14:tracePt t="77900" x="5038725" y="2820988"/>
          <p14:tracePt t="77995" x="5046663" y="2820988"/>
          <p14:tracePt t="79097" x="5046663" y="2830513"/>
          <p14:tracePt t="79111" x="5046663" y="2838450"/>
          <p14:tracePt t="79118" x="5046663" y="2846388"/>
          <p14:tracePt t="79125" x="5046663" y="2855913"/>
          <p14:tracePt t="79146" x="5046663" y="2863850"/>
          <p14:tracePt t="79153" x="5046663" y="2871788"/>
          <p14:tracePt t="79178" x="5046663" y="2881313"/>
          <p14:tracePt t="79182" x="5046663" y="2889250"/>
          <p14:tracePt t="79189" x="5046663" y="2897188"/>
          <p14:tracePt t="79196" x="5038725" y="2897188"/>
          <p14:tracePt t="79203" x="5038725" y="2906713"/>
          <p14:tracePt t="79212" x="5038725" y="2914650"/>
          <p14:tracePt t="79232" x="5038725" y="2922588"/>
          <p14:tracePt t="79239" x="5038725" y="2940050"/>
          <p14:tracePt t="79246" x="5029200" y="2940050"/>
          <p14:tracePt t="79253" x="5029200" y="2949575"/>
          <p14:tracePt t="79260" x="5029200" y="2957513"/>
          <p14:tracePt t="79267" x="5021263" y="2957513"/>
          <p14:tracePt t="79282" x="5021263" y="2965450"/>
          <p14:tracePt t="79289" x="5021263" y="2974975"/>
          <p14:tracePt t="79296" x="5021263" y="2982913"/>
          <p14:tracePt t="79317" x="5021263" y="2990850"/>
          <p14:tracePt t="79324" x="5021263" y="3000375"/>
          <p14:tracePt t="79346" x="5013325" y="3000375"/>
          <p14:tracePt t="79359" x="5013325" y="3008313"/>
          <p14:tracePt t="79374" x="5013325" y="3016250"/>
          <p14:tracePt t="79396" x="5013325" y="3025775"/>
          <p14:tracePt t="79473" x="5003800" y="3025775"/>
          <p14:tracePt t="79509" x="5003800" y="3033713"/>
          <p14:tracePt t="79515" x="5003800" y="3041650"/>
          <p14:tracePt t="79523" x="4995863" y="3051175"/>
          <p14:tracePt t="79530" x="4978400" y="3101975"/>
          <p14:tracePt t="79537" x="4962525" y="3160713"/>
          <p14:tracePt t="79544" x="4935538" y="3263900"/>
          <p14:tracePt t="79551" x="4919663" y="3348038"/>
          <p14:tracePt t="79558" x="4910138" y="3382963"/>
          <p14:tracePt t="79566" x="4902200" y="3408363"/>
          <p14:tracePt t="79573" x="4902200" y="3416300"/>
          <p14:tracePt t="79580" x="4894263" y="3424238"/>
          <p14:tracePt t="79586" x="4894263" y="3433763"/>
          <p14:tracePt t="79595" x="4884738" y="3433763"/>
          <p14:tracePt t="79615" x="4884738" y="3441700"/>
          <p14:tracePt t="79629" x="4884738" y="3449638"/>
          <p14:tracePt t="79650" x="4876800" y="3459163"/>
          <p14:tracePt t="79665" x="4868863" y="3467100"/>
          <p14:tracePt t="79672" x="4868863" y="3475038"/>
          <p14:tracePt t="79679" x="4851400" y="3527425"/>
          <p14:tracePt t="79686" x="4818063" y="3603625"/>
          <p14:tracePt t="79693" x="4765675" y="3763963"/>
          <p14:tracePt t="79700" x="4638675" y="4121150"/>
          <p14:tracePt t="79707" x="4511675" y="4470400"/>
          <p14:tracePt t="79714" x="4384675" y="4802188"/>
          <p14:tracePt t="79722" x="4298950" y="5064125"/>
          <p14:tracePt t="79729" x="4205288" y="5276850"/>
          <p14:tracePt t="79736" x="4154488" y="5430838"/>
          <p14:tracePt t="79743" x="4095750" y="5532438"/>
          <p14:tracePt t="79750" x="4078288" y="5659438"/>
          <p14:tracePt t="79757" x="4017963" y="5778500"/>
          <p14:tracePt t="79765" x="3984625" y="5905500"/>
          <p14:tracePt t="79772" x="3933825" y="6008688"/>
          <p14:tracePt t="79779" x="3900488" y="6153150"/>
          <p14:tracePt t="79786" x="3857625" y="6229350"/>
          <p14:tracePt t="79793" x="3822700" y="6305550"/>
          <p14:tracePt t="79800" x="3797300" y="6381750"/>
          <p14:tracePt t="79807" x="3789363" y="6432550"/>
          <p14:tracePt t="79814" x="3771900" y="6475413"/>
          <p14:tracePt t="79821" x="3756025" y="6535738"/>
          <p14:tracePt t="79828" x="3729038" y="6586538"/>
          <p14:tracePt t="79835" x="3713163" y="6637338"/>
          <p14:tracePt t="79843" x="3695700" y="6680200"/>
          <p14:tracePt t="79849" x="3662363" y="6746875"/>
          <p14:tracePt t="79856" x="3644900" y="6781800"/>
          <p14:tracePt t="79864" x="3619500" y="6815138"/>
          <p14:tracePt t="79871" x="3602038" y="6850063"/>
          <p14:tracePt t="8072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A5EA-9CF5-44CB-93C9-1146F193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40A1F-E359-46E1-A56D-275CFB245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2F009-4D43-44E3-9A62-859C8B26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5" y="457200"/>
            <a:ext cx="10138241" cy="594602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4EBC7C2-1DCC-4BAB-B00A-9E0FBA717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5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82"/>
    </mc:Choice>
    <mc:Fallback>
      <p:transition spd="slow" advTm="4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18" x="2871788" y="6705600"/>
          <p14:tracePt t="23826" x="2897188" y="6561138"/>
          <p14:tracePt t="23833" x="2930525" y="6457950"/>
          <p14:tracePt t="23840" x="2947988" y="6391275"/>
          <p14:tracePt t="23847" x="2965450" y="6356350"/>
          <p14:tracePt t="23855" x="2973388" y="6348413"/>
          <p14:tracePt t="23862" x="2990850" y="6330950"/>
          <p14:tracePt t="23870" x="2998788" y="6313488"/>
          <p14:tracePt t="23876" x="2998788" y="6305550"/>
          <p14:tracePt t="23891" x="3008313" y="6305550"/>
          <p14:tracePt t="23905" x="3016250" y="6305550"/>
          <p14:tracePt t="23927" x="3024188" y="6305550"/>
          <p14:tracePt t="24065" x="3033713" y="6305550"/>
          <p14:tracePt t="24116" x="3041650" y="6305550"/>
          <p14:tracePt t="24144" x="3041650" y="6297613"/>
          <p14:tracePt t="24152" x="3049588" y="6280150"/>
          <p14:tracePt t="24159" x="3067050" y="6262688"/>
          <p14:tracePt t="24166" x="3084513" y="6237288"/>
          <p14:tracePt t="24173" x="3100388" y="6221413"/>
          <p14:tracePt t="24180" x="3109913" y="6194425"/>
          <p14:tracePt t="24187" x="3127375" y="6178550"/>
          <p14:tracePt t="24194" x="3135313" y="6153150"/>
          <p14:tracePt t="24201" x="3143250" y="6127750"/>
          <p14:tracePt t="24208" x="3160713" y="6102350"/>
          <p14:tracePt t="24216" x="3186113" y="6067425"/>
          <p14:tracePt t="24223" x="3203575" y="6034088"/>
          <p14:tracePt t="24230" x="3236913" y="5999163"/>
          <p14:tracePt t="24238" x="3262313" y="5957888"/>
          <p14:tracePt t="24245" x="3287713" y="5905500"/>
          <p14:tracePt t="24252" x="3330575" y="5846763"/>
          <p14:tracePt t="24259" x="3363913" y="5788025"/>
          <p14:tracePt t="24266" x="3406775" y="5735638"/>
          <p14:tracePt t="24273" x="3441700" y="5668963"/>
          <p14:tracePt t="24280" x="3467100" y="5616575"/>
          <p14:tracePt t="24288" x="3482975" y="5583238"/>
          <p14:tracePt t="24295" x="3500438" y="5549900"/>
          <p14:tracePt t="24303" x="3517900" y="5497513"/>
          <p14:tracePt t="24310" x="3551238" y="5456238"/>
          <p14:tracePt t="24317" x="3568700" y="5413375"/>
          <p14:tracePt t="24324" x="3586163" y="5380038"/>
          <p14:tracePt t="24331" x="3602038" y="5345113"/>
          <p14:tracePt t="24339" x="3619500" y="5319713"/>
          <p14:tracePt t="24346" x="3627438" y="5311775"/>
          <p14:tracePt t="24353" x="3644900" y="5286375"/>
          <p14:tracePt t="24360" x="3652838" y="5268913"/>
          <p14:tracePt t="24367" x="3652838" y="5251450"/>
          <p14:tracePt t="24375" x="3670300" y="5243513"/>
          <p14:tracePt t="24382" x="3678238" y="5218113"/>
          <p14:tracePt t="24389" x="3695700" y="5192713"/>
          <p14:tracePt t="24396" x="3713163" y="5167313"/>
          <p14:tracePt t="24405" x="3721100" y="5149850"/>
          <p14:tracePt t="24411" x="3746500" y="5124450"/>
          <p14:tracePt t="24418" x="3756025" y="5099050"/>
          <p14:tracePt t="24425" x="3771900" y="5064125"/>
          <p14:tracePt t="24432" x="3781425" y="5048250"/>
          <p14:tracePt t="24440" x="3797300" y="5013325"/>
          <p14:tracePt t="24447" x="3814763" y="4987925"/>
          <p14:tracePt t="24454" x="3832225" y="4972050"/>
          <p14:tracePt t="24461" x="3840163" y="4954588"/>
          <p14:tracePt t="24468" x="3848100" y="4937125"/>
          <p14:tracePt t="24475" x="3857625" y="4929188"/>
          <p14:tracePt t="24482" x="3857625" y="4919663"/>
          <p14:tracePt t="24497" x="3857625" y="4911725"/>
          <p14:tracePt t="24505" x="3865563" y="4911725"/>
          <p14:tracePt t="24511" x="3865563" y="4903788"/>
          <p14:tracePt t="24526" x="3873500" y="4894263"/>
          <p14:tracePt t="24533" x="3873500" y="4886325"/>
          <p14:tracePt t="24540" x="3883025" y="4868863"/>
          <p14:tracePt t="24547" x="3900488" y="4835525"/>
          <p14:tracePt t="24554" x="3916363" y="4802188"/>
          <p14:tracePt t="24561" x="3933825" y="4775200"/>
          <p14:tracePt t="24569" x="3951288" y="4759325"/>
          <p14:tracePt t="24576" x="3959225" y="4749800"/>
          <p14:tracePt t="24583" x="3959225" y="4741863"/>
          <p14:tracePt t="24590" x="3967163" y="4733925"/>
          <p14:tracePt t="24605" x="3967163" y="4724400"/>
          <p14:tracePt t="24633" x="3967163" y="4716463"/>
          <p14:tracePt t="24641" x="3976688" y="4716463"/>
          <p14:tracePt t="24655" x="3984625" y="4699000"/>
          <p14:tracePt t="24662" x="4002088" y="4683125"/>
          <p14:tracePt t="24670" x="4027488" y="4630738"/>
          <p14:tracePt t="24677" x="4044950" y="4597400"/>
          <p14:tracePt t="24684" x="4060825" y="4572000"/>
          <p14:tracePt t="24691" x="4070350" y="4564063"/>
          <p14:tracePt t="24706" x="4070350" y="4554538"/>
          <p14:tracePt t="24721" x="4070350" y="4546600"/>
          <p14:tracePt t="24742" x="4070350" y="4554538"/>
          <p14:tracePt t="25037" x="4070350" y="4538663"/>
          <p14:tracePt t="25044" x="4086225" y="4503738"/>
          <p14:tracePt t="25051" x="4111625" y="4460875"/>
          <p14:tracePt t="25058" x="4121150" y="4427538"/>
          <p14:tracePt t="25065" x="4146550" y="4359275"/>
          <p14:tracePt t="25072" x="4171950" y="4316413"/>
          <p14:tracePt t="25087" x="4205288" y="4206875"/>
          <p14:tracePt t="25094" x="4214813" y="4156075"/>
          <p14:tracePt t="25101" x="4222750" y="4138613"/>
          <p14:tracePt t="25108" x="4240213" y="4113213"/>
          <p14:tracePt t="25116" x="4248150" y="4087813"/>
          <p14:tracePt t="25123" x="4248150" y="4070350"/>
          <p14:tracePt t="25130" x="4256088" y="4062413"/>
          <p14:tracePt t="25137" x="4265613" y="4044950"/>
          <p14:tracePt t="25144" x="4273550" y="4027488"/>
          <p14:tracePt t="25152" x="4273550" y="4019550"/>
          <p14:tracePt t="25159" x="4273550" y="4002088"/>
          <p14:tracePt t="25166" x="4281488" y="3976688"/>
          <p14:tracePt t="25173" x="4291013" y="3960813"/>
          <p14:tracePt t="25180" x="4298950" y="3925888"/>
          <p14:tracePt t="25187" x="4306888" y="3900488"/>
          <p14:tracePt t="25195" x="4306888" y="3875088"/>
          <p14:tracePt t="25202" x="4316413" y="3841750"/>
          <p14:tracePt t="25209" x="4324350" y="3824288"/>
          <p14:tracePt t="25216" x="4332288" y="3798888"/>
          <p14:tracePt t="25223" x="4341813" y="3773488"/>
          <p14:tracePt t="25230" x="4341813" y="3763963"/>
          <p14:tracePt t="25237" x="4349750" y="3748088"/>
          <p14:tracePt t="25244" x="4349750" y="3738563"/>
          <p14:tracePt t="25252" x="4349750" y="3730625"/>
          <p14:tracePt t="25265" x="4349750" y="3722688"/>
          <p14:tracePt t="25272" x="4349750" y="3713163"/>
          <p14:tracePt t="25279" x="4359275" y="3713163"/>
          <p14:tracePt t="25294" x="4359275" y="3705225"/>
          <p14:tracePt t="25302" x="4367213" y="3697288"/>
          <p14:tracePt t="25316" x="4375150" y="3687763"/>
          <p14:tracePt t="25330" x="4375150" y="3679825"/>
          <p14:tracePt t="25337" x="4375150" y="3671888"/>
          <p14:tracePt t="25353" x="4384675" y="3662363"/>
          <p14:tracePt t="25359" x="4384675" y="3654425"/>
          <p14:tracePt t="25373" x="4392613" y="3654425"/>
          <p14:tracePt t="25381" x="4392613" y="3646488"/>
          <p14:tracePt t="25388" x="4392613" y="3636963"/>
          <p14:tracePt t="25395" x="4392613" y="3629025"/>
          <p14:tracePt t="25402" x="4400550" y="3629025"/>
          <p14:tracePt t="25410" x="4400550" y="3619500"/>
          <p14:tracePt t="25424" x="4410075" y="3619500"/>
          <p14:tracePt t="25431" x="4410075" y="3611563"/>
          <p14:tracePt t="25438" x="4418013" y="3611563"/>
          <p14:tracePt t="25445" x="4425950" y="3611563"/>
          <p14:tracePt t="25460" x="4435475" y="3611563"/>
          <p14:tracePt t="25496" x="4443413" y="3611563"/>
          <p14:tracePt t="25503" x="4451350" y="3611563"/>
          <p14:tracePt t="25524" x="4460875" y="3611563"/>
          <p14:tracePt t="25532" x="4468813" y="3611563"/>
          <p14:tracePt t="25546" x="4476750" y="3611563"/>
          <p14:tracePt t="25574" x="4486275" y="3611563"/>
          <p14:tracePt t="25589" x="4494213" y="3611563"/>
          <p14:tracePt t="25617" x="4503738" y="3611563"/>
          <p14:tracePt t="25632" x="4511675" y="3619500"/>
          <p14:tracePt t="25646" x="4519613" y="3619500"/>
          <p14:tracePt t="25667" x="4529138" y="3629025"/>
          <p14:tracePt t="25675" x="4537075" y="3629025"/>
          <p14:tracePt t="25704" x="4545013" y="3629025"/>
          <p14:tracePt t="25719" x="4554538" y="3629025"/>
          <p14:tracePt t="25732" x="4562475" y="3629025"/>
          <p14:tracePt t="25746" x="4562475" y="3636963"/>
          <p14:tracePt t="25761" x="4570413" y="3636963"/>
          <p14:tracePt t="25776" x="4579938" y="3636963"/>
          <p14:tracePt t="25812" x="4587875" y="3636963"/>
          <p14:tracePt t="25826" x="4595813" y="3636963"/>
          <p14:tracePt t="25841" x="4605338" y="3636963"/>
          <p14:tracePt t="25877" x="4613275" y="3636963"/>
          <p14:tracePt t="25899" x="4621213" y="3636963"/>
          <p14:tracePt t="25950" x="4630738" y="3636963"/>
          <p14:tracePt t="25986" x="4630738" y="3646488"/>
          <p14:tracePt t="26022" x="4630738" y="3654425"/>
          <p14:tracePt t="26693" x="4638675" y="3654425"/>
          <p14:tracePt t="26708" x="4646613" y="3654425"/>
          <p14:tracePt t="26744" x="4656138" y="3654425"/>
          <p14:tracePt t="26760" x="4664075" y="3654425"/>
          <p14:tracePt t="26796" x="4673600" y="3654425"/>
          <p14:tracePt t="26811" x="4681538" y="3654425"/>
          <p14:tracePt t="26878" x="4689475" y="3654425"/>
          <p14:tracePt t="26892" x="4689475" y="3662363"/>
          <p14:tracePt t="26900" x="4699000" y="3662363"/>
          <p14:tracePt t="26936" x="4699000" y="3671888"/>
          <p14:tracePt t="26944" x="4706938" y="3671888"/>
          <p14:tracePt t="26966" x="4706938" y="3679825"/>
          <p14:tracePt t="26980" x="4706938" y="3687763"/>
          <p14:tracePt t="27024" x="4706938" y="3697288"/>
          <p14:tracePt t="27039" x="4706938" y="3705225"/>
          <p14:tracePt t="27076" x="4706938" y="3713163"/>
          <p14:tracePt t="27105" x="4706938" y="3722688"/>
          <p14:tracePt t="27134" x="4706938" y="3730625"/>
          <p14:tracePt t="27177" x="4706938" y="3738563"/>
          <p14:tracePt t="27206" x="4706938" y="3748088"/>
          <p14:tracePt t="27265" x="4706938" y="3756025"/>
          <p14:tracePt t="27287" x="4706938" y="3763963"/>
          <p14:tracePt t="27338" x="4706938" y="3773488"/>
          <p14:tracePt t="27352" x="4706938" y="3781425"/>
          <p14:tracePt t="27367" x="4714875" y="3790950"/>
          <p14:tracePt t="27425" x="4714875" y="3798888"/>
          <p14:tracePt t="27433" x="4724400" y="3798888"/>
          <p14:tracePt t="27462" x="4724400" y="3806825"/>
          <p14:tracePt t="27687" x="4724400" y="3798888"/>
          <p14:tracePt t="27724" x="4724400" y="3790950"/>
          <p14:tracePt t="27738" x="4724400" y="3781425"/>
          <p14:tracePt t="27760" x="4732338" y="3773488"/>
          <p14:tracePt t="27774" x="4740275" y="3773488"/>
          <p14:tracePt t="27782" x="4749800" y="3773488"/>
          <p14:tracePt t="27789" x="4749800" y="3763963"/>
          <p14:tracePt t="27796" x="4749800" y="3756025"/>
          <p14:tracePt t="27803" x="4765675" y="3756025"/>
          <p14:tracePt t="27810" x="4775200" y="3756025"/>
          <p14:tracePt t="27818" x="4775200" y="3748088"/>
          <p14:tracePt t="27825" x="4783138" y="3748088"/>
          <p14:tracePt t="27834" x="4791075" y="3748088"/>
          <p14:tracePt t="27840" x="4800600" y="3738563"/>
          <p14:tracePt t="27847" x="4808538" y="3738563"/>
          <p14:tracePt t="27854" x="4818063" y="3730625"/>
          <p14:tracePt t="27862" x="4826000" y="3730625"/>
          <p14:tracePt t="27869" x="4833938" y="3730625"/>
          <p14:tracePt t="27876" x="4843463" y="3730625"/>
          <p14:tracePt t="27885" x="4851400" y="3730625"/>
          <p14:tracePt t="27891" x="4859338" y="3722688"/>
          <p14:tracePt t="27898" x="4859338" y="3713163"/>
          <p14:tracePt t="27905" x="4868863" y="3713163"/>
          <p14:tracePt t="27913" x="4884738" y="3713163"/>
          <p14:tracePt t="27928" x="4894263" y="3713163"/>
          <p14:tracePt t="27935" x="4902200" y="3705225"/>
          <p14:tracePt t="27943" x="4910138" y="3705225"/>
          <p14:tracePt t="27951" x="4919663" y="3697288"/>
          <p14:tracePt t="27957" x="4927600" y="3697288"/>
          <p14:tracePt t="27965" x="4935538" y="3697288"/>
          <p14:tracePt t="27972" x="4945063" y="3697288"/>
          <p14:tracePt t="27980" x="4953000" y="3697288"/>
          <p14:tracePt t="27987" x="4953000" y="3687763"/>
          <p14:tracePt t="27994" x="4970463" y="3687763"/>
          <p14:tracePt t="28009" x="4978400" y="3687763"/>
          <p14:tracePt t="28024" x="4987925" y="3687763"/>
          <p14:tracePt t="28032" x="4995863" y="3687763"/>
          <p14:tracePt t="28054" x="5003800" y="3687763"/>
          <p14:tracePt t="28061" x="5013325" y="3687763"/>
          <p14:tracePt t="28069" x="5021263" y="3687763"/>
          <p14:tracePt t="28099" x="5029200" y="3687763"/>
          <p14:tracePt t="28113" x="5038725" y="3687763"/>
          <p14:tracePt t="28128" x="5038725" y="3697288"/>
          <p14:tracePt t="28143" x="5038725" y="3705225"/>
          <p14:tracePt t="28151" x="5046663" y="3705225"/>
          <p14:tracePt t="28165" x="5054600" y="3705225"/>
          <p14:tracePt t="28172" x="5054600" y="3713163"/>
          <p14:tracePt t="28187" x="5064125" y="3722688"/>
          <p14:tracePt t="28202" x="5064125" y="3730625"/>
          <p14:tracePt t="28209" x="5064125" y="3738563"/>
          <p14:tracePt t="28217" x="5072063" y="3738563"/>
          <p14:tracePt t="28224" x="5072063" y="3748088"/>
          <p14:tracePt t="28239" x="5080000" y="3756025"/>
          <p14:tracePt t="28253" x="5080000" y="3763963"/>
          <p14:tracePt t="28268" x="5080000" y="3773488"/>
          <p14:tracePt t="28275" x="5089525" y="3773488"/>
          <p14:tracePt t="28283" x="5089525" y="3781425"/>
          <p14:tracePt t="28290" x="5089525" y="3790950"/>
          <p14:tracePt t="28297" x="5097463" y="3790950"/>
          <p14:tracePt t="28305" x="5097463" y="3798888"/>
          <p14:tracePt t="28313" x="5097463" y="3806825"/>
          <p14:tracePt t="28320" x="5106988" y="3806825"/>
          <p14:tracePt t="28342" x="5106988" y="3816350"/>
          <p14:tracePt t="28350" x="5106988" y="3824288"/>
          <p14:tracePt t="28372" x="5106988" y="3832225"/>
          <p14:tracePt t="28401" x="5106988" y="3841750"/>
          <p14:tracePt t="28423" x="5106988" y="3849688"/>
          <p14:tracePt t="28505" x="5097463" y="3849688"/>
          <p14:tracePt t="28520" x="5089525" y="3841750"/>
          <p14:tracePt t="28549" x="5089525" y="3832225"/>
          <p14:tracePt t="28571" x="5089525" y="3824288"/>
          <p14:tracePt t="28578" x="5089525" y="3816350"/>
          <p14:tracePt t="28615" x="5089525" y="3806825"/>
          <p14:tracePt t="28622" x="5097463" y="3806825"/>
          <p14:tracePt t="28629" x="5106988" y="3798888"/>
          <p14:tracePt t="28651" x="5114925" y="3798888"/>
          <p14:tracePt t="28658" x="5122863" y="3798888"/>
          <p14:tracePt t="28666" x="5122863" y="3790950"/>
          <p14:tracePt t="28673" x="5132388" y="3790950"/>
          <p14:tracePt t="28680" x="5132388" y="3781425"/>
          <p14:tracePt t="28687" x="5140325" y="3781425"/>
          <p14:tracePt t="28694" x="5148263" y="3781425"/>
          <p14:tracePt t="28710" x="5157788" y="3781425"/>
          <p14:tracePt t="28718" x="5165725" y="3781425"/>
          <p14:tracePt t="28739" x="5183188" y="3781425"/>
          <p14:tracePt t="28746" x="5191125" y="3781425"/>
          <p14:tracePt t="28760" x="5208588" y="3781425"/>
          <p14:tracePt t="28768" x="5216525" y="3781425"/>
          <p14:tracePt t="28784" x="5224463" y="3781425"/>
          <p14:tracePt t="28789" x="5233988" y="3781425"/>
          <p14:tracePt t="28797" x="5241925" y="3781425"/>
          <p14:tracePt t="28804" x="5249863" y="3781425"/>
          <p14:tracePt t="28812" x="5259388" y="3781425"/>
          <p14:tracePt t="28819" x="5267325" y="3781425"/>
          <p14:tracePt t="28826" x="5276850" y="3781425"/>
          <p14:tracePt t="28833" x="5284788" y="3781425"/>
          <p14:tracePt t="28848" x="5292725" y="3781425"/>
          <p14:tracePt t="28855" x="5302250" y="3781425"/>
          <p14:tracePt t="28870" x="5310188" y="3781425"/>
          <p14:tracePt t="28877" x="5318125" y="3781425"/>
          <p14:tracePt t="28884" x="5318125" y="3790950"/>
          <p14:tracePt t="28891" x="5327650" y="3790950"/>
          <p14:tracePt t="28906" x="5335588" y="3790950"/>
          <p14:tracePt t="28913" x="5343525" y="3790950"/>
          <p14:tracePt t="28921" x="5343525" y="3798888"/>
          <p14:tracePt t="28928" x="5353050" y="3798888"/>
          <p14:tracePt t="28935" x="5353050" y="3806825"/>
          <p14:tracePt t="28950" x="5360988" y="3806825"/>
          <p14:tracePt t="28971" x="5360988" y="3816350"/>
          <p14:tracePt t="28978" x="5368925" y="3824288"/>
          <p14:tracePt t="29001" x="5378450" y="3832225"/>
          <p14:tracePt t="29015" x="5386388" y="3832225"/>
          <p14:tracePt t="29029" x="5386388" y="3841750"/>
          <p14:tracePt t="29051" x="5394325" y="3849688"/>
          <p14:tracePt t="29079" x="5394325" y="3857625"/>
          <p14:tracePt t="29087" x="5403850" y="3857625"/>
          <p14:tracePt t="29101" x="5403850" y="3867150"/>
          <p14:tracePt t="29116" x="5403850" y="3875088"/>
          <p14:tracePt t="29232" x="5403850" y="3867150"/>
          <p14:tracePt t="29253" x="5403850" y="3857625"/>
          <p14:tracePt t="29297" x="5403850" y="3849688"/>
          <p14:tracePt t="29319" x="5403850" y="3841750"/>
          <p14:tracePt t="29347" x="5411788" y="3832225"/>
          <p14:tracePt t="29362" x="5421313" y="3832225"/>
          <p14:tracePt t="29369" x="5421313" y="3824288"/>
          <p14:tracePt t="29384" x="5429250" y="3816350"/>
          <p14:tracePt t="29405" x="5437188" y="3816350"/>
          <p14:tracePt t="29412" x="5446713" y="3816350"/>
          <p14:tracePt t="29419" x="5446713" y="3806825"/>
          <p14:tracePt t="29426" x="5446713" y="3798888"/>
          <p14:tracePt t="29434" x="5454650" y="3798888"/>
          <p14:tracePt t="29440" x="5462588" y="3798888"/>
          <p14:tracePt t="29448" x="5472113" y="3790950"/>
          <p14:tracePt t="29454" x="5472113" y="3781425"/>
          <p14:tracePt t="29469" x="5480050" y="3781425"/>
          <p14:tracePt t="29476" x="5487988" y="3773488"/>
          <p14:tracePt t="29498" x="5497513" y="3773488"/>
          <p14:tracePt t="29504" x="5505450" y="3763963"/>
          <p14:tracePt t="29512" x="5513388" y="3763963"/>
          <p14:tracePt t="29525" x="5522913" y="3756025"/>
          <p14:tracePt t="29540" x="5538788" y="3756025"/>
          <p14:tracePt t="29554" x="5548313" y="3748088"/>
          <p14:tracePt t="29561" x="5556250" y="3748088"/>
          <p14:tracePt t="29568" x="5565775" y="3748088"/>
          <p14:tracePt t="29576" x="5573713" y="3738563"/>
          <p14:tracePt t="29583" x="5581650" y="3738563"/>
          <p14:tracePt t="29598" x="5599113" y="3738563"/>
          <p14:tracePt t="29604" x="5607050" y="3738563"/>
          <p14:tracePt t="29619" x="5624513" y="3738563"/>
          <p14:tracePt t="29633" x="5632450" y="3738563"/>
          <p14:tracePt t="29640" x="5641975" y="3738563"/>
          <p14:tracePt t="29648" x="5649913" y="3738563"/>
          <p14:tracePt t="29655" x="5657850" y="3738563"/>
          <p14:tracePt t="29669" x="5667375" y="3738563"/>
          <p14:tracePt t="29677" x="5675313" y="3738563"/>
          <p14:tracePt t="29691" x="5683250" y="3738563"/>
          <p14:tracePt t="29699" x="5692775" y="3748088"/>
          <p14:tracePt t="29719" x="5700713" y="3756025"/>
          <p14:tracePt t="29726" x="5708650" y="3756025"/>
          <p14:tracePt t="29734" x="5718175" y="3763963"/>
          <p14:tracePt t="29755" x="5726113" y="3773488"/>
          <p14:tracePt t="29762" x="5735638" y="3773488"/>
          <p14:tracePt t="29770" x="5735638" y="3781425"/>
          <p14:tracePt t="29777" x="5735638" y="3790950"/>
          <p14:tracePt t="29791" x="5743575" y="3790950"/>
          <p14:tracePt t="29800" x="5743575" y="3798888"/>
          <p14:tracePt t="29813" x="5751513" y="3806825"/>
          <p14:tracePt t="29827" x="5761038" y="3806825"/>
          <p14:tracePt t="29849" x="5761038" y="3816350"/>
          <p14:tracePt t="29863" x="5761038" y="3824288"/>
          <p14:tracePt t="29900" x="5761038" y="3832225"/>
          <p14:tracePt t="29914" x="5761038" y="3841750"/>
          <p14:tracePt t="30037" x="5761038" y="3832225"/>
          <p14:tracePt t="30073" x="5761038" y="3824288"/>
          <p14:tracePt t="30087" x="5761038" y="3816350"/>
          <p14:tracePt t="30123" x="5761038" y="3806825"/>
          <p14:tracePt t="30130" x="5768975" y="3806825"/>
          <p14:tracePt t="30137" x="5768975" y="3798888"/>
          <p14:tracePt t="30144" x="5776913" y="3798888"/>
          <p14:tracePt t="30166" x="5786438" y="3798888"/>
          <p14:tracePt t="30173" x="5794375" y="3790950"/>
          <p14:tracePt t="30187" x="5802313" y="3781425"/>
          <p14:tracePt t="30194" x="5819775" y="3781425"/>
          <p14:tracePt t="30209" x="5827713" y="3773488"/>
          <p14:tracePt t="30216" x="5845175" y="3773488"/>
          <p14:tracePt t="30230" x="5853113" y="3773488"/>
          <p14:tracePt t="30237" x="5862638" y="3763963"/>
          <p14:tracePt t="30244" x="5870575" y="3763963"/>
          <p14:tracePt t="30251" x="5880100" y="3763963"/>
          <p14:tracePt t="30258" x="5888038" y="3756025"/>
          <p14:tracePt t="30273" x="5895975" y="3756025"/>
          <p14:tracePt t="30280" x="5905500" y="3756025"/>
          <p14:tracePt t="30287" x="5913438" y="3756025"/>
          <p14:tracePt t="30308" x="5921375" y="3756025"/>
          <p14:tracePt t="30315" x="5930900" y="3756025"/>
          <p14:tracePt t="30322" x="5938838" y="3756025"/>
          <p14:tracePt t="30329" x="5946775" y="3756025"/>
          <p14:tracePt t="30336" x="5956300" y="3756025"/>
          <p14:tracePt t="30350" x="5972175" y="3756025"/>
          <p14:tracePt t="30358" x="5981700" y="3763963"/>
          <p14:tracePt t="30372" x="5989638" y="3763963"/>
          <p14:tracePt t="30379" x="5997575" y="3763963"/>
          <p14:tracePt t="30386" x="6007100" y="3773488"/>
          <p14:tracePt t="30393" x="6015038" y="3773488"/>
          <p14:tracePt t="30400" x="6024563" y="3781425"/>
          <p14:tracePt t="30407" x="6024563" y="3790950"/>
          <p14:tracePt t="30415" x="6032500" y="3790950"/>
          <p14:tracePt t="30421" x="6040438" y="3798888"/>
          <p14:tracePt t="30436" x="6040438" y="3806825"/>
          <p14:tracePt t="30443" x="6049963" y="3806825"/>
          <p14:tracePt t="30450" x="6057900" y="3806825"/>
          <p14:tracePt t="30457" x="6065838" y="3806825"/>
          <p14:tracePt t="30472" x="6065838" y="3816350"/>
          <p14:tracePt t="30486" x="6065838" y="3824288"/>
          <p14:tracePt t="30493" x="6075363" y="3824288"/>
          <p14:tracePt t="30515" x="6083300" y="3824288"/>
          <p14:tracePt t="30521" x="6083300" y="3832225"/>
          <p14:tracePt t="30535" x="6083300" y="3841750"/>
          <p14:tracePt t="30557" x="6083300" y="3849688"/>
          <p14:tracePt t="30586" x="6083300" y="3857625"/>
          <p14:tracePt t="30607" x="6083300" y="3867150"/>
          <p14:tracePt t="30771" x="6083300" y="3857625"/>
          <p14:tracePt t="30800" x="6083300" y="3849688"/>
          <p14:tracePt t="30821" x="6091238" y="3841750"/>
          <p14:tracePt t="30835" x="6091238" y="3832225"/>
          <p14:tracePt t="30864" x="6100763" y="3832225"/>
          <p14:tracePt t="30871" x="6100763" y="3824288"/>
          <p14:tracePt t="30885" x="6108700" y="3816350"/>
          <p14:tracePt t="30913" x="6116638" y="3816350"/>
          <p14:tracePt t="30920" x="6126163" y="3806825"/>
          <p14:tracePt t="30934" x="6126163" y="3798888"/>
          <p14:tracePt t="30942" x="6134100" y="3798888"/>
          <p14:tracePt t="30949" x="6142038" y="3798888"/>
          <p14:tracePt t="30956" x="6151563" y="3798888"/>
          <p14:tracePt t="30970" x="6159500" y="3790950"/>
          <p14:tracePt t="30984" x="6167438" y="3781425"/>
          <p14:tracePt t="30998" x="6176963" y="3781425"/>
          <p14:tracePt t="31005" x="6184900" y="3781425"/>
          <p14:tracePt t="31020" x="6194425" y="3781425"/>
          <p14:tracePt t="31049" x="6202363" y="3773488"/>
          <p14:tracePt t="31055" x="6210300" y="3773488"/>
          <p14:tracePt t="31069" x="6219825" y="3773488"/>
          <p14:tracePt t="31076" x="6227763" y="3773488"/>
          <p14:tracePt t="31091" x="6235700" y="3773488"/>
          <p14:tracePt t="31104" x="6245225" y="3773488"/>
          <p14:tracePt t="31119" x="6253163" y="3773488"/>
          <p14:tracePt t="31140" x="6261100" y="3773488"/>
          <p14:tracePt t="31147" x="6270625" y="3773488"/>
          <p14:tracePt t="31161" x="6278563" y="3773488"/>
          <p14:tracePt t="31168" x="6286500" y="3773488"/>
          <p14:tracePt t="31182" x="6296025" y="3781425"/>
          <p14:tracePt t="31197" x="6296025" y="3790950"/>
          <p14:tracePt t="31211" x="6303963" y="3790950"/>
          <p14:tracePt t="31232" x="6311900" y="3798888"/>
          <p14:tracePt t="31246" x="6311900" y="3806825"/>
          <p14:tracePt t="31260" x="6321425" y="3806825"/>
          <p14:tracePt t="31274" x="6329363" y="3806825"/>
          <p14:tracePt t="31282" x="6329363" y="3816350"/>
          <p14:tracePt t="31296" x="6338888" y="3824288"/>
          <p14:tracePt t="31324" x="6338888" y="3832225"/>
          <p14:tracePt t="31332" x="6346825" y="3832225"/>
          <p14:tracePt t="31338" x="6346825" y="3841750"/>
          <p14:tracePt t="31345" x="6354763" y="3841750"/>
          <p14:tracePt t="31359" x="6354763" y="3849688"/>
          <p14:tracePt t="31381" x="6364288" y="3849688"/>
          <p14:tracePt t="31388" x="6364288" y="3857625"/>
          <p14:tracePt t="31416" x="6364288" y="3867150"/>
          <p14:tracePt t="31529" x="6372225" y="3867150"/>
          <p14:tracePt t="31536" x="6372225" y="3857625"/>
          <p14:tracePt t="31543" x="6380163" y="3857625"/>
          <p14:tracePt t="31565" x="6389688" y="3849688"/>
          <p14:tracePt t="31579" x="6405563" y="3849688"/>
          <p14:tracePt t="31586" x="6405563" y="3841750"/>
          <p14:tracePt t="31593" x="6415088" y="3832225"/>
          <p14:tracePt t="31600" x="6423025" y="3832225"/>
          <p14:tracePt t="31607" x="6430963" y="3832225"/>
          <p14:tracePt t="31614" x="6440488" y="3832225"/>
          <p14:tracePt t="31621" x="6448425" y="3824288"/>
          <p14:tracePt t="31629" x="6456363" y="3816350"/>
          <p14:tracePt t="31636" x="6473825" y="3816350"/>
          <p14:tracePt t="31643" x="6473825" y="3806825"/>
          <p14:tracePt t="31650" x="6491288" y="3798888"/>
          <p14:tracePt t="31657" x="6499225" y="3790950"/>
          <p14:tracePt t="31671" x="6516688" y="3790950"/>
          <p14:tracePt t="31678" x="6524625" y="3790950"/>
          <p14:tracePt t="31692" x="6534150" y="3781425"/>
          <p14:tracePt t="31699" x="6550025" y="3781425"/>
          <p14:tracePt t="31714" x="6559550" y="3773488"/>
          <p14:tracePt t="31721" x="6567488" y="3773488"/>
          <p14:tracePt t="31728" x="6575425" y="3763963"/>
          <p14:tracePt t="31735" x="6584950" y="3763963"/>
          <p14:tracePt t="31742" x="6592888" y="3763963"/>
          <p14:tracePt t="31749" x="6600825" y="3763963"/>
          <p14:tracePt t="31756" x="6610350" y="3763963"/>
          <p14:tracePt t="31764" x="6618288" y="3756025"/>
          <p14:tracePt t="31777" x="6635750" y="3748088"/>
          <p14:tracePt t="31784" x="6643688" y="3748088"/>
          <p14:tracePt t="31791" x="6643688" y="3738563"/>
          <p14:tracePt t="31798" x="6653213" y="3738563"/>
          <p14:tracePt t="31805" x="6669088" y="3738563"/>
          <p14:tracePt t="31820" x="6678613" y="3738563"/>
          <p14:tracePt t="31827" x="6686550" y="3738563"/>
          <p14:tracePt t="31834" x="6694488" y="3738563"/>
          <p14:tracePt t="31841" x="6704013" y="3738563"/>
          <p14:tracePt t="31848" x="6711950" y="3738563"/>
          <p14:tracePt t="31863" x="6719888" y="3738563"/>
          <p14:tracePt t="31870" x="6729413" y="3738563"/>
          <p14:tracePt t="31883" x="6737350" y="3738563"/>
          <p14:tracePt t="31904" x="6745288" y="3738563"/>
          <p14:tracePt t="31919" x="6754813" y="3738563"/>
          <p14:tracePt t="31948" x="6754813" y="3748088"/>
          <p14:tracePt t="31954" x="6762750" y="3748088"/>
          <p14:tracePt t="31962" x="6762750" y="3756025"/>
          <p14:tracePt t="31968" x="6770688" y="3756025"/>
          <p14:tracePt t="32004" x="6770688" y="3763963"/>
          <p14:tracePt t="32018" x="6770688" y="3773488"/>
          <p14:tracePt t="32075" x="6770688" y="3781425"/>
          <p14:tracePt t="32096" x="6770688" y="3790950"/>
          <p14:tracePt t="32358" x="6780213" y="3790950"/>
          <p14:tracePt t="32365" x="6788150" y="3790950"/>
          <p14:tracePt t="32372" x="6797675" y="3781425"/>
          <p14:tracePt t="32386" x="6805613" y="3781425"/>
          <p14:tracePt t="32393" x="6813550" y="3781425"/>
          <p14:tracePt t="32414" x="6823075" y="3773488"/>
          <p14:tracePt t="32421" x="6831013" y="3773488"/>
          <p14:tracePt t="32429" x="6838950" y="3773488"/>
          <p14:tracePt t="32443" x="6848475" y="3773488"/>
          <p14:tracePt t="32449" x="6856413" y="3773488"/>
          <p14:tracePt t="32464" x="6864350" y="3773488"/>
          <p14:tracePt t="32471" x="6873875" y="3773488"/>
          <p14:tracePt t="32478" x="6881813" y="3773488"/>
          <p14:tracePt t="32492" x="6899275" y="3773488"/>
          <p14:tracePt t="32499" x="6907213" y="3773488"/>
          <p14:tracePt t="32514" x="6915150" y="3773488"/>
          <p14:tracePt t="32520" x="6924675" y="3773488"/>
          <p14:tracePt t="32527" x="6932613" y="3773488"/>
          <p14:tracePt t="32534" x="6942138" y="3773488"/>
          <p14:tracePt t="32541" x="6950075" y="3773488"/>
          <p14:tracePt t="32549" x="6958013" y="3773488"/>
          <p14:tracePt t="32555" x="6967538" y="3781425"/>
          <p14:tracePt t="32563" x="6975475" y="3781425"/>
          <p14:tracePt t="32570" x="6975475" y="3790950"/>
          <p14:tracePt t="32577" x="6983413" y="3798888"/>
          <p14:tracePt t="32584" x="6992938" y="3798888"/>
          <p14:tracePt t="32598" x="7000875" y="3798888"/>
          <p14:tracePt t="32605" x="7008813" y="3806825"/>
          <p14:tracePt t="32626" x="7018338" y="3816350"/>
          <p14:tracePt t="32654" x="7026275" y="3824288"/>
          <p14:tracePt t="32662" x="7026275" y="3832225"/>
          <p14:tracePt t="32669" x="7034213" y="3841750"/>
          <p14:tracePt t="32690" x="7034213" y="3849688"/>
          <p14:tracePt t="32697" x="7034213" y="3857625"/>
          <p14:tracePt t="32704" x="7043738" y="3857625"/>
          <p14:tracePt t="32719" x="7043738" y="3867150"/>
          <p14:tracePt t="32733" x="7043738" y="3875088"/>
          <p14:tracePt t="32747" x="7043738" y="3883025"/>
          <p14:tracePt t="32782" x="7043738" y="3892550"/>
          <p14:tracePt t="33016" x="7051675" y="3892550"/>
          <p14:tracePt t="33030" x="7059613" y="3892550"/>
          <p14:tracePt t="33037" x="7069138" y="3892550"/>
          <p14:tracePt t="33052" x="7077075" y="3883025"/>
          <p14:tracePt t="33065" x="7077075" y="3875088"/>
          <p14:tracePt t="33080" x="7085013" y="3875088"/>
          <p14:tracePt t="33094" x="7094538" y="3867150"/>
          <p14:tracePt t="33101" x="7102475" y="3867150"/>
          <p14:tracePt t="33108" x="7112000" y="3867150"/>
          <p14:tracePt t="33115" x="7119938" y="3867150"/>
          <p14:tracePt t="33122" x="7127875" y="3857625"/>
          <p14:tracePt t="33130" x="7145338" y="3857625"/>
          <p14:tracePt t="33137" x="7153275" y="3849688"/>
          <p14:tracePt t="33143" x="7170738" y="3841750"/>
          <p14:tracePt t="33151" x="7196138" y="3832225"/>
          <p14:tracePt t="33158" x="7221538" y="3824288"/>
          <p14:tracePt t="33165" x="7229475" y="3824288"/>
          <p14:tracePt t="33172" x="7239000" y="3824288"/>
          <p14:tracePt t="33179" x="7246938" y="3824288"/>
          <p14:tracePt t="33186" x="7256463" y="3824288"/>
          <p14:tracePt t="33193" x="7264400" y="3824288"/>
          <p14:tracePt t="33201" x="7272338" y="3824288"/>
          <p14:tracePt t="33221" x="7281863" y="3824288"/>
          <p14:tracePt t="33229" x="7289800" y="3824288"/>
          <p14:tracePt t="33250" x="7297738" y="3824288"/>
          <p14:tracePt t="33264" x="7307263" y="3824288"/>
          <p14:tracePt t="33285" x="7315200" y="3824288"/>
          <p14:tracePt t="33314" x="7323138" y="3824288"/>
          <p14:tracePt t="33356" x="7332663" y="3824288"/>
          <p14:tracePt t="33385" x="7340600" y="3824288"/>
          <p14:tracePt t="33399" x="7340600" y="3832225"/>
          <p14:tracePt t="33406" x="7348538" y="3832225"/>
          <p14:tracePt t="33420" x="7358063" y="3832225"/>
          <p14:tracePt t="33448" x="7358063" y="3841750"/>
          <p14:tracePt t="33654" x="7366000" y="3841750"/>
          <p14:tracePt t="33668" x="7373938" y="3841750"/>
          <p14:tracePt t="33690" x="7383463" y="3832225"/>
          <p14:tracePt t="33697" x="7391400" y="3824288"/>
          <p14:tracePt t="33704" x="7400925" y="3824288"/>
          <p14:tracePt t="33712" x="7408863" y="3806825"/>
          <p14:tracePt t="33718" x="7416800" y="3798888"/>
          <p14:tracePt t="33725" x="7434263" y="3790950"/>
          <p14:tracePt t="33733" x="7442200" y="3781425"/>
          <p14:tracePt t="33740" x="7451725" y="3773488"/>
          <p14:tracePt t="33747" x="7467600" y="3763963"/>
          <p14:tracePt t="33754" x="7467600" y="3756025"/>
          <p14:tracePt t="33768" x="7477125" y="3756025"/>
          <p14:tracePt t="33776" x="7485063" y="3748088"/>
          <p14:tracePt t="33790" x="7493000" y="3748088"/>
          <p14:tracePt t="33797" x="7493000" y="3738563"/>
          <p14:tracePt t="33811" x="7502525" y="3738563"/>
          <p14:tracePt t="33818" x="7510463" y="3738563"/>
          <p14:tracePt t="33824" x="7510463" y="3730625"/>
          <p14:tracePt t="33832" x="7518400" y="3730625"/>
          <p14:tracePt t="33839" x="7535863" y="3730625"/>
          <p14:tracePt t="33846" x="7535863" y="3722688"/>
          <p14:tracePt t="33853" x="7545388" y="3722688"/>
          <p14:tracePt t="33860" x="7553325" y="3713163"/>
          <p14:tracePt t="33868" x="7561263" y="3713163"/>
          <p14:tracePt t="33874" x="7570788" y="3713163"/>
          <p14:tracePt t="33888" x="7578725" y="3713163"/>
          <p14:tracePt t="33902" x="7586663" y="3713163"/>
          <p14:tracePt t="33917" x="7596188" y="3713163"/>
          <p14:tracePt t="33952" x="7604125" y="3713163"/>
          <p14:tracePt t="33966" x="7612063" y="3713163"/>
          <p14:tracePt t="34002" x="7621588" y="3713163"/>
          <p14:tracePt t="34016" x="7621588" y="3722688"/>
          <p14:tracePt t="34044" x="7621588" y="3730625"/>
          <p14:tracePt t="34073" x="7629525" y="3738563"/>
          <p14:tracePt t="34095" x="7637463" y="3748088"/>
          <p14:tracePt t="34122" x="7646988" y="3756025"/>
          <p14:tracePt t="34143" x="7646988" y="3763963"/>
          <p14:tracePt t="34150" x="7654925" y="3763963"/>
          <p14:tracePt t="34158" x="7654925" y="3773488"/>
          <p14:tracePt t="34194" x="7654925" y="3781425"/>
          <p14:tracePt t="34207" x="7654925" y="3790950"/>
          <p14:tracePt t="34264" x="7662863" y="3798888"/>
          <p14:tracePt t="34349" x="7662863" y="3806825"/>
          <p14:tracePt t="35738" x="7621588" y="3806825"/>
          <p14:tracePt t="35745" x="7518400" y="3806825"/>
          <p14:tracePt t="35752" x="7426325" y="3806825"/>
          <p14:tracePt t="35759" x="7348538" y="3806825"/>
          <p14:tracePt t="35766" x="7307263" y="3806825"/>
          <p14:tracePt t="35773" x="7272338" y="3806825"/>
          <p14:tracePt t="35780" x="7256463" y="3806825"/>
          <p14:tracePt t="35787" x="7229475" y="3806825"/>
          <p14:tracePt t="35794" x="7204075" y="3798888"/>
          <p14:tracePt t="35801" x="7170738" y="3798888"/>
          <p14:tracePt t="35809" x="7127875" y="3798888"/>
          <p14:tracePt t="35815" x="7085013" y="3798888"/>
          <p14:tracePt t="35823" x="6983413" y="3790950"/>
          <p14:tracePt t="35830" x="6873875" y="3773488"/>
          <p14:tracePt t="35837" x="6694488" y="3763963"/>
          <p14:tracePt t="35844" x="6524625" y="3763963"/>
          <p14:tracePt t="35851" x="6423025" y="3763963"/>
          <p14:tracePt t="35859" x="6354763" y="3763963"/>
          <p14:tracePt t="35865" x="6278563" y="3763963"/>
          <p14:tracePt t="35872" x="6219825" y="3763963"/>
          <p14:tracePt t="35879" x="6151563" y="3763963"/>
          <p14:tracePt t="35886" x="6065838" y="3763963"/>
          <p14:tracePt t="35894" x="5981700" y="3763963"/>
          <p14:tracePt t="35900" x="5895975" y="3763963"/>
          <p14:tracePt t="35908" x="5811838" y="3763963"/>
          <p14:tracePt t="35915" x="5726113" y="3763963"/>
          <p14:tracePt t="35922" x="5616575" y="3763963"/>
          <p14:tracePt t="35929" x="5497513" y="3763963"/>
          <p14:tracePt t="35936" x="5368925" y="3790950"/>
          <p14:tracePt t="35943" x="5259388" y="3790950"/>
          <p14:tracePt t="35950" x="5157788" y="3790950"/>
          <p14:tracePt t="35957" x="5097463" y="3790950"/>
          <p14:tracePt t="35965" x="5054600" y="3790950"/>
          <p14:tracePt t="35971" x="5038725" y="3790950"/>
          <p14:tracePt t="35979" x="5003800" y="3790950"/>
          <p14:tracePt t="35985" x="4987925" y="3790950"/>
          <p14:tracePt t="35993" x="4970463" y="3790950"/>
          <p14:tracePt t="36000" x="4935538" y="3790950"/>
          <p14:tracePt t="36007" x="4902200" y="3790950"/>
          <p14:tracePt t="36014" x="4851400" y="3790950"/>
          <p14:tracePt t="36022" x="4800600" y="3790950"/>
          <p14:tracePt t="36029" x="4740275" y="3781425"/>
          <p14:tracePt t="36036" x="4689475" y="3781425"/>
          <p14:tracePt t="36043" x="4630738" y="3763963"/>
          <p14:tracePt t="36050" x="4570413" y="3756025"/>
          <p14:tracePt t="36057" x="4519613" y="3756025"/>
          <p14:tracePt t="36064" x="4476750" y="3748088"/>
          <p14:tracePt t="36076" x="4435475" y="3738563"/>
          <p14:tracePt t="36078" x="4400550" y="3738563"/>
          <p14:tracePt t="36085" x="4375150" y="3730625"/>
          <p14:tracePt t="36093" x="4367213" y="3730625"/>
          <p14:tracePt t="36100" x="4341813" y="3722688"/>
          <p14:tracePt t="36107" x="4324350" y="3722688"/>
          <p14:tracePt t="36115" x="4298950" y="3722688"/>
          <p14:tracePt t="36122" x="4273550" y="3713163"/>
          <p14:tracePt t="36129" x="4240213" y="3713163"/>
          <p14:tracePt t="36136" x="4205288" y="3705225"/>
          <p14:tracePt t="36144" x="4162425" y="3697288"/>
          <p14:tracePt t="36150" x="4129088" y="3687763"/>
          <p14:tracePt t="36157" x="4095750" y="3687763"/>
          <p14:tracePt t="36164" x="4070350" y="3679825"/>
          <p14:tracePt t="36171" x="4060825" y="3679825"/>
          <p14:tracePt t="36179" x="4044950" y="3679825"/>
          <p14:tracePt t="36185" x="4035425" y="3679825"/>
          <p14:tracePt t="36193" x="4027488" y="3679825"/>
          <p14:tracePt t="36200" x="4010025" y="3679825"/>
          <p14:tracePt t="36207" x="4002088" y="3679825"/>
          <p14:tracePt t="36214" x="3992563" y="3679825"/>
          <p14:tracePt t="36221" x="3984625" y="3679825"/>
          <p14:tracePt t="36235" x="3967163" y="3679825"/>
          <p14:tracePt t="36243" x="3959225" y="3679825"/>
          <p14:tracePt t="36250" x="3959225" y="3687763"/>
          <p14:tracePt t="36257" x="3941763" y="3687763"/>
          <p14:tracePt t="36264" x="3933825" y="3687763"/>
          <p14:tracePt t="36271" x="3933825" y="3697288"/>
          <p14:tracePt t="36278" x="3916363" y="3697288"/>
          <p14:tracePt t="36285" x="3900488" y="3705225"/>
          <p14:tracePt t="36293" x="3890963" y="3713163"/>
          <p14:tracePt t="36300" x="3883025" y="3722688"/>
          <p14:tracePt t="36307" x="3865563" y="3722688"/>
          <p14:tracePt t="36314" x="3857625" y="3738563"/>
          <p14:tracePt t="36321" x="3832225" y="3748088"/>
          <p14:tracePt t="36328" x="3814763" y="3748088"/>
          <p14:tracePt t="36336" x="3789363" y="3763963"/>
          <p14:tracePt t="36343" x="3771900" y="3773488"/>
          <p14:tracePt t="36350" x="3756025" y="3781425"/>
          <p14:tracePt t="36357" x="3738563" y="3781425"/>
          <p14:tracePt t="36364" x="3729038" y="3798888"/>
          <p14:tracePt t="36371" x="3713163" y="3806825"/>
          <p14:tracePt t="36378" x="3687763" y="3806825"/>
          <p14:tracePt t="36385" x="3670300" y="3816350"/>
          <p14:tracePt t="36400" x="3662363" y="3824288"/>
          <p14:tracePt t="36408" x="3652838" y="3824288"/>
          <p14:tracePt t="36415" x="3644900" y="3824288"/>
          <p14:tracePt t="36422" x="3636963" y="3832225"/>
          <p14:tracePt t="36429" x="3627438" y="3832225"/>
          <p14:tracePt t="36436" x="3619500" y="3832225"/>
          <p14:tracePt t="36444" x="3611563" y="3832225"/>
          <p14:tracePt t="36451" x="3602038" y="3832225"/>
          <p14:tracePt t="36459" x="3602038" y="3841750"/>
          <p14:tracePt t="36465" x="3594100" y="3841750"/>
          <p14:tracePt t="36472" x="3586163" y="3849688"/>
          <p14:tracePt t="36486" x="3576638" y="3849688"/>
          <p14:tracePt t="36494" x="3568700" y="3857625"/>
          <p14:tracePt t="36509" x="3559175" y="3857625"/>
          <p14:tracePt t="36523" x="3551238" y="3857625"/>
          <p14:tracePt t="36530" x="3543300" y="3857625"/>
          <p14:tracePt t="36560" x="3533775" y="3857625"/>
          <p14:tracePt t="36581" x="3525838" y="3857625"/>
          <p14:tracePt t="36603" x="3517900" y="3857625"/>
          <p14:tracePt t="36610" x="3517900" y="3867150"/>
          <p14:tracePt t="36719" x="3517900" y="3875088"/>
          <p14:tracePt t="37661" x="3517900" y="3976688"/>
          <p14:tracePt t="37669" x="3517900" y="4214813"/>
          <p14:tracePt t="37676" x="3517900" y="4589463"/>
          <p14:tracePt t="37683" x="3482975" y="5005388"/>
          <p14:tracePt t="37691" x="3424238" y="5421313"/>
          <p14:tracePt t="37697" x="3381375" y="5616575"/>
          <p14:tracePt t="37704" x="3373438" y="5803900"/>
          <p14:tracePt t="37711" x="3338513" y="5915025"/>
          <p14:tracePt t="37719" x="3313113" y="5973763"/>
          <p14:tracePt t="37726" x="3313113" y="6049963"/>
          <p14:tracePt t="37733" x="3305175" y="6110288"/>
          <p14:tracePt t="37740" x="3297238" y="6153150"/>
          <p14:tracePt t="37747" x="3287713" y="6186488"/>
          <p14:tracePt t="37754" x="3279775" y="6237288"/>
          <p14:tracePt t="37761" x="3262313" y="6254750"/>
          <p14:tracePt t="37769" x="3262313" y="6280150"/>
          <p14:tracePt t="37776" x="3254375" y="6305550"/>
          <p14:tracePt t="37783" x="3244850" y="6348413"/>
          <p14:tracePt t="37791" x="3236913" y="6391275"/>
          <p14:tracePt t="37797" x="3219450" y="6424613"/>
          <p14:tracePt t="37804" x="3194050" y="6475413"/>
          <p14:tracePt t="37811" x="3178175" y="6526213"/>
          <p14:tracePt t="37818" x="3160713" y="6569075"/>
          <p14:tracePt t="37825" x="3143250" y="6619875"/>
          <p14:tracePt t="37833" x="3127375" y="6670675"/>
          <p14:tracePt t="37841" x="3117850" y="6705600"/>
          <p14:tracePt t="37847" x="3100388" y="6721475"/>
          <p14:tracePt t="37854" x="3092450" y="6746875"/>
          <p14:tracePt t="37861" x="3084513" y="6764338"/>
          <p14:tracePt t="37868" x="3074988" y="6772275"/>
          <p14:tracePt t="37882" x="3074988" y="6781800"/>
          <p14:tracePt t="37891" x="3074988" y="6789738"/>
          <p14:tracePt t="37903" x="3067050" y="6799263"/>
          <p14:tracePt t="37918" x="3059113" y="6807200"/>
          <p14:tracePt t="37925" x="3059113" y="6815138"/>
          <p14:tracePt t="37939" x="3059113" y="6824663"/>
          <p14:tracePt t="37946" x="3049588" y="6840538"/>
          <p14:tracePt t="3853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3D957-E6BA-4A47-AC9E-65F6BB6D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FEB70-BD36-4F16-83E1-2AEFE433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FA4F0-4866-4498-BF4F-36203412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56" y="376478"/>
            <a:ext cx="9888344" cy="631007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31C0A0-D202-4B4F-80E0-84665CFC5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5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68"/>
    </mc:Choice>
    <mc:Fallback>
      <p:transition spd="slow" advTm="4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34" x="3976688" y="6815138"/>
          <p14:tracePt t="16441" x="3976688" y="6789738"/>
          <p14:tracePt t="16448" x="3976688" y="6764338"/>
          <p14:tracePt t="16455" x="3976688" y="6746875"/>
          <p14:tracePt t="16462" x="3984625" y="6721475"/>
          <p14:tracePt t="16469" x="3992563" y="6696075"/>
          <p14:tracePt t="16476" x="4002088" y="6670675"/>
          <p14:tracePt t="16484" x="4010025" y="6654800"/>
          <p14:tracePt t="16491" x="4017963" y="6637338"/>
          <p14:tracePt t="16498" x="4017963" y="6619875"/>
          <p14:tracePt t="16505" x="4035425" y="6602413"/>
          <p14:tracePt t="16513" x="4044950" y="6586538"/>
          <p14:tracePt t="16520" x="4052888" y="6569075"/>
          <p14:tracePt t="16528" x="4060825" y="6551613"/>
          <p14:tracePt t="16534" x="4078288" y="6535738"/>
          <p14:tracePt t="16541" x="4095750" y="6526213"/>
          <p14:tracePt t="16548" x="4121150" y="6500813"/>
          <p14:tracePt t="16555" x="4146550" y="6457950"/>
          <p14:tracePt t="16563" x="4171950" y="6424613"/>
          <p14:tracePt t="16570" x="4197350" y="6391275"/>
          <p14:tracePt t="16577" x="4240213" y="6338888"/>
          <p14:tracePt t="16584" x="4265613" y="6297613"/>
          <p14:tracePt t="16591" x="4298950" y="6262688"/>
          <p14:tracePt t="16598" x="4316413" y="6229350"/>
          <p14:tracePt t="16605" x="4332288" y="6211888"/>
          <p14:tracePt t="16613" x="4332288" y="6186488"/>
          <p14:tracePt t="16620" x="4341813" y="6186488"/>
          <p14:tracePt t="16627" x="4349750" y="6169025"/>
          <p14:tracePt t="16634" x="4367213" y="6153150"/>
          <p14:tracePt t="16641" x="4375150" y="6143625"/>
          <p14:tracePt t="16648" x="4375150" y="6127750"/>
          <p14:tracePt t="16655" x="4392613" y="6110288"/>
          <p14:tracePt t="16662" x="4400550" y="6084888"/>
          <p14:tracePt t="16669" x="4425950" y="6076950"/>
          <p14:tracePt t="16676" x="4443413" y="6042025"/>
          <p14:tracePt t="16683" x="4468813" y="6016625"/>
          <p14:tracePt t="16690" x="4486275" y="5991225"/>
          <p14:tracePt t="16698" x="4511675" y="5965825"/>
          <p14:tracePt t="16705" x="4519613" y="5940425"/>
          <p14:tracePt t="16712" x="4545013" y="5915025"/>
          <p14:tracePt t="16719" x="4570413" y="5889625"/>
          <p14:tracePt t="16727" x="4595813" y="5872163"/>
          <p14:tracePt t="16734" x="4613275" y="5846763"/>
          <p14:tracePt t="16741" x="4638675" y="5813425"/>
          <p14:tracePt t="16748" x="4664075" y="5788025"/>
          <p14:tracePt t="16755" x="4681538" y="5761038"/>
          <p14:tracePt t="16762" x="4706938" y="5735638"/>
          <p14:tracePt t="16769" x="4724400" y="5710238"/>
          <p14:tracePt t="16776" x="4740275" y="5684838"/>
          <p14:tracePt t="16783" x="4757738" y="5668963"/>
          <p14:tracePt t="16790" x="4775200" y="5641975"/>
          <p14:tracePt t="16797" x="4791075" y="5616575"/>
          <p14:tracePt t="16804" x="4808538" y="5591175"/>
          <p14:tracePt t="16812" x="4833938" y="5565775"/>
          <p14:tracePt t="16819" x="4859338" y="5540375"/>
          <p14:tracePt t="16826" x="4876800" y="5524500"/>
          <p14:tracePt t="16833" x="4894263" y="5497513"/>
          <p14:tracePt t="16840" x="4919663" y="5472113"/>
          <p14:tracePt t="16847" x="4935538" y="5446713"/>
          <p14:tracePt t="16854" x="4962525" y="5421313"/>
          <p14:tracePt t="16862" x="4987925" y="5405438"/>
          <p14:tracePt t="16869" x="5003800" y="5380038"/>
          <p14:tracePt t="16876" x="5029200" y="5370513"/>
          <p14:tracePt t="16883" x="5038725" y="5353050"/>
          <p14:tracePt t="16890" x="5054600" y="5337175"/>
          <p14:tracePt t="16898" x="5072063" y="5319713"/>
          <p14:tracePt t="16905" x="5089525" y="5311775"/>
          <p14:tracePt t="16919" x="5106988" y="5311775"/>
          <p14:tracePt t="16928" x="5114925" y="5311775"/>
          <p14:tracePt t="16945" x="5132388" y="5302250"/>
          <p14:tracePt t="16948" x="5140325" y="5302250"/>
          <p14:tracePt t="16955" x="5157788" y="5294313"/>
          <p14:tracePt t="16962" x="5165725" y="5294313"/>
          <p14:tracePt t="16969" x="5173663" y="5286375"/>
          <p14:tracePt t="17488" x="5191125" y="5268913"/>
          <p14:tracePt t="17495" x="5199063" y="5268913"/>
          <p14:tracePt t="17502" x="5208588" y="5251450"/>
          <p14:tracePt t="17509" x="5224463" y="5235575"/>
          <p14:tracePt t="17516" x="5233988" y="5235575"/>
          <p14:tracePt t="17523" x="5241925" y="5218113"/>
          <p14:tracePt t="17530" x="5259388" y="5200650"/>
          <p14:tracePt t="17537" x="5276850" y="5183188"/>
          <p14:tracePt t="17545" x="5284788" y="5183188"/>
          <p14:tracePt t="17551" x="5292725" y="5167313"/>
          <p14:tracePt t="17558" x="5310188" y="5149850"/>
          <p14:tracePt t="17565" x="5327650" y="5141913"/>
          <p14:tracePt t="17572" x="5335588" y="5124450"/>
          <p14:tracePt t="17579" x="5353050" y="5106988"/>
          <p14:tracePt t="17587" x="5368925" y="5081588"/>
          <p14:tracePt t="17595" x="5394325" y="5056188"/>
          <p14:tracePt t="17601" x="5429250" y="5005388"/>
          <p14:tracePt t="17608" x="5454650" y="4972050"/>
          <p14:tracePt t="17615" x="5480050" y="4937125"/>
          <p14:tracePt t="17622" x="5522913" y="4894263"/>
          <p14:tracePt t="17629" x="5548313" y="4860925"/>
          <p14:tracePt t="17636" x="5591175" y="4818063"/>
          <p14:tracePt t="17644" x="5624513" y="4784725"/>
          <p14:tracePt t="17650" x="5667375" y="4733925"/>
          <p14:tracePt t="17657" x="5692775" y="4699000"/>
          <p14:tracePt t="17664" x="5735638" y="4648200"/>
          <p14:tracePt t="17671" x="5768975" y="4597400"/>
          <p14:tracePt t="17679" x="5802313" y="4546600"/>
          <p14:tracePt t="17686" x="5845175" y="4478338"/>
          <p14:tracePt t="17693" x="5880100" y="4427538"/>
          <p14:tracePt t="17700" x="5913438" y="4351338"/>
          <p14:tracePt t="17707" x="5946775" y="4275138"/>
          <p14:tracePt t="17714" x="5972175" y="4206875"/>
          <p14:tracePt t="17721" x="6024563" y="4121150"/>
          <p14:tracePt t="17728" x="6049963" y="4062413"/>
          <p14:tracePt t="17736" x="6083300" y="4002088"/>
          <p14:tracePt t="17743" x="6108700" y="3951288"/>
          <p14:tracePt t="17750" x="6134100" y="3900488"/>
          <p14:tracePt t="17756" x="6151563" y="3857625"/>
          <p14:tracePt t="17764" x="6176963" y="3806825"/>
          <p14:tracePt t="17771" x="6202363" y="3756025"/>
          <p14:tracePt t="17778" x="6227763" y="3705225"/>
          <p14:tracePt t="17785" x="6253163" y="3629025"/>
          <p14:tracePt t="17793" x="6270625" y="3568700"/>
          <p14:tracePt t="17799" x="6296025" y="3492500"/>
          <p14:tracePt t="17806" x="6311900" y="3433763"/>
          <p14:tracePt t="17814" x="6321425" y="3373438"/>
          <p14:tracePt t="17821" x="6329363" y="3314700"/>
          <p14:tracePt t="17829" x="6338888" y="3271838"/>
          <p14:tracePt t="17834" x="6354763" y="3221038"/>
          <p14:tracePt t="17842" x="6364288" y="3160713"/>
          <p14:tracePt t="17849" x="6364288" y="3109913"/>
          <p14:tracePt t="17856" x="6372225" y="3033713"/>
          <p14:tracePt t="17863" x="6380163" y="2957513"/>
          <p14:tracePt t="17870" x="6389688" y="2889250"/>
          <p14:tracePt t="17878" x="6389688" y="2813050"/>
          <p14:tracePt t="17885" x="6389688" y="2762250"/>
          <p14:tracePt t="17892" x="6389688" y="2686050"/>
          <p14:tracePt t="17899" x="6389688" y="2625725"/>
          <p14:tracePt t="17906" x="6397625" y="2582863"/>
          <p14:tracePt t="17913" x="6415088" y="2541588"/>
          <p14:tracePt t="17920" x="6415088" y="2506663"/>
          <p14:tracePt t="17928" x="6415088" y="2473325"/>
          <p14:tracePt t="17943" x="6415088" y="2422525"/>
          <p14:tracePt t="17948" x="6415088" y="2405063"/>
          <p14:tracePt t="17955" x="6415088" y="2387600"/>
          <p14:tracePt t="17962" x="6415088" y="2371725"/>
          <p14:tracePt t="17969" x="6415088" y="2344738"/>
          <p14:tracePt t="17977" x="6415088" y="2319338"/>
          <p14:tracePt t="17984" x="6415088" y="2293938"/>
          <p14:tracePt t="17991" x="6415088" y="2268538"/>
          <p14:tracePt t="17998" x="6415088" y="2243138"/>
          <p14:tracePt t="18005" x="6415088" y="2217738"/>
          <p14:tracePt t="18012" x="6415088" y="2184400"/>
          <p14:tracePt t="18019" x="6405563" y="2133600"/>
          <p14:tracePt t="18026" x="6405563" y="2090738"/>
          <p14:tracePt t="18033" x="6405563" y="2065338"/>
          <p14:tracePt t="18040" x="6405563" y="2039938"/>
          <p14:tracePt t="18047" x="6397625" y="1997075"/>
          <p14:tracePt t="18054" x="6389688" y="1963738"/>
          <p14:tracePt t="18061" x="6380163" y="1928813"/>
          <p14:tracePt t="18069" x="6372225" y="1895475"/>
          <p14:tracePt t="18077" x="6364288" y="1860550"/>
          <p14:tracePt t="18083" x="6364288" y="1819275"/>
          <p14:tracePt t="18090" x="6354763" y="1776413"/>
          <p14:tracePt t="18097" x="6329363" y="1725613"/>
          <p14:tracePt t="18104" x="6329363" y="1690688"/>
          <p14:tracePt t="18111" x="6321425" y="1657350"/>
          <p14:tracePt t="18119" x="6311900" y="1639888"/>
          <p14:tracePt t="18127" x="6311900" y="1622425"/>
          <p14:tracePt t="18133" x="6303963" y="1606550"/>
          <p14:tracePt t="18139" x="6296025" y="1581150"/>
          <p14:tracePt t="18147" x="6296025" y="1571625"/>
          <p14:tracePt t="18154" x="6286500" y="1546225"/>
          <p14:tracePt t="18161" x="6278563" y="1520825"/>
          <p14:tracePt t="18168" x="6270625" y="1504950"/>
          <p14:tracePt t="18176" x="6261100" y="1477963"/>
          <p14:tracePt t="18183" x="6253163" y="1444625"/>
          <p14:tracePt t="18190" x="6245225" y="1419225"/>
          <p14:tracePt t="18197" x="6227763" y="1393825"/>
          <p14:tracePt t="18204" x="6219825" y="1376363"/>
          <p14:tracePt t="18211" x="6219825" y="1360488"/>
          <p14:tracePt t="18218" x="6219825" y="1350963"/>
          <p14:tracePt t="18227" x="6210300" y="1343025"/>
          <p14:tracePt t="18233" x="6202363" y="1333500"/>
          <p14:tracePt t="18240" x="6202363" y="1325563"/>
          <p14:tracePt t="18247" x="6194425" y="1317625"/>
          <p14:tracePt t="18254" x="6194425" y="1308100"/>
          <p14:tracePt t="18261" x="6184900" y="1300163"/>
          <p14:tracePt t="18269" x="6176963" y="1300163"/>
          <p14:tracePt t="18277" x="6176963" y="1282700"/>
          <p14:tracePt t="18283" x="6176963" y="1274763"/>
          <p14:tracePt t="18290" x="6167438" y="1274763"/>
          <p14:tracePt t="18297" x="6167438" y="1266825"/>
          <p14:tracePt t="18305" x="6159500" y="1249363"/>
          <p14:tracePt t="18312" x="6151563" y="1249363"/>
          <p14:tracePt t="18319" x="6151563" y="1241425"/>
          <p14:tracePt t="18326" x="6151563" y="1231900"/>
          <p14:tracePt t="18333" x="6142038" y="1223963"/>
          <p14:tracePt t="18340" x="6134100" y="1216025"/>
          <p14:tracePt t="18348" x="6126163" y="1198563"/>
          <p14:tracePt t="18355" x="6126163" y="1189038"/>
          <p14:tracePt t="18362" x="6116638" y="1173163"/>
          <p14:tracePt t="18370" x="6116638" y="1155700"/>
          <p14:tracePt t="18377" x="6108700" y="1147763"/>
          <p14:tracePt t="18384" x="6100763" y="1130300"/>
          <p14:tracePt t="18391" x="6091238" y="1112838"/>
          <p14:tracePt t="18398" x="6083300" y="1087438"/>
          <p14:tracePt t="18406" x="6075363" y="1079500"/>
          <p14:tracePt t="18413" x="6075363" y="1062038"/>
          <p14:tracePt t="18420" x="6065838" y="1044575"/>
          <p14:tracePt t="18427" x="6065838" y="1036638"/>
          <p14:tracePt t="18434" x="6057900" y="1019175"/>
          <p14:tracePt t="18442" x="6049963" y="1003300"/>
          <p14:tracePt t="18449" x="6040438" y="1003300"/>
          <p14:tracePt t="18456" x="6040438" y="993775"/>
          <p14:tracePt t="18464" x="6032500" y="977900"/>
          <p14:tracePt t="18478" x="6024563" y="968375"/>
          <p14:tracePt t="18485" x="6015038" y="960438"/>
          <p14:tracePt t="18493" x="6015038" y="952500"/>
          <p14:tracePt t="18500" x="6015038" y="942975"/>
          <p14:tracePt t="18507" x="6015038" y="935038"/>
          <p14:tracePt t="18515" x="6007100" y="935038"/>
          <p14:tracePt t="18521" x="6007100" y="917575"/>
          <p14:tracePt t="18529" x="5997575" y="909638"/>
          <p14:tracePt t="18543" x="5989638" y="892175"/>
          <p14:tracePt t="18550" x="5989638" y="884238"/>
          <p14:tracePt t="18565" x="5989638" y="874713"/>
          <p14:tracePt t="18580" x="5981700" y="866775"/>
          <p14:tracePt t="18586" x="5972175" y="858838"/>
          <p14:tracePt t="18601" x="5972175" y="849313"/>
          <p14:tracePt t="18609" x="5964238" y="841375"/>
          <p14:tracePt t="18622" x="5956300" y="833438"/>
          <p14:tracePt t="18629" x="5956300" y="823913"/>
          <p14:tracePt t="18644" x="5946775" y="823913"/>
          <p14:tracePt t="18650" x="5946775" y="815975"/>
          <p14:tracePt t="18659" x="5946775" y="808038"/>
          <p14:tracePt t="18673" x="5938838" y="808038"/>
          <p14:tracePt t="18680" x="5938838" y="798513"/>
          <p14:tracePt t="18722" x="5938838" y="790575"/>
          <p14:tracePt t="20965" x="5956300" y="790575"/>
          <p14:tracePt t="20973" x="5997575" y="781050"/>
          <p14:tracePt t="20979" x="6032500" y="773113"/>
          <p14:tracePt t="20986" x="6065838" y="765175"/>
          <p14:tracePt t="20994" x="6091238" y="765175"/>
          <p14:tracePt t="21001" x="6116638" y="755650"/>
          <p14:tracePt t="21008" x="6134100" y="747713"/>
          <p14:tracePt t="21015" x="6151563" y="747713"/>
          <p14:tracePt t="21023" x="6176963" y="747713"/>
          <p14:tracePt t="21029" x="6184900" y="739775"/>
          <p14:tracePt t="21036" x="6210300" y="739775"/>
          <p14:tracePt t="21043" x="6235700" y="730250"/>
          <p14:tracePt t="21051" x="6245225" y="730250"/>
          <p14:tracePt t="21058" x="6270625" y="722313"/>
          <p14:tracePt t="21065" x="6296025" y="722313"/>
          <p14:tracePt t="21072" x="6311900" y="722313"/>
          <p14:tracePt t="21079" x="6346825" y="722313"/>
          <p14:tracePt t="21086" x="6372225" y="722313"/>
          <p14:tracePt t="21094" x="6397625" y="722313"/>
          <p14:tracePt t="21101" x="6405563" y="714375"/>
          <p14:tracePt t="21108" x="6430963" y="714375"/>
          <p14:tracePt t="21115" x="6456363" y="714375"/>
          <p14:tracePt t="21122" x="6473825" y="704850"/>
          <p14:tracePt t="21129" x="6499225" y="704850"/>
          <p14:tracePt t="21136" x="6524625" y="704850"/>
          <p14:tracePt t="21143" x="6542088" y="696913"/>
          <p14:tracePt t="21151" x="6567488" y="696913"/>
          <p14:tracePt t="21158" x="6592888" y="696913"/>
          <p14:tracePt t="21165" x="6618288" y="688975"/>
          <p14:tracePt t="21172" x="6635750" y="688975"/>
          <p14:tracePt t="21179" x="6661150" y="688975"/>
          <p14:tracePt t="21186" x="6686550" y="679450"/>
          <p14:tracePt t="21194" x="6704013" y="679450"/>
          <p14:tracePt t="21201" x="6719888" y="679450"/>
          <p14:tracePt t="21208" x="6729413" y="679450"/>
          <p14:tracePt t="21215" x="6745288" y="671513"/>
          <p14:tracePt t="21223" x="6762750" y="671513"/>
          <p14:tracePt t="21229" x="6770688" y="663575"/>
          <p14:tracePt t="21236" x="6788150" y="663575"/>
          <p14:tracePt t="21243" x="6813550" y="663575"/>
          <p14:tracePt t="21250" x="6823075" y="654050"/>
          <p14:tracePt t="21258" x="6838950" y="654050"/>
          <p14:tracePt t="21264" x="6856413" y="654050"/>
          <p14:tracePt t="21272" x="6873875" y="654050"/>
          <p14:tracePt t="21279" x="6889750" y="654050"/>
          <p14:tracePt t="21286" x="6907213" y="654050"/>
          <p14:tracePt t="21294" x="6915150" y="654050"/>
          <p14:tracePt t="21301" x="6942138" y="646113"/>
          <p14:tracePt t="21308" x="6967538" y="646113"/>
          <p14:tracePt t="21315" x="6992938" y="646113"/>
          <p14:tracePt t="21322" x="7026275" y="636588"/>
          <p14:tracePt t="21329" x="7051675" y="636588"/>
          <p14:tracePt t="21336" x="7085013" y="636588"/>
          <p14:tracePt t="21343" x="7112000" y="636588"/>
          <p14:tracePt t="21350" x="7137400" y="628650"/>
          <p14:tracePt t="21358" x="7162800" y="628650"/>
          <p14:tracePt t="21364" x="7196138" y="620713"/>
          <p14:tracePt t="21371" x="7213600" y="620713"/>
          <p14:tracePt t="21379" x="7239000" y="620713"/>
          <p14:tracePt t="21386" x="7272338" y="620713"/>
          <p14:tracePt t="21393" x="7289800" y="620713"/>
          <p14:tracePt t="21400" x="7315200" y="620713"/>
          <p14:tracePt t="21408" x="7332663" y="620713"/>
          <p14:tracePt t="21414" x="7348538" y="620713"/>
          <p14:tracePt t="21421" x="7366000" y="620713"/>
          <p14:tracePt t="21428" x="7391400" y="620713"/>
          <p14:tracePt t="21435" x="7400925" y="620713"/>
          <p14:tracePt t="21443" x="7416800" y="620713"/>
          <p14:tracePt t="21450" x="7426325" y="620713"/>
          <p14:tracePt t="21457" x="7442200" y="620713"/>
          <p14:tracePt t="21464" x="7459663" y="620713"/>
          <p14:tracePt t="21471" x="7477125" y="620713"/>
          <p14:tracePt t="21478" x="7502525" y="620713"/>
          <p14:tracePt t="21486" x="7535863" y="628650"/>
          <p14:tracePt t="21493" x="7570788" y="628650"/>
          <p14:tracePt t="21500" x="7596188" y="628650"/>
          <p14:tracePt t="21508" x="7629525" y="628650"/>
          <p14:tracePt t="21514" x="7654925" y="628650"/>
          <p14:tracePt t="21521" x="7680325" y="628650"/>
          <p14:tracePt t="21529" x="7705725" y="628650"/>
          <p14:tracePt t="21535" x="7731125" y="628650"/>
          <p14:tracePt t="21543" x="7740650" y="628650"/>
          <p14:tracePt t="21550" x="7748588" y="628650"/>
          <p14:tracePt t="21557" x="7756525" y="628650"/>
          <p14:tracePt t="21564" x="7766050" y="628650"/>
          <p14:tracePt t="21571" x="7773988" y="628650"/>
          <p14:tracePt t="21578" x="7781925" y="628650"/>
          <p14:tracePt t="21592" x="7791450" y="628650"/>
          <p14:tracePt t="21599" x="7807325" y="628650"/>
          <p14:tracePt t="21607" x="7807325" y="636588"/>
          <p14:tracePt t="21613" x="7824788" y="636588"/>
          <p14:tracePt t="21621" x="7842250" y="646113"/>
          <p14:tracePt t="21628" x="7850188" y="646113"/>
          <p14:tracePt t="21635" x="7875588" y="654050"/>
          <p14:tracePt t="21642" x="7893050" y="654050"/>
          <p14:tracePt t="21649" x="7900988" y="654050"/>
          <p14:tracePt t="21657" x="7926388" y="663575"/>
          <p14:tracePt t="21663" x="7943850" y="663575"/>
          <p14:tracePt t="21670" x="7951788" y="671513"/>
          <p14:tracePt t="21677" x="7961313" y="671513"/>
          <p14:tracePt t="21685" x="7969250" y="671513"/>
          <p14:tracePt t="21692" x="7977188" y="671513"/>
          <p14:tracePt t="21699" x="7986713" y="671513"/>
          <p14:tracePt t="21706" x="7994650" y="679450"/>
          <p14:tracePt t="21720" x="8012113" y="688975"/>
          <p14:tracePt t="21727" x="8020050" y="688975"/>
          <p14:tracePt t="21741" x="8029575" y="696913"/>
          <p14:tracePt t="21748" x="8037513" y="696913"/>
          <p14:tracePt t="21762" x="8045450" y="696913"/>
          <p14:tracePt t="21769" x="8054975" y="704850"/>
          <p14:tracePt t="21777" x="8062913" y="704850"/>
          <p14:tracePt t="21784" x="8062913" y="714375"/>
          <p14:tracePt t="21791" x="8070850" y="722313"/>
          <p14:tracePt t="21798" x="8080375" y="722313"/>
          <p14:tracePt t="21812" x="8080375" y="730250"/>
          <p14:tracePt t="21819" x="8088313" y="730250"/>
          <p14:tracePt t="21826" x="8096250" y="739775"/>
          <p14:tracePt t="21841" x="8105775" y="739775"/>
          <p14:tracePt t="21862" x="8105775" y="747713"/>
          <p14:tracePt t="21869" x="8113713" y="747713"/>
          <p14:tracePt t="21876" x="8113713" y="755650"/>
          <p14:tracePt t="21890" x="8121650" y="755650"/>
          <p14:tracePt t="21940" x="8131175" y="755650"/>
          <p14:tracePt t="22918" x="8131175" y="747713"/>
          <p14:tracePt t="22953" x="8121650" y="739775"/>
          <p14:tracePt t="22968" x="8113713" y="730250"/>
          <p14:tracePt t="22982" x="8096250" y="722313"/>
          <p14:tracePt t="22989" x="8070850" y="722313"/>
          <p14:tracePt t="22996" x="8054975" y="714375"/>
          <p14:tracePt t="23003" x="8020050" y="704850"/>
          <p14:tracePt t="23010" x="7994650" y="696913"/>
          <p14:tracePt t="23017" x="7961313" y="688975"/>
          <p14:tracePt t="23024" x="7943850" y="679450"/>
          <p14:tracePt t="23031" x="7926388" y="679450"/>
          <p14:tracePt t="23038" x="7900988" y="679450"/>
          <p14:tracePt t="23045" x="7885113" y="671513"/>
          <p14:tracePt t="23052" x="7875588" y="671513"/>
          <p14:tracePt t="23059" x="7867650" y="663575"/>
          <p14:tracePt t="23067" x="7859713" y="663575"/>
          <p14:tracePt t="23074" x="7842250" y="663575"/>
          <p14:tracePt t="23081" x="7832725" y="663575"/>
          <p14:tracePt t="23089" x="7824788" y="663575"/>
          <p14:tracePt t="23095" x="7799388" y="663575"/>
          <p14:tracePt t="23102" x="7781925" y="663575"/>
          <p14:tracePt t="23109" x="7766050" y="663575"/>
          <p14:tracePt t="23116" x="7748588" y="654050"/>
          <p14:tracePt t="23124" x="7731125" y="654050"/>
          <p14:tracePt t="23131" x="7715250" y="646113"/>
          <p14:tracePt t="23139" x="7688263" y="646113"/>
          <p14:tracePt t="23145" x="7672388" y="646113"/>
          <p14:tracePt t="23153" x="7654925" y="646113"/>
          <p14:tracePt t="23160" x="7637463" y="646113"/>
          <p14:tracePt t="23167" x="7612063" y="646113"/>
          <p14:tracePt t="23174" x="7604125" y="636588"/>
          <p14:tracePt t="23181" x="7578725" y="636588"/>
          <p14:tracePt t="23189" x="7561263" y="636588"/>
          <p14:tracePt t="23195" x="7545388" y="636588"/>
          <p14:tracePt t="23202" x="7518400" y="636588"/>
          <p14:tracePt t="23210" x="7493000" y="636588"/>
          <p14:tracePt t="23216" x="7485063" y="636588"/>
          <p14:tracePt t="23224" x="7459663" y="636588"/>
          <p14:tracePt t="23231" x="7426325" y="636588"/>
          <p14:tracePt t="23239" x="7408863" y="636588"/>
          <p14:tracePt t="23245" x="7383463" y="636588"/>
          <p14:tracePt t="23253" x="7348538" y="636588"/>
          <p14:tracePt t="23259" x="7332663" y="636588"/>
          <p14:tracePt t="23266" x="7307263" y="636588"/>
          <p14:tracePt t="23274" x="7281863" y="646113"/>
          <p14:tracePt t="23281" x="7272338" y="646113"/>
          <p14:tracePt t="23289" x="7256463" y="646113"/>
          <p14:tracePt t="23295" x="7239000" y="646113"/>
          <p14:tracePt t="23302" x="7229475" y="646113"/>
          <p14:tracePt t="23309" x="7221538" y="646113"/>
          <p14:tracePt t="23316" x="7213600" y="646113"/>
          <p14:tracePt t="23323" x="7196138" y="646113"/>
          <p14:tracePt t="23330" x="7178675" y="646113"/>
          <p14:tracePt t="23338" x="7162800" y="654050"/>
          <p14:tracePt t="23345" x="7145338" y="654050"/>
          <p14:tracePt t="23352" x="7119938" y="654050"/>
          <p14:tracePt t="23359" x="7102475" y="654050"/>
          <p14:tracePt t="23366" x="7085013" y="654050"/>
          <p14:tracePt t="23373" x="7069138" y="654050"/>
          <p14:tracePt t="23380" x="7059613" y="654050"/>
          <p14:tracePt t="23388" x="7043738" y="654050"/>
          <p14:tracePt t="23394" x="7034213" y="654050"/>
          <p14:tracePt t="23401" x="7008813" y="654050"/>
          <p14:tracePt t="23408" x="6992938" y="663575"/>
          <p14:tracePt t="23415" x="6975475" y="663575"/>
          <p14:tracePt t="23423" x="6958013" y="663575"/>
          <p14:tracePt t="23429" x="6932613" y="663575"/>
          <p14:tracePt t="23437" x="6915150" y="663575"/>
          <p14:tracePt t="23444" x="6889750" y="671513"/>
          <p14:tracePt t="23451" x="6864350" y="671513"/>
          <p14:tracePt t="23458" x="6838950" y="671513"/>
          <p14:tracePt t="23465" x="6823075" y="671513"/>
          <p14:tracePt t="23473" x="6805613" y="671513"/>
          <p14:tracePt t="23480" x="6797675" y="671513"/>
          <p14:tracePt t="23488" x="6780213" y="679450"/>
          <p14:tracePt t="23494" x="6762750" y="679450"/>
          <p14:tracePt t="23501" x="6754813" y="688975"/>
          <p14:tracePt t="23508" x="6737350" y="688975"/>
          <p14:tracePt t="23516" x="6719888" y="696913"/>
          <p14:tracePt t="23523" x="6711950" y="696913"/>
          <p14:tracePt t="23530" x="6686550" y="696913"/>
          <p14:tracePt t="23538" x="6669088" y="704850"/>
          <p14:tracePt t="23544" x="6661150" y="704850"/>
          <p14:tracePt t="23552" x="6643688" y="714375"/>
          <p14:tracePt t="23559" x="6626225" y="714375"/>
          <p14:tracePt t="23565" x="6618288" y="714375"/>
          <p14:tracePt t="23573" x="6610350" y="714375"/>
          <p14:tracePt t="23580" x="6592888" y="714375"/>
          <p14:tracePt t="23588" x="6592888" y="722313"/>
          <p14:tracePt t="23594" x="6575425" y="722313"/>
          <p14:tracePt t="23601" x="6575425" y="730250"/>
          <p14:tracePt t="23608" x="6559550" y="730250"/>
          <p14:tracePt t="23615" x="6550025" y="730250"/>
          <p14:tracePt t="23630" x="6542088" y="739775"/>
          <p14:tracePt t="23638" x="6524625" y="739775"/>
          <p14:tracePt t="23644" x="6516688" y="739775"/>
          <p14:tracePt t="23651" x="6508750" y="739775"/>
          <p14:tracePt t="23658" x="6499225" y="739775"/>
          <p14:tracePt t="23665" x="6483350" y="747713"/>
          <p14:tracePt t="23672" x="6465888" y="747713"/>
          <p14:tracePt t="23679" x="6465888" y="755650"/>
          <p14:tracePt t="23686" x="6448425" y="755650"/>
          <p14:tracePt t="23693" x="6430963" y="755650"/>
          <p14:tracePt t="23700" x="6423025" y="765175"/>
          <p14:tracePt t="23707" x="6415088" y="765175"/>
          <p14:tracePt t="23714" x="6397625" y="773113"/>
          <p14:tracePt t="23722" x="6389688" y="773113"/>
          <p14:tracePt t="23729" x="6372225" y="773113"/>
          <p14:tracePt t="23743" x="6354763" y="773113"/>
          <p14:tracePt t="23750" x="6338888" y="773113"/>
          <p14:tracePt t="23765" x="6321425" y="781050"/>
          <p14:tracePt t="23772" x="6303963" y="781050"/>
          <p14:tracePt t="23779" x="6303963" y="790575"/>
          <p14:tracePt t="23785" x="6278563" y="790575"/>
          <p14:tracePt t="23793" x="6278563" y="798513"/>
          <p14:tracePt t="23800" x="6261100" y="798513"/>
          <p14:tracePt t="23807" x="6245225" y="798513"/>
          <p14:tracePt t="23821" x="6227763" y="808038"/>
          <p14:tracePt t="23828" x="6210300" y="815975"/>
          <p14:tracePt t="23835" x="6210300" y="823913"/>
          <p14:tracePt t="23843" x="6194425" y="823913"/>
          <p14:tracePt t="23850" x="6184900" y="833438"/>
          <p14:tracePt t="23857" x="6176963" y="833438"/>
          <p14:tracePt t="23864" x="6167438" y="833438"/>
          <p14:tracePt t="23878" x="6151563" y="841375"/>
          <p14:tracePt t="23885" x="6142038" y="841375"/>
          <p14:tracePt t="23892" x="6142038" y="849313"/>
          <p14:tracePt t="23899" x="6126163" y="849313"/>
          <p14:tracePt t="23907" x="6116638" y="849313"/>
          <p14:tracePt t="23914" x="6108700" y="849313"/>
          <p14:tracePt t="23922" x="6100763" y="858838"/>
          <p14:tracePt t="23928" x="6091238" y="858838"/>
          <p14:tracePt t="23938" x="6091238" y="866775"/>
          <p14:tracePt t="23942" x="6075363" y="874713"/>
          <p14:tracePt t="23949" x="6065838" y="874713"/>
          <p14:tracePt t="23957" x="6057900" y="874713"/>
          <p14:tracePt t="23963" x="6049963" y="884238"/>
          <p14:tracePt t="23972" x="6040438" y="884238"/>
          <p14:tracePt t="23978" x="6040438" y="892175"/>
          <p14:tracePt t="23985" x="6032500" y="892175"/>
          <p14:tracePt t="23992" x="6024563" y="892175"/>
          <p14:tracePt t="23999" x="6024563" y="900113"/>
          <p14:tracePt t="24013" x="6015038" y="900113"/>
          <p14:tracePt t="24021" x="6007100" y="909638"/>
          <p14:tracePt t="24034" x="5997575" y="909638"/>
          <p14:tracePt t="24042" x="5997575" y="917575"/>
          <p14:tracePt t="24049" x="5989638" y="917575"/>
          <p14:tracePt t="24056" x="5981700" y="917575"/>
          <p14:tracePt t="24077" x="5972175" y="925513"/>
          <p14:tracePt t="24084" x="5964238" y="935038"/>
          <p14:tracePt t="24092" x="5956300" y="935038"/>
          <p14:tracePt t="24098" x="5956300" y="942975"/>
          <p14:tracePt t="24106" x="5946775" y="942975"/>
          <p14:tracePt t="24113" x="5938838" y="942975"/>
          <p14:tracePt t="24121" x="5938838" y="952500"/>
          <p14:tracePt t="24128" x="5938838" y="960438"/>
          <p14:tracePt t="24135" x="5930900" y="960438"/>
          <p14:tracePt t="24142" x="5921375" y="960438"/>
          <p14:tracePt t="24149" x="5913438" y="968375"/>
          <p14:tracePt t="24164" x="5913438" y="977900"/>
          <p14:tracePt t="24172" x="5905500" y="977900"/>
          <p14:tracePt t="24178" x="5895975" y="985838"/>
          <p14:tracePt t="24192" x="5888038" y="985838"/>
          <p14:tracePt t="24200" x="5880100" y="993775"/>
          <p14:tracePt t="24207" x="5870575" y="993775"/>
          <p14:tracePt t="24215" x="5870575" y="1003300"/>
          <p14:tracePt t="24229" x="5862638" y="1003300"/>
          <p14:tracePt t="24237" x="5853113" y="1003300"/>
          <p14:tracePt t="24251" x="5853113" y="1011238"/>
          <p14:tracePt t="24265" x="5845175" y="1019175"/>
          <p14:tracePt t="24279" x="5837238" y="1028700"/>
          <p14:tracePt t="24294" x="5827713" y="1028700"/>
          <p14:tracePt t="24301" x="5819775" y="1028700"/>
          <p14:tracePt t="24308" x="5811838" y="1028700"/>
          <p14:tracePt t="24316" x="5811838" y="1036638"/>
          <p14:tracePt t="24338" x="5811838" y="1044575"/>
          <p14:tracePt t="24345" x="5802313" y="1044575"/>
          <p14:tracePt t="24359" x="5794375" y="1044575"/>
          <p14:tracePt t="24395" x="5786438" y="1044575"/>
          <p14:tracePt t="24410" x="5776913" y="1044575"/>
          <p14:tracePt t="24468" x="5776913" y="1054100"/>
          <p14:tracePt t="31608" x="5786438" y="1062038"/>
          <p14:tracePt t="31622" x="5786438" y="1069975"/>
          <p14:tracePt t="31630" x="5794375" y="1069975"/>
          <p14:tracePt t="31637" x="5802313" y="1069975"/>
          <p14:tracePt t="31651" x="5811838" y="1079500"/>
          <p14:tracePt t="31658" x="5819775" y="1087438"/>
          <p14:tracePt t="31673" x="5827713" y="1087438"/>
          <p14:tracePt t="31681" x="5827713" y="1096963"/>
          <p14:tracePt t="31687" x="5837238" y="1096963"/>
          <p14:tracePt t="31695" x="5837238" y="1104900"/>
          <p14:tracePt t="31709" x="5845175" y="1104900"/>
          <p14:tracePt t="31716" x="5845175" y="1112838"/>
          <p14:tracePt t="31738" x="5853113" y="1112838"/>
          <p14:tracePt t="31745" x="5853113" y="1122363"/>
          <p14:tracePt t="31753" x="5853113" y="1130300"/>
          <p14:tracePt t="31760" x="5862638" y="1130300"/>
          <p14:tracePt t="31774" x="5862638" y="1138238"/>
          <p14:tracePt t="31782" x="5862638" y="1147763"/>
          <p14:tracePt t="31796" x="5870575" y="1155700"/>
          <p14:tracePt t="31803" x="5870575" y="1163638"/>
          <p14:tracePt t="31810" x="5880100" y="1163638"/>
          <p14:tracePt t="31817" x="5880100" y="1173163"/>
          <p14:tracePt t="31825" x="5880100" y="1181100"/>
          <p14:tracePt t="31832" x="5888038" y="1189038"/>
          <p14:tracePt t="31846" x="5888038" y="1198563"/>
          <p14:tracePt t="31853" x="5888038" y="1206500"/>
          <p14:tracePt t="31860" x="5888038" y="1216025"/>
          <p14:tracePt t="31875" x="5888038" y="1223963"/>
          <p14:tracePt t="31882" x="5888038" y="1231900"/>
          <p14:tracePt t="31889" x="5888038" y="1241425"/>
          <p14:tracePt t="31896" x="5888038" y="1249363"/>
          <p14:tracePt t="31903" x="5888038" y="1257300"/>
          <p14:tracePt t="31910" x="5888038" y="1266825"/>
          <p14:tracePt t="31925" x="5888038" y="1282700"/>
          <p14:tracePt t="31946" x="5888038" y="1292225"/>
          <p14:tracePt t="31947" x="5888038" y="1300163"/>
          <p14:tracePt t="31954" x="5888038" y="1308100"/>
          <p14:tracePt t="31961" x="5888038" y="1317625"/>
          <p14:tracePt t="31968" x="5888038" y="1325563"/>
          <p14:tracePt t="31975" x="5888038" y="1333500"/>
          <p14:tracePt t="31990" x="5888038" y="1343025"/>
          <p14:tracePt t="31998" x="5888038" y="1350963"/>
          <p14:tracePt t="32011" x="5888038" y="1360488"/>
          <p14:tracePt t="32019" x="5888038" y="1368425"/>
          <p14:tracePt t="32026" x="5888038" y="1376363"/>
          <p14:tracePt t="32033" x="5888038" y="1385888"/>
          <p14:tracePt t="32041" x="5895975" y="1393825"/>
          <p14:tracePt t="32055" x="5895975" y="1401763"/>
          <p14:tracePt t="32062" x="5895975" y="1411288"/>
          <p14:tracePt t="32069" x="5895975" y="1419225"/>
          <p14:tracePt t="32091" x="5895975" y="1427163"/>
          <p14:tracePt t="32098" x="5905500" y="1436688"/>
          <p14:tracePt t="32113" x="5905500" y="1444625"/>
          <p14:tracePt t="32120" x="5905500" y="1452563"/>
          <p14:tracePt t="32128" x="5905500" y="1462088"/>
          <p14:tracePt t="32149" x="5913438" y="1470025"/>
          <p14:tracePt t="32164" x="5913438" y="1477963"/>
          <p14:tracePt t="32171" x="5921375" y="1477963"/>
          <p14:tracePt t="32178" x="5930900" y="1477963"/>
          <p14:tracePt t="32185" x="5946775" y="1487488"/>
          <p14:tracePt t="32192" x="5972175" y="1487488"/>
          <p14:tracePt t="32199" x="6007100" y="1495425"/>
          <p14:tracePt t="32206" x="6049963" y="1504950"/>
          <p14:tracePt t="32214" x="6100763" y="1512888"/>
          <p14:tracePt t="32221" x="6142038" y="1512888"/>
          <p14:tracePt t="32228" x="6167438" y="1512888"/>
          <p14:tracePt t="32236" x="6210300" y="1512888"/>
          <p14:tracePt t="32243" x="6261100" y="1530350"/>
          <p14:tracePt t="32250" x="6303963" y="1530350"/>
          <p14:tracePt t="32257" x="6380163" y="1538288"/>
          <p14:tracePt t="32264" x="6448425" y="1538288"/>
          <p14:tracePt t="32272" x="6524625" y="1546225"/>
          <p14:tracePt t="32279" x="6592888" y="1555750"/>
          <p14:tracePt t="32286" x="6653213" y="1555750"/>
          <p14:tracePt t="32293" x="6729413" y="1563688"/>
          <p14:tracePt t="32301" x="6780213" y="1563688"/>
          <p14:tracePt t="32308" x="6838950" y="1563688"/>
          <p14:tracePt t="32315" x="6881813" y="1563688"/>
          <p14:tracePt t="32323" x="6924675" y="1563688"/>
          <p14:tracePt t="32330" x="6958013" y="1563688"/>
          <p14:tracePt t="32337" x="6983413" y="1563688"/>
          <p14:tracePt t="32344" x="7008813" y="1563688"/>
          <p14:tracePt t="32352" x="7018338" y="1563688"/>
          <p14:tracePt t="32359" x="7034213" y="1563688"/>
          <p14:tracePt t="32366" x="7043738" y="1563688"/>
          <p14:tracePt t="32373" x="7051675" y="1563688"/>
          <p14:tracePt t="32380" x="7059613" y="1563688"/>
          <p14:tracePt t="32387" x="7069138" y="1563688"/>
          <p14:tracePt t="32394" x="7077075" y="1563688"/>
          <p14:tracePt t="32402" x="7085013" y="1563688"/>
          <p14:tracePt t="32409" x="7085013" y="1571625"/>
          <p14:tracePt t="32416" x="7102475" y="1571625"/>
          <p14:tracePt t="32423" x="7119938" y="1581150"/>
          <p14:tracePt t="32431" x="7127875" y="1581150"/>
          <p14:tracePt t="32438" x="7137400" y="1589088"/>
          <p14:tracePt t="32445" x="7145338" y="1589088"/>
          <p14:tracePt t="32452" x="7162800" y="1589088"/>
          <p14:tracePt t="32459" x="7170738" y="1589088"/>
          <p14:tracePt t="32466" x="7178675" y="1597025"/>
          <p14:tracePt t="32473" x="7196138" y="1597025"/>
          <p14:tracePt t="32480" x="7204075" y="1597025"/>
          <p14:tracePt t="32487" x="7204075" y="1606550"/>
          <p14:tracePt t="32494" x="7213600" y="1606550"/>
          <p14:tracePt t="32501" x="7221538" y="1614488"/>
          <p14:tracePt t="32516" x="7229475" y="1614488"/>
          <p14:tracePt t="32531" x="7229475" y="1622425"/>
          <p14:tracePt t="32537" x="7239000" y="1622425"/>
          <p14:tracePt t="32551" x="7246938" y="1631950"/>
          <p14:tracePt t="32565" x="7246938" y="1639888"/>
          <p14:tracePt t="32586" x="7256463" y="1639888"/>
          <p14:tracePt t="32601" x="7264400" y="1649413"/>
          <p14:tracePt t="32615" x="7264400" y="1657350"/>
          <p14:tracePt t="32658" x="7264400" y="1665288"/>
          <p14:tracePt t="32678" x="7264400" y="1674813"/>
          <p14:tracePt t="32785" x="7264400" y="1682750"/>
          <p14:tracePt t="33182" x="7246938" y="1682750"/>
          <p14:tracePt t="33190" x="7213600" y="1690688"/>
          <p14:tracePt t="33197" x="7170738" y="1700213"/>
          <p14:tracePt t="33204" x="7137400" y="1708150"/>
          <p14:tracePt t="33212" x="7102475" y="1716088"/>
          <p14:tracePt t="33218" x="7069138" y="1733550"/>
          <p14:tracePt t="33225" x="7034213" y="1741488"/>
          <p14:tracePt t="33232" x="7000875" y="1751013"/>
          <p14:tracePt t="33240" x="6967538" y="1766888"/>
          <p14:tracePt t="33247" x="6932613" y="1784350"/>
          <p14:tracePt t="33254" x="6907213" y="1793875"/>
          <p14:tracePt t="33262" x="6889750" y="1801813"/>
          <p14:tracePt t="33269" x="6864350" y="1801813"/>
          <p14:tracePt t="33276" x="6838950" y="1809750"/>
          <p14:tracePt t="33283" x="6823075" y="1819275"/>
          <p14:tracePt t="33291" x="6813550" y="1819275"/>
          <p14:tracePt t="33298" x="6797675" y="1827213"/>
          <p14:tracePt t="33305" x="6788150" y="1827213"/>
          <p14:tracePt t="33313" x="6780213" y="1827213"/>
          <p14:tracePt t="33320" x="6770688" y="1827213"/>
          <p14:tracePt t="33327" x="6762750" y="1827213"/>
          <p14:tracePt t="33334" x="6745288" y="1827213"/>
          <p14:tracePt t="33341" x="6737350" y="1827213"/>
          <p14:tracePt t="33348" x="6729413" y="1827213"/>
          <p14:tracePt t="33355" x="6711950" y="1827213"/>
          <p14:tracePt t="33370" x="6694488" y="1827213"/>
          <p14:tracePt t="33377" x="6678613" y="1827213"/>
          <p14:tracePt t="33384" x="6661150" y="1827213"/>
          <p14:tracePt t="33392" x="6643688" y="1827213"/>
          <p14:tracePt t="33399" x="6618288" y="1827213"/>
          <p14:tracePt t="33406" x="6610350" y="1827213"/>
          <p14:tracePt t="33413" x="6584950" y="1819275"/>
          <p14:tracePt t="33420" x="6559550" y="1819275"/>
          <p14:tracePt t="33429" x="6550025" y="1819275"/>
          <p14:tracePt t="33435" x="6524625" y="1819275"/>
          <p14:tracePt t="33442" x="6508750" y="1809750"/>
          <p14:tracePt t="33449" x="6491288" y="1809750"/>
          <p14:tracePt t="33456" x="6473825" y="1809750"/>
          <p14:tracePt t="33464" x="6448425" y="1801813"/>
          <p14:tracePt t="33471" x="6440488" y="1801813"/>
          <p14:tracePt t="33478" x="6415088" y="1793875"/>
          <p14:tracePt t="33486" x="6397625" y="1793875"/>
          <p14:tracePt t="33493" x="6380163" y="1793875"/>
          <p14:tracePt t="33500" x="6364288" y="1793875"/>
          <p14:tracePt t="33507" x="6346825" y="1793875"/>
          <p14:tracePt t="33514" x="6329363" y="1793875"/>
          <p14:tracePt t="33521" x="6311900" y="1793875"/>
          <p14:tracePt t="33529" x="6303963" y="1793875"/>
          <p14:tracePt t="33535" x="6286500" y="1793875"/>
          <p14:tracePt t="33543" x="6261100" y="1793875"/>
          <p14:tracePt t="33550" x="6253163" y="1793875"/>
          <p14:tracePt t="33557" x="6227763" y="1793875"/>
          <p14:tracePt t="33564" x="6219825" y="1793875"/>
          <p14:tracePt t="33571" x="6202363" y="1793875"/>
          <p14:tracePt t="33580" x="6176963" y="1784350"/>
          <p14:tracePt t="33586" x="6167438" y="1784350"/>
          <p14:tracePt t="33593" x="6151563" y="1776413"/>
          <p14:tracePt t="33600" x="6134100" y="1776413"/>
          <p14:tracePt t="33607" x="6126163" y="1776413"/>
          <p14:tracePt t="33615" x="6116638" y="1776413"/>
          <p14:tracePt t="33622" x="6108700" y="1776413"/>
          <p14:tracePt t="33629" x="6100763" y="1776413"/>
          <p14:tracePt t="33636" x="6091238" y="1776413"/>
          <p14:tracePt t="33651" x="6083300" y="1776413"/>
          <p14:tracePt t="33665" x="6075363" y="1776413"/>
          <p14:tracePt t="33672" x="6065838" y="1776413"/>
          <p14:tracePt t="33687" x="6057900" y="1776413"/>
          <p14:tracePt t="33701" x="6057900" y="1766888"/>
          <p14:tracePt t="33723" x="6049963" y="1766888"/>
          <p14:tracePt t="33737" x="6040438" y="1766888"/>
          <p14:tracePt t="33766" x="6040438" y="1758950"/>
          <p14:tracePt t="33773" x="6032500" y="1758950"/>
          <p14:tracePt t="33795" x="6032500" y="1751013"/>
          <p14:tracePt t="33852" x="6032500" y="1741488"/>
          <p14:tracePt t="33895" x="6032500" y="1733550"/>
          <p14:tracePt t="34467" x="6040438" y="1733550"/>
          <p14:tracePt t="34474" x="6049963" y="1733550"/>
          <p14:tracePt t="34496" x="6065838" y="1733550"/>
          <p14:tracePt t="34502" x="6083300" y="1741488"/>
          <p14:tracePt t="34510" x="6100763" y="1751013"/>
          <p14:tracePt t="34517" x="6126163" y="1758950"/>
          <p14:tracePt t="34524" x="6159500" y="1776413"/>
          <p14:tracePt t="34531" x="6210300" y="1801813"/>
          <p14:tracePt t="34538" x="6261100" y="1835150"/>
          <p14:tracePt t="34545" x="6321425" y="1860550"/>
          <p14:tracePt t="34553" x="6389688" y="1895475"/>
          <p14:tracePt t="34561" x="6465888" y="1938338"/>
          <p14:tracePt t="34567" x="6524625" y="1971675"/>
          <p14:tracePt t="34574" x="6559550" y="1989138"/>
          <p14:tracePt t="34582" x="6592888" y="2005013"/>
          <p14:tracePt t="34589" x="6618288" y="2022475"/>
          <p14:tracePt t="34596" x="6635750" y="2030413"/>
          <p14:tracePt t="34603" x="6653213" y="2047875"/>
          <p14:tracePt t="34618" x="6661150" y="2047875"/>
          <p14:tracePt t="34625" x="6669088" y="2055813"/>
          <p14:tracePt t="34632" x="6669088" y="2065338"/>
          <p14:tracePt t="34646" x="6678613" y="2065338"/>
          <p14:tracePt t="34654" x="6686550" y="2073275"/>
          <p14:tracePt t="34661" x="6694488" y="2082800"/>
          <p14:tracePt t="34668" x="6704013" y="2090738"/>
          <p14:tracePt t="34675" x="6711950" y="2090738"/>
          <p14:tracePt t="34682" x="6719888" y="2108200"/>
          <p14:tracePt t="34689" x="6737350" y="2124075"/>
          <p14:tracePt t="34696" x="6754813" y="2141538"/>
          <p14:tracePt t="34704" x="6770688" y="2149475"/>
          <p14:tracePt t="34711" x="6797675" y="2166938"/>
          <p14:tracePt t="34718" x="6797675" y="2184400"/>
          <p14:tracePt t="34725" x="6813550" y="2200275"/>
          <p14:tracePt t="34732" x="6831013" y="2209800"/>
          <p14:tracePt t="34740" x="6831013" y="2217738"/>
          <p14:tracePt t="34747" x="6838950" y="2227263"/>
          <p14:tracePt t="34754" x="6838950" y="2235200"/>
          <p14:tracePt t="34762" x="6848475" y="2235200"/>
          <p14:tracePt t="34769" x="6848475" y="2243138"/>
          <p14:tracePt t="34776" x="6856413" y="2252663"/>
          <p14:tracePt t="34790" x="6864350" y="2260600"/>
          <p14:tracePt t="34798" x="6864350" y="2278063"/>
          <p14:tracePt t="34819" x="6864350" y="2286000"/>
          <p14:tracePt t="34827" x="6873875" y="2293938"/>
          <p14:tracePt t="34841" x="6881813" y="2303463"/>
          <p14:tracePt t="34856" x="6881813" y="2311400"/>
          <p14:tracePt t="34863" x="6881813" y="2319338"/>
          <p14:tracePt t="34878" x="6889750" y="2319338"/>
          <p14:tracePt t="34885" x="6889750" y="2328863"/>
          <p14:tracePt t="34892" x="6899275" y="2328863"/>
          <p14:tracePt t="34899" x="6899275" y="2336800"/>
          <p14:tracePt t="34906" x="6907213" y="2336800"/>
          <p14:tracePt t="34935" x="6907213" y="2344738"/>
          <p14:tracePt t="34950" x="6907213" y="2354263"/>
          <p14:tracePt t="34986" x="6915150" y="2354263"/>
          <p14:tracePt t="35008" x="6915150" y="2362200"/>
          <p14:tracePt t="35059" x="6924675" y="2362200"/>
          <p14:tracePt t="35522" x="6881813" y="2362200"/>
          <p14:tracePt t="35529" x="6813550" y="2362200"/>
          <p14:tracePt t="35536" x="6711950" y="2362200"/>
          <p14:tracePt t="35544" x="6610350" y="2371725"/>
          <p14:tracePt t="35551" x="6508750" y="2387600"/>
          <p14:tracePt t="35558" x="6405563" y="2405063"/>
          <p14:tracePt t="35565" x="6346825" y="2405063"/>
          <p14:tracePt t="35572" x="6311900" y="2422525"/>
          <p14:tracePt t="35579" x="6278563" y="2430463"/>
          <p14:tracePt t="35587" x="6261100" y="2438400"/>
          <p14:tracePt t="35594" x="6235700" y="2447925"/>
          <p14:tracePt t="35601" x="6219825" y="2455863"/>
          <p14:tracePt t="35608" x="6202363" y="2455863"/>
          <p14:tracePt t="35615" x="6184900" y="2463800"/>
          <p14:tracePt t="35623" x="6167438" y="2463800"/>
          <p14:tracePt t="35631" x="6159500" y="2463800"/>
          <p14:tracePt t="35638" x="6151563" y="2473325"/>
          <p14:tracePt t="35645" x="6134100" y="2473325"/>
          <p14:tracePt t="35652" x="6116638" y="2473325"/>
          <p14:tracePt t="35660" x="6100763" y="2473325"/>
          <p14:tracePt t="35667" x="6091238" y="2473325"/>
          <p14:tracePt t="35674" x="6083300" y="2473325"/>
          <p14:tracePt t="35681" x="6075363" y="2473325"/>
          <p14:tracePt t="35695" x="6065838" y="2473325"/>
          <p14:tracePt t="35703" x="6049963" y="2473325"/>
          <p14:tracePt t="35717" x="6032500" y="2473325"/>
          <p14:tracePt t="35725" x="6024563" y="2473325"/>
          <p14:tracePt t="35740" x="6015038" y="2473325"/>
          <p14:tracePt t="35747" x="6007100" y="2473325"/>
          <p14:tracePt t="35761" x="5997575" y="2473325"/>
          <p14:tracePt t="35768" x="5989638" y="2473325"/>
          <p14:tracePt t="35776" x="5981700" y="2473325"/>
          <p14:tracePt t="35790" x="5972175" y="2473325"/>
          <p14:tracePt t="35797" x="5964238" y="2473325"/>
          <p14:tracePt t="35811" x="5956300" y="2473325"/>
          <p14:tracePt t="35818" x="5946775" y="2473325"/>
          <p14:tracePt t="35827" x="5938838" y="2473325"/>
          <p14:tracePt t="35840" x="5930900" y="2473325"/>
          <p14:tracePt t="35848" x="5921375" y="2473325"/>
          <p14:tracePt t="35854" x="5921375" y="2463800"/>
          <p14:tracePt t="35869" x="5913438" y="2463800"/>
          <p14:tracePt t="35877" x="5905500" y="2455863"/>
          <p14:tracePt t="35883" x="5895975" y="2455863"/>
          <p14:tracePt t="35897" x="5888038" y="2455863"/>
          <p14:tracePt t="35905" x="5880100" y="2447925"/>
          <p14:tracePt t="35919" x="5880100" y="2438400"/>
          <p14:tracePt t="35927" x="5870575" y="2438400"/>
          <p14:tracePt t="35948" x="5862638" y="2438400"/>
          <p14:tracePt t="35962" x="5853113" y="2438400"/>
          <p14:tracePt t="36265" x="5853113" y="2430463"/>
          <p14:tracePt t="36308" x="5853113" y="2422525"/>
          <p14:tracePt t="36380" x="5853113" y="2413000"/>
          <p14:tracePt t="36611" x="5888038" y="2413000"/>
          <p14:tracePt t="36618" x="5921375" y="2422525"/>
          <p14:tracePt t="36626" x="5964238" y="2430463"/>
          <p14:tracePt t="36633" x="6015038" y="2438400"/>
          <p14:tracePt t="36640" x="6075363" y="2438400"/>
          <p14:tracePt t="36647" x="6142038" y="2455863"/>
          <p14:tracePt t="36654" x="6219825" y="2463800"/>
          <p14:tracePt t="36661" x="6286500" y="2473325"/>
          <p14:tracePt t="36668" x="6346825" y="2481263"/>
          <p14:tracePt t="36676" x="6397625" y="2498725"/>
          <p14:tracePt t="36683" x="6440488" y="2516188"/>
          <p14:tracePt t="36690" x="6473825" y="2516188"/>
          <p14:tracePt t="36698" x="6508750" y="2524125"/>
          <p14:tracePt t="36705" x="6542088" y="2532063"/>
          <p14:tracePt t="36712" x="6567488" y="2541588"/>
          <p14:tracePt t="36719" x="6575425" y="2549525"/>
          <p14:tracePt t="36726" x="6592888" y="2557463"/>
          <p14:tracePt t="36733" x="6610350" y="2557463"/>
          <p14:tracePt t="36740" x="6618288" y="2566988"/>
          <p14:tracePt t="36748" x="6626225" y="2566988"/>
          <p14:tracePt t="36755" x="6635750" y="2566988"/>
          <p14:tracePt t="36762" x="6643688" y="2574925"/>
          <p14:tracePt t="36769" x="6661150" y="2574925"/>
          <p14:tracePt t="36776" x="6678613" y="2582863"/>
          <p14:tracePt t="36790" x="6694488" y="2582863"/>
          <p14:tracePt t="36798" x="6711950" y="2592388"/>
          <p14:tracePt t="36805" x="6719888" y="2600325"/>
          <p14:tracePt t="36812" x="6729413" y="2608263"/>
          <p14:tracePt t="36819" x="6754813" y="2608263"/>
          <p14:tracePt t="36827" x="6762750" y="2617788"/>
          <p14:tracePt t="36834" x="6770688" y="2617788"/>
          <p14:tracePt t="36841" x="6780213" y="2617788"/>
          <p14:tracePt t="36855" x="6780213" y="2625725"/>
          <p14:tracePt t="36862" x="6788150" y="2625725"/>
          <p14:tracePt t="36869" x="6797675" y="2633663"/>
          <p14:tracePt t="36883" x="6805613" y="2633663"/>
          <p14:tracePt t="36891" x="6813550" y="2643188"/>
          <p14:tracePt t="36898" x="6823075" y="2643188"/>
          <p14:tracePt t="36905" x="6823075" y="2651125"/>
          <p14:tracePt t="36920" x="6831013" y="2660650"/>
          <p14:tracePt t="36927" x="6838950" y="2668588"/>
          <p14:tracePt t="36942" x="6856413" y="2686050"/>
          <p14:tracePt t="36949" x="6873875" y="2693988"/>
          <p14:tracePt t="36955" x="6881813" y="2711450"/>
          <p14:tracePt t="36962" x="6881813" y="2727325"/>
          <p14:tracePt t="36970" x="6889750" y="2727325"/>
          <p14:tracePt t="36977" x="6907213" y="2744788"/>
          <p14:tracePt t="36984" x="6915150" y="2762250"/>
          <p14:tracePt t="36992" x="6915150" y="2770188"/>
          <p14:tracePt t="36999" x="6924675" y="2795588"/>
          <p14:tracePt t="37006" x="6924675" y="2813050"/>
          <p14:tracePt t="37013" x="6932613" y="2820988"/>
          <p14:tracePt t="37021" x="6942138" y="2830513"/>
          <p14:tracePt t="37028" x="6942138" y="2846388"/>
          <p14:tracePt t="37035" x="6950075" y="2846388"/>
          <p14:tracePt t="37042" x="6950075" y="2855913"/>
          <p14:tracePt t="37050" x="6950075" y="2863850"/>
          <p14:tracePt t="37064" x="6950075" y="2871788"/>
          <p14:tracePt t="37071" x="6950075" y="2881313"/>
          <p14:tracePt t="37085" x="6950075" y="2889250"/>
          <p14:tracePt t="37093" x="6950075" y="2897188"/>
          <p14:tracePt t="37100" x="6958013" y="2897188"/>
          <p14:tracePt t="37108" x="6958013" y="2906713"/>
          <p14:tracePt t="37129" x="6958013" y="2914650"/>
          <p14:tracePt t="37144" x="6958013" y="2922588"/>
          <p14:tracePt t="37173" x="6958013" y="2932113"/>
          <p14:tracePt t="37195" x="6958013" y="2940050"/>
          <p14:tracePt t="37209" x="6958013" y="2949575"/>
          <p14:tracePt t="37245" x="6958013" y="2957513"/>
          <p14:tracePt t="37765" x="6958013" y="2965450"/>
          <p14:tracePt t="37772" x="6932613" y="2974975"/>
          <p14:tracePt t="37780" x="6924675" y="2974975"/>
          <p14:tracePt t="37786" x="6915150" y="2974975"/>
          <p14:tracePt t="37801" x="6907213" y="2974975"/>
          <p14:tracePt t="37808" x="6899275" y="2982913"/>
          <p14:tracePt t="37814" x="6889750" y="2982913"/>
          <p14:tracePt t="37822" x="6889750" y="2990850"/>
          <p14:tracePt t="37829" x="6873875" y="2990850"/>
          <p14:tracePt t="37836" x="6873875" y="3000375"/>
          <p14:tracePt t="37843" x="6856413" y="3000375"/>
          <p14:tracePt t="37850" x="6838950" y="3008313"/>
          <p14:tracePt t="37858" x="6831013" y="3008313"/>
          <p14:tracePt t="37864" x="6813550" y="3016250"/>
          <p14:tracePt t="37872" x="6797675" y="3025775"/>
          <p14:tracePt t="37879" x="6788150" y="3033713"/>
          <p14:tracePt t="37886" x="6770688" y="3033713"/>
          <p14:tracePt t="37893" x="6754813" y="3041650"/>
          <p14:tracePt t="37900" x="6745288" y="3041650"/>
          <p14:tracePt t="37908" x="6719888" y="3051175"/>
          <p14:tracePt t="37914" x="6704013" y="3051175"/>
          <p14:tracePt t="37921" x="6694488" y="3051175"/>
          <p14:tracePt t="37928" x="6678613" y="3051175"/>
          <p14:tracePt t="37935" x="6661150" y="3051175"/>
          <p14:tracePt t="37942" x="6653213" y="3059113"/>
          <p14:tracePt t="37949" x="6626225" y="3059113"/>
          <p14:tracePt t="37956" x="6600825" y="3067050"/>
          <p14:tracePt t="37963" x="6592888" y="3067050"/>
          <p14:tracePt t="37971" x="6567488" y="3067050"/>
          <p14:tracePt t="37978" x="6550025" y="3076575"/>
          <p14:tracePt t="37985" x="6542088" y="3076575"/>
          <p14:tracePt t="37992" x="6524625" y="3076575"/>
          <p14:tracePt t="37999" x="6508750" y="3076575"/>
          <p14:tracePt t="38013" x="6491288" y="3076575"/>
          <p14:tracePt t="38020" x="6483350" y="3076575"/>
          <p14:tracePt t="38027" x="6465888" y="3076575"/>
          <p14:tracePt t="38034" x="6448425" y="3076575"/>
          <p14:tracePt t="38041" x="6440488" y="3076575"/>
          <p14:tracePt t="38048" x="6415088" y="3076575"/>
          <p14:tracePt t="38055" x="6405563" y="3076575"/>
          <p14:tracePt t="38063" x="6397625" y="3076575"/>
          <p14:tracePt t="38070" x="6380163" y="3076575"/>
          <p14:tracePt t="38077" x="6372225" y="3076575"/>
          <p14:tracePt t="38084" x="6354763" y="3076575"/>
          <p14:tracePt t="38092" x="6346825" y="3076575"/>
          <p14:tracePt t="38098" x="6338888" y="3076575"/>
          <p14:tracePt t="38105" x="6321425" y="3076575"/>
          <p14:tracePt t="38120" x="6303963" y="3067050"/>
          <p14:tracePt t="38127" x="6296025" y="3067050"/>
          <p14:tracePt t="38142" x="6278563" y="3067050"/>
          <p14:tracePt t="38148" x="6270625" y="3067050"/>
          <p14:tracePt t="38163" x="6253163" y="3067050"/>
          <p14:tracePt t="38170" x="6245225" y="3067050"/>
          <p14:tracePt t="38184" x="6235700" y="3059113"/>
          <p14:tracePt t="38192" x="6227763" y="3059113"/>
          <p14:tracePt t="38199" x="6219825" y="3059113"/>
          <p14:tracePt t="38213" x="6210300" y="3051175"/>
          <p14:tracePt t="38220" x="6202363" y="3051175"/>
          <p14:tracePt t="38242" x="6194425" y="3041650"/>
          <p14:tracePt t="38249" x="6184900" y="3041650"/>
          <p14:tracePt t="38256" x="6176963" y="3041650"/>
          <p14:tracePt t="38271" x="6167438" y="3041650"/>
          <p14:tracePt t="38285" x="6159500" y="3041650"/>
          <p14:tracePt t="38299" x="6151563" y="3041650"/>
          <p14:tracePt t="38314" x="6142038" y="3041650"/>
          <p14:tracePt t="38342" x="6134100" y="3041650"/>
          <p14:tracePt t="38364" x="6126163" y="3041650"/>
          <p14:tracePt t="38378" x="6116638" y="3041650"/>
          <p14:tracePt t="38399" x="6116638" y="3033713"/>
          <p14:tracePt t="38413" x="6108700" y="3033713"/>
          <p14:tracePt t="38420" x="6108700" y="3025775"/>
          <p14:tracePt t="38428" x="6100763" y="3025775"/>
          <p14:tracePt t="38464" x="6091238" y="3025775"/>
          <p14:tracePt t="38470" x="6091238" y="3016250"/>
          <p14:tracePt t="38477" x="6083300" y="3016250"/>
          <p14:tracePt t="38492" x="6083300" y="3008313"/>
          <p14:tracePt t="38499" x="6075363" y="3008313"/>
          <p14:tracePt t="38513" x="6075363" y="3000375"/>
          <p14:tracePt t="38527" x="6065838" y="3000375"/>
          <p14:tracePt t="38542" x="6057900" y="3000375"/>
          <p14:tracePt t="38578" x="6049963" y="3000375"/>
          <p14:tracePt t="38592" x="6040438" y="3000375"/>
          <p14:tracePt t="38933" x="6049963" y="3000375"/>
          <p14:tracePt t="38948" x="6057900" y="3000375"/>
          <p14:tracePt t="38955" x="6065838" y="3008313"/>
          <p14:tracePt t="38962" x="6075363" y="3016250"/>
          <p14:tracePt t="38969" x="6091238" y="3025775"/>
          <p14:tracePt t="38976" x="6126163" y="3041650"/>
          <p14:tracePt t="38983" x="6159500" y="3067050"/>
          <p14:tracePt t="38991" x="6194425" y="3084513"/>
          <p14:tracePt t="38997" x="6227763" y="3101975"/>
          <p14:tracePt t="39005" x="6253163" y="3119438"/>
          <p14:tracePt t="39011" x="6286500" y="3135313"/>
          <p14:tracePt t="39018" x="6303963" y="3135313"/>
          <p14:tracePt t="39026" x="6329363" y="3152775"/>
          <p14:tracePt t="39033" x="6338888" y="3160713"/>
          <p14:tracePt t="39041" x="6354763" y="3178175"/>
          <p14:tracePt t="39048" x="6364288" y="3178175"/>
          <p14:tracePt t="39055" x="6372225" y="3186113"/>
          <p14:tracePt t="39069" x="6380163" y="3195638"/>
          <p14:tracePt t="39076" x="6389688" y="3195638"/>
          <p14:tracePt t="39090" x="6397625" y="3203575"/>
          <p14:tracePt t="39097" x="6405563" y="3203575"/>
          <p14:tracePt t="39104" x="6415088" y="3203575"/>
          <p14:tracePt t="39119" x="6423025" y="3211513"/>
          <p14:tracePt t="39126" x="6440488" y="3211513"/>
          <p14:tracePt t="39141" x="6440488" y="3221038"/>
          <p14:tracePt t="39147" x="6448425" y="3221038"/>
          <p14:tracePt t="39155" x="6456363" y="3228975"/>
          <p14:tracePt t="39169" x="6465888" y="3228975"/>
          <p14:tracePt t="39176" x="6473825" y="3228975"/>
          <p14:tracePt t="39190" x="6483350" y="3238500"/>
          <p14:tracePt t="39197" x="6491288" y="3246438"/>
          <p14:tracePt t="39204" x="6508750" y="3254375"/>
          <p14:tracePt t="39211" x="6524625" y="3254375"/>
          <p14:tracePt t="39218" x="6550025" y="3271838"/>
          <p14:tracePt t="39225" x="6592888" y="3289300"/>
          <p14:tracePt t="39232" x="6635750" y="3305175"/>
          <p14:tracePt t="39241" x="6653213" y="3322638"/>
          <p14:tracePt t="39247" x="6669088" y="3330575"/>
          <p14:tracePt t="39254" x="6686550" y="3348038"/>
          <p14:tracePt t="39261" x="6694488" y="3355975"/>
          <p14:tracePt t="39275" x="6704013" y="3355975"/>
          <p14:tracePt t="39282" x="6711950" y="3365500"/>
          <p14:tracePt t="39291" x="6711950" y="3373438"/>
          <p14:tracePt t="39297" x="6719888" y="3373438"/>
          <p14:tracePt t="39304" x="6719888" y="3382963"/>
          <p14:tracePt t="39311" x="6729413" y="3382963"/>
          <p14:tracePt t="39318" x="6737350" y="3390900"/>
          <p14:tracePt t="39333" x="6737350" y="3398838"/>
          <p14:tracePt t="39341" x="6745288" y="3398838"/>
          <p14:tracePt t="39347" x="6754813" y="3408363"/>
          <p14:tracePt t="39354" x="6754813" y="3416300"/>
          <p14:tracePt t="39362" x="6754813" y="3424238"/>
          <p14:tracePt t="39369" x="6762750" y="3424238"/>
          <p14:tracePt t="39383" x="6770688" y="3433763"/>
          <p14:tracePt t="39391" x="6780213" y="3441700"/>
          <p14:tracePt t="39404" x="6780213" y="3449638"/>
          <p14:tracePt t="39412" x="6780213" y="3459163"/>
          <p14:tracePt t="39426" x="6788150" y="3467100"/>
          <p14:tracePt t="39448" x="6797675" y="3467100"/>
          <p14:tracePt t="39455" x="6797675" y="3475038"/>
          <p14:tracePt t="39462" x="6797675" y="3484563"/>
          <p14:tracePt t="39477" x="6805613" y="3484563"/>
          <p14:tracePt t="39498" x="6813550" y="3492500"/>
          <p14:tracePt t="39512" x="6823075" y="3502025"/>
          <p14:tracePt t="39548" x="6831013" y="3509963"/>
          <p14:tracePt t="39563" x="6838950" y="3517900"/>
          <p14:tracePt t="39577" x="6838950" y="3527425"/>
          <p14:tracePt t="39613" x="6838950" y="3535363"/>
          <p14:tracePt t="39627" x="6838950" y="3543300"/>
          <p14:tracePt t="39684" x="6848475" y="3543300"/>
          <p14:tracePt t="39806" x="6848475" y="3552825"/>
          <p14:tracePt t="40012" x="6856413" y="3560763"/>
          <p14:tracePt t="40034" x="6856413" y="3568700"/>
          <p14:tracePt t="40796" x="6856413" y="3586163"/>
          <p14:tracePt t="40803" x="6856413" y="3594100"/>
          <p14:tracePt t="40810" x="6864350" y="3619500"/>
          <p14:tracePt t="40817" x="6864350" y="3654425"/>
          <p14:tracePt t="40824" x="6873875" y="3679825"/>
          <p14:tracePt t="40831" x="6873875" y="3705225"/>
          <p14:tracePt t="40838" x="6873875" y="3738563"/>
          <p14:tracePt t="40846" x="6873875" y="3781425"/>
          <p14:tracePt t="40853" x="6873875" y="3816350"/>
          <p14:tracePt t="40860" x="6873875" y="3849688"/>
          <p14:tracePt t="40867" x="6873875" y="3867150"/>
          <p14:tracePt t="40874" x="6873875" y="3892550"/>
          <p14:tracePt t="40882" x="6873875" y="3908425"/>
          <p14:tracePt t="40889" x="6873875" y="3917950"/>
          <p14:tracePt t="40897" x="6873875" y="3935413"/>
          <p14:tracePt t="40904" x="6873875" y="3943350"/>
          <p14:tracePt t="40911" x="6873875" y="3968750"/>
          <p14:tracePt t="40918" x="6873875" y="3986213"/>
          <p14:tracePt t="40926" x="6873875" y="3994150"/>
          <p14:tracePt t="40933" x="6873875" y="4011613"/>
          <p14:tracePt t="40956" x="6873875" y="4052888"/>
          <p14:tracePt t="40962" x="6873875" y="4062413"/>
          <p14:tracePt t="40969" x="6873875" y="4079875"/>
          <p14:tracePt t="40976" x="6873875" y="4087813"/>
          <p14:tracePt t="40984" x="6873875" y="4105275"/>
          <p14:tracePt t="40991" x="6873875" y="4113213"/>
          <p14:tracePt t="41013" x="6873875" y="4121150"/>
          <p14:tracePt t="41020" x="6873875" y="4130675"/>
          <p14:tracePt t="41027" x="6873875" y="4138613"/>
          <p14:tracePt t="41041" x="6873875" y="4146550"/>
          <p14:tracePt t="41049" x="6873875" y="4156075"/>
          <p14:tracePt t="41070" x="6873875" y="4164013"/>
          <p14:tracePt t="41078" x="6873875" y="4171950"/>
          <p14:tracePt t="41085" x="6873875" y="4181475"/>
          <p14:tracePt t="41107" x="6873875" y="4189413"/>
          <p14:tracePt t="41114" x="6873875" y="4197350"/>
          <p14:tracePt t="41128" x="6873875" y="4206875"/>
          <p14:tracePt t="41135" x="6873875" y="4214813"/>
          <p14:tracePt t="41150" x="6873875" y="4224338"/>
          <p14:tracePt t="41157" x="6864350" y="4224338"/>
          <p14:tracePt t="41164" x="6864350" y="4232275"/>
          <p14:tracePt t="41179" x="6864350" y="4240213"/>
          <p14:tracePt t="41215" x="6864350" y="4249738"/>
          <p14:tracePt t="41236" x="6864350" y="4257675"/>
          <p14:tracePt t="41316" x="6864350" y="4265613"/>
          <p14:tracePt t="42004" x="6864350" y="4257675"/>
          <p14:tracePt t="42047" x="6864350" y="4249738"/>
          <p14:tracePt t="42105" x="6864350" y="4240213"/>
          <p14:tracePt t="42121" x="6864350" y="4232275"/>
          <p14:tracePt t="42200" x="6864350" y="4224338"/>
          <p14:tracePt t="42864" x="6873875" y="4224338"/>
          <p14:tracePt t="42899" x="6881813" y="4224338"/>
          <p14:tracePt t="42914" x="6881813" y="4232275"/>
          <p14:tracePt t="42921" x="6889750" y="4232275"/>
          <p14:tracePt t="42928" x="6889750" y="4240213"/>
          <p14:tracePt t="42958" x="6899275" y="4249738"/>
          <p14:tracePt t="42965" x="6907213" y="4257675"/>
          <p14:tracePt t="42972" x="6915150" y="4265613"/>
          <p14:tracePt t="42979" x="6924675" y="4283075"/>
          <p14:tracePt t="42988" x="6924675" y="4300538"/>
          <p14:tracePt t="42994" x="6932613" y="4308475"/>
          <p14:tracePt t="43001" x="6932613" y="4325938"/>
          <p14:tracePt t="43008" x="6942138" y="4341813"/>
          <p14:tracePt t="43016" x="6950075" y="4351338"/>
          <p14:tracePt t="43023" x="6958013" y="4368800"/>
          <p14:tracePt t="43030" x="6958013" y="4384675"/>
          <p14:tracePt t="43038" x="6967538" y="4394200"/>
          <p14:tracePt t="43046" x="6967538" y="4402138"/>
          <p14:tracePt t="43053" x="6967538" y="4419600"/>
          <p14:tracePt t="43060" x="6967538" y="4427538"/>
          <p14:tracePt t="43068" x="6967538" y="4445000"/>
          <p14:tracePt t="43075" x="6975475" y="4460875"/>
          <p14:tracePt t="43082" x="6983413" y="4478338"/>
          <p14:tracePt t="43089" x="6992938" y="4495800"/>
          <p14:tracePt t="43096" x="6992938" y="4513263"/>
          <p14:tracePt t="43105" x="7000875" y="4521200"/>
          <p14:tracePt t="43111" x="7000875" y="4546600"/>
          <p14:tracePt t="43119" x="7008813" y="4564063"/>
          <p14:tracePt t="43126" x="7008813" y="4572000"/>
          <p14:tracePt t="43133" x="7008813" y="4589463"/>
          <p14:tracePt t="43140" x="7008813" y="4605338"/>
          <p14:tracePt t="43148" x="7008813" y="4614863"/>
          <p14:tracePt t="43155" x="7008813" y="4640263"/>
          <p14:tracePt t="43162" x="7008813" y="4648200"/>
          <p14:tracePt t="43169" x="7008813" y="4673600"/>
          <p14:tracePt t="43176" x="7008813" y="4691063"/>
          <p14:tracePt t="43184" x="7008813" y="4708525"/>
          <p14:tracePt t="43191" x="7008813" y="4724400"/>
          <p14:tracePt t="43198" x="7008813" y="4759325"/>
          <p14:tracePt t="43206" x="7008813" y="4775200"/>
          <p14:tracePt t="43213" x="7008813" y="4802188"/>
          <p14:tracePt t="43220" x="7008813" y="4827588"/>
          <p14:tracePt t="43227" x="7008813" y="4835525"/>
          <p14:tracePt t="43236" x="7008813" y="4852988"/>
          <p14:tracePt t="43242" x="7008813" y="4860925"/>
          <p14:tracePt t="43257" x="7008813" y="4868863"/>
          <p14:tracePt t="43264" x="7008813" y="4878388"/>
          <p14:tracePt t="43272" x="7008813" y="4886325"/>
          <p14:tracePt t="43287" x="7008813" y="4894263"/>
          <p14:tracePt t="43301" x="7000875" y="4894263"/>
          <p14:tracePt t="43322" x="6992938" y="4894263"/>
          <p14:tracePt t="43330" x="6983413" y="4894263"/>
          <p14:tracePt t="43337" x="6975475" y="4894263"/>
          <p14:tracePt t="43351" x="6967538" y="4886325"/>
          <p14:tracePt t="43359" x="6950075" y="4878388"/>
          <p14:tracePt t="43366" x="6950075" y="4868863"/>
          <p14:tracePt t="43373" x="6942138" y="4860925"/>
          <p14:tracePt t="43380" x="6932613" y="4852988"/>
          <p14:tracePt t="43387" x="6915150" y="4843463"/>
          <p14:tracePt t="43394" x="6915150" y="4835525"/>
          <p14:tracePt t="43409" x="6907213" y="4827588"/>
          <p14:tracePt t="43416" x="6899275" y="4818063"/>
          <p14:tracePt t="43423" x="6899275" y="4810125"/>
          <p14:tracePt t="43438" x="6889750" y="4810125"/>
          <p14:tracePt t="43445" x="6889750" y="4802188"/>
          <p14:tracePt t="43453" x="6881813" y="4802188"/>
          <p14:tracePt t="43460" x="6881813" y="4792663"/>
          <p14:tracePt t="43474" x="6873875" y="4792663"/>
          <p14:tracePt t="43749" x="6864350" y="4802188"/>
          <p14:tracePt t="43785" x="6856413" y="4810125"/>
          <p14:tracePt t="43799" x="6856413" y="4818063"/>
          <p14:tracePt t="43821" x="6848475" y="4818063"/>
          <p14:tracePt t="43829" x="6848475" y="4827588"/>
          <p14:tracePt t="45194" x="6823075" y="4827588"/>
          <p14:tracePt t="45201" x="6797675" y="4827588"/>
          <p14:tracePt t="45208" x="6762750" y="4827588"/>
          <p14:tracePt t="45215" x="6729413" y="4827588"/>
          <p14:tracePt t="45222" x="6694488" y="4818063"/>
          <p14:tracePt t="45229" x="6669088" y="4818063"/>
          <p14:tracePt t="45237" x="6643688" y="4818063"/>
          <p14:tracePt t="45244" x="6618288" y="4818063"/>
          <p14:tracePt t="45252" x="6610350" y="4818063"/>
          <p14:tracePt t="45258" x="6592888" y="4818063"/>
          <p14:tracePt t="45264" x="6575425" y="4818063"/>
          <p14:tracePt t="45272" x="6559550" y="4818063"/>
          <p14:tracePt t="45279" x="6542088" y="4818063"/>
          <p14:tracePt t="45286" x="6524625" y="4818063"/>
          <p14:tracePt t="45293" x="6516688" y="4818063"/>
          <p14:tracePt t="45301" x="6499225" y="4818063"/>
          <p14:tracePt t="45315" x="6483350" y="4818063"/>
          <p14:tracePt t="45322" x="6465888" y="4827588"/>
          <p14:tracePt t="45336" x="6448425" y="4827588"/>
          <p14:tracePt t="45343" x="6440488" y="4827588"/>
          <p14:tracePt t="45351" x="6430963" y="4827588"/>
          <p14:tracePt t="45357" x="6423025" y="4827588"/>
          <p14:tracePt t="45364" x="6415088" y="4835525"/>
          <p14:tracePt t="45379" x="6405563" y="4835525"/>
          <p14:tracePt t="45386" x="6397625" y="4835525"/>
          <p14:tracePt t="45407" x="6389688" y="4835525"/>
          <p14:tracePt t="45414" x="6380163" y="4843463"/>
          <p14:tracePt t="45421" x="6372225" y="4843463"/>
          <p14:tracePt t="45428" x="6364288" y="4843463"/>
          <p14:tracePt t="45436" x="6338888" y="4852988"/>
          <p14:tracePt t="45443" x="6321425" y="4852988"/>
          <p14:tracePt t="45451" x="6303963" y="4860925"/>
          <p14:tracePt t="45457" x="6270625" y="4860925"/>
          <p14:tracePt t="45464" x="6245225" y="4860925"/>
          <p14:tracePt t="45471" x="6227763" y="4860925"/>
          <p14:tracePt t="45479" x="6202363" y="4860925"/>
          <p14:tracePt t="45486" x="6176963" y="4868863"/>
          <p14:tracePt t="45493" x="6167438" y="4868863"/>
          <p14:tracePt t="45501" x="6151563" y="4868863"/>
          <p14:tracePt t="45507" x="6142038" y="4868863"/>
          <p14:tracePt t="45514" x="6126163" y="4868863"/>
          <p14:tracePt t="45521" x="6108700" y="4868863"/>
          <p14:tracePt t="45528" x="6100763" y="4868863"/>
          <p14:tracePt t="45535" x="6091238" y="4868863"/>
          <p14:tracePt t="45542" x="6083300" y="4868863"/>
          <p14:tracePt t="45550" x="6065838" y="4868863"/>
          <p14:tracePt t="45557" x="6049963" y="4868863"/>
          <p14:tracePt t="45564" x="6040438" y="4868863"/>
          <p14:tracePt t="45571" x="6024563" y="4868863"/>
          <p14:tracePt t="45578" x="6015038" y="4868863"/>
          <p14:tracePt t="45586" x="6007100" y="4868863"/>
          <p14:tracePt t="45593" x="5989638" y="4868863"/>
          <p14:tracePt t="45607" x="5981700" y="4868863"/>
          <p14:tracePt t="45614" x="5972175" y="4868863"/>
          <p14:tracePt t="45622" x="5964238" y="4868863"/>
          <p14:tracePt t="45636" x="5956300" y="4868863"/>
          <p14:tracePt t="45643" x="5946775" y="4868863"/>
          <p14:tracePt t="45665" x="5938838" y="4868863"/>
          <p14:tracePt t="45679" x="5930900" y="4868863"/>
          <p14:tracePt t="45693" x="5921375" y="4868863"/>
          <p14:tracePt t="45729" x="5913438" y="4868863"/>
          <p14:tracePt t="45744" x="5905500" y="4868863"/>
          <p14:tracePt t="46670" x="5853113" y="4954588"/>
          <p14:tracePt t="46677" x="5743575" y="5141913"/>
          <p14:tracePt t="46684" x="5607050" y="5413375"/>
          <p14:tracePt t="46691" x="5472113" y="5668963"/>
          <p14:tracePt t="46698" x="5368925" y="5932488"/>
          <p14:tracePt t="46705" x="5310188" y="6049963"/>
          <p14:tracePt t="46712" x="5267325" y="6186488"/>
          <p14:tracePt t="46719" x="5216525" y="6297613"/>
          <p14:tracePt t="46726" x="5165725" y="6373813"/>
          <p14:tracePt t="46735" x="5106988" y="6467475"/>
          <p14:tracePt t="46741" x="5038725" y="6543675"/>
          <p14:tracePt t="46748" x="4978400" y="6627813"/>
          <p14:tracePt t="46755" x="4935538" y="6688138"/>
          <p14:tracePt t="46762" x="4894263" y="6738938"/>
          <p14:tracePt t="46769" x="4859338" y="6789738"/>
          <p14:tracePt t="46776" x="4826000" y="6832600"/>
          <p14:tracePt t="4771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C6C3F-E141-45D1-845B-283F4BCEF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16277-73C7-4E35-8ACB-5526CBCE5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5F7E3-641C-4739-93F2-644916BA2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15" y="430962"/>
            <a:ext cx="9844360" cy="625558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365340-AF55-4B98-844F-2D8AE3A76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2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41"/>
    </mc:Choice>
    <mc:Fallback>
      <p:transition spd="slow" advTm="6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27" x="3721100" y="6235700"/>
          <p14:tracePt t="15543" x="3041650" y="6807200"/>
          <p14:tracePt t="15550" x="3049588" y="6781800"/>
          <p14:tracePt t="15557" x="3059113" y="6772275"/>
          <p14:tracePt t="15564" x="3067050" y="6764338"/>
          <p14:tracePt t="15571" x="3067050" y="6756400"/>
          <p14:tracePt t="15586" x="3067050" y="6746875"/>
          <p14:tracePt t="15593" x="3074988" y="6746875"/>
          <p14:tracePt t="15600" x="3074988" y="6738938"/>
          <p14:tracePt t="15607" x="3084513" y="6738938"/>
          <p14:tracePt t="15614" x="3084513" y="6731000"/>
          <p14:tracePt t="15636" x="3084513" y="6721475"/>
          <p14:tracePt t="15643" x="3092450" y="6721475"/>
          <p14:tracePt t="15650" x="3092450" y="6713538"/>
          <p14:tracePt t="15657" x="3100388" y="6713538"/>
          <p14:tracePt t="15678" x="3109913" y="6705600"/>
          <p14:tracePt t="15685" x="3109913" y="6696075"/>
          <p14:tracePt t="15692" x="3109913" y="6688138"/>
          <p14:tracePt t="15706" x="3117850" y="6688138"/>
          <p14:tracePt t="15713" x="3117850" y="6680200"/>
          <p14:tracePt t="15721" x="3127375" y="6670675"/>
          <p14:tracePt t="15742" x="3127375" y="6662738"/>
          <p14:tracePt t="15756" x="3135313" y="6654800"/>
          <p14:tracePt t="15770" x="3135313" y="6645275"/>
          <p14:tracePt t="15834" x="3143250" y="6637338"/>
          <p14:tracePt t="15905" x="3143250" y="6627813"/>
          <p14:tracePt t="15920" x="3152775" y="6627813"/>
          <p14:tracePt t="15934" x="3152775" y="6619875"/>
          <p14:tracePt t="15941" x="3160713" y="6619875"/>
          <p14:tracePt t="15948" x="3168650" y="6611938"/>
          <p14:tracePt t="15955" x="3168650" y="6602413"/>
          <p14:tracePt t="15962" x="3186113" y="6586538"/>
          <p14:tracePt t="15969" x="3211513" y="6561138"/>
          <p14:tracePt t="15978" x="3244850" y="6535738"/>
          <p14:tracePt t="15983" x="3297238" y="6492875"/>
          <p14:tracePt t="15990" x="3338513" y="6450013"/>
          <p14:tracePt t="15998" x="3389313" y="6416675"/>
          <p14:tracePt t="16005" x="3441700" y="6373813"/>
          <p14:tracePt t="16012" x="3492500" y="6323013"/>
          <p14:tracePt t="16019" x="3533775" y="6280150"/>
          <p14:tracePt t="16027" x="3568700" y="6246813"/>
          <p14:tracePt t="16033" x="3611563" y="6203950"/>
          <p14:tracePt t="16040" x="3644900" y="6169025"/>
          <p14:tracePt t="16047" x="3695700" y="6127750"/>
          <p14:tracePt t="16054" x="3746500" y="6092825"/>
          <p14:tracePt t="16061" x="3797300" y="6049963"/>
          <p14:tracePt t="16068" x="3865563" y="6008688"/>
          <p14:tracePt t="16076" x="3925888" y="5965825"/>
          <p14:tracePt t="16083" x="3992563" y="5915025"/>
          <p14:tracePt t="16089" x="4044950" y="5872163"/>
          <p14:tracePt t="16097" x="4095750" y="5829300"/>
          <p14:tracePt t="16104" x="4154488" y="5788025"/>
          <p14:tracePt t="16111" x="4197350" y="5735638"/>
          <p14:tracePt t="16118" x="4230688" y="5710238"/>
          <p14:tracePt t="16126" x="4273550" y="5684838"/>
          <p14:tracePt t="16133" x="4306888" y="5641975"/>
          <p14:tracePt t="16140" x="4349750" y="5616575"/>
          <p14:tracePt t="16147" x="4392613" y="5591175"/>
          <p14:tracePt t="16154" x="4443413" y="5549900"/>
          <p14:tracePt t="16161" x="4494213" y="5507038"/>
          <p14:tracePt t="16168" x="4562475" y="5438775"/>
          <p14:tracePt t="16175" x="4630738" y="5387975"/>
          <p14:tracePt t="16182" x="4681538" y="5337175"/>
          <p14:tracePt t="16189" x="4749800" y="5276850"/>
          <p14:tracePt t="16196" x="4800600" y="5218113"/>
          <p14:tracePt t="16203" x="4843463" y="5175250"/>
          <p14:tracePt t="16211" x="4876800" y="5124450"/>
          <p14:tracePt t="16218" x="4902200" y="5099050"/>
          <p14:tracePt t="16225" x="4927600" y="5073650"/>
          <p14:tracePt t="16232" x="4953000" y="5038725"/>
          <p14:tracePt t="16239" x="4978400" y="5013325"/>
          <p14:tracePt t="16246" x="4995863" y="4997450"/>
          <p14:tracePt t="16253" x="5013325" y="4987925"/>
          <p14:tracePt t="16260" x="5029200" y="4962525"/>
          <p14:tracePt t="16267" x="5046663" y="4946650"/>
          <p14:tracePt t="16274" x="5064125" y="4919663"/>
          <p14:tracePt t="16281" x="5080000" y="4894263"/>
          <p14:tracePt t="16288" x="5106988" y="4878388"/>
          <p14:tracePt t="16295" x="5132388" y="4843463"/>
          <p14:tracePt t="16303" x="5165725" y="4792663"/>
          <p14:tracePt t="16310" x="5191125" y="4733925"/>
          <p14:tracePt t="16317" x="5224463" y="4648200"/>
          <p14:tracePt t="16324" x="5249863" y="4572000"/>
          <p14:tracePt t="16331" x="5249863" y="4495800"/>
          <p14:tracePt t="16338" x="5249863" y="4452938"/>
          <p14:tracePt t="16345" x="5249863" y="4427538"/>
          <p14:tracePt t="16639" x="5284788" y="4341813"/>
          <p14:tracePt t="16646" x="5335588" y="4265613"/>
          <p14:tracePt t="16653" x="5386388" y="4164013"/>
          <p14:tracePt t="16660" x="5446713" y="4070350"/>
          <p14:tracePt t="16667" x="5497513" y="3968750"/>
          <p14:tracePt t="16674" x="5538788" y="3892550"/>
          <p14:tracePt t="16681" x="5565775" y="3841750"/>
          <p14:tracePt t="16688" x="5591175" y="3781425"/>
          <p14:tracePt t="16695" x="5607050" y="3748088"/>
          <p14:tracePt t="16702" x="5624513" y="3722688"/>
          <p14:tracePt t="16710" x="5641975" y="3687763"/>
          <p14:tracePt t="16716" x="5641975" y="3671888"/>
          <p14:tracePt t="16723" x="5657850" y="3646488"/>
          <p14:tracePt t="16730" x="5667375" y="3629025"/>
          <p14:tracePt t="16737" x="5683250" y="3594100"/>
          <p14:tracePt t="16745" x="5700713" y="3568700"/>
          <p14:tracePt t="16752" x="5726113" y="3517900"/>
          <p14:tracePt t="16760" x="5743575" y="3502025"/>
          <p14:tracePt t="16766" x="5768975" y="3449638"/>
          <p14:tracePt t="16773" x="5802313" y="3416300"/>
          <p14:tracePt t="16780" x="5827713" y="3365500"/>
          <p14:tracePt t="16787" x="5853113" y="3330575"/>
          <p14:tracePt t="16795" x="5888038" y="3289300"/>
          <p14:tracePt t="16801" x="5905500" y="3246438"/>
          <p14:tracePt t="16810" x="5946775" y="3203575"/>
          <p14:tracePt t="16816" x="5972175" y="3152775"/>
          <p14:tracePt t="16823" x="5989638" y="3127375"/>
          <p14:tracePt t="16830" x="6015038" y="3094038"/>
          <p14:tracePt t="16837" x="6032500" y="3076575"/>
          <p14:tracePt t="16844" x="6049963" y="3059113"/>
          <p14:tracePt t="16851" x="6057900" y="3033713"/>
          <p14:tracePt t="16858" x="6065838" y="3016250"/>
          <p14:tracePt t="16865" x="6083300" y="2990850"/>
          <p14:tracePt t="16872" x="6100763" y="2982913"/>
          <p14:tracePt t="16879" x="6108700" y="2957513"/>
          <p14:tracePt t="16886" x="6126163" y="2932113"/>
          <p14:tracePt t="16894" x="6142038" y="2906713"/>
          <p14:tracePt t="16901" x="6159500" y="2889250"/>
          <p14:tracePt t="16909" x="6167438" y="2863850"/>
          <p14:tracePt t="16915" x="6184900" y="2830513"/>
          <p14:tracePt t="16922" x="6202363" y="2805113"/>
          <p14:tracePt t="16929" x="6219825" y="2770188"/>
          <p14:tracePt t="16943" x="6253163" y="2701925"/>
          <p14:tracePt t="16951" x="6261100" y="2668588"/>
          <p14:tracePt t="16958" x="6278563" y="2643188"/>
          <p14:tracePt t="16964" x="6296025" y="2617788"/>
          <p14:tracePt t="16971" x="6303963" y="2582863"/>
          <p14:tracePt t="16979" x="6321425" y="2566988"/>
          <p14:tracePt t="16986" x="6338888" y="2532063"/>
          <p14:tracePt t="16994" x="6346825" y="2516188"/>
          <p14:tracePt t="17000" x="6354763" y="2489200"/>
          <p14:tracePt t="17007" x="6364288" y="2473325"/>
          <p14:tracePt t="17014" x="6372225" y="2455863"/>
          <p14:tracePt t="17022" x="6380163" y="2438400"/>
          <p14:tracePt t="17028" x="6389688" y="2422525"/>
          <p14:tracePt t="17036" x="6397625" y="2413000"/>
          <p14:tracePt t="17043" x="6405563" y="2405063"/>
          <p14:tracePt t="17050" x="6405563" y="2387600"/>
          <p14:tracePt t="17057" x="6415088" y="2379663"/>
          <p14:tracePt t="17064" x="6423025" y="2371725"/>
          <p14:tracePt t="17071" x="6423025" y="2362200"/>
          <p14:tracePt t="17078" x="6430963" y="2354263"/>
          <p14:tracePt t="17093" x="6430963" y="2336800"/>
          <p14:tracePt t="17099" x="6440488" y="2319338"/>
          <p14:tracePt t="17106" x="6448425" y="2319338"/>
          <p14:tracePt t="17113" x="6456363" y="2303463"/>
          <p14:tracePt t="17120" x="6465888" y="2286000"/>
          <p14:tracePt t="17128" x="6473825" y="2278063"/>
          <p14:tracePt t="17135" x="6473825" y="2268538"/>
          <p14:tracePt t="17142" x="6483350" y="2260600"/>
          <p14:tracePt t="17149" x="6483350" y="2252663"/>
          <p14:tracePt t="17156" x="6491288" y="2243138"/>
          <p14:tracePt t="17163" x="6491288" y="2235200"/>
          <p14:tracePt t="17170" x="6499225" y="2227263"/>
          <p14:tracePt t="17178" x="6508750" y="2217738"/>
          <p14:tracePt t="17185" x="6516688" y="2209800"/>
          <p14:tracePt t="17199" x="6516688" y="2192338"/>
          <p14:tracePt t="17206" x="6524625" y="2184400"/>
          <p14:tracePt t="17213" x="6534150" y="2184400"/>
          <p14:tracePt t="17220" x="6542088" y="2174875"/>
          <p14:tracePt t="17227" x="6542088" y="2166938"/>
          <p14:tracePt t="17241" x="6550025" y="2159000"/>
          <p14:tracePt t="17255" x="6550025" y="2149475"/>
          <p14:tracePt t="17262" x="6559550" y="2141538"/>
          <p14:tracePt t="17277" x="6559550" y="2133600"/>
          <p14:tracePt t="17284" x="6559550" y="2124075"/>
          <p14:tracePt t="17291" x="6567488" y="2124075"/>
          <p14:tracePt t="17305" x="6567488" y="2116138"/>
          <p14:tracePt t="17312" x="6575425" y="2108200"/>
          <p14:tracePt t="17319" x="6575425" y="2098675"/>
          <p14:tracePt t="17340" x="6575425" y="2090738"/>
          <p14:tracePt t="17347" x="6584950" y="2082800"/>
          <p14:tracePt t="17361" x="6592888" y="2073275"/>
          <p14:tracePt t="17368" x="6592888" y="2065338"/>
          <p14:tracePt t="17377" x="6600825" y="2055813"/>
          <p14:tracePt t="17397" x="6600825" y="2047875"/>
          <p14:tracePt t="17411" x="6610350" y="2039938"/>
          <p14:tracePt t="17426" x="6618288" y="2039938"/>
          <p14:tracePt t="17439" x="6618288" y="2030413"/>
          <p14:tracePt t="17447" x="6618288" y="2022475"/>
          <p14:tracePt t="17453" x="6618288" y="2014538"/>
          <p14:tracePt t="17461" x="6626225" y="2014538"/>
          <p14:tracePt t="17475" x="6626225" y="2005013"/>
          <p14:tracePt t="17482" x="6635750" y="2005013"/>
          <p14:tracePt t="17489" x="6643688" y="1997075"/>
          <p14:tracePt t="17503" x="6643688" y="1989138"/>
          <p14:tracePt t="17511" x="6653213" y="1979613"/>
          <p14:tracePt t="17517" x="6661150" y="1971675"/>
          <p14:tracePt t="17531" x="6669088" y="1971675"/>
          <p14:tracePt t="17539" x="6669088" y="1963738"/>
          <p14:tracePt t="17546" x="6678613" y="1954213"/>
          <p14:tracePt t="17560" x="6686550" y="1954213"/>
          <p14:tracePt t="17581" x="6686550" y="1946275"/>
          <p14:tracePt t="17595" x="6694488" y="1938338"/>
          <p14:tracePt t="17610" x="6704013" y="1938338"/>
          <p14:tracePt t="17752" x="6694488" y="1938338"/>
          <p14:tracePt t="17766" x="6686550" y="1938338"/>
          <p14:tracePt t="17773" x="6678613" y="1938338"/>
          <p14:tracePt t="17780" x="6669088" y="1938338"/>
          <p14:tracePt t="17802" x="6653213" y="1938338"/>
          <p14:tracePt t="17815" x="6643688" y="1938338"/>
          <p14:tracePt t="17823" x="6635750" y="1938338"/>
          <p14:tracePt t="17829" x="6626225" y="1938338"/>
          <p14:tracePt t="17837" x="6600825" y="1938338"/>
          <p14:tracePt t="17844" x="6575425" y="1938338"/>
          <p14:tracePt t="17851" x="6550025" y="1946275"/>
          <p14:tracePt t="17858" x="6534150" y="1954213"/>
          <p14:tracePt t="17865" x="6508750" y="1963738"/>
          <p14:tracePt t="17872" x="6491288" y="1971675"/>
          <p14:tracePt t="17879" x="6465888" y="1971675"/>
          <p14:tracePt t="17886" x="6456363" y="1979613"/>
          <p14:tracePt t="17893" x="6430963" y="1989138"/>
          <p14:tracePt t="17901" x="6405563" y="1997075"/>
          <p14:tracePt t="17908" x="6397625" y="1997075"/>
          <p14:tracePt t="17915" x="6372225" y="2005013"/>
          <p14:tracePt t="17922" x="6354763" y="2014538"/>
          <p14:tracePt t="17929" x="6329363" y="2030413"/>
          <p14:tracePt t="17936" x="6296025" y="2039938"/>
          <p14:tracePt t="17944" x="6253163" y="2065338"/>
          <p14:tracePt t="17950" x="6202363" y="2090738"/>
          <p14:tracePt t="17958" x="6151563" y="2108200"/>
          <p14:tracePt t="17965" x="6116638" y="2124075"/>
          <p14:tracePt t="17972" x="6083300" y="2141538"/>
          <p14:tracePt t="17979" x="6057900" y="2149475"/>
          <p14:tracePt t="17986" x="6040438" y="2159000"/>
          <p14:tracePt t="17994" x="6024563" y="2166938"/>
          <p14:tracePt t="18000" x="6015038" y="2166938"/>
          <p14:tracePt t="18008" x="5997575" y="2166938"/>
          <p14:tracePt t="18014" x="5981700" y="2174875"/>
          <p14:tracePt t="18021" x="5972175" y="2174875"/>
          <p14:tracePt t="18028" x="5964238" y="2174875"/>
          <p14:tracePt t="18036" x="5938838" y="2174875"/>
          <p14:tracePt t="18043" x="5930900" y="2174875"/>
          <p14:tracePt t="18050" x="5913438" y="2174875"/>
          <p14:tracePt t="18057" x="5895975" y="2174875"/>
          <p14:tracePt t="18064" x="5880100" y="2174875"/>
          <p14:tracePt t="18071" x="5862638" y="2174875"/>
          <p14:tracePt t="18078" x="5837238" y="2174875"/>
          <p14:tracePt t="18085" x="5827713" y="2174875"/>
          <p14:tracePt t="18093" x="5811838" y="2174875"/>
          <p14:tracePt t="18107" x="5794375" y="2174875"/>
          <p14:tracePt t="18114" x="5776913" y="2174875"/>
          <p14:tracePt t="18128" x="5761038" y="2174875"/>
          <p14:tracePt t="18135" x="5751513" y="2166938"/>
          <p14:tracePt t="18149" x="5735638" y="2159000"/>
          <p14:tracePt t="18156" x="5726113" y="2159000"/>
          <p14:tracePt t="18164" x="5726113" y="2149475"/>
          <p14:tracePt t="18171" x="5708650" y="2133600"/>
          <p14:tracePt t="18178" x="5692775" y="2116138"/>
          <p14:tracePt t="18185" x="5675313" y="2090738"/>
          <p14:tracePt t="18193" x="5657850" y="2055813"/>
          <p14:tracePt t="18199" x="5641975" y="2022475"/>
          <p14:tracePt t="18206" x="5632450" y="1989138"/>
          <p14:tracePt t="18213" x="5616575" y="1963738"/>
          <p14:tracePt t="18220" x="5616575" y="1938338"/>
          <p14:tracePt t="18228" x="5616575" y="1928813"/>
          <p14:tracePt t="18235" x="5607050" y="1911350"/>
          <p14:tracePt t="18242" x="5607050" y="1885950"/>
          <p14:tracePt t="18249" x="5607050" y="1870075"/>
          <p14:tracePt t="18256" x="5607050" y="1827213"/>
          <p14:tracePt t="18263" x="5607050" y="1766888"/>
          <p14:tracePt t="18270" x="5616575" y="1674813"/>
          <p14:tracePt t="18278" x="5641975" y="1589088"/>
          <p14:tracePt t="18284" x="5675313" y="1512888"/>
          <p14:tracePt t="18292" x="5692775" y="1436688"/>
          <p14:tracePt t="18299" x="5718175" y="1376363"/>
          <p14:tracePt t="18306" x="5743575" y="1325563"/>
          <p14:tracePt t="18313" x="5761038" y="1292225"/>
          <p14:tracePt t="18319" x="5786438" y="1274763"/>
          <p14:tracePt t="18326" x="5802313" y="1257300"/>
          <p14:tracePt t="18334" x="5811838" y="1249363"/>
          <p14:tracePt t="18341" x="5819775" y="1241425"/>
          <p14:tracePt t="18348" x="5827713" y="1241425"/>
          <p14:tracePt t="18356" x="5837238" y="1231900"/>
          <p14:tracePt t="18363" x="5845175" y="1231900"/>
          <p14:tracePt t="18369" x="5853113" y="1231900"/>
          <p14:tracePt t="18377" x="5870575" y="1223963"/>
          <p14:tracePt t="18384" x="5895975" y="1216025"/>
          <p14:tracePt t="18391" x="5938838" y="1206500"/>
          <p14:tracePt t="18398" x="5989638" y="1198563"/>
          <p14:tracePt t="18406" x="6057900" y="1173163"/>
          <p14:tracePt t="18413" x="6151563" y="1163638"/>
          <p14:tracePt t="18420" x="6235700" y="1155700"/>
          <p14:tracePt t="18427" x="6303963" y="1138238"/>
          <p14:tracePt t="18434" x="6380163" y="1138238"/>
          <p14:tracePt t="18442" x="6440488" y="1138238"/>
          <p14:tracePt t="18449" x="6508750" y="1138238"/>
          <p14:tracePt t="18456" x="6550025" y="1138238"/>
          <p14:tracePt t="18463" x="6600825" y="1138238"/>
          <p14:tracePt t="18470" x="6626225" y="1147763"/>
          <p14:tracePt t="18477" x="6653213" y="1147763"/>
          <p14:tracePt t="18484" x="6678613" y="1155700"/>
          <p14:tracePt t="18492" x="6704013" y="1163638"/>
          <p14:tracePt t="18498" x="6711950" y="1173163"/>
          <p14:tracePt t="18506" x="6729413" y="1181100"/>
          <p14:tracePt t="18513" x="6754813" y="1198563"/>
          <p14:tracePt t="18520" x="6770688" y="1206500"/>
          <p14:tracePt t="18527" x="6788150" y="1223963"/>
          <p14:tracePt t="18534" x="6805613" y="1231900"/>
          <p14:tracePt t="18541" x="6823075" y="1249363"/>
          <p14:tracePt t="18548" x="6848475" y="1274763"/>
          <p14:tracePt t="18555" x="6873875" y="1300163"/>
          <p14:tracePt t="18562" x="6899275" y="1325563"/>
          <p14:tracePt t="18569" x="6915150" y="1360488"/>
          <p14:tracePt t="18577" x="6942138" y="1385888"/>
          <p14:tracePt t="18584" x="6967538" y="1436688"/>
          <p14:tracePt t="18592" x="7000875" y="1495425"/>
          <p14:tracePt t="18598" x="7018338" y="1546225"/>
          <p14:tracePt t="18605" x="7051675" y="1606550"/>
          <p14:tracePt t="18612" x="7059613" y="1665288"/>
          <p14:tracePt t="18619" x="7069138" y="1725613"/>
          <p14:tracePt t="18626" x="7077075" y="1784350"/>
          <p14:tracePt t="18633" x="7077075" y="1844675"/>
          <p14:tracePt t="18642" x="7077075" y="1885950"/>
          <p14:tracePt t="18647" x="7077075" y="1928813"/>
          <p14:tracePt t="18655" x="7059613" y="1979613"/>
          <p14:tracePt t="18662" x="7051675" y="2030413"/>
          <p14:tracePt t="18669" x="7034213" y="2065338"/>
          <p14:tracePt t="18676" x="7026275" y="2098675"/>
          <p14:tracePt t="18683" x="7018338" y="2141538"/>
          <p14:tracePt t="18691" x="7000875" y="2174875"/>
          <p14:tracePt t="18697" x="6992938" y="2209800"/>
          <p14:tracePt t="18704" x="6975475" y="2243138"/>
          <p14:tracePt t="18711" x="6958013" y="2268538"/>
          <p14:tracePt t="18718" x="6950075" y="2303463"/>
          <p14:tracePt t="18726" x="6915150" y="2336800"/>
          <p14:tracePt t="18732" x="6915150" y="2354263"/>
          <p14:tracePt t="18739" x="6899275" y="2379663"/>
          <p14:tracePt t="18747" x="6881813" y="2387600"/>
          <p14:tracePt t="18754" x="6873875" y="2397125"/>
          <p14:tracePt t="18761" x="6864350" y="2413000"/>
          <p14:tracePt t="18768" x="6856413" y="2413000"/>
          <p14:tracePt t="18775" x="6838950" y="2422525"/>
          <p14:tracePt t="18782" x="6831013" y="2438400"/>
          <p14:tracePt t="18789" x="6813550" y="2447925"/>
          <p14:tracePt t="18796" x="6797675" y="2455863"/>
          <p14:tracePt t="18803" x="6780213" y="2455863"/>
          <p14:tracePt t="18810" x="6780213" y="2463800"/>
          <p14:tracePt t="18817" x="6770688" y="2463800"/>
          <p14:tracePt t="18826" x="6762750" y="2473325"/>
          <p14:tracePt t="18839" x="6754813" y="2473325"/>
          <p14:tracePt t="18846" x="6745288" y="2481263"/>
          <p14:tracePt t="18860" x="6737350" y="2481263"/>
          <p14:tracePt t="18867" x="6729413" y="2481263"/>
          <p14:tracePt t="18874" x="6719888" y="2481263"/>
          <p14:tracePt t="18888" x="6711950" y="2481263"/>
          <p14:tracePt t="18895" x="6704013" y="2481263"/>
          <p14:tracePt t="18902" x="6694488" y="2481263"/>
          <p14:tracePt t="18909" x="6686550" y="2481263"/>
          <p14:tracePt t="18917" x="6678613" y="2481263"/>
          <p14:tracePt t="18931" x="6669088" y="2481263"/>
          <p14:tracePt t="18945" x="6661150" y="2481263"/>
          <p14:tracePt t="18953" x="6653213" y="2481263"/>
          <p14:tracePt t="18980" x="6643688" y="2481263"/>
          <p14:tracePt t="18988" x="6635750" y="2481263"/>
          <p14:tracePt t="18995" x="6626225" y="2481263"/>
          <p14:tracePt t="19009" x="6610350" y="2481263"/>
          <p14:tracePt t="19016" x="6600825" y="2489200"/>
          <p14:tracePt t="19023" x="6575425" y="2489200"/>
          <p14:tracePt t="19030" x="6550025" y="2489200"/>
          <p14:tracePt t="19038" x="6542088" y="2489200"/>
          <p14:tracePt t="19045" x="6516688" y="2489200"/>
          <p14:tracePt t="19052" x="6499225" y="2489200"/>
          <p14:tracePt t="19059" x="6491288" y="2489200"/>
          <p14:tracePt t="19066" x="6473825" y="2489200"/>
          <p14:tracePt t="19074" x="6448425" y="2489200"/>
          <p14:tracePt t="19080" x="6440488" y="2489200"/>
          <p14:tracePt t="19087" x="6430963" y="2489200"/>
          <p14:tracePt t="19094" x="6423025" y="2489200"/>
          <p14:tracePt t="19101" x="6405563" y="2489200"/>
          <p14:tracePt t="19108" x="6397625" y="2489200"/>
          <p14:tracePt t="19115" x="6389688" y="2489200"/>
          <p14:tracePt t="19122" x="6372225" y="2489200"/>
          <p14:tracePt t="19130" x="6354763" y="2481263"/>
          <p14:tracePt t="19137" x="6338888" y="2481263"/>
          <p14:tracePt t="19144" x="6321425" y="2463800"/>
          <p14:tracePt t="19151" x="6296025" y="2455863"/>
          <p14:tracePt t="19159" x="6278563" y="2447925"/>
          <p14:tracePt t="19165" x="6261100" y="2438400"/>
          <p14:tracePt t="19172" x="6245225" y="2430463"/>
          <p14:tracePt t="19179" x="6227763" y="2422525"/>
          <p14:tracePt t="19187" x="6210300" y="2405063"/>
          <p14:tracePt t="19194" x="6202363" y="2397125"/>
          <p14:tracePt t="19200" x="6184900" y="2379663"/>
          <p14:tracePt t="19208" x="6167438" y="2371725"/>
          <p14:tracePt t="19215" x="6151563" y="2362200"/>
          <p14:tracePt t="19222" x="6134100" y="2344738"/>
          <p14:tracePt t="19229" x="6116638" y="2336800"/>
          <p14:tracePt t="19236" x="6108700" y="2319338"/>
          <p14:tracePt t="19243" x="6091238" y="2303463"/>
          <p14:tracePt t="19250" x="6083300" y="2293938"/>
          <p14:tracePt t="19258" x="6065838" y="2286000"/>
          <p14:tracePt t="19264" x="6049963" y="2268538"/>
          <p14:tracePt t="19271" x="6040438" y="2252663"/>
          <p14:tracePt t="19279" x="6032500" y="2243138"/>
          <p14:tracePt t="19286" x="6024563" y="2235200"/>
          <p14:tracePt t="19293" x="6015038" y="2227263"/>
          <p14:tracePt t="19300" x="5997575" y="2217738"/>
          <p14:tracePt t="19314" x="5989638" y="2200275"/>
          <p14:tracePt t="19321" x="5972175" y="2184400"/>
          <p14:tracePt t="19329" x="5964238" y="2184400"/>
          <p14:tracePt t="19336" x="5964238" y="2159000"/>
          <p14:tracePt t="19343" x="5946775" y="2133600"/>
          <p14:tracePt t="19350" x="5930900" y="2124075"/>
          <p14:tracePt t="19357" x="5913438" y="2098675"/>
          <p14:tracePt t="19364" x="5895975" y="2073275"/>
          <p14:tracePt t="19371" x="5880100" y="2055813"/>
          <p14:tracePt t="19378" x="5870575" y="2030413"/>
          <p14:tracePt t="19385" x="5853113" y="2014538"/>
          <p14:tracePt t="19392" x="5827713" y="1997075"/>
          <p14:tracePt t="19399" x="5811838" y="1963738"/>
          <p14:tracePt t="19407" x="5786438" y="1938338"/>
          <p14:tracePt t="19414" x="5768975" y="1911350"/>
          <p14:tracePt t="19421" x="5743575" y="1878013"/>
          <p14:tracePt t="19429" x="5726113" y="1852613"/>
          <p14:tracePt t="19436" x="5708650" y="1827213"/>
          <p14:tracePt t="19443" x="5683250" y="1784350"/>
          <p14:tracePt t="19450" x="5667375" y="1751013"/>
          <p14:tracePt t="19457" x="5667375" y="1716088"/>
          <p14:tracePt t="19464" x="5649913" y="1674813"/>
          <p14:tracePt t="19471" x="5632450" y="1639888"/>
          <p14:tracePt t="19478" x="5624513" y="1589088"/>
          <p14:tracePt t="19485" x="5607050" y="1555750"/>
          <p14:tracePt t="19493" x="5599113" y="1520825"/>
          <p14:tracePt t="19500" x="5599113" y="1487488"/>
          <p14:tracePt t="19508" x="5591175" y="1444625"/>
          <p14:tracePt t="19514" x="5581650" y="1411288"/>
          <p14:tracePt t="19522" x="5573713" y="1385888"/>
          <p14:tracePt t="19529" x="5573713" y="1360488"/>
          <p14:tracePt t="19537" x="5565775" y="1343025"/>
          <p14:tracePt t="19544" x="5565775" y="1333500"/>
          <p14:tracePt t="19551" x="5556250" y="1325563"/>
          <p14:tracePt t="19565" x="5556250" y="1317625"/>
          <p14:tracePt t="19587" x="5556250" y="1308100"/>
          <p14:tracePt t="19696" x="5556250" y="1317625"/>
          <p14:tracePt t="19703" x="5556250" y="1325563"/>
          <p14:tracePt t="19718" x="5556250" y="1350963"/>
          <p14:tracePt t="19725" x="5565775" y="1368425"/>
          <p14:tracePt t="19732" x="5573713" y="1393825"/>
          <p14:tracePt t="19739" x="5581650" y="1427163"/>
          <p14:tracePt t="19746" x="5591175" y="1462088"/>
          <p14:tracePt t="19753" x="5591175" y="1495425"/>
          <p14:tracePt t="19761" x="5599113" y="1538288"/>
          <p14:tracePt t="19768" x="5607050" y="1571625"/>
          <p14:tracePt t="19775" x="5616575" y="1614488"/>
          <p14:tracePt t="19782" x="5616575" y="1649413"/>
          <p14:tracePt t="19789" x="5624513" y="1682750"/>
          <p14:tracePt t="19796" x="5632450" y="1716088"/>
          <p14:tracePt t="19803" x="5641975" y="1741488"/>
          <p14:tracePt t="19810" x="5641975" y="1776413"/>
          <p14:tracePt t="19818" x="5641975" y="1793875"/>
          <p14:tracePt t="19826" x="5641975" y="1801813"/>
          <p14:tracePt t="19832" x="5641975" y="1809750"/>
          <p14:tracePt t="19840" x="5641975" y="1819275"/>
          <p14:tracePt t="19847" x="5641975" y="1827213"/>
          <p14:tracePt t="19861" x="5641975" y="1835150"/>
          <p14:tracePt t="19869" x="5641975" y="1844675"/>
          <p14:tracePt t="19905" x="5641975" y="1852613"/>
          <p14:tracePt t="19920" x="5641975" y="1860550"/>
          <p14:tracePt t="19934" x="5641975" y="1870075"/>
          <p14:tracePt t="20179" x="5641975" y="1878013"/>
          <p14:tracePt t="20194" x="5641975" y="1885950"/>
          <p14:tracePt t="20230" x="5641975" y="1895475"/>
          <p14:tracePt t="20244" x="5641975" y="1903413"/>
          <p14:tracePt t="20273" x="5641975" y="1911350"/>
          <p14:tracePt t="20520" x="5649913" y="1911350"/>
          <p14:tracePt t="20534" x="5657850" y="1911350"/>
          <p14:tracePt t="20556" x="5667375" y="1911350"/>
          <p14:tracePt t="20758" x="5675313" y="1911350"/>
          <p14:tracePt t="20787" x="5683250" y="1911350"/>
          <p14:tracePt t="20816" x="5692775" y="1911350"/>
          <p14:tracePt t="20830" x="5700713" y="1911350"/>
          <p14:tracePt t="20844" x="5708650" y="1911350"/>
          <p14:tracePt t="20851" x="5718175" y="1911350"/>
          <p14:tracePt t="20858" x="5726113" y="1911350"/>
          <p14:tracePt t="20866" x="5735638" y="1911350"/>
          <p14:tracePt t="20873" x="5743575" y="1911350"/>
          <p14:tracePt t="20880" x="5751513" y="1911350"/>
          <p14:tracePt t="20888" x="5761038" y="1911350"/>
          <p14:tracePt t="20895" x="5776913" y="1911350"/>
          <p14:tracePt t="20909" x="5794375" y="1911350"/>
          <p14:tracePt t="20916" x="5819775" y="1911350"/>
          <p14:tracePt t="20924" x="5827713" y="1911350"/>
          <p14:tracePt t="20931" x="5845175" y="1911350"/>
          <p14:tracePt t="20939" x="5862638" y="1911350"/>
          <p14:tracePt t="20945" x="5888038" y="1911350"/>
          <p14:tracePt t="20952" x="5913438" y="1911350"/>
          <p14:tracePt t="20959" x="5938838" y="1920875"/>
          <p14:tracePt t="20966" x="5956300" y="1920875"/>
          <p14:tracePt t="20974" x="5981700" y="1928813"/>
          <p14:tracePt t="20981" x="5997575" y="1928813"/>
          <p14:tracePt t="20989" x="6015038" y="1938338"/>
          <p14:tracePt t="20996" x="6040438" y="1938338"/>
          <p14:tracePt t="21003" x="6057900" y="1938338"/>
          <p14:tracePt t="21010" x="6075363" y="1946275"/>
          <p14:tracePt t="21017" x="6091238" y="1946275"/>
          <p14:tracePt t="21024" x="6108700" y="1946275"/>
          <p14:tracePt t="21031" x="6116638" y="1946275"/>
          <p14:tracePt t="21039" x="6134100" y="1954213"/>
          <p14:tracePt t="21046" x="6142038" y="1954213"/>
          <p14:tracePt t="21053" x="6159500" y="1954213"/>
          <p14:tracePt t="21060" x="6184900" y="1954213"/>
          <p14:tracePt t="21067" x="6194425" y="1963738"/>
          <p14:tracePt t="21075" x="6219825" y="1963738"/>
          <p14:tracePt t="21082" x="6235700" y="1971675"/>
          <p14:tracePt t="21090" x="6245225" y="1971675"/>
          <p14:tracePt t="21097" x="6261100" y="1979613"/>
          <p14:tracePt t="21104" x="6278563" y="1979613"/>
          <p14:tracePt t="21111" x="6286500" y="1979613"/>
          <p14:tracePt t="21118" x="6296025" y="1979613"/>
          <p14:tracePt t="21125" x="6311900" y="1979613"/>
          <p14:tracePt t="21132" x="6311900" y="1989138"/>
          <p14:tracePt t="21140" x="6321425" y="1989138"/>
          <p14:tracePt t="21146" x="6329363" y="1997075"/>
          <p14:tracePt t="21168" x="6346825" y="1997075"/>
          <p14:tracePt t="21175" x="6354763" y="1997075"/>
          <p14:tracePt t="21182" x="6354763" y="2005013"/>
          <p14:tracePt t="21190" x="6364288" y="2005013"/>
          <p14:tracePt t="21197" x="6372225" y="2005013"/>
          <p14:tracePt t="21204" x="6380163" y="2014538"/>
          <p14:tracePt t="21211" x="6389688" y="2014538"/>
          <p14:tracePt t="21218" x="6397625" y="2022475"/>
          <p14:tracePt t="21225" x="6405563" y="2022475"/>
          <p14:tracePt t="21240" x="6415088" y="2022475"/>
          <p14:tracePt t="21246" x="6423025" y="2022475"/>
          <p14:tracePt t="21253" x="6423025" y="2030413"/>
          <p14:tracePt t="21260" x="6430963" y="2030413"/>
          <p14:tracePt t="21268" x="6440488" y="2039938"/>
          <p14:tracePt t="21290" x="6448425" y="2039938"/>
          <p14:tracePt t="21296" x="6456363" y="2039938"/>
          <p14:tracePt t="21303" x="6465888" y="2039938"/>
          <p14:tracePt t="21317" x="6473825" y="2039938"/>
          <p14:tracePt t="21324" x="6483350" y="2047875"/>
          <p14:tracePt t="21339" x="6483350" y="2055813"/>
          <p14:tracePt t="21346" x="6491288" y="2055813"/>
          <p14:tracePt t="21353" x="6499225" y="2055813"/>
          <p14:tracePt t="21360" x="6508750" y="2065338"/>
          <p14:tracePt t="21375" x="6516688" y="2065338"/>
          <p14:tracePt t="21381" x="6524625" y="2065338"/>
          <p14:tracePt t="21389" x="6524625" y="2073275"/>
          <p14:tracePt t="21396" x="6534150" y="2073275"/>
          <p14:tracePt t="21403" x="6542088" y="2082800"/>
          <p14:tracePt t="21410" x="6550025" y="2082800"/>
          <p14:tracePt t="21417" x="6559550" y="2082800"/>
          <p14:tracePt t="21424" x="6567488" y="2082800"/>
          <p14:tracePt t="21431" x="6575425" y="2082800"/>
          <p14:tracePt t="21439" x="6575425" y="2090738"/>
          <p14:tracePt t="21445" x="6584950" y="2090738"/>
          <p14:tracePt t="21452" x="6592888" y="2090738"/>
          <p14:tracePt t="21460" x="6600825" y="2098675"/>
          <p14:tracePt t="21467" x="6610350" y="2098675"/>
          <p14:tracePt t="21474" x="6618288" y="2108200"/>
          <p14:tracePt t="21481" x="6626225" y="2108200"/>
          <p14:tracePt t="21490" x="6635750" y="2108200"/>
          <p14:tracePt t="21496" x="6643688" y="2108200"/>
          <p14:tracePt t="21510" x="6653213" y="2116138"/>
          <p14:tracePt t="21524" x="6661150" y="2124075"/>
          <p14:tracePt t="21546" x="6669088" y="2124075"/>
          <p14:tracePt t="21560" x="6678613" y="2124075"/>
          <p14:tracePt t="21610" x="6686550" y="2124075"/>
          <p14:tracePt t="22103" x="6704013" y="2124075"/>
          <p14:tracePt t="22110" x="6729413" y="2133600"/>
          <p14:tracePt t="22117" x="6737350" y="2133600"/>
          <p14:tracePt t="22124" x="6745288" y="2133600"/>
          <p14:tracePt t="22131" x="6754813" y="2133600"/>
          <p14:tracePt t="22139" x="6754813" y="2141538"/>
          <p14:tracePt t="22145" x="6762750" y="2141538"/>
          <p14:tracePt t="22153" x="6770688" y="2149475"/>
          <p14:tracePt t="22160" x="6780213" y="2149475"/>
          <p14:tracePt t="22188" x="6788150" y="2149475"/>
          <p14:tracePt t="22209" x="6797675" y="2149475"/>
          <p14:tracePt t="22316" x="6788150" y="2149475"/>
          <p14:tracePt t="22330" x="6780213" y="2149475"/>
          <p14:tracePt t="22338" x="6770688" y="2149475"/>
          <p14:tracePt t="22344" x="6762750" y="2149475"/>
          <p14:tracePt t="22352" x="6754813" y="2149475"/>
          <p14:tracePt t="22359" x="6745288" y="2149475"/>
          <p14:tracePt t="22373" x="6737350" y="2149475"/>
          <p14:tracePt t="22380" x="6719888" y="2149475"/>
          <p14:tracePt t="22395" x="6711950" y="2149475"/>
          <p14:tracePt t="22401" x="6704013" y="2149475"/>
          <p14:tracePt t="22409" x="6694488" y="2149475"/>
          <p14:tracePt t="22430" x="6686550" y="2149475"/>
          <p14:tracePt t="22444" x="6678613" y="2149475"/>
          <p14:tracePt t="22459" x="6669088" y="2149475"/>
          <p14:tracePt t="22466" x="6661150" y="2149475"/>
          <p14:tracePt t="22488" x="6653213" y="2149475"/>
          <p14:tracePt t="22509" x="6643688" y="2149475"/>
          <p14:tracePt t="22523" x="6635750" y="2149475"/>
          <p14:tracePt t="22566" x="6626225" y="2149475"/>
          <p14:tracePt t="22708" x="6635750" y="2149475"/>
          <p14:tracePt t="22716" x="6643688" y="2149475"/>
          <p14:tracePt t="22723" x="6653213" y="2149475"/>
          <p14:tracePt t="22737" x="6661150" y="2149475"/>
          <p14:tracePt t="22752" x="6669088" y="2149475"/>
          <p14:tracePt t="22766" x="6678613" y="2149475"/>
          <p14:tracePt t="22773" x="6686550" y="2149475"/>
          <p14:tracePt t="22788" x="6694488" y="2149475"/>
          <p14:tracePt t="22794" x="6704013" y="2149475"/>
          <p14:tracePt t="22801" x="6711950" y="2149475"/>
          <p14:tracePt t="22808" x="6719888" y="2149475"/>
          <p14:tracePt t="22815" x="6729413" y="2149475"/>
          <p14:tracePt t="22823" x="6737350" y="2149475"/>
          <p14:tracePt t="22837" x="6754813" y="2149475"/>
          <p14:tracePt t="22851" x="6762750" y="2149475"/>
          <p14:tracePt t="22858" x="6780213" y="2149475"/>
          <p14:tracePt t="22872" x="6788150" y="2149475"/>
          <p14:tracePt t="22879" x="6805613" y="2149475"/>
          <p14:tracePt t="22887" x="6813550" y="2149475"/>
          <p14:tracePt t="22893" x="6831013" y="2149475"/>
          <p14:tracePt t="22900" x="6838950" y="2149475"/>
          <p14:tracePt t="22908" x="6848475" y="2149475"/>
          <p14:tracePt t="22914" x="6856413" y="2149475"/>
          <p14:tracePt t="22922" x="6864350" y="2149475"/>
          <p14:tracePt t="22929" x="6873875" y="2149475"/>
          <p14:tracePt t="22937" x="6881813" y="2149475"/>
          <p14:tracePt t="22955" x="6889750" y="2149475"/>
          <p14:tracePt t="22958" x="6899275" y="2149475"/>
          <p14:tracePt t="22964" x="6907213" y="2149475"/>
          <p14:tracePt t="22978" x="6915150" y="2149475"/>
          <p14:tracePt t="22993" x="6924675" y="2149475"/>
          <p14:tracePt t="23007" x="6932613" y="2149475"/>
          <p14:tracePt t="23014" x="6942138" y="2149475"/>
          <p14:tracePt t="23021" x="6950075" y="2149475"/>
          <p14:tracePt t="23043" x="6967538" y="2149475"/>
          <p14:tracePt t="23050" x="6967538" y="2141538"/>
          <p14:tracePt t="23057" x="6975475" y="2141538"/>
          <p14:tracePt t="23064" x="6983413" y="2141538"/>
          <p14:tracePt t="23071" x="6992938" y="2141538"/>
          <p14:tracePt t="23078" x="7000875" y="2141538"/>
          <p14:tracePt t="23085" x="7008813" y="2141538"/>
          <p14:tracePt t="23092" x="7018338" y="2141538"/>
          <p14:tracePt t="23099" x="7026275" y="2141538"/>
          <p14:tracePt t="23106" x="7034213" y="2141538"/>
          <p14:tracePt t="23121" x="7051675" y="2141538"/>
          <p14:tracePt t="23127" x="7059613" y="2141538"/>
          <p14:tracePt t="23142" x="7069138" y="2141538"/>
          <p14:tracePt t="23149" x="7085013" y="2141538"/>
          <p14:tracePt t="23163" x="7102475" y="2141538"/>
          <p14:tracePt t="23170" x="7112000" y="2141538"/>
          <p14:tracePt t="23184" x="7119938" y="2141538"/>
          <p14:tracePt t="23191" x="7127875" y="2141538"/>
          <p14:tracePt t="23199" x="7137400" y="2141538"/>
          <p14:tracePt t="23213" x="7145338" y="2141538"/>
          <p14:tracePt t="23220" x="7153275" y="2141538"/>
          <p14:tracePt t="23241" x="7162800" y="2141538"/>
          <p14:tracePt t="23256" x="7170738" y="2141538"/>
          <p14:tracePt t="23348" x="7162800" y="2141538"/>
          <p14:tracePt t="23355" x="7153275" y="2141538"/>
          <p14:tracePt t="23362" x="7145338" y="2141538"/>
          <p14:tracePt t="23369" x="7127875" y="2133600"/>
          <p14:tracePt t="23376" x="7119938" y="2133600"/>
          <p14:tracePt t="23383" x="7112000" y="2133600"/>
          <p14:tracePt t="23390" x="7102475" y="2133600"/>
          <p14:tracePt t="23397" x="7094538" y="2133600"/>
          <p14:tracePt t="23404" x="7085013" y="2133600"/>
          <p14:tracePt t="23411" x="7077075" y="2133600"/>
          <p14:tracePt t="23419" x="7069138" y="2133600"/>
          <p14:tracePt t="23426" x="7059613" y="2133600"/>
          <p14:tracePt t="23433" x="7043738" y="2133600"/>
          <p14:tracePt t="23440" x="7018338" y="2133600"/>
          <p14:tracePt t="23447" x="7000875" y="2133600"/>
          <p14:tracePt t="23455" x="6975475" y="2133600"/>
          <p14:tracePt t="23461" x="6950075" y="2133600"/>
          <p14:tracePt t="23469" x="6924675" y="2133600"/>
          <p14:tracePt t="23476" x="6907213" y="2141538"/>
          <p14:tracePt t="23482" x="6881813" y="2141538"/>
          <p14:tracePt t="23489" x="6856413" y="2141538"/>
          <p14:tracePt t="23497" x="6838950" y="2149475"/>
          <p14:tracePt t="23505" x="6823075" y="2149475"/>
          <p14:tracePt t="23511" x="6805613" y="2159000"/>
          <p14:tracePt t="23518" x="6797675" y="2159000"/>
          <p14:tracePt t="23526" x="6780213" y="2159000"/>
          <p14:tracePt t="23533" x="6762750" y="2159000"/>
          <p14:tracePt t="23547" x="6745288" y="2159000"/>
          <p14:tracePt t="23555" x="6737350" y="2159000"/>
          <p14:tracePt t="23562" x="6729413" y="2159000"/>
          <p14:tracePt t="23569" x="6711950" y="2159000"/>
          <p14:tracePt t="23583" x="6704013" y="2159000"/>
          <p14:tracePt t="23590" x="6694488" y="2159000"/>
          <p14:tracePt t="23604" x="6686550" y="2159000"/>
          <p14:tracePt t="23619" x="6678613" y="2159000"/>
          <p14:tracePt t="23626" x="6669088" y="2159000"/>
          <p14:tracePt t="23655" x="6661150" y="2159000"/>
          <p14:tracePt t="23669" x="6653213" y="2159000"/>
          <p14:tracePt t="23683" x="6643688" y="2159000"/>
          <p14:tracePt t="23811" x="6653213" y="2159000"/>
          <p14:tracePt t="23820" x="6661150" y="2159000"/>
          <p14:tracePt t="23840" x="6669088" y="2159000"/>
          <p14:tracePt t="23847" x="6678613" y="2159000"/>
          <p14:tracePt t="23855" x="6686550" y="2159000"/>
          <p14:tracePt t="23861" x="6694488" y="2159000"/>
          <p14:tracePt t="23869" x="6704013" y="2159000"/>
          <p14:tracePt t="23882" x="6719888" y="2159000"/>
          <p14:tracePt t="23889" x="6729413" y="2159000"/>
          <p14:tracePt t="23897" x="6737350" y="2159000"/>
          <p14:tracePt t="23904" x="6762750" y="2159000"/>
          <p14:tracePt t="23911" x="6788150" y="2159000"/>
          <p14:tracePt t="23919" x="6838950" y="2159000"/>
          <p14:tracePt t="23926" x="6899275" y="2149475"/>
          <p14:tracePt t="23933" x="6942138" y="2141538"/>
          <p14:tracePt t="23940" x="6983413" y="2133600"/>
          <p14:tracePt t="23954" x="7034213" y="2124075"/>
          <p14:tracePt t="23961" x="7043738" y="2124075"/>
          <p14:tracePt t="23975" x="7051675" y="2124075"/>
          <p14:tracePt t="23982" x="7059613" y="2124075"/>
          <p14:tracePt t="23996" x="7069138" y="2124075"/>
          <p14:tracePt t="24011" x="7077075" y="2124075"/>
          <p14:tracePt t="24025" x="7085013" y="2124075"/>
          <p14:tracePt t="24060" x="7094538" y="2124075"/>
          <p14:tracePt t="24081" x="7102475" y="2124075"/>
          <p14:tracePt t="24622" x="7094538" y="2124075"/>
          <p14:tracePt t="24678" x="7085013" y="2124075"/>
          <p14:tracePt t="24693" x="7077075" y="2133600"/>
          <p14:tracePt t="24714" x="7069138" y="2133600"/>
          <p14:tracePt t="24743" x="7059613" y="2133600"/>
          <p14:tracePt t="24763" x="7051675" y="2133600"/>
          <p14:tracePt t="24793" x="7043738" y="2133600"/>
          <p14:tracePt t="24799" x="7034213" y="2133600"/>
          <p14:tracePt t="24807" x="7026275" y="2133600"/>
          <p14:tracePt t="24821" x="7018338" y="2133600"/>
          <p14:tracePt t="24827" x="7008813" y="2133600"/>
          <p14:tracePt t="24856" x="7000875" y="2133600"/>
          <p14:tracePt t="24863" x="6992938" y="2133600"/>
          <p14:tracePt t="24877" x="6983413" y="2133600"/>
          <p14:tracePt t="24891" x="6975475" y="2133600"/>
          <p14:tracePt t="24905" x="6967538" y="2133600"/>
          <p14:tracePt t="24920" x="6958013" y="2133600"/>
          <p14:tracePt t="24927" x="6950075" y="2133600"/>
          <p14:tracePt t="24933" x="6942138" y="2133600"/>
          <p14:tracePt t="24955" x="6932613" y="2141538"/>
          <p14:tracePt t="24962" x="6924675" y="2141538"/>
          <p14:tracePt t="24976" x="6915150" y="2141538"/>
          <p14:tracePt t="24991" x="6907213" y="2149475"/>
          <p14:tracePt t="25005" x="6899275" y="2149475"/>
          <p14:tracePt t="25011" x="6889750" y="2149475"/>
          <p14:tracePt t="25019" x="6881813" y="2149475"/>
          <p14:tracePt t="25040" x="6873875" y="2149475"/>
          <p14:tracePt t="25047" x="6864350" y="2149475"/>
          <p14:tracePt t="25061" x="6856413" y="2149475"/>
          <p14:tracePt t="25069" x="6848475" y="2149475"/>
          <p14:tracePt t="25075" x="6838950" y="2149475"/>
          <p14:tracePt t="25083" x="6838950" y="2159000"/>
          <p14:tracePt t="25097" x="6831013" y="2159000"/>
          <p14:tracePt t="25104" x="6823075" y="2159000"/>
          <p14:tracePt t="25119" x="6813550" y="2159000"/>
          <p14:tracePt t="25133" x="6805613" y="2159000"/>
          <p14:tracePt t="25140" x="6797675" y="2159000"/>
          <p14:tracePt t="25154" x="6788150" y="2159000"/>
          <p14:tracePt t="25161" x="6780213" y="2159000"/>
          <p14:tracePt t="25183" x="6770688" y="2159000"/>
          <p14:tracePt t="25190" x="6762750" y="2159000"/>
          <p14:tracePt t="25197" x="6754813" y="2159000"/>
          <p14:tracePt t="25211" x="6745288" y="2159000"/>
          <p14:tracePt t="25225" x="6745288" y="2166938"/>
          <p14:tracePt t="25232" x="6737350" y="2166938"/>
          <p14:tracePt t="25254" x="6729413" y="2166938"/>
          <p14:tracePt t="25261" x="6719888" y="2166938"/>
          <p14:tracePt t="25269" x="6711950" y="2166938"/>
          <p14:tracePt t="25283" x="6704013" y="2166938"/>
          <p14:tracePt t="25290" x="6694488" y="2166938"/>
          <p14:tracePt t="25312" x="6686550" y="2166938"/>
          <p14:tracePt t="25319" x="6678613" y="2166938"/>
          <p14:tracePt t="25333" x="6669088" y="2166938"/>
          <p14:tracePt t="25362" x="6661150" y="2166938"/>
          <p14:tracePt t="25377" x="6653213" y="2166938"/>
          <p14:tracePt t="25412" x="6643688" y="2166938"/>
          <p14:tracePt t="25427" x="6635750" y="2166938"/>
          <p14:tracePt t="25463" x="6626225" y="2166938"/>
          <p14:tracePt t="25477" x="6618288" y="2166938"/>
          <p14:tracePt t="25491" x="6610350" y="2166938"/>
          <p14:tracePt t="25528" x="6600825" y="2166938"/>
          <p14:tracePt t="25563" x="6592888" y="2166938"/>
          <p14:tracePt t="25592" x="6584950" y="2166938"/>
          <p14:tracePt t="25614" x="6575425" y="2166938"/>
          <p14:tracePt t="25628" x="6567488" y="2166938"/>
          <p14:tracePt t="25664" x="6559550" y="2166938"/>
          <p14:tracePt t="25672" x="6550025" y="2166938"/>
          <p14:tracePt t="25693" x="6542088" y="2166938"/>
          <p14:tracePt t="25708" x="6534150" y="2166938"/>
          <p14:tracePt t="25729" x="6524625" y="2166938"/>
          <p14:tracePt t="25757" x="6516688" y="2166938"/>
          <p14:tracePt t="25779" x="6508750" y="2166938"/>
          <p14:tracePt t="26124" x="6508750" y="2174875"/>
          <p14:tracePt t="26138" x="6516688" y="2174875"/>
          <p14:tracePt t="26175" x="6524625" y="2174875"/>
          <p14:tracePt t="26496" x="6534150" y="2174875"/>
          <p14:tracePt t="26604" x="6542088" y="2174875"/>
          <p14:tracePt t="26907" x="6550025" y="2174875"/>
          <p14:tracePt t="26921" x="6550025" y="2166938"/>
          <p14:tracePt t="26928" x="6559550" y="2166938"/>
          <p14:tracePt t="26943" x="6559550" y="2159000"/>
          <p14:tracePt t="26958" x="6567488" y="2159000"/>
          <p14:tracePt t="26964" x="6575425" y="2159000"/>
          <p14:tracePt t="26971" x="6584950" y="2149475"/>
          <p14:tracePt t="26993" x="6592888" y="2141538"/>
          <p14:tracePt t="27001" x="6600825" y="2141538"/>
          <p14:tracePt t="27028" x="6610350" y="2141538"/>
          <p14:tracePt t="27043" x="6618288" y="2133600"/>
          <p14:tracePt t="27064" x="6626225" y="2133600"/>
          <p14:tracePt t="27079" x="6626225" y="2124075"/>
          <p14:tracePt t="27101" x="6626225" y="2116138"/>
          <p14:tracePt t="27129" x="6626225" y="2108200"/>
          <p14:tracePt t="27144" x="6626225" y="2098675"/>
          <p14:tracePt t="27180" x="6626225" y="2090738"/>
          <p14:tracePt t="27201" x="6626225" y="2082800"/>
          <p14:tracePt t="27216" x="6626225" y="2073275"/>
          <p14:tracePt t="27238" x="6626225" y="2065338"/>
          <p14:tracePt t="27246" x="6626225" y="2055813"/>
          <p14:tracePt t="27260" x="6626225" y="2047875"/>
          <p14:tracePt t="27268" x="6618288" y="2039938"/>
          <p14:tracePt t="27274" x="6618288" y="2030413"/>
          <p14:tracePt t="27282" x="6610350" y="2014538"/>
          <p14:tracePt t="27289" x="6600825" y="1997075"/>
          <p14:tracePt t="27296" x="6600825" y="1963738"/>
          <p14:tracePt t="27303" x="6592888" y="1946275"/>
          <p14:tracePt t="27310" x="6592888" y="1920875"/>
          <p14:tracePt t="27318" x="6584950" y="1903413"/>
          <p14:tracePt t="27325" x="6584950" y="1895475"/>
          <p14:tracePt t="27334" x="6575425" y="1895475"/>
          <p14:tracePt t="27340" x="6575425" y="1885950"/>
          <p14:tracePt t="27347" x="6567488" y="1878013"/>
          <p14:tracePt t="27361" x="6567488" y="1870075"/>
          <p14:tracePt t="27368" x="6567488" y="1860550"/>
          <p14:tracePt t="27390" x="6567488" y="1852613"/>
          <p14:tracePt t="27418" x="6567488" y="1844675"/>
          <p14:tracePt t="27426" x="6559550" y="1844675"/>
          <p14:tracePt t="27440" x="6559550" y="1835150"/>
          <p14:tracePt t="27571" x="6559550" y="1844675"/>
          <p14:tracePt t="27599" x="6559550" y="1852613"/>
          <p14:tracePt t="27621" x="6559550" y="1860550"/>
          <p14:tracePt t="27636" x="6559550" y="1870075"/>
          <p14:tracePt t="27672" x="6559550" y="1878013"/>
          <p14:tracePt t="27687" x="6559550" y="1885950"/>
          <p14:tracePt t="27730" x="6559550" y="1895475"/>
          <p14:tracePt t="27760" x="6567488" y="1903413"/>
          <p14:tracePt t="28194" x="6567488" y="1895475"/>
          <p14:tracePt t="28231" x="6567488" y="1885950"/>
          <p14:tracePt t="28238" x="6567488" y="1878013"/>
          <p14:tracePt t="28252" x="6567488" y="1870075"/>
          <p14:tracePt t="28259" x="6575425" y="1852613"/>
          <p14:tracePt t="28266" x="6575425" y="1844675"/>
          <p14:tracePt t="28273" x="6584950" y="1827213"/>
          <p14:tracePt t="28280" x="6584950" y="1809750"/>
          <p14:tracePt t="28288" x="6584950" y="1801813"/>
          <p14:tracePt t="28295" x="6584950" y="1784350"/>
          <p14:tracePt t="28303" x="6584950" y="1766888"/>
          <p14:tracePt t="28310" x="6592888" y="1758950"/>
          <p14:tracePt t="28317" x="6592888" y="1733550"/>
          <p14:tracePt t="28324" x="6600825" y="1725613"/>
          <p14:tracePt t="28339" x="6610350" y="1716088"/>
          <p14:tracePt t="28346" x="6610350" y="1700213"/>
          <p14:tracePt t="28360" x="6610350" y="1690688"/>
          <p14:tracePt t="28368" x="6610350" y="1682750"/>
          <p14:tracePt t="28375" x="6618288" y="1674813"/>
          <p14:tracePt t="28383" x="6626225" y="1665288"/>
          <p14:tracePt t="28389" x="6635750" y="1657350"/>
          <p14:tracePt t="28397" x="6635750" y="1649413"/>
          <p14:tracePt t="28404" x="6643688" y="1631950"/>
          <p14:tracePt t="28411" x="6653213" y="1614488"/>
          <p14:tracePt t="28419" x="6669088" y="1597025"/>
          <p14:tracePt t="28426" x="6678613" y="1581150"/>
          <p14:tracePt t="28433" x="6694488" y="1563688"/>
          <p14:tracePt t="28440" x="6704013" y="1546225"/>
          <p14:tracePt t="28455" x="6711950" y="1530350"/>
          <p14:tracePt t="28462" x="6729413" y="1512888"/>
          <p14:tracePt t="28469" x="6737350" y="1512888"/>
          <p14:tracePt t="28476" x="6745288" y="1495425"/>
          <p14:tracePt t="28484" x="6745288" y="1487488"/>
          <p14:tracePt t="28491" x="6754813" y="1487488"/>
          <p14:tracePt t="28499" x="6762750" y="1477963"/>
          <p14:tracePt t="28505" x="6762750" y="1470025"/>
          <p14:tracePt t="28512" x="6770688" y="1462088"/>
          <p14:tracePt t="28520" x="6780213" y="1462088"/>
          <p14:tracePt t="28534" x="6788150" y="1452563"/>
          <p14:tracePt t="28542" x="6797675" y="1444625"/>
          <p14:tracePt t="28549" x="6805613" y="1444625"/>
          <p14:tracePt t="28556" x="6813550" y="1444625"/>
          <p14:tracePt t="28563" x="6823075" y="1444625"/>
          <p14:tracePt t="28578" x="6831013" y="1436688"/>
          <p14:tracePt t="28585" x="6838950" y="1436688"/>
          <p14:tracePt t="28593" x="6848475" y="1427163"/>
          <p14:tracePt t="28608" x="6856413" y="1427163"/>
          <p14:tracePt t="28616" x="6864350" y="1427163"/>
          <p14:tracePt t="28622" x="6873875" y="1427163"/>
          <p14:tracePt t="28629" x="6881813" y="1427163"/>
          <p14:tracePt t="28637" x="6889750" y="1427163"/>
          <p14:tracePt t="28651" x="6899275" y="1427163"/>
          <p14:tracePt t="28658" x="6907213" y="1427163"/>
          <p14:tracePt t="28680" x="6915150" y="1427163"/>
          <p14:tracePt t="28687" x="6924675" y="1427163"/>
          <p14:tracePt t="28695" x="6932613" y="1427163"/>
          <p14:tracePt t="28709" x="6942138" y="1436688"/>
          <p14:tracePt t="28724" x="6950075" y="1436688"/>
          <p14:tracePt t="28738" x="6958013" y="1444625"/>
          <p14:tracePt t="28746" x="6967538" y="1452563"/>
          <p14:tracePt t="28752" x="6975475" y="1452563"/>
          <p14:tracePt t="28767" x="6975475" y="1462088"/>
          <p14:tracePt t="28774" x="6983413" y="1470025"/>
          <p14:tracePt t="28782" x="6992938" y="1477963"/>
          <p14:tracePt t="28796" x="6992938" y="1487488"/>
          <p14:tracePt t="28811" x="6992938" y="1495425"/>
          <p14:tracePt t="28818" x="7000875" y="1495425"/>
          <p14:tracePt t="28825" x="7000875" y="1504950"/>
          <p14:tracePt t="28833" x="7008813" y="1512888"/>
          <p14:tracePt t="28840" x="7018338" y="1520825"/>
          <p14:tracePt t="28862" x="7026275" y="1530350"/>
          <p14:tracePt t="28869" x="7026275" y="1538288"/>
          <p14:tracePt t="28883" x="7034213" y="1546225"/>
          <p14:tracePt t="28891" x="7034213" y="1555750"/>
          <p14:tracePt t="28913" x="7043738" y="1563688"/>
          <p14:tracePt t="28920" x="7043738" y="1571625"/>
          <p14:tracePt t="28927" x="7043738" y="1581150"/>
          <p14:tracePt t="28948" x="7051675" y="1589088"/>
          <p14:tracePt t="28949" x="7059613" y="1589088"/>
          <p14:tracePt t="28956" x="7059613" y="1597025"/>
          <p14:tracePt t="28971" x="7059613" y="1614488"/>
          <p14:tracePt t="28978" x="7059613" y="1622425"/>
          <p14:tracePt t="28985" x="7069138" y="1622425"/>
          <p14:tracePt t="28993" x="7069138" y="1639888"/>
          <p14:tracePt t="29000" x="7077075" y="1649413"/>
          <p14:tracePt t="29015" x="7077075" y="1657350"/>
          <p14:tracePt t="29021" x="7077075" y="1674813"/>
          <p14:tracePt t="29036" x="7085013" y="1682750"/>
          <p14:tracePt t="29043" x="7085013" y="1690688"/>
          <p14:tracePt t="29051" x="7094538" y="1700213"/>
          <p14:tracePt t="29058" x="7094538" y="1708150"/>
          <p14:tracePt t="29066" x="7094538" y="1725613"/>
          <p14:tracePt t="29073" x="7102475" y="1725613"/>
          <p14:tracePt t="29080" x="7102475" y="1733550"/>
          <p14:tracePt t="29088" x="7102475" y="1741488"/>
          <p14:tracePt t="29095" x="7102475" y="1751013"/>
          <p14:tracePt t="29102" x="7112000" y="1758950"/>
          <p14:tracePt t="29110" x="7112000" y="1766888"/>
          <p14:tracePt t="29117" x="7112000" y="1776413"/>
          <p14:tracePt t="29125" x="7112000" y="1784350"/>
          <p14:tracePt t="29132" x="7112000" y="1793875"/>
          <p14:tracePt t="29147" x="7112000" y="1809750"/>
          <p14:tracePt t="29161" x="7112000" y="1819275"/>
          <p14:tracePt t="29169" x="7112000" y="1827213"/>
          <p14:tracePt t="29176" x="7112000" y="1835150"/>
          <p14:tracePt t="29184" x="7112000" y="1844675"/>
          <p14:tracePt t="29191" x="7112000" y="1852613"/>
          <p14:tracePt t="29199" x="7112000" y="1860550"/>
          <p14:tracePt t="29221" x="7112000" y="1870075"/>
          <p14:tracePt t="29228" x="7112000" y="1878013"/>
          <p14:tracePt t="29250" x="7112000" y="1885950"/>
          <p14:tracePt t="29265" x="7112000" y="1895475"/>
          <p14:tracePt t="29288" x="7112000" y="1903413"/>
          <p14:tracePt t="29317" x="7112000" y="1911350"/>
          <p14:tracePt t="34131" x="7112000" y="1920875"/>
          <p14:tracePt t="34138" x="7112000" y="1928813"/>
          <p14:tracePt t="34145" x="7112000" y="1938338"/>
          <p14:tracePt t="34152" x="7112000" y="1946275"/>
          <p14:tracePt t="34160" x="7102475" y="1954213"/>
          <p14:tracePt t="34166" x="7085013" y="1963738"/>
          <p14:tracePt t="34173" x="7069138" y="1979613"/>
          <p14:tracePt t="34180" x="7059613" y="1997075"/>
          <p14:tracePt t="34187" x="7043738" y="2005013"/>
          <p14:tracePt t="34195" x="7026275" y="2022475"/>
          <p14:tracePt t="34201" x="7000875" y="2030413"/>
          <p14:tracePt t="34208" x="6992938" y="2047875"/>
          <p14:tracePt t="34216" x="6975475" y="2055813"/>
          <p14:tracePt t="34223" x="6958013" y="2065338"/>
          <p14:tracePt t="34230" x="6942138" y="2065338"/>
          <p14:tracePt t="34237" x="6924675" y="2082800"/>
          <p14:tracePt t="34244" x="6899275" y="2090738"/>
          <p14:tracePt t="34251" x="6864350" y="2108200"/>
          <p14:tracePt t="34258" x="6838950" y="2116138"/>
          <p14:tracePt t="34265" x="6813550" y="2133600"/>
          <p14:tracePt t="34272" x="6780213" y="2149475"/>
          <p14:tracePt t="34280" x="6762750" y="2159000"/>
          <p14:tracePt t="34287" x="6737350" y="2166938"/>
          <p14:tracePt t="34294" x="6711950" y="2184400"/>
          <p14:tracePt t="34301" x="6686550" y="2192338"/>
          <p14:tracePt t="34308" x="6678613" y="2192338"/>
          <p14:tracePt t="34315" x="6653213" y="2200275"/>
          <p14:tracePt t="34322" x="6626225" y="2217738"/>
          <p14:tracePt t="34329" x="6592888" y="2227263"/>
          <p14:tracePt t="34336" x="6559550" y="2235200"/>
          <p14:tracePt t="34343" x="6524625" y="2243138"/>
          <p14:tracePt t="34351" x="6499225" y="2252663"/>
          <p14:tracePt t="34358" x="6465888" y="2260600"/>
          <p14:tracePt t="34365" x="6440488" y="2268538"/>
          <p14:tracePt t="34372" x="6405563" y="2278063"/>
          <p14:tracePt t="34379" x="6372225" y="2286000"/>
          <p14:tracePt t="34386" x="6354763" y="2293938"/>
          <p14:tracePt t="34393" x="6329363" y="2311400"/>
          <p14:tracePt t="34400" x="6296025" y="2319338"/>
          <p14:tracePt t="34407" x="6270625" y="2319338"/>
          <p14:tracePt t="34414" x="6245225" y="2328863"/>
          <p14:tracePt t="34421" x="6227763" y="2344738"/>
          <p14:tracePt t="34428" x="6194425" y="2354263"/>
          <p14:tracePt t="34435" x="6167438" y="2371725"/>
          <p14:tracePt t="34443" x="6134100" y="2387600"/>
          <p14:tracePt t="34450" x="6108700" y="2397125"/>
          <p14:tracePt t="34457" x="6083300" y="2413000"/>
          <p14:tracePt t="34464" x="6049963" y="2430463"/>
          <p14:tracePt t="34471" x="6032500" y="2447925"/>
          <p14:tracePt t="34478" x="5997575" y="2463800"/>
          <p14:tracePt t="34485" x="5972175" y="2473325"/>
          <p14:tracePt t="34493" x="5946775" y="2489200"/>
          <p14:tracePt t="34499" x="5913438" y="2506663"/>
          <p14:tracePt t="34506" x="5888038" y="2506663"/>
          <p14:tracePt t="34513" x="5870575" y="2524125"/>
          <p14:tracePt t="34520" x="5845175" y="2532063"/>
          <p14:tracePt t="34528" x="5827713" y="2541588"/>
          <p14:tracePt t="34534" x="5811838" y="2549525"/>
          <p14:tracePt t="34541" x="5802313" y="2557463"/>
          <p14:tracePt t="34549" x="5786438" y="2557463"/>
          <p14:tracePt t="34556" x="5776913" y="2557463"/>
          <p14:tracePt t="34570" x="5768975" y="2566988"/>
          <p14:tracePt t="34578" x="5761038" y="2566988"/>
          <p14:tracePt t="34591" x="5751513" y="2566988"/>
          <p14:tracePt t="34605" x="5743575" y="2566988"/>
          <p14:tracePt t="34612" x="5735638" y="2574925"/>
          <p14:tracePt t="34620" x="5726113" y="2574925"/>
          <p14:tracePt t="34627" x="5718175" y="2574925"/>
          <p14:tracePt t="34634" x="5708650" y="2574925"/>
          <p14:tracePt t="34641" x="5700713" y="2582863"/>
          <p14:tracePt t="34648" x="5692775" y="2582863"/>
          <p14:tracePt t="34656" x="5683250" y="2582863"/>
          <p14:tracePt t="34670" x="5667375" y="2582863"/>
          <p14:tracePt t="34691" x="5657850" y="2582863"/>
          <p14:tracePt t="34698" x="5649913" y="2582863"/>
          <p14:tracePt t="34705" x="5641975" y="2582863"/>
          <p14:tracePt t="34719" x="5632450" y="2582863"/>
          <p14:tracePt t="34741" x="5624513" y="2582863"/>
          <p14:tracePt t="34770" x="5616575" y="2582863"/>
          <p14:tracePt t="34791" x="5607050" y="2582863"/>
          <p14:tracePt t="35077" x="5616575" y="2582863"/>
          <p14:tracePt t="35105" x="5616575" y="2574925"/>
          <p14:tracePt t="35112" x="5624513" y="2574925"/>
          <p14:tracePt t="35127" x="5632450" y="2574925"/>
          <p14:tracePt t="35141" x="5641975" y="2566988"/>
          <p14:tracePt t="35148" x="5649913" y="2557463"/>
          <p14:tracePt t="35155" x="5657850" y="2549525"/>
          <p14:tracePt t="35162" x="5667375" y="2549525"/>
          <p14:tracePt t="35169" x="5692775" y="2541588"/>
          <p14:tracePt t="35177" x="5700713" y="2524125"/>
          <p14:tracePt t="35184" x="5735638" y="2506663"/>
          <p14:tracePt t="35191" x="5761038" y="2489200"/>
          <p14:tracePt t="35198" x="5786438" y="2473325"/>
          <p14:tracePt t="35205" x="5819775" y="2455863"/>
          <p14:tracePt t="35212" x="5845175" y="2447925"/>
          <p14:tracePt t="35219" x="5862638" y="2438400"/>
          <p14:tracePt t="35226" x="5888038" y="2422525"/>
          <p14:tracePt t="35233" x="5913438" y="2413000"/>
          <p14:tracePt t="35240" x="5930900" y="2405063"/>
          <p14:tracePt t="35248" x="5930900" y="2397125"/>
          <p14:tracePt t="35254" x="5938838" y="2397125"/>
          <p14:tracePt t="35262" x="5946775" y="2397125"/>
          <p14:tracePt t="35277" x="5956300" y="2387600"/>
          <p14:tracePt t="35290" x="5964238" y="2379663"/>
          <p14:tracePt t="35297" x="5972175" y="2379663"/>
          <p14:tracePt t="35304" x="5981700" y="2379663"/>
          <p14:tracePt t="35311" x="5989638" y="2371725"/>
          <p14:tracePt t="35318" x="5997575" y="2371725"/>
          <p14:tracePt t="35327" x="6007100" y="2371725"/>
          <p14:tracePt t="35333" x="6015038" y="2371725"/>
          <p14:tracePt t="35340" x="6024563" y="2362200"/>
          <p14:tracePt t="35347" x="6032500" y="2362200"/>
          <p14:tracePt t="35354" x="6040438" y="2354263"/>
          <p14:tracePt t="35361" x="6049963" y="2354263"/>
          <p14:tracePt t="35376" x="6065838" y="2344738"/>
          <p14:tracePt t="35383" x="6075363" y="2344738"/>
          <p14:tracePt t="35397" x="6083300" y="2344738"/>
          <p14:tracePt t="35404" x="6091238" y="2344738"/>
          <p14:tracePt t="35411" x="6100763" y="2336800"/>
          <p14:tracePt t="35418" x="6108700" y="2336800"/>
          <p14:tracePt t="35426" x="6116638" y="2328863"/>
          <p14:tracePt t="35432" x="6126163" y="2328863"/>
          <p14:tracePt t="35439" x="6134100" y="2328863"/>
          <p14:tracePt t="35447" x="6142038" y="2328863"/>
          <p14:tracePt t="35453" x="6151563" y="2328863"/>
          <p14:tracePt t="35461" x="6159500" y="2319338"/>
          <p14:tracePt t="35468" x="6167438" y="2319338"/>
          <p14:tracePt t="35476" x="6176963" y="2311400"/>
          <p14:tracePt t="35482" x="6194425" y="2311400"/>
          <p14:tracePt t="35489" x="6202363" y="2311400"/>
          <p14:tracePt t="35496" x="6210300" y="2311400"/>
          <p14:tracePt t="35503" x="6219825" y="2311400"/>
          <p14:tracePt t="35511" x="6235700" y="2311400"/>
          <p14:tracePt t="35517" x="6245225" y="2303463"/>
          <p14:tracePt t="35526" x="6253163" y="2303463"/>
          <p14:tracePt t="35532" x="6278563" y="2303463"/>
          <p14:tracePt t="35539" x="6303963" y="2303463"/>
          <p14:tracePt t="35547" x="6346825" y="2293938"/>
          <p14:tracePt t="35554" x="6389688" y="2293938"/>
          <p14:tracePt t="35561" x="6430963" y="2293938"/>
          <p14:tracePt t="35568" x="6465888" y="2293938"/>
          <p14:tracePt t="35576" x="6483350" y="2293938"/>
          <p14:tracePt t="35582" x="6508750" y="2293938"/>
          <p14:tracePt t="35589" x="6524625" y="2293938"/>
          <p14:tracePt t="35604" x="6542088" y="2293938"/>
          <p14:tracePt t="35611" x="6550025" y="2293938"/>
          <p14:tracePt t="35633" x="6559550" y="2303463"/>
          <p14:tracePt t="35640" x="6567488" y="2303463"/>
          <p14:tracePt t="35654" x="6575425" y="2311400"/>
          <p14:tracePt t="35668" x="6584950" y="2311400"/>
          <p14:tracePt t="35677" x="6592888" y="2311400"/>
          <p14:tracePt t="35690" x="6600825" y="2319338"/>
          <p14:tracePt t="35697" x="6610350" y="2319338"/>
          <p14:tracePt t="35704" x="6610350" y="2328863"/>
          <p14:tracePt t="35726" x="6618288" y="2328863"/>
          <p14:tracePt t="35740" x="6626225" y="2336800"/>
          <p14:tracePt t="35754" x="6626225" y="2344738"/>
          <p14:tracePt t="35761" x="6635750" y="2344738"/>
          <p14:tracePt t="35776" x="6635750" y="2354263"/>
          <p14:tracePt t="35803" x="6635750" y="2362200"/>
          <p14:tracePt t="35818" x="6635750" y="2371725"/>
          <p14:tracePt t="35853" x="6635750" y="2379663"/>
          <p14:tracePt t="35874" x="6635750" y="2387600"/>
          <p14:tracePt t="35888" x="6635750" y="2397125"/>
          <p14:tracePt t="35895" x="6643688" y="2397125"/>
          <p14:tracePt t="35924" x="6643688" y="2405063"/>
          <p14:tracePt t="35939" x="6643688" y="2413000"/>
          <p14:tracePt t="35974" x="6643688" y="2422525"/>
          <p14:tracePt t="35988" x="6643688" y="2430463"/>
          <p14:tracePt t="36024" x="6643688" y="2438400"/>
          <p14:tracePt t="36038" x="6643688" y="2447925"/>
          <p14:tracePt t="36060" x="6643688" y="2455863"/>
          <p14:tracePt t="36088" x="6643688" y="2463800"/>
          <p14:tracePt t="36109" x="6643688" y="2473325"/>
          <p14:tracePt t="36159" x="6643688" y="2481263"/>
          <p14:tracePt t="36194" x="6643688" y="2489200"/>
          <p14:tracePt t="36266" x="6643688" y="2498725"/>
          <p14:tracePt t="37741" x="6643688" y="2489200"/>
          <p14:tracePt t="37748" x="6643688" y="2481263"/>
          <p14:tracePt t="37763" x="6653213" y="2481263"/>
          <p14:tracePt t="37784" x="6653213" y="2473325"/>
          <p14:tracePt t="37798" x="6661150" y="2463800"/>
          <p14:tracePt t="37812" x="6669088" y="2463800"/>
          <p14:tracePt t="37833" x="6678613" y="2455863"/>
          <p14:tracePt t="37854" x="6678613" y="2447925"/>
          <p14:tracePt t="37869" x="6686550" y="2447925"/>
          <p14:tracePt t="37883" x="6694488" y="2447925"/>
          <p14:tracePt t="37904" x="6694488" y="2438400"/>
          <p14:tracePt t="37925" x="6704013" y="2438400"/>
          <p14:tracePt t="37940" x="6711950" y="2430463"/>
          <p14:tracePt t="37953" x="6719888" y="2422525"/>
          <p14:tracePt t="37989" x="6729413" y="2422525"/>
          <p14:tracePt t="38053" x="6737350" y="2422525"/>
          <p14:tracePt t="38110" x="6745288" y="2422525"/>
          <p14:tracePt t="38131" x="6754813" y="2422525"/>
          <p14:tracePt t="38145" x="6762750" y="2422525"/>
          <p14:tracePt t="38180" x="6770688" y="2422525"/>
          <p14:tracePt t="38194" x="6780213" y="2430463"/>
          <p14:tracePt t="38230" x="6788150" y="2430463"/>
          <p14:tracePt t="38244" x="6797675" y="2430463"/>
          <p14:tracePt t="38251" x="6797675" y="2438400"/>
          <p14:tracePt t="38259" x="6805613" y="2438400"/>
          <p14:tracePt t="38294" x="6813550" y="2438400"/>
          <p14:tracePt t="38315" x="6823075" y="2447925"/>
          <p14:tracePt t="38351" x="6831013" y="2447925"/>
          <p14:tracePt t="38358" x="6831013" y="2455863"/>
          <p14:tracePt t="38394" x="6838950" y="2455863"/>
          <p14:tracePt t="38422" x="6838950" y="2463800"/>
          <p14:tracePt t="38429" x="6848475" y="2463800"/>
          <p14:tracePt t="38451" x="6856413" y="2473325"/>
          <p14:tracePt t="38465" x="6864350" y="2473325"/>
          <p14:tracePt t="38486" x="6864350" y="2481263"/>
          <p14:tracePt t="38500" x="6873875" y="2489200"/>
          <p14:tracePt t="38515" x="6881813" y="2498725"/>
          <p14:tracePt t="38601" x="6881813" y="2506663"/>
          <p14:tracePt t="38608" x="6889750" y="2506663"/>
          <p14:tracePt t="38644" x="6899275" y="2506663"/>
          <p14:tracePt t="38651" x="6899275" y="2516188"/>
          <p14:tracePt t="38715" x="6907213" y="2516188"/>
          <p14:tracePt t="38975" x="6907213" y="2506663"/>
          <p14:tracePt t="38982" x="6915150" y="2506663"/>
          <p14:tracePt t="38997" x="6924675" y="2506663"/>
          <p14:tracePt t="39011" x="6924675" y="2498725"/>
          <p14:tracePt t="39026" x="6924675" y="2489200"/>
          <p14:tracePt t="39033" x="6932613" y="2489200"/>
          <p14:tracePt t="39048" x="6942138" y="2489200"/>
          <p14:tracePt t="39070" x="6950075" y="2489200"/>
          <p14:tracePt t="39098" x="6958013" y="2489200"/>
          <p14:tracePt t="39120" x="6967538" y="2489200"/>
          <p14:tracePt t="39149" x="6975475" y="2489200"/>
          <p14:tracePt t="39171" x="6983413" y="2489200"/>
          <p14:tracePt t="39185" x="6992938" y="2489200"/>
          <p14:tracePt t="39265" x="7000875" y="2489200"/>
          <p14:tracePt t="39315" x="7000875" y="2498725"/>
          <p14:tracePt t="39366" x="7008813" y="2498725"/>
          <p14:tracePt t="39409" x="7008813" y="2506663"/>
          <p14:tracePt t="39438" x="7008813" y="2516188"/>
          <p14:tracePt t="39807" x="7018338" y="2516188"/>
          <p14:tracePt t="39822" x="7026275" y="2506663"/>
          <p14:tracePt t="39843" x="7034213" y="2506663"/>
          <p14:tracePt t="39857" x="7034213" y="2498725"/>
          <p14:tracePt t="39879" x="7043738" y="2498725"/>
          <p14:tracePt t="39893" x="7051675" y="2498725"/>
          <p14:tracePt t="39922" x="7059613" y="2498725"/>
          <p14:tracePt t="39973" x="7069138" y="2498725"/>
          <p14:tracePt t="39987" x="7077075" y="2498725"/>
          <p14:tracePt t="40030" x="7085013" y="2498725"/>
          <p14:tracePt t="40044" x="7094538" y="2498725"/>
          <p14:tracePt t="40181" x="7102475" y="2498725"/>
          <p14:tracePt t="40203" x="7112000" y="2498725"/>
          <p14:tracePt t="41262" x="7112000" y="2506663"/>
          <p14:tracePt t="41328" x="7112000" y="2516188"/>
          <p14:tracePt t="41429" x="7102475" y="2516188"/>
          <p14:tracePt t="42097" x="7094538" y="2524125"/>
          <p14:tracePt t="42104" x="7059613" y="2541588"/>
          <p14:tracePt t="42111" x="7026275" y="2557463"/>
          <p14:tracePt t="42118" x="6992938" y="2566988"/>
          <p14:tracePt t="42125" x="6958013" y="2582863"/>
          <p14:tracePt t="42132" x="6924675" y="2600325"/>
          <p14:tracePt t="42139" x="6899275" y="2608263"/>
          <p14:tracePt t="42146" x="6864350" y="2625725"/>
          <p14:tracePt t="42154" x="6848475" y="2643188"/>
          <p14:tracePt t="42160" x="6831013" y="2651125"/>
          <p14:tracePt t="42168" x="6823075" y="2660650"/>
          <p14:tracePt t="42175" x="6813550" y="2660650"/>
          <p14:tracePt t="42182" x="6805613" y="2668588"/>
          <p14:tracePt t="42189" x="6805613" y="2676525"/>
          <p14:tracePt t="42196" x="6797675" y="2686050"/>
          <p14:tracePt t="42203" x="6788150" y="2686050"/>
          <p14:tracePt t="42210" x="6780213" y="2686050"/>
          <p14:tracePt t="42217" x="6780213" y="2693988"/>
          <p14:tracePt t="42224" x="6780213" y="2701925"/>
          <p14:tracePt t="42231" x="6770688" y="2701925"/>
          <p14:tracePt t="42238" x="6770688" y="2711450"/>
          <p14:tracePt t="42245" x="6762750" y="2719388"/>
          <p14:tracePt t="42254" x="6762750" y="2727325"/>
          <p14:tracePt t="42260" x="6754813" y="2736850"/>
          <p14:tracePt t="42267" x="6754813" y="2744788"/>
          <p14:tracePt t="42274" x="6745288" y="2752725"/>
          <p14:tracePt t="42288" x="6737350" y="2770188"/>
          <p14:tracePt t="42295" x="6737350" y="2778125"/>
          <p14:tracePt t="42309" x="6737350" y="2787650"/>
          <p14:tracePt t="42316" x="6729413" y="2805113"/>
          <p14:tracePt t="42331" x="6719888" y="2813050"/>
          <p14:tracePt t="42338" x="6711950" y="2830513"/>
          <p14:tracePt t="42353" x="6711950" y="2838450"/>
          <p14:tracePt t="42359" x="6711950" y="2846388"/>
          <p14:tracePt t="42366" x="6704013" y="2855913"/>
          <p14:tracePt t="42373" x="6704013" y="2863850"/>
          <p14:tracePt t="42380" x="6694488" y="2871788"/>
          <p14:tracePt t="42387" x="6686550" y="2871788"/>
          <p14:tracePt t="42394" x="6686550" y="2889250"/>
          <p14:tracePt t="42402" x="6678613" y="2897188"/>
          <p14:tracePt t="42416" x="6678613" y="2914650"/>
          <p14:tracePt t="42423" x="6669088" y="2922588"/>
          <p14:tracePt t="42437" x="6661150" y="2922588"/>
          <p14:tracePt t="42444" x="6661150" y="2932113"/>
          <p14:tracePt t="42452" x="6661150" y="2940050"/>
          <p14:tracePt t="42466" x="6661150" y="2949575"/>
          <p14:tracePt t="42473" x="6653213" y="2957513"/>
          <p14:tracePt t="42480" x="6653213" y="2965450"/>
          <p14:tracePt t="42487" x="6643688" y="2965450"/>
          <p14:tracePt t="42501" x="6643688" y="2974975"/>
          <p14:tracePt t="42508" x="6643688" y="2982913"/>
          <p14:tracePt t="42522" x="6643688" y="2990850"/>
          <p14:tracePt t="42536" x="6643688" y="3000375"/>
          <p14:tracePt t="42543" x="6643688" y="3008313"/>
          <p14:tracePt t="42579" x="6643688" y="3016250"/>
          <p14:tracePt t="42593" x="6635750" y="3025775"/>
          <p14:tracePt t="42607" x="6626225" y="3025775"/>
          <p14:tracePt t="42614" x="6626225" y="3033713"/>
          <p14:tracePt t="42621" x="6626225" y="3041650"/>
          <p14:tracePt t="42628" x="6618288" y="3051175"/>
          <p14:tracePt t="42643" x="6618288" y="3059113"/>
          <p14:tracePt t="42657" x="6618288" y="3067050"/>
          <p14:tracePt t="42664" x="6610350" y="3076575"/>
          <p14:tracePt t="42671" x="6610350" y="3084513"/>
          <p14:tracePt t="42678" x="6600825" y="3094038"/>
          <p14:tracePt t="42692" x="6600825" y="3101975"/>
          <p14:tracePt t="42699" x="6600825" y="3109913"/>
          <p14:tracePt t="42713" x="6592888" y="3109913"/>
          <p14:tracePt t="42720" x="6592888" y="3119438"/>
          <p14:tracePt t="42728" x="6584950" y="3127375"/>
          <p14:tracePt t="42735" x="6584950" y="3135313"/>
          <p14:tracePt t="42749" x="6575425" y="3135313"/>
          <p14:tracePt t="42756" x="6575425" y="3144838"/>
          <p14:tracePt t="42763" x="6575425" y="3152775"/>
          <p14:tracePt t="42778" x="6567488" y="3170238"/>
          <p14:tracePt t="42785" x="6567488" y="3186113"/>
          <p14:tracePt t="42792" x="6559550" y="3186113"/>
          <p14:tracePt t="42799" x="6559550" y="3195638"/>
          <p14:tracePt t="42806" x="6550025" y="3203575"/>
          <p14:tracePt t="42821" x="6550025" y="3211513"/>
          <p14:tracePt t="42827" x="6550025" y="3221038"/>
          <p14:tracePt t="42836" x="6550025" y="3228975"/>
          <p14:tracePt t="42842" x="6542088" y="3228975"/>
          <p14:tracePt t="42863" x="6542088" y="3238500"/>
          <p14:tracePt t="42877" x="6542088" y="3246438"/>
          <p14:tracePt t="42891" x="6534150" y="3246438"/>
          <p14:tracePt t="42913" x="6534150" y="3254375"/>
          <p14:tracePt t="42927" x="6534150" y="3263900"/>
          <p14:tracePt t="42941" x="6534150" y="3271838"/>
          <p14:tracePt t="42962" x="6524625" y="3271838"/>
          <p14:tracePt t="42984" x="6516688" y="3271838"/>
          <p14:tracePt t="43026" x="6508750" y="3271838"/>
          <p14:tracePt t="43076" x="6499225" y="3271838"/>
          <p14:tracePt t="43118" x="6491288" y="3271838"/>
          <p14:tracePt t="43169" x="6491288" y="3263900"/>
          <p14:tracePt t="43183" x="6491288" y="3254375"/>
          <p14:tracePt t="43190" x="6483350" y="3254375"/>
          <p14:tracePt t="43211" x="6473825" y="3246438"/>
          <p14:tracePt t="43218" x="6473825" y="3238500"/>
          <p14:tracePt t="43240" x="6473825" y="3228975"/>
          <p14:tracePt t="43247" x="6473825" y="3221038"/>
          <p14:tracePt t="43261" x="6473825" y="3211513"/>
          <p14:tracePt t="43275" x="6473825" y="3203575"/>
          <p14:tracePt t="43289" x="6473825" y="3195638"/>
          <p14:tracePt t="43318" x="6473825" y="3186113"/>
          <p14:tracePt t="43332" x="6473825" y="3178175"/>
          <p14:tracePt t="43346" x="6473825" y="3170238"/>
          <p14:tracePt t="43381" x="6473825" y="3160713"/>
          <p14:tracePt t="43395" x="6473825" y="3152775"/>
          <p14:tracePt t="43438" x="6483350" y="3152775"/>
          <p14:tracePt t="43474" x="6491288" y="3152775"/>
          <p14:tracePt t="43487" x="6499225" y="3152775"/>
          <p14:tracePt t="43502" x="6508750" y="3152775"/>
          <p14:tracePt t="43530" x="6516688" y="3152775"/>
          <p14:tracePt t="43537" x="6524625" y="3152775"/>
          <p14:tracePt t="43558" x="6534150" y="3152775"/>
          <p14:tracePt t="43566" x="6542088" y="3152775"/>
          <p14:tracePt t="43594" x="6550025" y="3152775"/>
          <p14:tracePt t="43608" x="6559550" y="3152775"/>
          <p14:tracePt t="43630" x="6567488" y="3152775"/>
          <p14:tracePt t="43637" x="6567488" y="3160713"/>
          <p14:tracePt t="43665" x="6575425" y="3160713"/>
          <p14:tracePt t="43672" x="6575425" y="3170238"/>
          <p14:tracePt t="43679" x="6584950" y="3170238"/>
          <p14:tracePt t="43693" x="6584950" y="3178175"/>
          <p14:tracePt t="43707" x="6584950" y="3186113"/>
          <p14:tracePt t="44440" x="6592888" y="3186113"/>
          <p14:tracePt t="44461" x="6600825" y="3186113"/>
          <p14:tracePt t="44939" x="6600825" y="3178175"/>
          <p14:tracePt t="44960" x="6600825" y="3170238"/>
          <p14:tracePt t="44996" x="6600825" y="3160713"/>
          <p14:tracePt t="45024" x="6600825" y="3152775"/>
          <p14:tracePt t="45038" x="6610350" y="3152775"/>
          <p14:tracePt t="45145" x="6610350" y="3160713"/>
          <p14:tracePt t="45181" x="6610350" y="3170238"/>
          <p14:tracePt t="45188" x="6618288" y="3170238"/>
          <p14:tracePt t="45195" x="6618288" y="3178175"/>
          <p14:tracePt t="45209" x="6626225" y="3178175"/>
          <p14:tracePt t="45217" x="6626225" y="3186113"/>
          <p14:tracePt t="45231" x="6626225" y="3195638"/>
          <p14:tracePt t="45237" x="6635750" y="3203575"/>
          <p14:tracePt t="45244" x="6643688" y="3211513"/>
          <p14:tracePt t="45252" x="6643688" y="3221038"/>
          <p14:tracePt t="45259" x="6653213" y="3228975"/>
          <p14:tracePt t="45273" x="6661150" y="3246438"/>
          <p14:tracePt t="45280" x="6661150" y="3254375"/>
          <p14:tracePt t="45288" x="6669088" y="3254375"/>
          <p14:tracePt t="45295" x="6669088" y="3263900"/>
          <p14:tracePt t="45302" x="6669088" y="3271838"/>
          <p14:tracePt t="45309" x="6669088" y="3279775"/>
          <p14:tracePt t="45317" x="6678613" y="3279775"/>
          <p14:tracePt t="45324" x="6678613" y="3297238"/>
          <p14:tracePt t="45330" x="6678613" y="3314700"/>
          <p14:tracePt t="45337" x="6678613" y="3322638"/>
          <p14:tracePt t="45345" x="6678613" y="3340100"/>
          <p14:tracePt t="45352" x="6686550" y="3348038"/>
          <p14:tracePt t="45359" x="6686550" y="3365500"/>
          <p14:tracePt t="45367" x="6686550" y="3373438"/>
          <p14:tracePt t="45373" x="6686550" y="3382963"/>
          <p14:tracePt t="45380" x="6686550" y="3390900"/>
          <p14:tracePt t="45387" x="6686550" y="3398838"/>
          <p14:tracePt t="45394" x="6686550" y="3408363"/>
          <p14:tracePt t="45409" x="6686550" y="3416300"/>
          <p14:tracePt t="45417" x="6686550" y="3424238"/>
          <p14:tracePt t="45430" x="6686550" y="3433763"/>
          <p14:tracePt t="45437" x="6686550" y="3441700"/>
          <p14:tracePt t="45458" x="6686550" y="3449638"/>
          <p14:tracePt t="45466" x="6686550" y="3459163"/>
          <p14:tracePt t="45480" x="6686550" y="3467100"/>
          <p14:tracePt t="45494" x="6678613" y="3475038"/>
          <p14:tracePt t="45508" x="6678613" y="3484563"/>
          <p14:tracePt t="45516" x="6669088" y="3484563"/>
          <p14:tracePt t="45522" x="6669088" y="3492500"/>
          <p14:tracePt t="45529" x="6669088" y="3502025"/>
          <p14:tracePt t="45536" x="6661150" y="3509963"/>
          <p14:tracePt t="45543" x="6653213" y="3509963"/>
          <p14:tracePt t="45558" x="6643688" y="3517900"/>
          <p14:tracePt t="45566" x="6643688" y="3527425"/>
          <p14:tracePt t="45572" x="6635750" y="3527425"/>
          <p14:tracePt t="45579" x="6626225" y="3535363"/>
          <p14:tracePt t="45587" x="6626225" y="3543300"/>
          <p14:tracePt t="45593" x="6618288" y="3543300"/>
          <p14:tracePt t="45601" x="6610350" y="3552825"/>
          <p14:tracePt t="45615" x="6610350" y="3560763"/>
          <p14:tracePt t="45622" x="6600825" y="3568700"/>
          <p14:tracePt t="45629" x="6592888" y="3568700"/>
          <p14:tracePt t="45636" x="6584950" y="3578225"/>
          <p14:tracePt t="45651" x="6575425" y="3586163"/>
          <p14:tracePt t="45657" x="6575425" y="3594100"/>
          <p14:tracePt t="45666" x="6567488" y="3594100"/>
          <p14:tracePt t="45679" x="6559550" y="3594100"/>
          <p14:tracePt t="45686" x="6550025" y="3594100"/>
          <p14:tracePt t="45693" x="6542088" y="3603625"/>
          <p14:tracePt t="45707" x="6542088" y="3611563"/>
          <p14:tracePt t="45721" x="6534150" y="3611563"/>
          <p14:tracePt t="45736" x="6524625" y="3619500"/>
          <p14:tracePt t="45743" x="6524625" y="3629025"/>
          <p14:tracePt t="45771" x="6516688" y="3629025"/>
          <p14:tracePt t="45779" x="6516688" y="3636963"/>
          <p14:tracePt t="45786" x="6508750" y="3636963"/>
          <p14:tracePt t="45800" x="6508750" y="3646488"/>
          <p14:tracePt t="45814" x="6508750" y="3654425"/>
          <p14:tracePt t="45850" x="6508750" y="3662363"/>
          <p14:tracePt t="45864" x="6508750" y="3671888"/>
          <p14:tracePt t="45900" x="6508750" y="3679825"/>
          <p14:tracePt t="45928" x="6508750" y="3687763"/>
          <p14:tracePt t="46013" x="6508750" y="3697288"/>
          <p14:tracePt t="46099" x="6508750" y="3705225"/>
          <p14:tracePt t="46148" x="6508750" y="3713163"/>
          <p14:tracePt t="46277" x="6508750" y="3705225"/>
          <p14:tracePt t="46291" x="6516688" y="3705225"/>
          <p14:tracePt t="46305" x="6516688" y="3697288"/>
          <p14:tracePt t="46326" x="6524625" y="3687763"/>
          <p14:tracePt t="46341" x="6534150" y="3679825"/>
          <p14:tracePt t="46377" x="6542088" y="3679825"/>
          <p14:tracePt t="46391" x="6550025" y="3679825"/>
          <p14:tracePt t="46412" x="6559550" y="3679825"/>
          <p14:tracePt t="46419" x="6559550" y="3671888"/>
          <p14:tracePt t="46433" x="6559550" y="3662363"/>
          <p14:tracePt t="46440" x="6567488" y="3662363"/>
          <p14:tracePt t="46462" x="6575425" y="3662363"/>
          <p14:tracePt t="46490" x="6584950" y="3662363"/>
          <p14:tracePt t="46512" x="6592888" y="3662363"/>
          <p14:tracePt t="46526" x="6600825" y="3662363"/>
          <p14:tracePt t="46548" x="6610350" y="3662363"/>
          <p14:tracePt t="46555" x="6618288" y="3662363"/>
          <p14:tracePt t="46576" x="6635750" y="3662363"/>
          <p14:tracePt t="46583" x="6643688" y="3662363"/>
          <p14:tracePt t="46598" x="6653213" y="3662363"/>
          <p14:tracePt t="46604" x="6669088" y="3662363"/>
          <p14:tracePt t="46619" x="6678613" y="3662363"/>
          <p14:tracePt t="46626" x="6686550" y="3662363"/>
          <p14:tracePt t="46640" x="6694488" y="3662363"/>
          <p14:tracePt t="46649" x="6704013" y="3662363"/>
          <p14:tracePt t="46654" x="6711950" y="3671888"/>
          <p14:tracePt t="46668" x="6719888" y="3671888"/>
          <p14:tracePt t="46683" x="6737350" y="3671888"/>
          <p14:tracePt t="46689" x="6737350" y="3679825"/>
          <p14:tracePt t="46697" x="6745288" y="3679825"/>
          <p14:tracePt t="46704" x="6754813" y="3687763"/>
          <p14:tracePt t="46718" x="6762750" y="3687763"/>
          <p14:tracePt t="46725" x="6770688" y="3697288"/>
          <p14:tracePt t="46740" x="6780213" y="3697288"/>
          <p14:tracePt t="46754" x="6788150" y="3705225"/>
          <p14:tracePt t="46761" x="6797675" y="3705225"/>
          <p14:tracePt t="46768" x="6797675" y="3713163"/>
          <p14:tracePt t="46775" x="6805613" y="3713163"/>
          <p14:tracePt t="46783" x="6813550" y="3713163"/>
          <p14:tracePt t="46790" x="6813550" y="3722688"/>
          <p14:tracePt t="46804" x="6823075" y="3730625"/>
          <p14:tracePt t="46811" x="6831013" y="3738563"/>
          <p14:tracePt t="46819" x="6838950" y="3738563"/>
          <p14:tracePt t="46833" x="6848475" y="3738563"/>
          <p14:tracePt t="46841" x="6856413" y="3738563"/>
          <p14:tracePt t="46848" x="6856413" y="3748088"/>
          <p14:tracePt t="46862" x="6864350" y="3756025"/>
          <p14:tracePt t="46883" x="6873875" y="3756025"/>
          <p14:tracePt t="46898" x="6881813" y="3763963"/>
          <p14:tracePt t="46912" x="6881813" y="3773488"/>
          <p14:tracePt t="46934" x="6889750" y="3773488"/>
          <p14:tracePt t="46949" x="6899275" y="3773488"/>
          <p14:tracePt t="47114" x="6907213" y="3773488"/>
          <p14:tracePt t="48326" x="6907213" y="3781425"/>
          <p14:tracePt t="48341" x="6915150" y="3781425"/>
          <p14:tracePt t="48348" x="6915150" y="3790950"/>
          <p14:tracePt t="48355" x="6924675" y="3806825"/>
          <p14:tracePt t="48369" x="6924675" y="3816350"/>
          <p14:tracePt t="48377" x="6932613" y="3824288"/>
          <p14:tracePt t="48384" x="6942138" y="3832225"/>
          <p14:tracePt t="48391" x="6942138" y="3841750"/>
          <p14:tracePt t="48398" x="6950075" y="3857625"/>
          <p14:tracePt t="48414" x="6958013" y="3875088"/>
          <p14:tracePt t="48419" x="6958013" y="3883025"/>
          <p14:tracePt t="48427" x="6967538" y="3892550"/>
          <p14:tracePt t="48434" x="6967538" y="3900488"/>
          <p14:tracePt t="48441" x="6975475" y="3900488"/>
          <p14:tracePt t="48448" x="6975475" y="3908425"/>
          <p14:tracePt t="48455" x="6975475" y="3925888"/>
          <p14:tracePt t="48469" x="6975475" y="3935413"/>
          <p14:tracePt t="48476" x="6975475" y="3951288"/>
          <p14:tracePt t="48490" x="6975475" y="3960813"/>
          <p14:tracePt t="48498" x="6975475" y="3968750"/>
          <p14:tracePt t="48504" x="6975475" y="3976688"/>
          <p14:tracePt t="48511" x="6975475" y="3986213"/>
          <p14:tracePt t="48519" x="6975475" y="3994150"/>
          <p14:tracePt t="48533" x="6975475" y="4002088"/>
          <p14:tracePt t="48540" x="6975475" y="4011613"/>
          <p14:tracePt t="48547" x="6975475" y="4019550"/>
          <p14:tracePt t="48554" x="6975475" y="4027488"/>
          <p14:tracePt t="48561" x="6975475" y="4037013"/>
          <p14:tracePt t="48568" x="6975475" y="4044950"/>
          <p14:tracePt t="48575" x="6975475" y="4052888"/>
          <p14:tracePt t="48583" x="6975475" y="4062413"/>
          <p14:tracePt t="48597" x="6975475" y="4079875"/>
          <p14:tracePt t="48604" x="6975475" y="4087813"/>
          <p14:tracePt t="48619" x="6975475" y="4095750"/>
          <p14:tracePt t="48626" x="6975475" y="4105275"/>
          <p14:tracePt t="48640" x="6975475" y="4113213"/>
          <p14:tracePt t="48647" x="6975475" y="4121150"/>
          <p14:tracePt t="48654" x="6967538" y="4130675"/>
          <p14:tracePt t="48676" x="6958013" y="4146550"/>
          <p14:tracePt t="48683" x="6958013" y="4156075"/>
          <p14:tracePt t="48698" x="6958013" y="4164013"/>
          <p14:tracePt t="48705" x="6950075" y="4181475"/>
          <p14:tracePt t="48719" x="6942138" y="4197350"/>
          <p14:tracePt t="48726" x="6932613" y="4206875"/>
          <p14:tracePt t="48733" x="6932613" y="4214813"/>
          <p14:tracePt t="48741" x="6924675" y="4232275"/>
          <p14:tracePt t="48748" x="6915150" y="4240213"/>
          <p14:tracePt t="48755" x="6915150" y="4249738"/>
          <p14:tracePt t="48762" x="6915150" y="4257675"/>
          <p14:tracePt t="48769" x="6915150" y="4265613"/>
          <p14:tracePt t="48776" x="6907213" y="4275138"/>
          <p14:tracePt t="48791" x="6907213" y="4283075"/>
          <p14:tracePt t="48805" x="6899275" y="4291013"/>
          <p14:tracePt t="48813" x="6899275" y="4300538"/>
          <p14:tracePt t="48820" x="6899275" y="4308475"/>
          <p14:tracePt t="48827" x="6889750" y="4308475"/>
          <p14:tracePt t="48841" x="6889750" y="4316413"/>
          <p14:tracePt t="48848" x="6889750" y="4325938"/>
          <p14:tracePt t="48855" x="6881813" y="4325938"/>
          <p14:tracePt t="48862" x="6881813" y="4333875"/>
          <p14:tracePt t="48869" x="6873875" y="4341813"/>
          <p14:tracePt t="48876" x="6864350" y="4341813"/>
          <p14:tracePt t="48884" x="6864350" y="4351338"/>
          <p14:tracePt t="48891" x="6856413" y="4351338"/>
          <p14:tracePt t="48898" x="6848475" y="4359275"/>
          <p14:tracePt t="48905" x="6848475" y="4368800"/>
          <p14:tracePt t="48919" x="6838950" y="4376738"/>
          <p14:tracePt t="48927" x="6831013" y="4384675"/>
          <p14:tracePt t="48934" x="6823075" y="4394200"/>
          <p14:tracePt t="48948" x="6823075" y="4402138"/>
          <p14:tracePt t="48955" x="6813550" y="4410075"/>
          <p14:tracePt t="48963" x="6805613" y="4410075"/>
          <p14:tracePt t="48976" x="6797675" y="4419600"/>
          <p14:tracePt t="48984" x="6788150" y="4427538"/>
          <p14:tracePt t="48991" x="6780213" y="4435475"/>
          <p14:tracePt t="48998" x="6762750" y="4445000"/>
          <p14:tracePt t="49005" x="6754813" y="4452938"/>
          <p14:tracePt t="49012" x="6745288" y="4460875"/>
          <p14:tracePt t="49019" x="6729413" y="4478338"/>
          <p14:tracePt t="49026" x="6719888" y="4478338"/>
          <p14:tracePt t="49033" x="6704013" y="4486275"/>
          <p14:tracePt t="49040" x="6694488" y="4503738"/>
          <p14:tracePt t="49048" x="6686550" y="4513263"/>
          <p14:tracePt t="49054" x="6669088" y="4513263"/>
          <p14:tracePt t="49062" x="6661150" y="4521200"/>
          <p14:tracePt t="49068" x="6643688" y="4529138"/>
          <p14:tracePt t="49076" x="6626225" y="4538663"/>
          <p14:tracePt t="49083" x="6618288" y="4554538"/>
          <p14:tracePt t="49091" x="6610350" y="4554538"/>
          <p14:tracePt t="49098" x="6592888" y="4564063"/>
          <p14:tracePt t="49105" x="6584950" y="4572000"/>
          <p14:tracePt t="49113" x="6575425" y="4572000"/>
          <p14:tracePt t="49119" x="6559550" y="4579938"/>
          <p14:tracePt t="49126" x="6550025" y="4589463"/>
          <p14:tracePt t="49140" x="6534150" y="4589463"/>
          <p14:tracePt t="49148" x="6524625" y="4589463"/>
          <p14:tracePt t="49154" x="6524625" y="4597400"/>
          <p14:tracePt t="49168" x="6516688" y="4597400"/>
          <p14:tracePt t="49176" x="6508750" y="4597400"/>
          <p14:tracePt t="49190" x="6499225" y="4597400"/>
          <p14:tracePt t="49197" x="6491288" y="4597400"/>
          <p14:tracePt t="49204" x="6483350" y="4597400"/>
          <p14:tracePt t="49233" x="6473825" y="4597400"/>
          <p14:tracePt t="49247" x="6465888" y="4597400"/>
          <p14:tracePt t="49276" x="6465888" y="4589463"/>
          <p14:tracePt t="49283" x="6456363" y="4579938"/>
          <p14:tracePt t="49289" x="6448425" y="4579938"/>
          <p14:tracePt t="49304" x="6440488" y="4572000"/>
          <p14:tracePt t="49311" x="6440488" y="4564063"/>
          <p14:tracePt t="49318" x="6440488" y="4554538"/>
          <p14:tracePt t="49332" x="6430963" y="4538663"/>
          <p14:tracePt t="49339" x="6430963" y="4529138"/>
          <p14:tracePt t="49347" x="6423025" y="4529138"/>
          <p14:tracePt t="49353" x="6423025" y="4521200"/>
          <p14:tracePt t="49360" x="6415088" y="4503738"/>
          <p14:tracePt t="49375" x="6415088" y="4495800"/>
          <p14:tracePt t="49382" x="6415088" y="4478338"/>
          <p14:tracePt t="49396" x="6405563" y="4470400"/>
          <p14:tracePt t="49403" x="6405563" y="4460875"/>
          <p14:tracePt t="49410" x="6397625" y="4460875"/>
          <p14:tracePt t="49417" x="6397625" y="4445000"/>
          <p14:tracePt t="49431" x="6397625" y="4435475"/>
          <p14:tracePt t="49446" x="6389688" y="4427538"/>
          <p14:tracePt t="49452" x="6389688" y="4419600"/>
          <p14:tracePt t="49474" x="6389688" y="4410075"/>
          <p14:tracePt t="49481" x="6389688" y="4402138"/>
          <p14:tracePt t="49488" x="6389688" y="4394200"/>
          <p14:tracePt t="49502" x="6389688" y="4384675"/>
          <p14:tracePt t="49509" x="6389688" y="4368800"/>
          <p14:tracePt t="49523" x="6389688" y="4359275"/>
          <p14:tracePt t="49530" x="6389688" y="4351338"/>
          <p14:tracePt t="49537" x="6389688" y="4341813"/>
          <p14:tracePt t="49545" x="6389688" y="4333875"/>
          <p14:tracePt t="49551" x="6389688" y="4325938"/>
          <p14:tracePt t="49559" x="6389688" y="4316413"/>
          <p14:tracePt t="49566" x="6389688" y="4308475"/>
          <p14:tracePt t="49573" x="6389688" y="4300538"/>
          <p14:tracePt t="49588" x="6397625" y="4283075"/>
          <p14:tracePt t="49602" x="6405563" y="4275138"/>
          <p14:tracePt t="49609" x="6415088" y="4257675"/>
          <p14:tracePt t="49623" x="6423025" y="4249738"/>
          <p14:tracePt t="49630" x="6430963" y="4240213"/>
          <p14:tracePt t="49637" x="6430963" y="4232275"/>
          <p14:tracePt t="49651" x="6440488" y="4224338"/>
          <p14:tracePt t="49658" x="6440488" y="4214813"/>
          <p14:tracePt t="49666" x="6440488" y="4206875"/>
          <p14:tracePt t="49673" x="6448425" y="4206875"/>
          <p14:tracePt t="49680" x="6456363" y="4206875"/>
          <p14:tracePt t="49694" x="6456363" y="4197350"/>
          <p14:tracePt t="49701" x="6465888" y="4197350"/>
          <p14:tracePt t="49708" x="6473825" y="4189413"/>
          <p14:tracePt t="49730" x="6483350" y="4189413"/>
          <p14:tracePt t="49736" x="6491288" y="4189413"/>
          <p14:tracePt t="49744" x="6499225" y="4181475"/>
          <p14:tracePt t="49758" x="6508750" y="4181475"/>
          <p14:tracePt t="49765" x="6516688" y="4181475"/>
          <p14:tracePt t="49793" x="6524625" y="4181475"/>
          <p14:tracePt t="49814" x="6534150" y="4181475"/>
          <p14:tracePt t="49836" x="6542088" y="4181475"/>
          <p14:tracePt t="49850" x="6550025" y="4181475"/>
          <p14:tracePt t="49857" x="6559550" y="4181475"/>
          <p14:tracePt t="49886" x="6567488" y="4181475"/>
          <p14:tracePt t="49900" x="6575425" y="4189413"/>
          <p14:tracePt t="49914" x="6575425" y="4197350"/>
          <p14:tracePt t="49935" x="6584950" y="4197350"/>
          <p14:tracePt t="49949" x="6592888" y="4206875"/>
          <p14:tracePt t="49957" x="6592888" y="4214813"/>
          <p14:tracePt t="49964" x="6592888" y="4224338"/>
          <p14:tracePt t="49971" x="6600825" y="4224338"/>
          <p14:tracePt t="49986" x="6600825" y="4232275"/>
          <p14:tracePt t="49993" x="6600825" y="4240213"/>
          <p14:tracePt t="50000" x="6610350" y="4240213"/>
          <p14:tracePt t="50007" x="6610350" y="4249738"/>
          <p14:tracePt t="50021" x="6618288" y="4257675"/>
          <p14:tracePt t="50029" x="6618288" y="4265613"/>
          <p14:tracePt t="50043" x="6626225" y="4275138"/>
          <p14:tracePt t="50050" x="6635750" y="4283075"/>
          <p14:tracePt t="50057" x="6643688" y="4283075"/>
          <p14:tracePt t="50072" x="6643688" y="4291013"/>
          <p14:tracePt t="50080" x="6653213" y="4300538"/>
          <p14:tracePt t="50086" x="6661150" y="4308475"/>
          <p14:tracePt t="50093" x="6661150" y="4316413"/>
          <p14:tracePt t="50100" x="6661150" y="4325938"/>
          <p14:tracePt t="50108" x="6669088" y="4333875"/>
          <p14:tracePt t="50122" x="6678613" y="4341813"/>
          <p14:tracePt t="50129" x="6678613" y="4351338"/>
          <p14:tracePt t="50136" x="6678613" y="4359275"/>
          <p14:tracePt t="50143" x="6686550" y="4368800"/>
          <p14:tracePt t="50151" x="6686550" y="4376738"/>
          <p14:tracePt t="50158" x="6686550" y="4384675"/>
          <p14:tracePt t="50165" x="6694488" y="4384675"/>
          <p14:tracePt t="50172" x="6694488" y="4402138"/>
          <p14:tracePt t="50186" x="6704013" y="4410075"/>
          <p14:tracePt t="50193" x="6704013" y="4427538"/>
          <p14:tracePt t="50200" x="6711950" y="4427538"/>
          <p14:tracePt t="50208" x="6711950" y="4435475"/>
          <p14:tracePt t="50215" x="6711950" y="4445000"/>
          <p14:tracePt t="50222" x="6711950" y="4452938"/>
          <p14:tracePt t="50236" x="6711950" y="4460875"/>
          <p14:tracePt t="50243" x="6711950" y="4470400"/>
          <p14:tracePt t="50266" x="6711950" y="4478338"/>
          <p14:tracePt t="50273" x="6711950" y="4486275"/>
          <p14:tracePt t="50287" x="6711950" y="4495800"/>
          <p14:tracePt t="50294" x="6711950" y="4503738"/>
          <p14:tracePt t="50301" x="6711950" y="4513263"/>
          <p14:tracePt t="50323" x="6711950" y="4521200"/>
          <p14:tracePt t="50337" x="6704013" y="4529138"/>
          <p14:tracePt t="50360" x="6694488" y="4529138"/>
          <p14:tracePt t="50367" x="6694488" y="4538663"/>
          <p14:tracePt t="50381" x="6686550" y="4538663"/>
          <p14:tracePt t="50388" x="6678613" y="4546600"/>
          <p14:tracePt t="50403" x="6669088" y="4546600"/>
          <p14:tracePt t="50417" x="6653213" y="4546600"/>
          <p14:tracePt t="50431" x="6643688" y="4546600"/>
          <p14:tracePt t="50438" x="6626225" y="4546600"/>
          <p14:tracePt t="50453" x="6618288" y="4546600"/>
          <p14:tracePt t="50460" x="6610350" y="4546600"/>
          <p14:tracePt t="50467" x="6600825" y="4538663"/>
          <p14:tracePt t="50474" x="6592888" y="4538663"/>
          <p14:tracePt t="50481" x="6584950" y="4538663"/>
          <p14:tracePt t="50488" x="6584950" y="4529138"/>
          <p14:tracePt t="50495" x="6567488" y="4529138"/>
          <p14:tracePt t="50502" x="6559550" y="4521200"/>
          <p14:tracePt t="50516" x="6550025" y="4521200"/>
          <p14:tracePt t="50523" x="6534150" y="4513263"/>
          <p14:tracePt t="50530" x="6534150" y="4503738"/>
          <p14:tracePt t="50537" x="6524625" y="4495800"/>
          <p14:tracePt t="50546" x="6516688" y="4495800"/>
          <p14:tracePt t="50552" x="6516688" y="4486275"/>
          <p14:tracePt t="50559" x="6516688" y="4478338"/>
          <p14:tracePt t="50566" x="6508750" y="4470400"/>
          <p14:tracePt t="50573" x="6499225" y="4470400"/>
          <p14:tracePt t="50580" x="6491288" y="4460875"/>
          <p14:tracePt t="50587" x="6491288" y="4452938"/>
          <p14:tracePt t="50594" x="6491288" y="4445000"/>
          <p14:tracePt t="50601" x="6483350" y="4435475"/>
          <p14:tracePt t="50608" x="6483350" y="4427538"/>
          <p14:tracePt t="50615" x="6483350" y="4419600"/>
          <p14:tracePt t="50623" x="6473825" y="4410075"/>
          <p14:tracePt t="50630" x="6473825" y="4402138"/>
          <p14:tracePt t="50637" x="6473825" y="4394200"/>
          <p14:tracePt t="50651" x="6473825" y="4384675"/>
          <p14:tracePt t="50665" x="6473825" y="4368800"/>
          <p14:tracePt t="50672" x="6473825" y="4359275"/>
          <p14:tracePt t="50686" x="6473825" y="4341813"/>
          <p14:tracePt t="50694" x="6473825" y="4333875"/>
          <p14:tracePt t="50708" x="6473825" y="4325938"/>
          <p14:tracePt t="50715" x="6473825" y="4316413"/>
          <p14:tracePt t="50722" x="6483350" y="4316413"/>
          <p14:tracePt t="50729" x="6483350" y="4308475"/>
          <p14:tracePt t="50737" x="6491288" y="4308475"/>
          <p14:tracePt t="50744" x="6499225" y="4300538"/>
          <p14:tracePt t="50751" x="6508750" y="4291013"/>
          <p14:tracePt t="50772" x="6516688" y="4283075"/>
          <p14:tracePt t="50779" x="6524625" y="4283075"/>
          <p14:tracePt t="50786" x="6524625" y="4275138"/>
          <p14:tracePt t="50793" x="6534150" y="4275138"/>
          <p14:tracePt t="50800" x="6542088" y="4275138"/>
          <p14:tracePt t="50814" x="6550025" y="4275138"/>
          <p14:tracePt t="50821" x="6550025" y="4265613"/>
          <p14:tracePt t="50829" x="6559550" y="4265613"/>
          <p14:tracePt t="50836" x="6567488" y="4257675"/>
          <p14:tracePt t="50851" x="6575425" y="4257675"/>
          <p14:tracePt t="50857" x="6592888" y="4249738"/>
          <p14:tracePt t="50872" x="6600825" y="4249738"/>
          <p14:tracePt t="50879" x="6610350" y="4249738"/>
          <p14:tracePt t="50886" x="6618288" y="4249738"/>
          <p14:tracePt t="50901" x="6626225" y="4249738"/>
          <p14:tracePt t="50907" x="6635750" y="4249738"/>
          <p14:tracePt t="50922" x="6643688" y="4249738"/>
          <p14:tracePt t="50945" x="6661150" y="4257675"/>
          <p14:tracePt t="50951" x="6661150" y="4265613"/>
          <p14:tracePt t="50973" x="6669088" y="4283075"/>
          <p14:tracePt t="50987" x="6678613" y="4300538"/>
          <p14:tracePt t="50994" x="6678613" y="4316413"/>
          <p14:tracePt t="51008" x="6678613" y="4333875"/>
          <p14:tracePt t="51015" x="6678613" y="4341813"/>
          <p14:tracePt t="51030" x="6678613" y="4351338"/>
          <p14:tracePt t="51037" x="6678613" y="4359275"/>
          <p14:tracePt t="51051" x="6678613" y="4368800"/>
          <p14:tracePt t="51058" x="6678613" y="4376738"/>
          <p14:tracePt t="51072" x="6678613" y="4384675"/>
          <p14:tracePt t="51080" x="6669088" y="4384675"/>
          <p14:tracePt t="51087" x="6669088" y="4394200"/>
          <p14:tracePt t="51094" x="6669088" y="4402138"/>
          <p14:tracePt t="51130" x="6669088" y="4410075"/>
          <p14:tracePt t="51144" x="6669088" y="4419600"/>
          <p14:tracePt t="51158" x="6669088" y="4427538"/>
          <p14:tracePt t="51272" x="6661150" y="4419600"/>
          <p14:tracePt t="51286" x="6661150" y="4410075"/>
          <p14:tracePt t="51314" x="6653213" y="4410075"/>
          <p14:tracePt t="51322" x="6653213" y="4402138"/>
          <p14:tracePt t="51336" x="6653213" y="4394200"/>
          <p14:tracePt t="51358" x="6653213" y="4384675"/>
          <p14:tracePt t="51365" x="6653213" y="4376738"/>
          <p14:tracePt t="51372" x="6653213" y="4368800"/>
          <p14:tracePt t="51386" x="6653213" y="4359275"/>
          <p14:tracePt t="51393" x="6653213" y="4351338"/>
          <p14:tracePt t="51400" x="6653213" y="4341813"/>
          <p14:tracePt t="51407" x="6653213" y="4333875"/>
          <p14:tracePt t="51414" x="6653213" y="4325938"/>
          <p14:tracePt t="51422" x="6653213" y="4316413"/>
          <p14:tracePt t="51429" x="6653213" y="4308475"/>
          <p14:tracePt t="51436" x="6653213" y="4300538"/>
          <p14:tracePt t="51444" x="6653213" y="4291013"/>
          <p14:tracePt t="51451" x="6661150" y="4257675"/>
          <p14:tracePt t="51458" x="6669088" y="4224338"/>
          <p14:tracePt t="51465" x="6686550" y="4197350"/>
          <p14:tracePt t="51471" x="6694488" y="4181475"/>
          <p14:tracePt t="51479" x="6711950" y="4156075"/>
          <p14:tracePt t="51486" x="6711950" y="4138613"/>
          <p14:tracePt t="51493" x="6719888" y="4130675"/>
          <p14:tracePt t="51500" x="6729413" y="4130675"/>
          <p14:tracePt t="51507" x="6737350" y="4113213"/>
          <p14:tracePt t="51515" x="6737350" y="4105275"/>
          <p14:tracePt t="51522" x="6745288" y="4105275"/>
          <p14:tracePt t="51529" x="6754813" y="4095750"/>
          <p14:tracePt t="51536" x="6754813" y="4087813"/>
          <p14:tracePt t="51543" x="6762750" y="4087813"/>
          <p14:tracePt t="51550" x="6770688" y="4087813"/>
          <p14:tracePt t="51558" x="6770688" y="4079875"/>
          <p14:tracePt t="51565" x="6780213" y="4079875"/>
          <p14:tracePt t="51572" x="6797675" y="4070350"/>
          <p14:tracePt t="51579" x="6805613" y="4062413"/>
          <p14:tracePt t="51586" x="6813550" y="4062413"/>
          <p14:tracePt t="51593" x="6831013" y="4052888"/>
          <p14:tracePt t="51600" x="6838950" y="4044950"/>
          <p14:tracePt t="51607" x="6848475" y="4044950"/>
          <p14:tracePt t="51615" x="6856413" y="4037013"/>
          <p14:tracePt t="51622" x="6864350" y="4037013"/>
          <p14:tracePt t="51629" x="6873875" y="4037013"/>
          <p14:tracePt t="51636" x="6881813" y="4037013"/>
          <p14:tracePt t="51644" x="6889750" y="4037013"/>
          <p14:tracePt t="51650" x="6899275" y="4037013"/>
          <p14:tracePt t="51664" x="6907213" y="4037013"/>
          <p14:tracePt t="51671" x="6915150" y="4037013"/>
          <p14:tracePt t="51678" x="6924675" y="4037013"/>
          <p14:tracePt t="51685" x="6932613" y="4037013"/>
          <p14:tracePt t="51692" x="6942138" y="4037013"/>
          <p14:tracePt t="51707" x="6950075" y="4037013"/>
          <p14:tracePt t="51714" x="6958013" y="4037013"/>
          <p14:tracePt t="51735" x="6967538" y="4037013"/>
          <p14:tracePt t="51750" x="6975475" y="4037013"/>
          <p14:tracePt t="51764" x="6983413" y="4044950"/>
          <p14:tracePt t="51799" x="6992938" y="4052888"/>
          <p14:tracePt t="51813" x="7000875" y="4062413"/>
          <p14:tracePt t="51828" x="7000875" y="4070350"/>
          <p14:tracePt t="51849" x="7000875" y="4079875"/>
          <p14:tracePt t="51863" x="7000875" y="4087813"/>
          <p14:tracePt t="51878" x="7000875" y="4095750"/>
          <p14:tracePt t="51885" x="7000875" y="4105275"/>
          <p14:tracePt t="51899" x="7000875" y="4113213"/>
          <p14:tracePt t="51914" x="7000875" y="4121150"/>
          <p14:tracePt t="51920" x="7000875" y="4130675"/>
          <p14:tracePt t="51935" x="7000875" y="4138613"/>
          <p14:tracePt t="51943" x="6992938" y="4146550"/>
          <p14:tracePt t="51960" x="6992938" y="4156075"/>
          <p14:tracePt t="51964" x="6992938" y="4164013"/>
          <p14:tracePt t="51971" x="6983413" y="4171950"/>
          <p14:tracePt t="51978" x="6975475" y="4189413"/>
          <p14:tracePt t="51985" x="6975475" y="4206875"/>
          <p14:tracePt t="51994" x="6967538" y="4206875"/>
          <p14:tracePt t="51999" x="6967538" y="4214813"/>
          <p14:tracePt t="52007" x="6967538" y="4224338"/>
          <p14:tracePt t="52014" x="6958013" y="4232275"/>
          <p14:tracePt t="52036" x="6958013" y="4240213"/>
          <p14:tracePt t="52043" x="6958013" y="4249738"/>
          <p14:tracePt t="52050" x="6950075" y="4249738"/>
          <p14:tracePt t="52057" x="6950075" y="4265613"/>
          <p14:tracePt t="52064" x="6942138" y="4275138"/>
          <p14:tracePt t="52071" x="6942138" y="4283075"/>
          <p14:tracePt t="52079" x="6942138" y="4291013"/>
          <p14:tracePt t="52086" x="6942138" y="4300538"/>
          <p14:tracePt t="52094" x="6942138" y="4316413"/>
          <p14:tracePt t="52101" x="6932613" y="4325938"/>
          <p14:tracePt t="52108" x="6932613" y="4333875"/>
          <p14:tracePt t="52116" x="6924675" y="4341813"/>
          <p14:tracePt t="52122" x="6924675" y="4351338"/>
          <p14:tracePt t="52136" x="6924675" y="4359275"/>
          <p14:tracePt t="52145" x="6924675" y="4368800"/>
          <p14:tracePt t="52165" x="6924675" y="4376738"/>
          <p14:tracePt t="52172" x="6924675" y="4384675"/>
          <p14:tracePt t="52179" x="6924675" y="4394200"/>
          <p14:tracePt t="52194" x="6924675" y="4402138"/>
          <p14:tracePt t="52208" x="6924675" y="4410075"/>
          <p14:tracePt t="52223" x="6924675" y="4419600"/>
          <p14:tracePt t="52237" x="6924675" y="4427538"/>
          <p14:tracePt t="52251" x="6924675" y="4435475"/>
          <p14:tracePt t="52828" x="6932613" y="4435475"/>
          <p14:tracePt t="52864" x="6932613" y="4427538"/>
          <p14:tracePt t="53427" x="6932613" y="4419600"/>
          <p14:tracePt t="53463" x="6932613" y="4410075"/>
          <p14:tracePt t="53477" x="6932613" y="4402138"/>
          <p14:tracePt t="53513" x="6932613" y="4394200"/>
          <p14:tracePt t="53527" x="6942138" y="4384675"/>
          <p14:tracePt t="53541" x="6950075" y="4384675"/>
          <p14:tracePt t="53548" x="6950075" y="4376738"/>
          <p14:tracePt t="53555" x="6958013" y="4376738"/>
          <p14:tracePt t="53562" x="6967538" y="4376738"/>
          <p14:tracePt t="53570" x="6975475" y="4368800"/>
          <p14:tracePt t="53577" x="6992938" y="4359275"/>
          <p14:tracePt t="53584" x="7008813" y="4359275"/>
          <p14:tracePt t="53591" x="7018338" y="4351338"/>
          <p14:tracePt t="53598" x="7034213" y="4351338"/>
          <p14:tracePt t="53605" x="7059613" y="4341813"/>
          <p14:tracePt t="53612" x="7069138" y="4341813"/>
          <p14:tracePt t="53619" x="7085013" y="4341813"/>
          <p14:tracePt t="53626" x="7102475" y="4341813"/>
          <p14:tracePt t="53633" x="7112000" y="4341813"/>
          <p14:tracePt t="53640" x="7119938" y="4341813"/>
          <p14:tracePt t="53647" x="7127875" y="4341813"/>
          <p14:tracePt t="53662" x="7137400" y="4341813"/>
          <p14:tracePt t="53669" x="7145338" y="4341813"/>
          <p14:tracePt t="53677" x="7153275" y="4341813"/>
          <p14:tracePt t="53704" x="7162800" y="4341813"/>
          <p14:tracePt t="53726" x="7170738" y="4341813"/>
          <p14:tracePt t="53733" x="7170738" y="4351338"/>
          <p14:tracePt t="53747" x="7170738" y="4359275"/>
          <p14:tracePt t="53754" x="7178675" y="4359275"/>
          <p14:tracePt t="53776" x="7188200" y="4359275"/>
          <p14:tracePt t="53790" x="7196138" y="4368800"/>
          <p14:tracePt t="53803" x="7196138" y="4376738"/>
          <p14:tracePt t="53846" x="7196138" y="4384675"/>
          <p14:tracePt t="53861" x="7204075" y="4384675"/>
          <p14:tracePt t="53881" x="7213600" y="4394200"/>
          <p14:tracePt t="60017" x="7077075" y="4495800"/>
          <p14:tracePt t="60025" x="6813550" y="4708525"/>
          <p14:tracePt t="60032" x="6592888" y="4911725"/>
          <p14:tracePt t="60039" x="6346825" y="5141913"/>
          <p14:tracePt t="60045" x="6024563" y="5362575"/>
          <p14:tracePt t="60053" x="5761038" y="5583238"/>
          <p14:tracePt t="60060" x="5573713" y="5735638"/>
          <p14:tracePt t="60067" x="5353050" y="5957888"/>
          <p14:tracePt t="60074" x="5106988" y="6203950"/>
          <p14:tracePt t="60081" x="4935538" y="6365875"/>
          <p14:tracePt t="60088" x="4791075" y="6457950"/>
          <p14:tracePt t="60095" x="4621213" y="6561138"/>
          <p14:tracePt t="60103" x="4494213" y="6680200"/>
          <p14:tracePt t="60109" x="4400550" y="6781800"/>
          <p14:tracePt t="6109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29EC-AEB5-40C5-BEC2-2974FDB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23EE22-558E-4AEB-B22C-5BFF7CB61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20381" y="3716337"/>
            <a:ext cx="2495550" cy="11906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C2CB39-0543-4F20-87FF-43DFDB11C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73" y="419100"/>
            <a:ext cx="8635546" cy="601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DEEE1-D79C-481E-ABBF-BCAA7C189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381" y="2311865"/>
            <a:ext cx="1167810" cy="621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9CA01F-C388-433A-87B2-F4F91DFA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264" y="2207676"/>
            <a:ext cx="1455863" cy="694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DD56B4-BE90-4A24-B5B8-1BDC2FEF7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147" y="2235200"/>
            <a:ext cx="1508867" cy="712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75F003-CFC9-45EA-8954-4A2C75577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147" y="3716337"/>
            <a:ext cx="1599004" cy="7655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29C217-2D93-4BDD-81A1-8E46651BC6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360" y="3342917"/>
            <a:ext cx="1424372" cy="7121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6252E64-6D69-44E1-8396-FBA39428CDAF}"/>
              </a:ext>
            </a:extLst>
          </p:cNvPr>
          <p:cNvSpPr/>
          <p:nvPr/>
        </p:nvSpPr>
        <p:spPr>
          <a:xfrm>
            <a:off x="3051014" y="568171"/>
            <a:ext cx="3420807" cy="405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Venn Diagrams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631F8EA-3B85-4A71-8D43-79DA52078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3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72"/>
    </mc:Choice>
    <mc:Fallback>
      <p:transition spd="slow" advTm="6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75" x="3790950" y="6324600"/>
          <p14:tracePt t="14335" x="3135313" y="6756400"/>
          <p14:tracePt t="14342" x="3152775" y="6680200"/>
          <p14:tracePt t="14350" x="3168650" y="6627813"/>
          <p14:tracePt t="14356" x="3186113" y="6594475"/>
          <p14:tracePt t="14364" x="3194050" y="6561138"/>
          <p14:tracePt t="14372" x="3203575" y="6551613"/>
          <p14:tracePt t="14378" x="3211513" y="6535738"/>
          <p14:tracePt t="14385" x="3219450" y="6526213"/>
          <p14:tracePt t="14392" x="3219450" y="6518275"/>
          <p14:tracePt t="14506" x="3219450" y="6510338"/>
          <p14:tracePt t="14527" x="3219450" y="6500813"/>
          <p14:tracePt t="14534" x="3228975" y="6500813"/>
          <p14:tracePt t="14549" x="3228975" y="6492875"/>
          <p14:tracePt t="14556" x="3228975" y="6483350"/>
          <p14:tracePt t="14563" x="3228975" y="6475413"/>
          <p14:tracePt t="14570" x="3236913" y="6475413"/>
          <p14:tracePt t="14577" x="3236913" y="6467475"/>
          <p14:tracePt t="14584" x="3244850" y="6457950"/>
          <p14:tracePt t="14613" x="3254375" y="6450013"/>
          <p14:tracePt t="14620" x="3262313" y="6442075"/>
          <p14:tracePt t="14627" x="3270250" y="6432550"/>
          <p14:tracePt t="14634" x="3270250" y="6424613"/>
          <p14:tracePt t="14641" x="3287713" y="6407150"/>
          <p14:tracePt t="14648" x="3305175" y="6381750"/>
          <p14:tracePt t="14655" x="3330575" y="6356350"/>
          <p14:tracePt t="14662" x="3348038" y="6338888"/>
          <p14:tracePt t="14670" x="3363913" y="6313488"/>
          <p14:tracePt t="14677" x="3373438" y="6288088"/>
          <p14:tracePt t="14683" x="3381375" y="6262688"/>
          <p14:tracePt t="14691" x="3389313" y="6254750"/>
          <p14:tracePt t="14698" x="3398838" y="6237288"/>
          <p14:tracePt t="14705" x="3406775" y="6211888"/>
          <p14:tracePt t="14712" x="3414713" y="6203950"/>
          <p14:tracePt t="14720" x="3414713" y="6194425"/>
          <p14:tracePt t="14726" x="3424238" y="6178550"/>
          <p14:tracePt t="14733" x="3424238" y="6169025"/>
          <p14:tracePt t="14740" x="3424238" y="6161088"/>
          <p14:tracePt t="14747" x="3424238" y="6153150"/>
          <p14:tracePt t="14755" x="3432175" y="6143625"/>
          <p14:tracePt t="14776" x="3441700" y="6135688"/>
          <p14:tracePt t="14783" x="3441700" y="6127750"/>
          <p14:tracePt t="14797" x="3449638" y="6110288"/>
          <p14:tracePt t="14805" x="3449638" y="6102350"/>
          <p14:tracePt t="14818" x="3449638" y="6092825"/>
          <p14:tracePt t="14825" x="3449638" y="6076950"/>
          <p14:tracePt t="14840" x="3449638" y="6067425"/>
          <p14:tracePt t="14846" x="3449638" y="6049963"/>
          <p14:tracePt t="14861" x="3449638" y="6034088"/>
          <p14:tracePt t="14875" x="3449638" y="6016625"/>
          <p14:tracePt t="14883" x="3449638" y="6008688"/>
          <p14:tracePt t="14897" x="3449638" y="5999163"/>
          <p14:tracePt t="14904" x="3449638" y="5983288"/>
          <p14:tracePt t="14918" x="3449638" y="5973763"/>
          <p14:tracePt t="14925" x="3449638" y="5965825"/>
          <p14:tracePt t="14932" x="3449638" y="5957888"/>
          <p14:tracePt t="14939" x="3449638" y="5948363"/>
          <p14:tracePt t="14946" x="3449638" y="5940425"/>
          <p14:tracePt t="14954" x="3449638" y="5922963"/>
          <p14:tracePt t="14960" x="3449638" y="5905500"/>
          <p14:tracePt t="14967" x="3449638" y="5897563"/>
          <p14:tracePt t="14974" x="3449638" y="5872163"/>
          <p14:tracePt t="14981" x="3449638" y="5864225"/>
          <p14:tracePt t="14996" x="3449638" y="5854700"/>
          <p14:tracePt t="15003" x="3441700" y="5838825"/>
          <p14:tracePt t="15017" x="3441700" y="5829300"/>
          <p14:tracePt t="15024" x="3441700" y="5821363"/>
          <p14:tracePt t="15038" x="3441700" y="5813425"/>
          <p14:tracePt t="15059" x="3441700" y="5803900"/>
          <p14:tracePt t="15074" x="3441700" y="5795963"/>
          <p14:tracePt t="15301" x="3441700" y="5788025"/>
          <p14:tracePt t="15315" x="3441700" y="5778500"/>
          <p14:tracePt t="15322" x="3449638" y="5778500"/>
          <p14:tracePt t="15329" x="3457575" y="5778500"/>
          <p14:tracePt t="15337" x="3467100" y="5770563"/>
          <p14:tracePt t="15343" x="3482975" y="5770563"/>
          <p14:tracePt t="15350" x="3500438" y="5770563"/>
          <p14:tracePt t="15357" x="3508375" y="5761038"/>
          <p14:tracePt t="15364" x="3525838" y="5761038"/>
          <p14:tracePt t="15372" x="3543300" y="5753100"/>
          <p14:tracePt t="15387" x="3559175" y="5745163"/>
          <p14:tracePt t="15393" x="3568700" y="5745163"/>
          <p14:tracePt t="15408" x="3576638" y="5745163"/>
          <p14:tracePt t="15414" x="3594100" y="5745163"/>
          <p14:tracePt t="15429" x="3602038" y="5745163"/>
          <p14:tracePt t="15436" x="3611563" y="5745163"/>
          <p14:tracePt t="15443" x="3611563" y="5735638"/>
          <p14:tracePt t="15450" x="3627438" y="5735638"/>
          <p14:tracePt t="15457" x="3636963" y="5735638"/>
          <p14:tracePt t="15472" x="3644900" y="5735638"/>
          <p14:tracePt t="15479" x="3662363" y="5735638"/>
          <p14:tracePt t="15493" x="3670300" y="5727700"/>
          <p14:tracePt t="15501" x="3687763" y="5727700"/>
          <p14:tracePt t="15515" x="3703638" y="5727700"/>
          <p14:tracePt t="15522" x="3713163" y="5719763"/>
          <p14:tracePt t="15529" x="3738563" y="5710238"/>
          <p14:tracePt t="15537" x="3763963" y="5710238"/>
          <p14:tracePt t="15543" x="3789363" y="5702300"/>
          <p14:tracePt t="15550" x="3806825" y="5702300"/>
          <p14:tracePt t="15557" x="3832225" y="5702300"/>
          <p14:tracePt t="15565" x="3857625" y="5702300"/>
          <p14:tracePt t="15572" x="3873500" y="5702300"/>
          <p14:tracePt t="15579" x="3900488" y="5702300"/>
          <p14:tracePt t="15587" x="3925888" y="5702300"/>
          <p14:tracePt t="15593" x="3941763" y="5702300"/>
          <p14:tracePt t="15600" x="3967163" y="5702300"/>
          <p14:tracePt t="15607" x="3984625" y="5702300"/>
          <p14:tracePt t="15614" x="3992563" y="5702300"/>
          <p14:tracePt t="15621" x="4010025" y="5702300"/>
          <p14:tracePt t="15628" x="4017963" y="5702300"/>
          <p14:tracePt t="15636" x="4027488" y="5702300"/>
          <p14:tracePt t="15642" x="4044950" y="5702300"/>
          <p14:tracePt t="15657" x="4052888" y="5702300"/>
          <p14:tracePt t="15664" x="4070350" y="5694363"/>
          <p14:tracePt t="15671" x="4078288" y="5694363"/>
          <p14:tracePt t="15678" x="4095750" y="5694363"/>
          <p14:tracePt t="15686" x="4121150" y="5694363"/>
          <p14:tracePt t="15692" x="4129088" y="5684838"/>
          <p14:tracePt t="15700" x="4162425" y="5676900"/>
          <p14:tracePt t="15707" x="4197350" y="5668963"/>
          <p14:tracePt t="15714" x="4222750" y="5668963"/>
          <p14:tracePt t="15721" x="4240213" y="5651500"/>
          <p14:tracePt t="15728" x="4273550" y="5641975"/>
          <p14:tracePt t="15736" x="4298950" y="5634038"/>
          <p14:tracePt t="15742" x="4332288" y="5616575"/>
          <p14:tracePt t="15749" x="4367213" y="5608638"/>
          <p14:tracePt t="15756" x="4410075" y="5600700"/>
          <p14:tracePt t="15764" x="4460875" y="5565775"/>
          <p14:tracePt t="15771" x="4537075" y="5549900"/>
          <p14:tracePt t="15778" x="4613275" y="5524500"/>
          <p14:tracePt t="15786" x="4673600" y="5497513"/>
          <p14:tracePt t="15793" x="4749800" y="5456238"/>
          <p14:tracePt t="15800" x="4800600" y="5421313"/>
          <p14:tracePt t="15807" x="4851400" y="5405438"/>
          <p14:tracePt t="15814" x="4884738" y="5380038"/>
          <p14:tracePt t="15821" x="4935538" y="5353050"/>
          <p14:tracePt t="15828" x="4978400" y="5327650"/>
          <p14:tracePt t="15836" x="5021263" y="5302250"/>
          <p14:tracePt t="15842" x="5064125" y="5276850"/>
          <p14:tracePt t="15849" x="5106988" y="5251450"/>
          <p14:tracePt t="15857" x="5148263" y="5235575"/>
          <p14:tracePt t="15864" x="5173663" y="5218113"/>
          <p14:tracePt t="15871" x="5199063" y="5200650"/>
          <p14:tracePt t="15878" x="5224463" y="5192713"/>
          <p14:tracePt t="15885" x="5249863" y="5175250"/>
          <p14:tracePt t="15892" x="5267325" y="5157788"/>
          <p14:tracePt t="15899" x="5284788" y="5149850"/>
          <p14:tracePt t="15907" x="5302250" y="5149850"/>
          <p14:tracePt t="15913" x="5310188" y="5141913"/>
          <p14:tracePt t="15921" x="5318125" y="5132388"/>
          <p14:tracePt t="15928" x="5327650" y="5116513"/>
          <p14:tracePt t="15936" x="5343525" y="5116513"/>
          <p14:tracePt t="15942" x="5353050" y="5099050"/>
          <p14:tracePt t="15949" x="5368925" y="5081588"/>
          <p14:tracePt t="15957" x="5394325" y="5064125"/>
          <p14:tracePt t="15963" x="5411788" y="5038725"/>
          <p14:tracePt t="15971" x="5437188" y="5022850"/>
          <p14:tracePt t="15977" x="5454650" y="5005388"/>
          <p14:tracePt t="15986" x="5462588" y="4979988"/>
          <p14:tracePt t="15992" x="5480050" y="4954588"/>
          <p14:tracePt t="15999" x="5497513" y="4937125"/>
          <p14:tracePt t="16006" x="5513388" y="4911725"/>
          <p14:tracePt t="16013" x="5530850" y="4903788"/>
          <p14:tracePt t="16020" x="5548313" y="4878388"/>
          <p14:tracePt t="16027" x="5556250" y="4852988"/>
          <p14:tracePt t="16035" x="5565775" y="4835525"/>
          <p14:tracePt t="16041" x="5581650" y="4818063"/>
          <p14:tracePt t="16049" x="5599113" y="4802188"/>
          <p14:tracePt t="16056" x="5616575" y="4775200"/>
          <p14:tracePt t="16063" x="5641975" y="4749800"/>
          <p14:tracePt t="16071" x="5657850" y="4724400"/>
          <p14:tracePt t="16078" x="5683250" y="4683125"/>
          <p14:tracePt t="16086" x="5708650" y="4648200"/>
          <p14:tracePt t="16092" x="5735638" y="4605338"/>
          <p14:tracePt t="16099" x="5751513" y="4572000"/>
          <p14:tracePt t="16106" x="5786438" y="4538663"/>
          <p14:tracePt t="16113" x="5794375" y="4513263"/>
          <p14:tracePt t="16120" x="5811838" y="4478338"/>
          <p14:tracePt t="16127" x="5827713" y="4452938"/>
          <p14:tracePt t="16135" x="5837238" y="4427538"/>
          <p14:tracePt t="16141" x="5853113" y="4394200"/>
          <p14:tracePt t="16149" x="5870575" y="4376738"/>
          <p14:tracePt t="16156" x="5880100" y="4351338"/>
          <p14:tracePt t="16163" x="5895975" y="4316413"/>
          <p14:tracePt t="16171" x="5905500" y="4291013"/>
          <p14:tracePt t="16178" x="5913438" y="4275138"/>
          <p14:tracePt t="16185" x="5921375" y="4257675"/>
          <p14:tracePt t="16192" x="5930900" y="4232275"/>
          <p14:tracePt t="16199" x="5938838" y="4206875"/>
          <p14:tracePt t="16219" x="5938838" y="4181475"/>
          <p14:tracePt t="16221" x="5938838" y="4164013"/>
          <p14:tracePt t="16228" x="5946775" y="4146550"/>
          <p14:tracePt t="16235" x="5956300" y="4121150"/>
          <p14:tracePt t="16242" x="5956300" y="4095750"/>
          <p14:tracePt t="16250" x="5956300" y="4087813"/>
          <p14:tracePt t="16257" x="5964238" y="4079875"/>
          <p14:tracePt t="16264" x="5964238" y="4044950"/>
          <p14:tracePt t="16272" x="5972175" y="4011613"/>
          <p14:tracePt t="16279" x="5972175" y="3986213"/>
          <p14:tracePt t="16286" x="5981700" y="3935413"/>
          <p14:tracePt t="16293" x="5981700" y="3908425"/>
          <p14:tracePt t="16300" x="5981700" y="3867150"/>
          <p14:tracePt t="16307" x="5989638" y="3832225"/>
          <p14:tracePt t="16315" x="5989638" y="3798888"/>
          <p14:tracePt t="16322" x="5989638" y="3756025"/>
          <p14:tracePt t="16329" x="5989638" y="3722688"/>
          <p14:tracePt t="16336" x="5989638" y="3679825"/>
          <p14:tracePt t="16343" x="5989638" y="3662363"/>
          <p14:tracePt t="16351" x="5981700" y="3629025"/>
          <p14:tracePt t="16358" x="5972175" y="3594100"/>
          <p14:tracePt t="16365" x="5964238" y="3560763"/>
          <p14:tracePt t="16372" x="5964238" y="3527425"/>
          <p14:tracePt t="16380" x="5956300" y="3484563"/>
          <p14:tracePt t="16387" x="5946775" y="3449638"/>
          <p14:tracePt t="16394" x="5946775" y="3424238"/>
          <p14:tracePt t="16402" x="5938838" y="3373438"/>
          <p14:tracePt t="16408" x="5938838" y="3355975"/>
          <p14:tracePt t="16415" x="5930900" y="3314700"/>
          <p14:tracePt t="16422" x="5930900" y="3279775"/>
          <p14:tracePt t="16430" x="5930900" y="3263900"/>
          <p14:tracePt t="16445" x="5930900" y="3254375"/>
          <p14:tracePt t="16774" x="5913438" y="3186113"/>
          <p14:tracePt t="16781" x="5880100" y="3041650"/>
          <p14:tracePt t="16788" x="5853113" y="2897188"/>
          <p14:tracePt t="16795" x="5827713" y="2787650"/>
          <p14:tracePt t="16802" x="5811838" y="2686050"/>
          <p14:tracePt t="16809" x="5776913" y="2608263"/>
          <p14:tracePt t="16816" x="5743575" y="2532063"/>
          <p14:tracePt t="16823" x="5726113" y="2473325"/>
          <p14:tracePt t="16830" x="5692775" y="2422525"/>
          <p14:tracePt t="16838" x="5667375" y="2379663"/>
          <p14:tracePt t="16845" x="5641975" y="2344738"/>
          <p14:tracePt t="16853" x="5616575" y="2311400"/>
          <p14:tracePt t="16859" x="5599113" y="2286000"/>
          <p14:tracePt t="16866" x="5573713" y="2260600"/>
          <p14:tracePt t="16873" x="5556250" y="2235200"/>
          <p14:tracePt t="16880" x="5538788" y="2217738"/>
          <p14:tracePt t="16887" x="5513388" y="2192338"/>
          <p14:tracePt t="16895" x="5497513" y="2159000"/>
          <p14:tracePt t="16902" x="5472113" y="2133600"/>
          <p14:tracePt t="16908" x="5454650" y="2108200"/>
          <p14:tracePt t="16915" x="5437188" y="2082800"/>
          <p14:tracePt t="16923" x="5437188" y="2065338"/>
          <p14:tracePt t="16930" x="5421313" y="2055813"/>
          <p14:tracePt t="16937" x="5394325" y="2039938"/>
          <p14:tracePt t="16944" x="5378450" y="2022475"/>
          <p14:tracePt t="16953" x="5353050" y="2005013"/>
          <p14:tracePt t="16959" x="5343525" y="1989138"/>
          <p14:tracePt t="16967" x="5327650" y="1971675"/>
          <p14:tracePt t="16974" x="5310188" y="1963738"/>
          <p14:tracePt t="16980" x="5292725" y="1954213"/>
          <p14:tracePt t="16988" x="5276850" y="1938338"/>
          <p14:tracePt t="16995" x="5259388" y="1928813"/>
          <p14:tracePt t="17003" x="5241925" y="1920875"/>
          <p14:tracePt t="17009" x="5224463" y="1911350"/>
          <p14:tracePt t="17016" x="5216525" y="1903413"/>
          <p14:tracePt t="17024" x="5191125" y="1895475"/>
          <p14:tracePt t="17031" x="5165725" y="1878013"/>
          <p14:tracePt t="17039" x="5140325" y="1870075"/>
          <p14:tracePt t="17046" x="5114925" y="1852613"/>
          <p14:tracePt t="17053" x="5080000" y="1827213"/>
          <p14:tracePt t="17060" x="5054600" y="1801813"/>
          <p14:tracePt t="17068" x="5021263" y="1784350"/>
          <p14:tracePt t="17074" x="4987925" y="1766888"/>
          <p14:tracePt t="17081" x="4962525" y="1751013"/>
          <p14:tracePt t="17089" x="4945063" y="1733550"/>
          <p14:tracePt t="17096" x="4919663" y="1716088"/>
          <p14:tracePt t="17103" x="4894263" y="1700213"/>
          <p14:tracePt t="17110" x="4868863" y="1690688"/>
          <p14:tracePt t="17118" x="4833938" y="1674813"/>
          <p14:tracePt t="17125" x="4808538" y="1657350"/>
          <p14:tracePt t="17132" x="4791075" y="1649413"/>
          <p14:tracePt t="17139" x="4765675" y="1631950"/>
          <p14:tracePt t="17146" x="4740275" y="1614488"/>
          <p14:tracePt t="17153" x="4724400" y="1606550"/>
          <p14:tracePt t="17160" x="4706938" y="1589088"/>
          <p14:tracePt t="17168" x="4681538" y="1581150"/>
          <p14:tracePt t="17175" x="4664075" y="1571625"/>
          <p14:tracePt t="17182" x="4630738" y="1563688"/>
          <p14:tracePt t="17189" x="4613275" y="1546225"/>
          <p14:tracePt t="17201" x="4595813" y="1530350"/>
          <p14:tracePt t="17203" x="4570413" y="1520825"/>
          <p14:tracePt t="17210" x="4554538" y="1512888"/>
          <p14:tracePt t="17217" x="4537075" y="1504950"/>
          <p14:tracePt t="17225" x="4519613" y="1495425"/>
          <p14:tracePt t="17232" x="4503738" y="1487488"/>
          <p14:tracePt t="17239" x="4486275" y="1477963"/>
          <p14:tracePt t="17246" x="4460875" y="1462088"/>
          <p14:tracePt t="17253" x="4451350" y="1452563"/>
          <p14:tracePt t="17260" x="4425950" y="1444625"/>
          <p14:tracePt t="17268" x="4400550" y="1436688"/>
          <p14:tracePt t="17275" x="4392613" y="1427163"/>
          <p14:tracePt t="17282" x="4367213" y="1427163"/>
          <p14:tracePt t="17290" x="4349750" y="1419225"/>
          <p14:tracePt t="17296" x="4324350" y="1411288"/>
          <p14:tracePt t="17304" x="4316413" y="1401763"/>
          <p14:tracePt t="17311" x="4298950" y="1393825"/>
          <p14:tracePt t="17319" x="4281488" y="1393825"/>
          <p14:tracePt t="17326" x="4273550" y="1385888"/>
          <p14:tracePt t="17334" x="4265613" y="1385888"/>
          <p14:tracePt t="17341" x="4240213" y="1385888"/>
          <p14:tracePt t="17348" x="4230688" y="1376363"/>
          <p14:tracePt t="17355" x="4214813" y="1376363"/>
          <p14:tracePt t="17362" x="4187825" y="1368425"/>
          <p14:tracePt t="17369" x="4171950" y="1360488"/>
          <p14:tracePt t="17376" x="4137025" y="1360488"/>
          <p14:tracePt t="17385" x="4111625" y="1350963"/>
          <p14:tracePt t="17391" x="4078288" y="1350963"/>
          <p14:tracePt t="17398" x="4060825" y="1343025"/>
          <p14:tracePt t="17405" x="4035425" y="1333500"/>
          <p14:tracePt t="17412" x="4010025" y="1325563"/>
          <p14:tracePt t="17420" x="3992563" y="1317625"/>
          <p14:tracePt t="17427" x="3967163" y="1308100"/>
          <p14:tracePt t="17434" x="3951288" y="1308100"/>
          <p14:tracePt t="17441" x="3925888" y="1300163"/>
          <p14:tracePt t="17448" x="3908425" y="1300163"/>
          <p14:tracePt t="17456" x="3873500" y="1300163"/>
          <p14:tracePt t="17463" x="3848100" y="1292225"/>
          <p14:tracePt t="17470" x="3822700" y="1292225"/>
          <p14:tracePt t="17477" x="3797300" y="1282700"/>
          <p14:tracePt t="17485" x="3771900" y="1274763"/>
          <p14:tracePt t="17491" x="3738563" y="1274763"/>
          <p14:tracePt t="17499" x="3713163" y="1266825"/>
          <p14:tracePt t="17506" x="3687763" y="1257300"/>
          <p14:tracePt t="17513" x="3652838" y="1249363"/>
          <p14:tracePt t="17521" x="3627438" y="1249363"/>
          <p14:tracePt t="17528" x="3602038" y="1241425"/>
          <p14:tracePt t="17536" x="3568700" y="1231900"/>
          <p14:tracePt t="17543" x="3543300" y="1223963"/>
          <p14:tracePt t="17550" x="3508375" y="1216025"/>
          <p14:tracePt t="17557" x="3475038" y="1206500"/>
          <p14:tracePt t="17564" x="3449638" y="1206500"/>
          <p14:tracePt t="17572" x="3414713" y="1198563"/>
          <p14:tracePt t="17579" x="3398838" y="1189038"/>
          <p14:tracePt t="17586" x="3373438" y="1189038"/>
          <p14:tracePt t="17593" x="3355975" y="1181100"/>
          <p14:tracePt t="17602" x="3338513" y="1181100"/>
          <p14:tracePt t="17608" x="3322638" y="1181100"/>
          <p14:tracePt t="17616" x="3297238" y="1181100"/>
          <p14:tracePt t="17623" x="3270250" y="1173163"/>
          <p14:tracePt t="17631" x="3262313" y="1173163"/>
          <p14:tracePt t="17638" x="3244850" y="1163638"/>
          <p14:tracePt t="17645" x="3236913" y="1163638"/>
          <p14:tracePt t="17652" x="3219450" y="1163638"/>
          <p14:tracePt t="17659" x="3211513" y="1163638"/>
          <p14:tracePt t="17667" x="3203575" y="1163638"/>
          <p14:tracePt t="17688" x="3194050" y="1163638"/>
          <p14:tracePt t="17695" x="3186113" y="1163638"/>
          <p14:tracePt t="18102" x="3143250" y="1163638"/>
          <p14:tracePt t="18109" x="3084513" y="1173163"/>
          <p14:tracePt t="18117" x="3033713" y="1181100"/>
          <p14:tracePt t="18123" x="2990850" y="1189038"/>
          <p14:tracePt t="18131" x="2940050" y="1198563"/>
          <p14:tracePt t="18138" x="2905125" y="1216025"/>
          <p14:tracePt t="18145" x="2871788" y="1241425"/>
          <p14:tracePt t="18152" x="2820988" y="1257300"/>
          <p14:tracePt t="18159" x="2778125" y="1274763"/>
          <p14:tracePt t="18166" x="2709863" y="1308100"/>
          <p14:tracePt t="18173" x="2668588" y="1333500"/>
          <p14:tracePt t="18180" x="2600325" y="1368425"/>
          <p14:tracePt t="18187" x="2557463" y="1385888"/>
          <p14:tracePt t="18194" x="2514600" y="1411288"/>
          <p14:tracePt t="18216" x="2446338" y="1452563"/>
          <p14:tracePt t="18223" x="2430463" y="1462088"/>
          <p14:tracePt t="18230" x="2413000" y="1470025"/>
          <p14:tracePt t="18237" x="2405063" y="1477963"/>
          <p14:tracePt t="18244" x="2379663" y="1487488"/>
          <p14:tracePt t="18252" x="2362200" y="1487488"/>
          <p14:tracePt t="18259" x="2344738" y="1495425"/>
          <p14:tracePt t="18266" x="2327275" y="1504950"/>
          <p14:tracePt t="18273" x="2301875" y="1512888"/>
          <p14:tracePt t="18280" x="2276475" y="1520825"/>
          <p14:tracePt t="18287" x="2268538" y="1520825"/>
          <p14:tracePt t="18295" x="2243138" y="1520825"/>
          <p14:tracePt t="18302" x="2225675" y="1530350"/>
          <p14:tracePt t="18309" x="2208213" y="1530350"/>
          <p14:tracePt t="18317" x="2192338" y="1538288"/>
          <p14:tracePt t="18323" x="2166938" y="1538288"/>
          <p14:tracePt t="18330" x="2157413" y="1546225"/>
          <p14:tracePt t="18337" x="2132013" y="1546225"/>
          <p14:tracePt t="18345" x="2116138" y="1546225"/>
          <p14:tracePt t="18352" x="2098675" y="1555750"/>
          <p14:tracePt t="18359" x="2081213" y="1555750"/>
          <p14:tracePt t="18367" x="2055813" y="1555750"/>
          <p14:tracePt t="18373" x="2030413" y="1563688"/>
          <p14:tracePt t="18381" x="2012950" y="1571625"/>
          <p14:tracePt t="18388" x="1997075" y="1571625"/>
          <p14:tracePt t="18396" x="1971675" y="1581150"/>
          <p14:tracePt t="18403" x="1962150" y="1581150"/>
          <p14:tracePt t="18410" x="1946275" y="1581150"/>
          <p14:tracePt t="18417" x="1928813" y="1589088"/>
          <p14:tracePt t="18424" x="1920875" y="1589088"/>
          <p14:tracePt t="18432" x="1893888" y="1597025"/>
          <p14:tracePt t="18439" x="1868488" y="1606550"/>
          <p14:tracePt t="18446" x="1852613" y="1614488"/>
          <p14:tracePt t="18453" x="1827213" y="1622425"/>
          <p14:tracePt t="18460" x="1801813" y="1622425"/>
          <p14:tracePt t="18467" x="1776413" y="1631950"/>
          <p14:tracePt t="18474" x="1758950" y="1631950"/>
          <p14:tracePt t="18481" x="1733550" y="1639888"/>
          <p14:tracePt t="18488" x="1708150" y="1649413"/>
          <p14:tracePt t="18496" x="1682750" y="1665288"/>
          <p14:tracePt t="18503" x="1665288" y="1665288"/>
          <p14:tracePt t="18510" x="1639888" y="1682750"/>
          <p14:tracePt t="18517" x="1614488" y="1690688"/>
          <p14:tracePt t="18524" x="1589088" y="1700213"/>
          <p14:tracePt t="18531" x="1579563" y="1716088"/>
          <p14:tracePt t="18538" x="1563688" y="1725613"/>
          <p14:tracePt t="18545" x="1546225" y="1725613"/>
          <p14:tracePt t="18552" x="1538288" y="1733550"/>
          <p14:tracePt t="18559" x="1528763" y="1751013"/>
          <p14:tracePt t="18568" x="1512888" y="1758950"/>
          <p14:tracePt t="18573" x="1503363" y="1766888"/>
          <p14:tracePt t="18581" x="1495425" y="1766888"/>
          <p14:tracePt t="18588" x="1487488" y="1784350"/>
          <p14:tracePt t="18595" x="1470025" y="1793875"/>
          <p14:tracePt t="18603" x="1462088" y="1809750"/>
          <p14:tracePt t="18610" x="1452563" y="1809750"/>
          <p14:tracePt t="18617" x="1435100" y="1827213"/>
          <p14:tracePt t="18624" x="1427163" y="1835150"/>
          <p14:tracePt t="18631" x="1409700" y="1852613"/>
          <p14:tracePt t="18638" x="1401763" y="1860550"/>
          <p14:tracePt t="18645" x="1384300" y="1870075"/>
          <p14:tracePt t="18652" x="1376363" y="1885950"/>
          <p14:tracePt t="18660" x="1358900" y="1903413"/>
          <p14:tracePt t="18674" x="1343025" y="1928813"/>
          <p14:tracePt t="18681" x="1325563" y="1946275"/>
          <p14:tracePt t="18689" x="1317625" y="1954213"/>
          <p14:tracePt t="18695" x="1308100" y="1971675"/>
          <p14:tracePt t="18703" x="1282700" y="1997075"/>
          <p14:tracePt t="18710" x="1274763" y="2014538"/>
          <p14:tracePt t="18717" x="1257300" y="2030413"/>
          <p14:tracePt t="18724" x="1239838" y="2047875"/>
          <p14:tracePt t="18731" x="1231900" y="2065338"/>
          <p14:tracePt t="18738" x="1214438" y="2090738"/>
          <p14:tracePt t="18745" x="1214438" y="2098675"/>
          <p14:tracePt t="18752" x="1206500" y="2116138"/>
          <p14:tracePt t="18759" x="1189038" y="2133600"/>
          <p14:tracePt t="18767" x="1173163" y="2149475"/>
          <p14:tracePt t="18773" x="1163638" y="2159000"/>
          <p14:tracePt t="18781" x="1163638" y="2174875"/>
          <p14:tracePt t="18788" x="1147763" y="2200275"/>
          <p14:tracePt t="18795" x="1138238" y="2217738"/>
          <p14:tracePt t="18803" x="1130300" y="2235200"/>
          <p14:tracePt t="18810" x="1112838" y="2252663"/>
          <p14:tracePt t="18817" x="1104900" y="2278063"/>
          <p14:tracePt t="18824" x="1095375" y="2293938"/>
          <p14:tracePt t="18831" x="1087438" y="2311400"/>
          <p14:tracePt t="18838" x="1087438" y="2328863"/>
          <p14:tracePt t="18845" x="1079500" y="2354263"/>
          <p14:tracePt t="18852" x="1069975" y="2371725"/>
          <p14:tracePt t="18859" x="1062038" y="2379663"/>
          <p14:tracePt t="18867" x="1054100" y="2405063"/>
          <p14:tracePt t="18874" x="1054100" y="2422525"/>
          <p14:tracePt t="18882" x="1044575" y="2430463"/>
          <p14:tracePt t="18889" x="1036638" y="2447925"/>
          <p14:tracePt t="18896" x="1028700" y="2463800"/>
          <p14:tracePt t="18910" x="1019175" y="2481263"/>
          <p14:tracePt t="18917" x="1019175" y="2498725"/>
          <p14:tracePt t="18924" x="1003300" y="2506663"/>
          <p14:tracePt t="18933" x="993775" y="2524125"/>
          <p14:tracePt t="18939" x="985838" y="2541588"/>
          <p14:tracePt t="18945" x="985838" y="2566988"/>
          <p14:tracePt t="18953" x="968375" y="2574925"/>
          <p14:tracePt t="18960" x="960438" y="2592388"/>
          <p14:tracePt t="18967" x="950913" y="2608263"/>
          <p14:tracePt t="18974" x="942975" y="2617788"/>
          <p14:tracePt t="18982" x="935038" y="2633663"/>
          <p14:tracePt t="18989" x="935038" y="2651125"/>
          <p14:tracePt t="18996" x="925513" y="2668588"/>
          <p14:tracePt t="19003" x="917575" y="2676525"/>
          <p14:tracePt t="19010" x="917575" y="2693988"/>
          <p14:tracePt t="19017" x="909638" y="2701925"/>
          <p14:tracePt t="19024" x="900113" y="2711450"/>
          <p14:tracePt t="19032" x="892175" y="2727325"/>
          <p14:tracePt t="19038" x="892175" y="2744788"/>
          <p14:tracePt t="19045" x="884238" y="2752725"/>
          <p14:tracePt t="19053" x="884238" y="2770188"/>
          <p14:tracePt t="19060" x="874713" y="2795588"/>
          <p14:tracePt t="19067" x="866775" y="2805113"/>
          <p14:tracePt t="19074" x="858838" y="2830513"/>
          <p14:tracePt t="19082" x="849313" y="2855913"/>
          <p14:tracePt t="19089" x="841375" y="2881313"/>
          <p14:tracePt t="19096" x="841375" y="2897188"/>
          <p14:tracePt t="19103" x="831850" y="2922588"/>
          <p14:tracePt t="19111" x="831850" y="2949575"/>
          <p14:tracePt t="19118" x="831850" y="2965450"/>
          <p14:tracePt t="19125" x="823913" y="2990850"/>
          <p14:tracePt t="19133" x="815975" y="3016250"/>
          <p14:tracePt t="19139" x="815975" y="3025775"/>
          <p14:tracePt t="19146" x="815975" y="3059113"/>
          <p14:tracePt t="19153" x="815975" y="3076575"/>
          <p14:tracePt t="19160" x="815975" y="3109913"/>
          <p14:tracePt t="19168" x="815975" y="3135313"/>
          <p14:tracePt t="19175" x="815975" y="3178175"/>
          <p14:tracePt t="19182" x="815975" y="3221038"/>
          <p14:tracePt t="19190" x="815975" y="3279775"/>
          <p14:tracePt t="19197" x="815975" y="3355975"/>
          <p14:tracePt t="19215" x="815975" y="3492500"/>
          <p14:tracePt t="19218" x="815975" y="3552825"/>
          <p14:tracePt t="19225" x="815975" y="3611563"/>
          <p14:tracePt t="19233" x="815975" y="3654425"/>
          <p14:tracePt t="19240" x="815975" y="3713163"/>
          <p14:tracePt t="19247" x="823913" y="3773488"/>
          <p14:tracePt t="19254" x="831850" y="3857625"/>
          <p14:tracePt t="19261" x="831850" y="3917950"/>
          <p14:tracePt t="19269" x="841375" y="3976688"/>
          <p14:tracePt t="19276" x="849313" y="4037013"/>
          <p14:tracePt t="19283" x="866775" y="4087813"/>
          <p14:tracePt t="19290" x="866775" y="4130675"/>
          <p14:tracePt t="19297" x="866775" y="4171950"/>
          <p14:tracePt t="19304" x="866775" y="4197350"/>
          <p14:tracePt t="19311" x="874713" y="4232275"/>
          <p14:tracePt t="19319" x="884238" y="4257675"/>
          <p14:tracePt t="19326" x="892175" y="4275138"/>
          <p14:tracePt t="19334" x="900113" y="4300538"/>
          <p14:tracePt t="19340" x="909638" y="4316413"/>
          <p14:tracePt t="19347" x="917575" y="4333875"/>
          <p14:tracePt t="19354" x="925513" y="4359275"/>
          <p14:tracePt t="19361" x="942975" y="4384675"/>
          <p14:tracePt t="19369" x="960438" y="4410075"/>
          <p14:tracePt t="19376" x="976313" y="4445000"/>
          <p14:tracePt t="19384" x="985838" y="4460875"/>
          <p14:tracePt t="19390" x="1003300" y="4486275"/>
          <p14:tracePt t="19397" x="1028700" y="4521200"/>
          <p14:tracePt t="19404" x="1062038" y="4572000"/>
          <p14:tracePt t="19411" x="1087438" y="4622800"/>
          <p14:tracePt t="19418" x="1138238" y="4699000"/>
          <p14:tracePt t="19425" x="1163638" y="4759325"/>
          <p14:tracePt t="19432" x="1198563" y="4827588"/>
          <p14:tracePt t="19439" x="1223963" y="4860925"/>
          <p14:tracePt t="19447" x="1239838" y="4894263"/>
          <p14:tracePt t="19454" x="1265238" y="4911725"/>
          <p14:tracePt t="19461" x="1290638" y="4937125"/>
          <p14:tracePt t="19468" x="1317625" y="4954588"/>
          <p14:tracePt t="19475" x="1350963" y="4979988"/>
          <p14:tracePt t="19483" x="1401763" y="4997450"/>
          <p14:tracePt t="19489" x="1435100" y="5013325"/>
          <p14:tracePt t="19496" x="1487488" y="5048250"/>
          <p14:tracePt t="19504" x="1546225" y="5064125"/>
          <p14:tracePt t="19510" x="1589088" y="5091113"/>
          <p14:tracePt t="19518" x="1639888" y="5106988"/>
          <p14:tracePt t="19524" x="1698625" y="5124450"/>
          <p14:tracePt t="19532" x="1749425" y="5141913"/>
          <p14:tracePt t="19539" x="1809750" y="5175250"/>
          <p14:tracePt t="19546" x="1860550" y="5192713"/>
          <p14:tracePt t="19553" x="1911350" y="5218113"/>
          <p14:tracePt t="19560" x="1928813" y="5235575"/>
          <p14:tracePt t="19568" x="1954213" y="5243513"/>
          <p14:tracePt t="19575" x="1971675" y="5251450"/>
          <p14:tracePt t="19582" x="1987550" y="5268913"/>
          <p14:tracePt t="19596" x="2005013" y="5276850"/>
          <p14:tracePt t="19603" x="2012950" y="5294313"/>
          <p14:tracePt t="19610" x="2022475" y="5294313"/>
          <p14:tracePt t="19617" x="2038350" y="5302250"/>
          <p14:tracePt t="19624" x="2065338" y="5311775"/>
          <p14:tracePt t="19632" x="2090738" y="5327650"/>
          <p14:tracePt t="19639" x="2124075" y="5345113"/>
          <p14:tracePt t="19645" x="2157413" y="5353050"/>
          <p14:tracePt t="19653" x="2182813" y="5362575"/>
          <p14:tracePt t="19660" x="2208213" y="5380038"/>
          <p14:tracePt t="19667" x="2243138" y="5380038"/>
          <p14:tracePt t="19674" x="2260600" y="5387975"/>
          <p14:tracePt t="19682" x="2268538" y="5395913"/>
          <p14:tracePt t="19688" x="2286000" y="5395913"/>
          <p14:tracePt t="19695" x="2301875" y="5395913"/>
          <p14:tracePt t="19703" x="2311400" y="5395913"/>
          <p14:tracePt t="19709" x="2327275" y="5405438"/>
          <p14:tracePt t="19717" x="2352675" y="5405438"/>
          <p14:tracePt t="19723" x="2379663" y="5413375"/>
          <p14:tracePt t="19731" x="2446338" y="5438775"/>
          <p14:tracePt t="19738" x="2514600" y="5456238"/>
          <p14:tracePt t="19745" x="2625725" y="5507038"/>
          <p14:tracePt t="19752" x="2727325" y="5557838"/>
          <p14:tracePt t="19759" x="2820988" y="5608638"/>
          <p14:tracePt t="19767" x="2897188" y="5659438"/>
          <p14:tracePt t="19773" x="2955925" y="5702300"/>
          <p14:tracePt t="19780" x="2998788" y="5735638"/>
          <p14:tracePt t="19787" x="3016250" y="5745163"/>
          <p14:tracePt t="19794" x="3024188" y="5753100"/>
          <p14:tracePt t="19802" x="3033713" y="5761038"/>
          <p14:tracePt t="19808" x="3041650" y="5770563"/>
          <p14:tracePt t="19837" x="3041650" y="5778500"/>
          <p14:tracePt t="19858" x="3049588" y="5778500"/>
          <p14:tracePt t="19879" x="3059113" y="5778500"/>
          <p14:tracePt t="19894" x="3059113" y="5788025"/>
          <p14:tracePt t="19929" x="3067050" y="5788025"/>
          <p14:tracePt t="19943" x="3074988" y="5788025"/>
          <p14:tracePt t="19950" x="3084513" y="5788025"/>
          <p14:tracePt t="19965" x="3100388" y="5788025"/>
          <p14:tracePt t="19972" x="3109913" y="5788025"/>
          <p14:tracePt t="19979" x="3117850" y="5788025"/>
          <p14:tracePt t="19986" x="3127375" y="5788025"/>
          <p14:tracePt t="20000" x="3135313" y="5788025"/>
          <p14:tracePt t="20015" x="3143250" y="5788025"/>
          <p14:tracePt t="20035" x="3152775" y="5788025"/>
          <p14:tracePt t="20050" x="3160713" y="5788025"/>
          <p14:tracePt t="20057" x="3168650" y="5788025"/>
          <p14:tracePt t="20065" x="3168650" y="5778500"/>
          <p14:tracePt t="20071" x="3178175" y="5778500"/>
          <p14:tracePt t="20078" x="3194050" y="5770563"/>
          <p14:tracePt t="20085" x="3203575" y="5770563"/>
          <p14:tracePt t="20092" x="3219450" y="5761038"/>
          <p14:tracePt t="20100" x="3228975" y="5753100"/>
          <p14:tracePt t="20107" x="3236913" y="5745163"/>
          <p14:tracePt t="20114" x="3244850" y="5745163"/>
          <p14:tracePt t="20121" x="3262313" y="5745163"/>
          <p14:tracePt t="20135" x="3270250" y="5745163"/>
          <p14:tracePt t="20142" x="3287713" y="5735638"/>
          <p14:tracePt t="20157" x="3297238" y="5735638"/>
          <p14:tracePt t="20164" x="3313113" y="5727700"/>
          <p14:tracePt t="20178" x="3338513" y="5719763"/>
          <p14:tracePt t="20185" x="3348038" y="5719763"/>
          <p14:tracePt t="20192" x="3373438" y="5710238"/>
          <p14:tracePt t="20200" x="3398838" y="5710238"/>
          <p14:tracePt t="20215" x="3432175" y="5702300"/>
          <p14:tracePt t="20220" x="3467100" y="5694363"/>
          <p14:tracePt t="20227" x="3492500" y="5694363"/>
          <p14:tracePt t="20234" x="3508375" y="5694363"/>
          <p14:tracePt t="20241" x="3533775" y="5694363"/>
          <p14:tracePt t="20249" x="3551238" y="5694363"/>
          <p14:tracePt t="20256" x="3568700" y="5684838"/>
          <p14:tracePt t="20263" x="3586163" y="5684838"/>
          <p14:tracePt t="20271" x="3611563" y="5676900"/>
          <p14:tracePt t="20277" x="3619500" y="5676900"/>
          <p14:tracePt t="20284" x="3627438" y="5676900"/>
          <p14:tracePt t="20291" x="3636963" y="5668963"/>
          <p14:tracePt t="20299" x="3644900" y="5668963"/>
          <p14:tracePt t="20305" x="3652838" y="5659438"/>
          <p14:tracePt t="20320" x="3662363" y="5659438"/>
          <p14:tracePt t="20327" x="3670300" y="5659438"/>
          <p14:tracePt t="20334" x="3678238" y="5659438"/>
          <p14:tracePt t="20341" x="3687763" y="5651500"/>
          <p14:tracePt t="20355" x="3695700" y="5641975"/>
          <p14:tracePt t="20363" x="3703638" y="5641975"/>
          <p14:tracePt t="20369" x="3713163" y="5634038"/>
          <p14:tracePt t="20719" x="3781425" y="5626100"/>
          <p14:tracePt t="20727" x="3848100" y="5608638"/>
          <p14:tracePt t="20734" x="3925888" y="5600700"/>
          <p14:tracePt t="20741" x="3984625" y="5583238"/>
          <p14:tracePt t="20748" x="4060825" y="5575300"/>
          <p14:tracePt t="20755" x="4146550" y="5557838"/>
          <p14:tracePt t="20762" x="4256088" y="5532438"/>
          <p14:tracePt t="20769" x="4375150" y="5497513"/>
          <p14:tracePt t="20777" x="4460875" y="5472113"/>
          <p14:tracePt t="20784" x="4562475" y="5456238"/>
          <p14:tracePt t="20791" x="4638675" y="5438775"/>
          <p14:tracePt t="20798" x="4699000" y="5421313"/>
          <p14:tracePt t="20805" x="4732338" y="5405438"/>
          <p14:tracePt t="20813" x="4783138" y="5395913"/>
          <p14:tracePt t="20820" x="4808538" y="5387975"/>
          <p14:tracePt t="20827" x="4818063" y="5370513"/>
          <p14:tracePt t="20835" x="4843463" y="5362575"/>
          <p14:tracePt t="20841" x="4868863" y="5337175"/>
          <p14:tracePt t="20849" x="4902200" y="5311775"/>
          <p14:tracePt t="20855" x="4945063" y="5286375"/>
          <p14:tracePt t="20863" x="4995863" y="5243513"/>
          <p14:tracePt t="20870" x="5029200" y="5200650"/>
          <p14:tracePt t="20877" x="5064125" y="5175250"/>
          <p14:tracePt t="20884" x="5097463" y="5141913"/>
          <p14:tracePt t="20891" x="5132388" y="5124450"/>
          <p14:tracePt t="20898" x="5157788" y="5106988"/>
          <p14:tracePt t="20905" x="5173663" y="5081588"/>
          <p14:tracePt t="20912" x="5191125" y="5064125"/>
          <p14:tracePt t="20919" x="5208588" y="5056188"/>
          <p14:tracePt t="20926" x="5233988" y="5030788"/>
          <p14:tracePt t="20934" x="5249863" y="5005388"/>
          <p14:tracePt t="20941" x="5276850" y="4979988"/>
          <p14:tracePt t="20949" x="5302250" y="4954588"/>
          <p14:tracePt t="20955" x="5327650" y="4919663"/>
          <p14:tracePt t="20962" x="5343525" y="4886325"/>
          <p14:tracePt t="20969" x="5368925" y="4835525"/>
          <p14:tracePt t="20976" x="5394325" y="4802188"/>
          <p14:tracePt t="20983" x="5421313" y="4749800"/>
          <p14:tracePt t="20990" x="5454650" y="4673600"/>
          <p14:tracePt t="20998" x="5487988" y="4597400"/>
          <p14:tracePt t="21005" x="5530850" y="4521200"/>
          <p14:tracePt t="21012" x="5548313" y="4460875"/>
          <p14:tracePt t="21019" x="5581650" y="4394200"/>
          <p14:tracePt t="21026" x="5599113" y="4325938"/>
          <p14:tracePt t="21034" x="5632450" y="4257675"/>
          <p14:tracePt t="21041" x="5657850" y="4197350"/>
          <p14:tracePt t="21049" x="5675313" y="4095750"/>
          <p14:tracePt t="21055" x="5708650" y="3968750"/>
          <p14:tracePt t="21062" x="5743575" y="3867150"/>
          <p14:tracePt t="21069" x="5776913" y="3773488"/>
          <p14:tracePt t="21076" x="5802313" y="3697288"/>
          <p14:tracePt t="21083" x="5819775" y="3636963"/>
          <p14:tracePt t="21090" x="5827713" y="3578225"/>
          <p14:tracePt t="21098" x="5845175" y="3517900"/>
          <p14:tracePt t="21104" x="5862638" y="3484563"/>
          <p14:tracePt t="21112" x="5880100" y="3424238"/>
          <p14:tracePt t="21119" x="5895975" y="3365500"/>
          <p14:tracePt t="21127" x="5921375" y="3314700"/>
          <p14:tracePt t="21134" x="5938838" y="3238500"/>
          <p14:tracePt t="21141" x="5964238" y="3178175"/>
          <p14:tracePt t="21149" x="5981700" y="3119438"/>
          <p14:tracePt t="21155" x="5997575" y="3059113"/>
          <p14:tracePt t="21162" x="6015038" y="3016250"/>
          <p14:tracePt t="21169" x="6024563" y="2990850"/>
          <p14:tracePt t="21176" x="6032500" y="2957513"/>
          <p14:tracePt t="21184" x="6040438" y="2922588"/>
          <p14:tracePt t="21191" x="6049963" y="2897188"/>
          <p14:tracePt t="21199" x="6065838" y="2855913"/>
          <p14:tracePt t="21205" x="6091238" y="2795588"/>
          <p14:tracePt t="21212" x="6108700" y="2727325"/>
          <p14:tracePt t="21219" x="6116638" y="2668588"/>
          <p14:tracePt t="21226" x="6142038" y="2608263"/>
          <p14:tracePt t="21233" x="6159500" y="2566988"/>
          <p14:tracePt t="21240" x="6176963" y="2516188"/>
          <p14:tracePt t="21248" x="6184900" y="2463800"/>
          <p14:tracePt t="21255" x="6202363" y="2430463"/>
          <p14:tracePt t="21262" x="6219825" y="2387600"/>
          <p14:tracePt t="21269" x="6219825" y="2354263"/>
          <p14:tracePt t="21276" x="6245225" y="2319338"/>
          <p14:tracePt t="21283" x="6253163" y="2278063"/>
          <p14:tracePt t="21290" x="6261100" y="2227263"/>
          <p14:tracePt t="21298" x="6278563" y="2192338"/>
          <p14:tracePt t="21304" x="6286500" y="2159000"/>
          <p14:tracePt t="21311" x="6296025" y="2133600"/>
          <p14:tracePt t="21318" x="6303963" y="2116138"/>
          <p14:tracePt t="21326" x="6303963" y="2098675"/>
          <p14:tracePt t="21333" x="6303963" y="2082800"/>
          <p14:tracePt t="21340" x="6311900" y="2073275"/>
          <p14:tracePt t="21347" x="6321425" y="2055813"/>
          <p14:tracePt t="21354" x="6329363" y="2030413"/>
          <p14:tracePt t="21361" x="6338888" y="2005013"/>
          <p14:tracePt t="21368" x="6346825" y="1997075"/>
          <p14:tracePt t="21375" x="6354763" y="1979613"/>
          <p14:tracePt t="21382" x="6354763" y="1963738"/>
          <p14:tracePt t="21389" x="6364288" y="1954213"/>
          <p14:tracePt t="21397" x="6364288" y="1946275"/>
          <p14:tracePt t="21403" x="6364288" y="1928813"/>
          <p14:tracePt t="21410" x="6372225" y="1920875"/>
          <p14:tracePt t="21418" x="6372225" y="1911350"/>
          <p14:tracePt t="21425" x="6380163" y="1895475"/>
          <p14:tracePt t="21432" x="6380163" y="1885950"/>
          <p14:tracePt t="21439" x="6380163" y="1870075"/>
          <p14:tracePt t="21447" x="6389688" y="1870075"/>
          <p14:tracePt t="21454" x="6389688" y="1860550"/>
          <p14:tracePt t="21461" x="6389688" y="1852613"/>
          <p14:tracePt t="21468" x="6389688" y="1844675"/>
          <p14:tracePt t="21482" x="6389688" y="1835150"/>
          <p14:tracePt t="21489" x="6389688" y="1827213"/>
          <p14:tracePt t="21510" x="6389688" y="1809750"/>
          <p14:tracePt t="21518" x="6397625" y="1776413"/>
          <p14:tracePt t="21525" x="6405563" y="1741488"/>
          <p14:tracePt t="21532" x="6415088" y="1725613"/>
          <p14:tracePt t="21539" x="6423025" y="1690688"/>
          <p14:tracePt t="21547" x="6423025" y="1649413"/>
          <p14:tracePt t="21553" x="6430963" y="1631950"/>
          <p14:tracePt t="21561" x="6430963" y="1606550"/>
          <p14:tracePt t="21568" x="6430963" y="1597025"/>
          <p14:tracePt t="21574" x="6430963" y="1589088"/>
          <p14:tracePt t="21582" x="6430963" y="1581150"/>
          <p14:tracePt t="21596" x="6430963" y="1571625"/>
          <p14:tracePt t="21610" x="6430963" y="1563688"/>
          <p14:tracePt t="21617" x="6430963" y="1555750"/>
          <p14:tracePt t="21632" x="6430963" y="1546225"/>
          <p14:tracePt t="21638" x="6430963" y="1538288"/>
          <p14:tracePt t="21653" x="6430963" y="1530350"/>
          <p14:tracePt t="21660" x="6430963" y="1520825"/>
          <p14:tracePt t="21667" x="6430963" y="1512888"/>
          <p14:tracePt t="21674" x="6430963" y="1504950"/>
          <p14:tracePt t="21681" x="6430963" y="1495425"/>
          <p14:tracePt t="21688" x="6430963" y="1487488"/>
          <p14:tracePt t="21702" x="6423025" y="1470025"/>
          <p14:tracePt t="21710" x="6423025" y="1462088"/>
          <p14:tracePt t="21724" x="6415088" y="1452563"/>
          <p14:tracePt t="21731" x="6415088" y="1444625"/>
          <p14:tracePt t="21738" x="6405563" y="1444625"/>
          <p14:tracePt t="21745" x="6405563" y="1436688"/>
          <p14:tracePt t="21752" x="6397625" y="1436688"/>
          <p14:tracePt t="21759" x="6397625" y="1427163"/>
          <p14:tracePt t="21766" x="6389688" y="1419225"/>
          <p14:tracePt t="21773" x="6380163" y="1419225"/>
          <p14:tracePt t="21782" x="6380163" y="1411288"/>
          <p14:tracePt t="21787" x="6372225" y="1401763"/>
          <p14:tracePt t="21794" x="6364288" y="1393825"/>
          <p14:tracePt t="21802" x="6364288" y="1385888"/>
          <p14:tracePt t="21810" x="6346825" y="1368425"/>
          <p14:tracePt t="21817" x="6338888" y="1360488"/>
          <p14:tracePt t="21824" x="6329363" y="1343025"/>
          <p14:tracePt t="21831" x="6321425" y="1325563"/>
          <p14:tracePt t="21838" x="6311900" y="1325563"/>
          <p14:tracePt t="21846" x="6303963" y="1317625"/>
          <p14:tracePt t="21852" x="6303963" y="1308100"/>
          <p14:tracePt t="21860" x="6296025" y="1308100"/>
          <p14:tracePt t="21867" x="6296025" y="1300163"/>
          <p14:tracePt t="21874" x="6286500" y="1292225"/>
          <p14:tracePt t="21881" x="6278563" y="1292225"/>
          <p14:tracePt t="21896" x="6278563" y="1282700"/>
          <p14:tracePt t="21903" x="6270625" y="1274763"/>
          <p14:tracePt t="21917" x="6261100" y="1274763"/>
          <p14:tracePt t="21925" x="6261100" y="1266825"/>
          <p14:tracePt t="21954" x="6253163" y="1266825"/>
          <p14:tracePt t="21961" x="6253163" y="1257300"/>
          <p14:tracePt t="21968" x="6245225" y="1257300"/>
          <p14:tracePt t="21975" x="6245225" y="1249363"/>
          <p14:tracePt t="21990" x="6235700" y="1249363"/>
          <p14:tracePt t="22019" x="6227763" y="1249363"/>
          <p14:tracePt t="22034" x="6219825" y="1241425"/>
          <p14:tracePt t="22048" x="6210300" y="1231900"/>
          <p14:tracePt t="22062" x="6202363" y="1231900"/>
          <p14:tracePt t="22070" x="6194425" y="1231900"/>
          <p14:tracePt t="22077" x="6194425" y="1223963"/>
          <p14:tracePt t="22084" x="6184900" y="1223963"/>
          <p14:tracePt t="22091" x="6176963" y="1223963"/>
          <p14:tracePt t="22106" x="6159500" y="1223963"/>
          <p14:tracePt t="22114" x="6151563" y="1223963"/>
          <p14:tracePt t="22128" x="6134100" y="1223963"/>
          <p14:tracePt t="22135" x="6126163" y="1223963"/>
          <p14:tracePt t="22142" x="6108700" y="1216025"/>
          <p14:tracePt t="22150" x="6091238" y="1216025"/>
          <p14:tracePt t="22157" x="6075363" y="1216025"/>
          <p14:tracePt t="22164" x="6049963" y="1216025"/>
          <p14:tracePt t="22171" x="6015038" y="1216025"/>
          <p14:tracePt t="22178" x="5989638" y="1216025"/>
          <p14:tracePt t="22185" x="5964238" y="1216025"/>
          <p14:tracePt t="22192" x="5938838" y="1216025"/>
          <p14:tracePt t="22212" x="5895975" y="1216025"/>
          <p14:tracePt t="22214" x="5880100" y="1216025"/>
          <p14:tracePt t="22221" x="5853113" y="1216025"/>
          <p14:tracePt t="22228" x="5837238" y="1216025"/>
          <p14:tracePt t="22235" x="5819775" y="1216025"/>
          <p14:tracePt t="22243" x="5802313" y="1216025"/>
          <p14:tracePt t="22250" x="5786438" y="1216025"/>
          <p14:tracePt t="22257" x="5761038" y="1216025"/>
          <p14:tracePt t="22264" x="5743575" y="1216025"/>
          <p14:tracePt t="22272" x="5718175" y="1223963"/>
          <p14:tracePt t="22279" x="5692775" y="1223963"/>
          <p14:tracePt t="22286" x="5667375" y="1223963"/>
          <p14:tracePt t="22293" x="5657850" y="1231900"/>
          <p14:tracePt t="22301" x="5632450" y="1231900"/>
          <p14:tracePt t="22308" x="5607050" y="1241425"/>
          <p14:tracePt t="22315" x="5599113" y="1241425"/>
          <p14:tracePt t="22322" x="5573713" y="1249363"/>
          <p14:tracePt t="22330" x="5556250" y="1257300"/>
          <p14:tracePt t="22336" x="5530850" y="1266825"/>
          <p14:tracePt t="22343" x="5513388" y="1274763"/>
          <p14:tracePt t="22351" x="5480050" y="1282700"/>
          <p14:tracePt t="22358" x="5446713" y="1300163"/>
          <p14:tracePt t="22365" x="5411788" y="1308100"/>
          <p14:tracePt t="22373" x="5386388" y="1325563"/>
          <p14:tracePt t="22380" x="5360988" y="1333500"/>
          <p14:tracePt t="22387" x="5343525" y="1343025"/>
          <p14:tracePt t="22395" x="5318125" y="1350963"/>
          <p14:tracePt t="22402" x="5292725" y="1360488"/>
          <p14:tracePt t="22409" x="5267325" y="1368425"/>
          <p14:tracePt t="22416" x="5249863" y="1376363"/>
          <p14:tracePt t="22423" x="5224463" y="1393825"/>
          <p14:tracePt t="22431" x="5199063" y="1401763"/>
          <p14:tracePt t="22438" x="5183188" y="1411288"/>
          <p14:tracePt t="22446" x="5165725" y="1419225"/>
          <p14:tracePt t="22452" x="5148263" y="1427163"/>
          <p14:tracePt t="22460" x="5132388" y="1436688"/>
          <p14:tracePt t="22467" x="5106988" y="1436688"/>
          <p14:tracePt t="22474" x="5097463" y="1444625"/>
          <p14:tracePt t="22482" x="5080000" y="1452563"/>
          <p14:tracePt t="22489" x="5064125" y="1462088"/>
          <p14:tracePt t="22497" x="5046663" y="1477963"/>
          <p14:tracePt t="22504" x="5038725" y="1477963"/>
          <p14:tracePt t="22511" x="5021263" y="1487488"/>
          <p14:tracePt t="22519" x="4995863" y="1495425"/>
          <p14:tracePt t="22526" x="4987925" y="1495425"/>
          <p14:tracePt t="22533" x="4962525" y="1512888"/>
          <p14:tracePt t="22540" x="4945063" y="1520825"/>
          <p14:tracePt t="22548" x="4919663" y="1530350"/>
          <p14:tracePt t="22555" x="4902200" y="1546225"/>
          <p14:tracePt t="22562" x="4876800" y="1555750"/>
          <p14:tracePt t="22569" x="4851400" y="1563688"/>
          <p14:tracePt t="22576" x="4833938" y="1571625"/>
          <p14:tracePt t="22583" x="4826000" y="1571625"/>
          <p14:tracePt t="22591" x="4818063" y="1581150"/>
          <p14:tracePt t="22599" x="4800600" y="1581150"/>
          <p14:tracePt t="22606" x="4791075" y="1589088"/>
          <p14:tracePt t="22614" x="4783138" y="1597025"/>
          <p14:tracePt t="22620" x="4765675" y="1606550"/>
          <p14:tracePt t="22627" x="4757738" y="1606550"/>
          <p14:tracePt t="22634" x="4740275" y="1614488"/>
          <p14:tracePt t="22642" x="4724400" y="1614488"/>
          <p14:tracePt t="22649" x="4714875" y="1622425"/>
          <p14:tracePt t="22656" x="4689475" y="1631950"/>
          <p14:tracePt t="22664" x="4664075" y="1639888"/>
          <p14:tracePt t="22671" x="4656138" y="1639888"/>
          <p14:tracePt t="22678" x="4638675" y="1649413"/>
          <p14:tracePt t="22686" x="4621213" y="1657350"/>
          <p14:tracePt t="22693" x="4613275" y="1657350"/>
          <p14:tracePt t="22700" x="4605338" y="1657350"/>
          <p14:tracePt t="22707" x="4587875" y="1665288"/>
          <p14:tracePt t="22715" x="4570413" y="1674813"/>
          <p14:tracePt t="22722" x="4554538" y="1682750"/>
          <p14:tracePt t="22730" x="4537075" y="1690688"/>
          <p14:tracePt t="22736" x="4519613" y="1708150"/>
          <p14:tracePt t="22744" x="4511675" y="1716088"/>
          <p14:tracePt t="22751" x="4494213" y="1716088"/>
          <p14:tracePt t="22758" x="4476750" y="1725613"/>
          <p14:tracePt t="22766" x="4460875" y="1741488"/>
          <p14:tracePt t="22773" x="4451350" y="1751013"/>
          <p14:tracePt t="22780" x="4435475" y="1766888"/>
          <p14:tracePt t="22788" x="4410075" y="1776413"/>
          <p14:tracePt t="22795" x="4392613" y="1784350"/>
          <p14:tracePt t="22803" x="4392613" y="1801813"/>
          <p14:tracePt t="22810" x="4375150" y="1819275"/>
          <p14:tracePt t="22817" x="4359275" y="1835150"/>
          <p14:tracePt t="22825" x="4341813" y="1844675"/>
          <p14:tracePt t="22832" x="4324350" y="1870075"/>
          <p14:tracePt t="22839" x="4306888" y="1885950"/>
          <p14:tracePt t="22847" x="4291013" y="1903413"/>
          <p14:tracePt t="22854" x="4265613" y="1920875"/>
          <p14:tracePt t="22861" x="4248150" y="1928813"/>
          <p14:tracePt t="22868" x="4222750" y="1946275"/>
          <p14:tracePt t="22875" x="4205288" y="1971675"/>
          <p14:tracePt t="22883" x="4187825" y="1989138"/>
          <p14:tracePt t="22890" x="4171950" y="2005013"/>
          <p14:tracePt t="22898" x="4154488" y="2022475"/>
          <p14:tracePt t="22905" x="4137025" y="2030413"/>
          <p14:tracePt t="22914" x="4137025" y="2047875"/>
          <p14:tracePt t="22919" x="4121150" y="2065338"/>
          <p14:tracePt t="22926" x="4103688" y="2082800"/>
          <p14:tracePt t="22934" x="4095750" y="2098675"/>
          <p14:tracePt t="22941" x="4078288" y="2116138"/>
          <p14:tracePt t="22948" x="4070350" y="2141538"/>
          <p14:tracePt t="22955" x="4060825" y="2159000"/>
          <p14:tracePt t="22964" x="4052888" y="2174875"/>
          <p14:tracePt t="22970" x="4035425" y="2200275"/>
          <p14:tracePt t="22977" x="4027488" y="2235200"/>
          <p14:tracePt t="22985" x="4010025" y="2286000"/>
          <p14:tracePt t="22992" x="3984625" y="2328863"/>
          <p14:tracePt t="22999" x="3967163" y="2397125"/>
          <p14:tracePt t="23006" x="3941763" y="2463800"/>
          <p14:tracePt t="23013" x="3925888" y="2516188"/>
          <p14:tracePt t="23020" x="3916363" y="2557463"/>
          <p14:tracePt t="23027" x="3900488" y="2608263"/>
          <p14:tracePt t="23034" x="3890963" y="2633663"/>
          <p14:tracePt t="23042" x="3883025" y="2676525"/>
          <p14:tracePt t="23049" x="3865563" y="2701925"/>
          <p14:tracePt t="23056" x="3857625" y="2736850"/>
          <p14:tracePt t="23063" x="3848100" y="2744788"/>
          <p14:tracePt t="23070" x="3848100" y="2770188"/>
          <p14:tracePt t="23079" x="3840163" y="2787650"/>
          <p14:tracePt t="23092" x="3840163" y="2805113"/>
          <p14:tracePt t="23099" x="3832225" y="2820988"/>
          <p14:tracePt t="23106" x="3822700" y="2830513"/>
          <p14:tracePt t="23114" x="3822700" y="2846388"/>
          <p14:tracePt t="23121" x="3814763" y="2863850"/>
          <p14:tracePt t="23128" x="3814763" y="2871788"/>
          <p14:tracePt t="23135" x="3806825" y="2897188"/>
          <p14:tracePt t="23142" x="3806825" y="2914650"/>
          <p14:tracePt t="23149" x="3797300" y="2922588"/>
          <p14:tracePt t="23157" x="3789363" y="2940050"/>
          <p14:tracePt t="23164" x="3789363" y="2957513"/>
          <p14:tracePt t="23171" x="3781425" y="2965450"/>
          <p14:tracePt t="23179" x="3781425" y="2982913"/>
          <p14:tracePt t="23185" x="3771900" y="3008313"/>
          <p14:tracePt t="23193" x="3763963" y="3025775"/>
          <p14:tracePt t="23200" x="3756025" y="3033713"/>
          <p14:tracePt t="23212" x="3756025" y="3041650"/>
          <p14:tracePt t="23214" x="3746500" y="3051175"/>
          <p14:tracePt t="23221" x="3746500" y="3067050"/>
          <p14:tracePt t="23228" x="3746500" y="3076575"/>
          <p14:tracePt t="23235" x="3746500" y="3084513"/>
          <p14:tracePt t="23242" x="3738563" y="3094038"/>
          <p14:tracePt t="23249" x="3738563" y="3109913"/>
          <p14:tracePt t="23256" x="3738563" y="3119438"/>
          <p14:tracePt t="23264" x="3729038" y="3127375"/>
          <p14:tracePt t="23271" x="3729038" y="3135313"/>
          <p14:tracePt t="23279" x="3721100" y="3152775"/>
          <p14:tracePt t="23286" x="3721100" y="3170238"/>
          <p14:tracePt t="23300" x="3721100" y="3186113"/>
          <p14:tracePt t="23307" x="3713163" y="3203575"/>
          <p14:tracePt t="23321" x="3703638" y="3221038"/>
          <p14:tracePt t="23329" x="3703638" y="3228975"/>
          <p14:tracePt t="23336" x="3695700" y="3238500"/>
          <p14:tracePt t="23343" x="3695700" y="3263900"/>
          <p14:tracePt t="23350" x="3687763" y="3279775"/>
          <p14:tracePt t="23357" x="3678238" y="3305175"/>
          <p14:tracePt t="23364" x="3678238" y="3340100"/>
          <p14:tracePt t="23372" x="3678238" y="3373438"/>
          <p14:tracePt t="23380" x="3670300" y="3398838"/>
          <p14:tracePt t="23387" x="3670300" y="3424238"/>
          <p14:tracePt t="23394" x="3670300" y="3459163"/>
          <p14:tracePt t="23401" x="3662363" y="3484563"/>
          <p14:tracePt t="23408" x="3652838" y="3509963"/>
          <p14:tracePt t="23415" x="3652838" y="3535363"/>
          <p14:tracePt t="23422" x="3644900" y="3552825"/>
          <p14:tracePt t="23430" x="3644900" y="3578225"/>
          <p14:tracePt t="23436" x="3644900" y="3586163"/>
          <p14:tracePt t="23443" x="3644900" y="3611563"/>
          <p14:tracePt t="23450" x="3644900" y="3629025"/>
          <p14:tracePt t="23457" x="3644900" y="3654425"/>
          <p14:tracePt t="23464" x="3644900" y="3679825"/>
          <p14:tracePt t="23472" x="3644900" y="3713163"/>
          <p14:tracePt t="23480" x="3644900" y="3730625"/>
          <p14:tracePt t="23486" x="3652838" y="3763963"/>
          <p14:tracePt t="23494" x="3652838" y="3790950"/>
          <p14:tracePt t="23501" x="3652838" y="3824288"/>
          <p14:tracePt t="23508" x="3662363" y="3832225"/>
          <p14:tracePt t="23515" x="3670300" y="3867150"/>
          <p14:tracePt t="23522" x="3670300" y="3892550"/>
          <p14:tracePt t="23530" x="3670300" y="3900488"/>
          <p14:tracePt t="23536" x="3670300" y="3917950"/>
          <p14:tracePt t="23543" x="3670300" y="3925888"/>
          <p14:tracePt t="23550" x="3678238" y="3935413"/>
          <p14:tracePt t="23557" x="3678238" y="3943350"/>
          <p14:tracePt t="23565" x="3687763" y="3960813"/>
          <p14:tracePt t="23572" x="3695700" y="3976688"/>
          <p14:tracePt t="23579" x="3713163" y="4002088"/>
          <p14:tracePt t="23587" x="3721100" y="4027488"/>
          <p14:tracePt t="23593" x="3738563" y="4062413"/>
          <p14:tracePt t="23601" x="3746500" y="4095750"/>
          <p14:tracePt t="23608" x="3763963" y="4138613"/>
          <p14:tracePt t="23615" x="3781425" y="4164013"/>
          <p14:tracePt t="23622" x="3789363" y="4197350"/>
          <p14:tracePt t="23630" x="3806825" y="4232275"/>
          <p14:tracePt t="23636" x="3822700" y="4265613"/>
          <p14:tracePt t="23643" x="3840163" y="4291013"/>
          <p14:tracePt t="23650" x="3857625" y="4325938"/>
          <p14:tracePt t="23657" x="3873500" y="4351338"/>
          <p14:tracePt t="23665" x="3900488" y="4384675"/>
          <p14:tracePt t="23672" x="3925888" y="4410075"/>
          <p14:tracePt t="23679" x="3941763" y="4435475"/>
          <p14:tracePt t="23686" x="3967163" y="4452938"/>
          <p14:tracePt t="23694" x="3992563" y="4478338"/>
          <p14:tracePt t="23701" x="4027488" y="4495800"/>
          <p14:tracePt t="23708" x="4052888" y="4503738"/>
          <p14:tracePt t="23715" x="4086225" y="4538663"/>
          <p14:tracePt t="23722" x="4103688" y="4538663"/>
          <p14:tracePt t="23729" x="4129088" y="4554538"/>
          <p14:tracePt t="23736" x="4162425" y="4572000"/>
          <p14:tracePt t="23743" x="4197350" y="4605338"/>
          <p14:tracePt t="23750" x="4230688" y="4622800"/>
          <p14:tracePt t="23757" x="4281488" y="4657725"/>
          <p14:tracePt t="23765" x="4332288" y="4691063"/>
          <p14:tracePt t="23772" x="4384675" y="4733925"/>
          <p14:tracePt t="23779" x="4443413" y="4759325"/>
          <p14:tracePt t="23786" x="4460875" y="4784725"/>
          <p14:tracePt t="23793" x="4494213" y="4810125"/>
          <p14:tracePt t="23800" x="4519613" y="4827588"/>
          <p14:tracePt t="23807" x="4537075" y="4835525"/>
          <p14:tracePt t="23815" x="4554538" y="4852988"/>
          <p14:tracePt t="23822" x="4562475" y="4860925"/>
          <p14:tracePt t="23829" x="4579938" y="4868863"/>
          <p14:tracePt t="23835" x="4587875" y="4878388"/>
          <p14:tracePt t="23843" x="4605338" y="4894263"/>
          <p14:tracePt t="23850" x="4621213" y="4903788"/>
          <p14:tracePt t="23857" x="4638675" y="4911725"/>
          <p14:tracePt t="23864" x="4656138" y="4929188"/>
          <p14:tracePt t="23871" x="4673600" y="4937125"/>
          <p14:tracePt t="23879" x="4689475" y="4954588"/>
          <p14:tracePt t="23886" x="4706938" y="4972050"/>
          <p14:tracePt t="23892" x="4724400" y="4972050"/>
          <p14:tracePt t="23900" x="4740275" y="4987925"/>
          <p14:tracePt t="23907" x="4765675" y="5005388"/>
          <p14:tracePt t="23914" x="4791075" y="5022850"/>
          <p14:tracePt t="23921" x="4818063" y="5030788"/>
          <p14:tracePt t="23928" x="4851400" y="5038725"/>
          <p14:tracePt t="23935" x="4876800" y="5048250"/>
          <p14:tracePt t="23942" x="4927600" y="5064125"/>
          <p14:tracePt t="23950" x="4962525" y="5073650"/>
          <p14:tracePt t="23957" x="4995863" y="5081588"/>
          <p14:tracePt t="23964" x="5029200" y="5091113"/>
          <p14:tracePt t="23971" x="5046663" y="5099050"/>
          <p14:tracePt t="23980" x="5080000" y="5106988"/>
          <p14:tracePt t="23985" x="5114925" y="5106988"/>
          <p14:tracePt t="23993" x="5140325" y="5124450"/>
          <p14:tracePt t="24000" x="5173663" y="5132388"/>
          <p14:tracePt t="24007" x="5208588" y="5149850"/>
          <p14:tracePt t="24014" x="5241925" y="5175250"/>
          <p14:tracePt t="24021" x="5276850" y="5192713"/>
          <p14:tracePt t="24029" x="5302250" y="5208588"/>
          <p14:tracePt t="24035" x="5327650" y="5226050"/>
          <p14:tracePt t="24042" x="5360988" y="5235575"/>
          <p14:tracePt t="24049" x="5378450" y="5251450"/>
          <p14:tracePt t="24057" x="5403850" y="5268913"/>
          <p14:tracePt t="24064" x="5429250" y="5276850"/>
          <p14:tracePt t="24071" x="5454650" y="5276850"/>
          <p14:tracePt t="24079" x="5462588" y="5286375"/>
          <p14:tracePt t="24085" x="5487988" y="5302250"/>
          <p14:tracePt t="24092" x="5505450" y="5311775"/>
          <p14:tracePt t="24099" x="5522913" y="5319713"/>
          <p14:tracePt t="24106" x="5530850" y="5327650"/>
          <p14:tracePt t="24113" x="5556250" y="5337175"/>
          <p14:tracePt t="24120" x="5573713" y="5337175"/>
          <p14:tracePt t="24128" x="5599113" y="5345113"/>
          <p14:tracePt t="24134" x="5607050" y="5353050"/>
          <p14:tracePt t="24141" x="5632450" y="5370513"/>
          <p14:tracePt t="24149" x="5649913" y="5380038"/>
          <p14:tracePt t="24155" x="5675313" y="5387975"/>
          <p14:tracePt t="24163" x="5683250" y="5395913"/>
          <p14:tracePt t="24170" x="5708650" y="5413375"/>
          <p14:tracePt t="24178" x="5726113" y="5413375"/>
          <p14:tracePt t="24184" x="5743575" y="5421313"/>
          <p14:tracePt t="24191" x="5768975" y="5438775"/>
          <p14:tracePt t="24198" x="5819775" y="5456238"/>
          <p14:tracePt t="24205" x="5853113" y="5472113"/>
          <p14:tracePt t="24213" x="5888038" y="5497513"/>
          <p14:tracePt t="24219" x="5930900" y="5514975"/>
          <p14:tracePt t="24226" x="5956300" y="5524500"/>
          <p14:tracePt t="24233" x="5989638" y="5532438"/>
          <p14:tracePt t="24240" x="6007100" y="5532438"/>
          <p14:tracePt t="24248" x="6024563" y="5540375"/>
          <p14:tracePt t="24255" x="6049963" y="5540375"/>
          <p14:tracePt t="24262" x="6065838" y="5549900"/>
          <p14:tracePt t="24269" x="6091238" y="5557838"/>
          <p14:tracePt t="24277" x="6108700" y="5565775"/>
          <p14:tracePt t="24283" x="6134100" y="5565775"/>
          <p14:tracePt t="24290" x="6167438" y="5575300"/>
          <p14:tracePt t="24297" x="6194425" y="5575300"/>
          <p14:tracePt t="24304" x="6219825" y="5575300"/>
          <p14:tracePt t="24312" x="6253163" y="5583238"/>
          <p14:tracePt t="24319" x="6296025" y="5583238"/>
          <p14:tracePt t="24326" x="6354763" y="5583238"/>
          <p14:tracePt t="24333" x="6430963" y="5591175"/>
          <p14:tracePt t="24340" x="6499225" y="5591175"/>
          <p14:tracePt t="24347" x="6559550" y="5591175"/>
          <p14:tracePt t="24354" x="6618288" y="5600700"/>
          <p14:tracePt t="24362" x="6661150" y="5600700"/>
          <p14:tracePt t="24368" x="6704013" y="5600700"/>
          <p14:tracePt t="24376" x="6737350" y="5600700"/>
          <p14:tracePt t="24383" x="6762750" y="5600700"/>
          <p14:tracePt t="24390" x="6770688" y="5600700"/>
          <p14:tracePt t="24397" x="6788150" y="5591175"/>
          <p14:tracePt t="24404" x="6805613" y="5591175"/>
          <p14:tracePt t="24418" x="6823075" y="5583238"/>
          <p14:tracePt t="24425" x="6831013" y="5575300"/>
          <p14:tracePt t="24432" x="6848475" y="5575300"/>
          <p14:tracePt t="24439" x="6864350" y="5565775"/>
          <p14:tracePt t="24447" x="6873875" y="5565775"/>
          <p14:tracePt t="24453" x="6889750" y="5565775"/>
          <p14:tracePt t="24461" x="6915150" y="5557838"/>
          <p14:tracePt t="24468" x="6932613" y="5549900"/>
          <p14:tracePt t="24475" x="6958013" y="5540375"/>
          <p14:tracePt t="24482" x="6992938" y="5532438"/>
          <p14:tracePt t="24489" x="7043738" y="5514975"/>
          <p14:tracePt t="24496" x="7077075" y="5497513"/>
          <p14:tracePt t="24503" x="7127875" y="5472113"/>
          <p14:tracePt t="24511" x="7162800" y="5456238"/>
          <p14:tracePt t="24517" x="7196138" y="5446713"/>
          <p14:tracePt t="24524" x="7229475" y="5430838"/>
          <p14:tracePt t="24531" x="7264400" y="5421313"/>
          <p14:tracePt t="24539" x="7297738" y="5405438"/>
          <p14:tracePt t="24546" x="7332663" y="5395913"/>
          <p14:tracePt t="24553" x="7366000" y="5380038"/>
          <p14:tracePt t="24561" x="7391400" y="5362575"/>
          <p14:tracePt t="24567" x="7426325" y="5345113"/>
          <p14:tracePt t="24574" x="7459663" y="5327650"/>
          <p14:tracePt t="24582" x="7493000" y="5302250"/>
          <p14:tracePt t="24588" x="7518400" y="5286375"/>
          <p14:tracePt t="24595" x="7553325" y="5260975"/>
          <p14:tracePt t="24602" x="7578725" y="5243513"/>
          <p14:tracePt t="24609" x="7612063" y="5226050"/>
          <p14:tracePt t="24616" x="7637463" y="5208588"/>
          <p14:tracePt t="24624" x="7654925" y="5192713"/>
          <p14:tracePt t="24631" x="7680325" y="5183188"/>
          <p14:tracePt t="24638" x="7697788" y="5167313"/>
          <p14:tracePt t="24646" x="7723188" y="5157788"/>
          <p14:tracePt t="24652" x="7731125" y="5141913"/>
          <p14:tracePt t="24659" x="7756525" y="5124450"/>
          <p14:tracePt t="24666" x="7773988" y="5116513"/>
          <p14:tracePt t="24673" x="7791450" y="5116513"/>
          <p14:tracePt t="24681" x="7799388" y="5106988"/>
          <p14:tracePt t="24687" x="7807325" y="5099050"/>
          <p14:tracePt t="24696" x="7824788" y="5081588"/>
          <p14:tracePt t="24702" x="7832725" y="5073650"/>
          <p14:tracePt t="24708" x="7842250" y="5064125"/>
          <p14:tracePt t="24716" x="7859713" y="5056188"/>
          <p14:tracePt t="24723" x="7867650" y="5048250"/>
          <p14:tracePt t="24730" x="7875588" y="5038725"/>
          <p14:tracePt t="24737" x="7893050" y="5030788"/>
          <p14:tracePt t="24745" x="7900988" y="5013325"/>
          <p14:tracePt t="24751" x="7918450" y="5005388"/>
          <p14:tracePt t="24758" x="7926388" y="4987925"/>
          <p14:tracePt t="24766" x="7943850" y="4979988"/>
          <p14:tracePt t="24772" x="7961313" y="4972050"/>
          <p14:tracePt t="24779" x="7977188" y="4954588"/>
          <p14:tracePt t="24786" x="7986713" y="4937125"/>
          <p14:tracePt t="24794" x="8004175" y="4919663"/>
          <p14:tracePt t="24801" x="8020050" y="4911725"/>
          <p14:tracePt t="24808" x="8054975" y="4878388"/>
          <p14:tracePt t="24815" x="8070850" y="4860925"/>
          <p14:tracePt t="24822" x="8096250" y="4835525"/>
          <p14:tracePt t="24829" x="8121650" y="4810125"/>
          <p14:tracePt t="24836" x="8139113" y="4784725"/>
          <p14:tracePt t="24844" x="8156575" y="4759325"/>
          <p14:tracePt t="24850" x="8174038" y="4733925"/>
          <p14:tracePt t="24857" x="8199438" y="4716463"/>
          <p14:tracePt t="24865" x="8224838" y="4673600"/>
          <p14:tracePt t="24872" x="8250238" y="4648200"/>
          <p14:tracePt t="24879" x="8283575" y="4614863"/>
          <p14:tracePt t="24886" x="8291513" y="4589463"/>
          <p14:tracePt t="24893" x="8308975" y="4564063"/>
          <p14:tracePt t="24900" x="8326438" y="4529138"/>
          <p14:tracePt t="24907" x="8343900" y="4513263"/>
          <p14:tracePt t="24914" x="8359775" y="4478338"/>
          <p14:tracePt t="24921" x="8377238" y="4452938"/>
          <p14:tracePt t="24929" x="8385175" y="4427538"/>
          <p14:tracePt t="24936" x="8410575" y="4394200"/>
          <p14:tracePt t="24944" x="8428038" y="4341813"/>
          <p14:tracePt t="24950" x="8445500" y="4308475"/>
          <p14:tracePt t="24957" x="8470900" y="4257675"/>
          <p14:tracePt t="24964" x="8478838" y="4232275"/>
          <p14:tracePt t="24971" x="8488363" y="4181475"/>
          <p14:tracePt t="24978" x="8496300" y="4138613"/>
          <p14:tracePt t="24986" x="8504238" y="4105275"/>
          <p14:tracePt t="24994" x="8513763" y="4070350"/>
          <p14:tracePt t="25000" x="8521700" y="4027488"/>
          <p14:tracePt t="25007" x="8521700" y="3994150"/>
          <p14:tracePt t="25014" x="8529638" y="3960813"/>
          <p14:tracePt t="25021" x="8529638" y="3917950"/>
          <p14:tracePt t="25029" x="8539163" y="3883025"/>
          <p14:tracePt t="25036" x="8539163" y="3841750"/>
          <p14:tracePt t="25044" x="8547100" y="3806825"/>
          <p14:tracePt t="25050" x="8547100" y="3763963"/>
          <p14:tracePt t="25057" x="8555038" y="3730625"/>
          <p14:tracePt t="25064" x="8555038" y="3697288"/>
          <p14:tracePt t="25071" x="8555038" y="3654425"/>
          <p14:tracePt t="25079" x="8555038" y="3629025"/>
          <p14:tracePt t="25086" x="8555038" y="3586163"/>
          <p14:tracePt t="25093" x="8555038" y="3552825"/>
          <p14:tracePt t="25100" x="8555038" y="3517900"/>
          <p14:tracePt t="25107" x="8555038" y="3475038"/>
          <p14:tracePt t="25114" x="8555038" y="3433763"/>
          <p14:tracePt t="25121" x="8555038" y="3390900"/>
          <p14:tracePt t="25129" x="8555038" y="3348038"/>
          <p14:tracePt t="25136" x="8564563" y="3289300"/>
          <p14:tracePt t="25143" x="8564563" y="3228975"/>
          <p14:tracePt t="25150" x="8564563" y="3170238"/>
          <p14:tracePt t="25157" x="8572500" y="3109913"/>
          <p14:tracePt t="25164" x="8572500" y="3067050"/>
          <p14:tracePt t="25171" x="8580438" y="3016250"/>
          <p14:tracePt t="25178" x="8580438" y="2990850"/>
          <p14:tracePt t="25185" x="8589963" y="2949575"/>
          <p14:tracePt t="25193" x="8589963" y="2922588"/>
          <p14:tracePt t="25209" x="8589963" y="2855913"/>
          <p14:tracePt t="25214" x="8589963" y="2838450"/>
          <p14:tracePt t="25221" x="8580438" y="2813050"/>
          <p14:tracePt t="25228" x="8572500" y="2787650"/>
          <p14:tracePt t="25235" x="8572500" y="2752725"/>
          <p14:tracePt t="25243" x="8555038" y="2711450"/>
          <p14:tracePt t="25250" x="8547100" y="2643188"/>
          <p14:tracePt t="25257" x="8521700" y="2566988"/>
          <p14:tracePt t="25264" x="8504238" y="2506663"/>
          <p14:tracePt t="25271" x="8488363" y="2438400"/>
          <p14:tracePt t="25278" x="8478838" y="2413000"/>
          <p14:tracePt t="25285" x="8470900" y="2379663"/>
          <p14:tracePt t="25292" x="8462963" y="2354263"/>
          <p14:tracePt t="25299" x="8453438" y="2336800"/>
          <p14:tracePt t="25306" x="8445500" y="2319338"/>
          <p14:tracePt t="25313" x="8435975" y="2303463"/>
          <p14:tracePt t="25321" x="8428038" y="2278063"/>
          <p14:tracePt t="25328" x="8420100" y="2252663"/>
          <p14:tracePt t="25335" x="8420100" y="2243138"/>
          <p14:tracePt t="25343" x="8410575" y="2227263"/>
          <p14:tracePt t="25349" x="8410575" y="2200275"/>
          <p14:tracePt t="25356" x="8402638" y="2174875"/>
          <p14:tracePt t="25363" x="8394700" y="2166938"/>
          <p14:tracePt t="25370" x="8385175" y="2141538"/>
          <p14:tracePt t="25379" x="8385175" y="2116138"/>
          <p14:tracePt t="25384" x="8377238" y="2098675"/>
          <p14:tracePt t="25392" x="8359775" y="2073275"/>
          <p14:tracePt t="25399" x="8351838" y="2055813"/>
          <p14:tracePt t="25406" x="8334375" y="2030413"/>
          <p14:tracePt t="25413" x="8326438" y="2005013"/>
          <p14:tracePt t="25420" x="8291513" y="1971675"/>
          <p14:tracePt t="25428" x="8283575" y="1954213"/>
          <p14:tracePt t="25434" x="8258175" y="1928813"/>
          <p14:tracePt t="25442" x="8240713" y="1903413"/>
          <p14:tracePt t="25449" x="8215313" y="1878013"/>
          <p14:tracePt t="25455" x="8189913" y="1844675"/>
          <p14:tracePt t="25463" x="8164513" y="1819275"/>
          <p14:tracePt t="25470" x="8147050" y="1793875"/>
          <p14:tracePt t="25478" x="8131175" y="1776413"/>
          <p14:tracePt t="25484" x="8113713" y="1758950"/>
          <p14:tracePt t="25491" x="8096250" y="1751013"/>
          <p14:tracePt t="25498" x="8080375" y="1733550"/>
          <p14:tracePt t="25505" x="8062913" y="1716088"/>
          <p14:tracePt t="25512" x="8045450" y="1708150"/>
          <p14:tracePt t="25519" x="8037513" y="1690688"/>
          <p14:tracePt t="25528" x="8020050" y="1682750"/>
          <p14:tracePt t="25534" x="8004175" y="1674813"/>
          <p14:tracePt t="25541" x="7986713" y="1657350"/>
          <p14:tracePt t="25548" x="7969250" y="1639888"/>
          <p14:tracePt t="25555" x="7951788" y="1622425"/>
          <p14:tracePt t="25562" x="7926388" y="1606550"/>
          <p14:tracePt t="25569" x="7900988" y="1597025"/>
          <p14:tracePt t="25577" x="7875588" y="1597025"/>
          <p14:tracePt t="25583" x="7842250" y="1581150"/>
          <p14:tracePt t="25590" x="7824788" y="1571625"/>
          <p14:tracePt t="25597" x="7799388" y="1563688"/>
          <p14:tracePt t="25604" x="7756525" y="1546225"/>
          <p14:tracePt t="25611" x="7705725" y="1520825"/>
          <p14:tracePt t="25619" x="7662863" y="1512888"/>
          <p14:tracePt t="25626" x="7596188" y="1495425"/>
          <p14:tracePt t="25633" x="7535863" y="1470025"/>
          <p14:tracePt t="25640" x="7485063" y="1444625"/>
          <p14:tracePt t="25647" x="7442200" y="1427163"/>
          <p14:tracePt t="25654" x="7373938" y="1393825"/>
          <p14:tracePt t="25662" x="7315200" y="1376363"/>
          <p14:tracePt t="25669" x="7264400" y="1350963"/>
          <p14:tracePt t="25677" x="7221538" y="1343025"/>
          <p14:tracePt t="25683" x="7170738" y="1325563"/>
          <p14:tracePt t="25690" x="7127875" y="1317625"/>
          <p14:tracePt t="25697" x="7077075" y="1308100"/>
          <p14:tracePt t="25704" x="7034213" y="1292225"/>
          <p14:tracePt t="25712" x="6983413" y="1282700"/>
          <p14:tracePt t="25719" x="6942138" y="1266825"/>
          <p14:tracePt t="25726" x="6889750" y="1249363"/>
          <p14:tracePt t="25733" x="6856413" y="1241425"/>
          <p14:tracePt t="25740" x="6831013" y="1231900"/>
          <p14:tracePt t="25747" x="6805613" y="1223963"/>
          <p14:tracePt t="25754" x="6780213" y="1216025"/>
          <p14:tracePt t="25761" x="6745288" y="1206500"/>
          <p14:tracePt t="25768" x="6711950" y="1198563"/>
          <p14:tracePt t="25775" x="6694488" y="1198563"/>
          <p14:tracePt t="25782" x="6661150" y="1198563"/>
          <p14:tracePt t="25789" x="6626225" y="1189038"/>
          <p14:tracePt t="25796" x="6592888" y="1181100"/>
          <p14:tracePt t="25803" x="6567488" y="1173163"/>
          <p14:tracePt t="25811" x="6550025" y="1173163"/>
          <p14:tracePt t="25818" x="6524625" y="1163638"/>
          <p14:tracePt t="25825" x="6499225" y="1163638"/>
          <p14:tracePt t="25832" x="6483350" y="1155700"/>
          <p14:tracePt t="25840" x="6448425" y="1147763"/>
          <p14:tracePt t="25847" x="6423025" y="1138238"/>
          <p14:tracePt t="25854" x="6389688" y="1130300"/>
          <p14:tracePt t="25862" x="6364288" y="1122363"/>
          <p14:tracePt t="25868" x="6329363" y="1122363"/>
          <p14:tracePt t="25875" x="6296025" y="1122363"/>
          <p14:tracePt t="25883" x="6253163" y="1112838"/>
          <p14:tracePt t="25890" x="6219825" y="1112838"/>
          <p14:tracePt t="25897" x="6184900" y="1104900"/>
          <p14:tracePt t="25904" x="6151563" y="1104900"/>
          <p14:tracePt t="25912" x="6126163" y="1104900"/>
          <p14:tracePt t="25919" x="6091238" y="1096963"/>
          <p14:tracePt t="25926" x="6065838" y="1096963"/>
          <p14:tracePt t="25933" x="6040438" y="1087438"/>
          <p14:tracePt t="25940" x="6015038" y="1087438"/>
          <p14:tracePt t="25947" x="5989638" y="1087438"/>
          <p14:tracePt t="25954" x="5964238" y="1087438"/>
          <p14:tracePt t="25962" x="5938838" y="1087438"/>
          <p14:tracePt t="25968" x="5913438" y="1087438"/>
          <p14:tracePt t="25976" x="5888038" y="1087438"/>
          <p14:tracePt t="25983" x="5870575" y="1087438"/>
          <p14:tracePt t="25990" x="5845175" y="1087438"/>
          <p14:tracePt t="25997" x="5827713" y="1087438"/>
          <p14:tracePt t="26004" x="5811838" y="1096963"/>
          <p14:tracePt t="26012" x="5794375" y="1096963"/>
          <p14:tracePt t="26019" x="5776913" y="1096963"/>
          <p14:tracePt t="26027" x="5751513" y="1104900"/>
          <p14:tracePt t="26033" x="5735638" y="1112838"/>
          <p14:tracePt t="26040" x="5700713" y="1130300"/>
          <p14:tracePt t="26047" x="5675313" y="1147763"/>
          <p14:tracePt t="26054" x="5657850" y="1155700"/>
          <p14:tracePt t="26062" x="5632450" y="1163638"/>
          <p14:tracePt t="26069" x="5616575" y="1181100"/>
          <p14:tracePt t="26076" x="5591175" y="1189038"/>
          <p14:tracePt t="26083" x="5565775" y="1206500"/>
          <p14:tracePt t="26090" x="5538788" y="1223963"/>
          <p14:tracePt t="26097" x="5513388" y="1241425"/>
          <p14:tracePt t="26105" x="5497513" y="1249363"/>
          <p14:tracePt t="26112" x="5472113" y="1266825"/>
          <p14:tracePt t="26119" x="5446713" y="1282700"/>
          <p14:tracePt t="26127" x="5411788" y="1300163"/>
          <p14:tracePt t="26133" x="5378450" y="1325563"/>
          <p14:tracePt t="26141" x="5343525" y="1343025"/>
          <p14:tracePt t="26148" x="5302250" y="1360488"/>
          <p14:tracePt t="26155" x="5284788" y="1376363"/>
          <p14:tracePt t="26162" x="5267325" y="1393825"/>
          <p14:tracePt t="26169" x="5249863" y="1393825"/>
          <p14:tracePt t="26177" x="5233988" y="1401763"/>
          <p14:tracePt t="26184" x="5233988" y="1419225"/>
          <p14:tracePt t="26192" x="5216525" y="1427163"/>
          <p14:tracePt t="26199" x="5199063" y="1436688"/>
          <p14:tracePt t="26206" x="5191125" y="1444625"/>
          <p14:tracePt t="26213" x="5165725" y="1452563"/>
          <p14:tracePt t="26221" x="5140325" y="1470025"/>
          <p14:tracePt t="26228" x="5106988" y="1495425"/>
          <p14:tracePt t="26235" x="5064125" y="1530350"/>
          <p14:tracePt t="26242" x="5029200" y="1555750"/>
          <p14:tracePt t="26249" x="5003800" y="1571625"/>
          <p14:tracePt t="26256" x="4987925" y="1589088"/>
          <p14:tracePt t="26264" x="4962525" y="1597025"/>
          <p14:tracePt t="26271" x="4953000" y="1606550"/>
          <p14:tracePt t="26278" x="4945063" y="1614488"/>
          <p14:tracePt t="26285" x="4945063" y="1622425"/>
          <p14:tracePt t="26293" x="4935538" y="1622425"/>
          <p14:tracePt t="26300" x="4927600" y="1622425"/>
          <p14:tracePt t="26307" x="4919663" y="1622425"/>
          <p14:tracePt t="26321" x="4919663" y="1631950"/>
          <p14:tracePt t="26335" x="4910138" y="1631950"/>
          <p14:tracePt t="26350" x="4910138" y="1639888"/>
          <p14:tracePt t="26357" x="4902200" y="1639888"/>
          <p14:tracePt t="26385" x="4894263" y="1649413"/>
          <p14:tracePt t="26393" x="4884738" y="1649413"/>
          <p14:tracePt t="26400" x="4876800" y="1649413"/>
          <p14:tracePt t="26407" x="4876800" y="1657350"/>
          <p14:tracePt t="26414" x="4868863" y="1665288"/>
          <p14:tracePt t="26421" x="4859338" y="1665288"/>
          <p14:tracePt t="26435" x="4859338" y="1674813"/>
          <p14:tracePt t="26443" x="4851400" y="1682750"/>
          <p14:tracePt t="26450" x="4843463" y="1682750"/>
          <p14:tracePt t="26457" x="4833938" y="1690688"/>
          <p14:tracePt t="26464" x="4833938" y="1700213"/>
          <p14:tracePt t="26471" x="4826000" y="1700213"/>
          <p14:tracePt t="26478" x="4826000" y="1708150"/>
          <p14:tracePt t="26485" x="4818063" y="1708150"/>
          <p14:tracePt t="26500" x="4808538" y="1708150"/>
          <p14:tracePt t="26507" x="4808538" y="1716088"/>
          <p14:tracePt t="26515" x="4800600" y="1716088"/>
          <p14:tracePt t="26522" x="4800600" y="1725613"/>
          <p14:tracePt t="26529" x="4791075" y="1725613"/>
          <p14:tracePt t="26550" x="4783138" y="1725613"/>
          <p14:tracePt t="26558" x="4775200" y="1733550"/>
          <p14:tracePt t="26579" x="4765675" y="1741488"/>
          <p14:tracePt t="26586" x="4757738" y="1741488"/>
          <p14:tracePt t="26594" x="4757738" y="1751013"/>
          <p14:tracePt t="26601" x="4749800" y="1751013"/>
          <p14:tracePt t="26615" x="4740275" y="1758950"/>
          <p14:tracePt t="26623" x="4724400" y="1776413"/>
          <p14:tracePt t="26637" x="4714875" y="1784350"/>
          <p14:tracePt t="26644" x="4706938" y="1793875"/>
          <p14:tracePt t="26651" x="4699000" y="1801813"/>
          <p14:tracePt t="26659" x="4681538" y="1819275"/>
          <p14:tracePt t="26666" x="4664075" y="1835150"/>
          <p14:tracePt t="26673" x="4646613" y="1844675"/>
          <p14:tracePt t="26680" x="4638675" y="1852613"/>
          <p14:tracePt t="26688" x="4621213" y="1870075"/>
          <p14:tracePt t="26695" x="4613275" y="1885950"/>
          <p14:tracePt t="26702" x="4595813" y="1895475"/>
          <p14:tracePt t="26711" x="4587875" y="1911350"/>
          <p14:tracePt t="26717" x="4570413" y="1920875"/>
          <p14:tracePt t="26724" x="4554538" y="1928813"/>
          <p14:tracePt t="26731" x="4529138" y="1946275"/>
          <p14:tracePt t="26738" x="4511675" y="1971675"/>
          <p14:tracePt t="26746" x="4503738" y="1997075"/>
          <p14:tracePt t="26753" x="4486275" y="2005013"/>
          <p14:tracePt t="26760" x="4468813" y="2030413"/>
          <p14:tracePt t="26767" x="4451350" y="2047875"/>
          <p14:tracePt t="26776" x="4435475" y="2065338"/>
          <p14:tracePt t="26782" x="4425950" y="2082800"/>
          <p14:tracePt t="26790" x="4418013" y="2090738"/>
          <p14:tracePt t="26797" x="4410075" y="2098675"/>
          <p14:tracePt t="26804" x="4392613" y="2116138"/>
          <p14:tracePt t="26811" x="4392613" y="2124075"/>
          <p14:tracePt t="26818" x="4375150" y="2133600"/>
          <p14:tracePt t="26827" x="4367213" y="2149475"/>
          <p14:tracePt t="26833" x="4359275" y="2166938"/>
          <p14:tracePt t="26840" x="4341813" y="2166938"/>
          <p14:tracePt t="26847" x="4341813" y="2192338"/>
          <p14:tracePt t="26854" x="4332288" y="2209800"/>
          <p14:tracePt t="26862" x="4316413" y="2227263"/>
          <p14:tracePt t="26869" x="4298950" y="2252663"/>
          <p14:tracePt t="26876" x="4281488" y="2260600"/>
          <p14:tracePt t="26884" x="4273550" y="2286000"/>
          <p14:tracePt t="26892" x="4265613" y="2303463"/>
          <p14:tracePt t="26898" x="4256088" y="2328863"/>
          <p14:tracePt t="26905" x="4248150" y="2336800"/>
          <p14:tracePt t="26913" x="4230688" y="2362200"/>
          <p14:tracePt t="26920" x="4222750" y="2379663"/>
          <p14:tracePt t="26927" x="4214813" y="2397125"/>
          <p14:tracePt t="26934" x="4205288" y="2413000"/>
          <p14:tracePt t="26941" x="4187825" y="2430463"/>
          <p14:tracePt t="26948" x="4187825" y="2447925"/>
          <p14:tracePt t="26956" x="4179888" y="2463800"/>
          <p14:tracePt t="26963" x="4171950" y="2489200"/>
          <p14:tracePt t="26970" x="4162425" y="2506663"/>
          <p14:tracePt t="26977" x="4162425" y="2532063"/>
          <p14:tracePt t="26985" x="4154488" y="2541588"/>
          <p14:tracePt t="26994" x="4146550" y="2566988"/>
          <p14:tracePt t="26999" x="4137025" y="2582863"/>
          <p14:tracePt t="27006" x="4129088" y="2608263"/>
          <p14:tracePt t="27014" x="4129088" y="2617788"/>
          <p14:tracePt t="27021" x="4121150" y="2633663"/>
          <p14:tracePt t="27028" x="4121150" y="2660650"/>
          <p14:tracePt t="27035" x="4103688" y="2668588"/>
          <p14:tracePt t="27043" x="4095750" y="2693988"/>
          <p14:tracePt t="27049" x="4086225" y="2719388"/>
          <p14:tracePt t="27056" x="4078288" y="2744788"/>
          <p14:tracePt t="27064" x="4070350" y="2762250"/>
          <p14:tracePt t="27071" x="4052888" y="2787650"/>
          <p14:tracePt t="27078" x="4044950" y="2813050"/>
          <p14:tracePt t="27085" x="4044950" y="2846388"/>
          <p14:tracePt t="27093" x="4044950" y="2871788"/>
          <p14:tracePt t="27100" x="4027488" y="2906713"/>
          <p14:tracePt t="27107" x="4017963" y="2932113"/>
          <p14:tracePt t="27114" x="4010025" y="2957513"/>
          <p14:tracePt t="27121" x="4002088" y="2990850"/>
          <p14:tracePt t="27128" x="3992563" y="3025775"/>
          <p14:tracePt t="27136" x="3992563" y="3051175"/>
          <p14:tracePt t="27143" x="3992563" y="3076575"/>
          <p14:tracePt t="27150" x="3984625" y="3101975"/>
          <p14:tracePt t="27158" x="3976688" y="3135313"/>
          <p14:tracePt t="27164" x="3976688" y="3152775"/>
          <p14:tracePt t="27171" x="3967163" y="3178175"/>
          <p14:tracePt t="27179" x="3967163" y="3211513"/>
          <p14:tracePt t="27186" x="3967163" y="3228975"/>
          <p14:tracePt t="27193" x="3959225" y="3254375"/>
          <p14:tracePt t="27200" x="3959225" y="3279775"/>
          <p14:tracePt t="27208" x="3951288" y="3322638"/>
          <p14:tracePt t="27214" x="3951288" y="3365500"/>
          <p14:tracePt t="27222" x="3951288" y="3441700"/>
          <p14:tracePt t="27229" x="3951288" y="3527425"/>
          <p14:tracePt t="27236" x="3951288" y="3619500"/>
          <p14:tracePt t="27243" x="3951288" y="3697288"/>
          <p14:tracePt t="27250" x="3959225" y="3756025"/>
          <p14:tracePt t="27257" x="3959225" y="3798888"/>
          <p14:tracePt t="27264" x="3976688" y="3841750"/>
          <p14:tracePt t="27275" x="3976688" y="3875088"/>
          <p14:tracePt t="27279" x="3984625" y="3900488"/>
          <p14:tracePt t="27286" x="3984625" y="3925888"/>
          <p14:tracePt t="27293" x="4010025" y="3968750"/>
          <p14:tracePt t="27300" x="4010025" y="4002088"/>
          <p14:tracePt t="27308" x="4035425" y="4037013"/>
          <p14:tracePt t="27315" x="4052888" y="4070350"/>
          <p14:tracePt t="27322" x="4070350" y="4105275"/>
          <p14:tracePt t="27329" x="4086225" y="4138613"/>
          <p14:tracePt t="27336" x="4103688" y="4164013"/>
          <p14:tracePt t="27343" x="4111625" y="4181475"/>
          <p14:tracePt t="27350" x="4121150" y="4206875"/>
          <p14:tracePt t="27358" x="4146550" y="4232275"/>
          <p14:tracePt t="27365" x="4154488" y="4240213"/>
          <p14:tracePt t="27372" x="4171950" y="4275138"/>
          <p14:tracePt t="27380" x="4187825" y="4291013"/>
          <p14:tracePt t="27387" x="4205288" y="4316413"/>
          <p14:tracePt t="27394" x="4222750" y="4351338"/>
          <p14:tracePt t="27401" x="4240213" y="4376738"/>
          <p14:tracePt t="27408" x="4256088" y="4402138"/>
          <p14:tracePt t="27415" x="4273550" y="4435475"/>
          <p14:tracePt t="27422" x="4298950" y="4470400"/>
          <p14:tracePt t="27429" x="4316413" y="4503738"/>
          <p14:tracePt t="27436" x="4324350" y="4529138"/>
          <p14:tracePt t="27443" x="4359275" y="4564063"/>
          <p14:tracePt t="27450" x="4367213" y="4579938"/>
          <p14:tracePt t="27458" x="4384675" y="4597400"/>
          <p14:tracePt t="27465" x="4400550" y="4622800"/>
          <p14:tracePt t="27472" x="4418013" y="4648200"/>
          <p14:tracePt t="27479" x="4443413" y="4683125"/>
          <p14:tracePt t="27486" x="4468813" y="4708525"/>
          <p14:tracePt t="27493" x="4486275" y="4733925"/>
          <p14:tracePt t="27500" x="4511675" y="4749800"/>
          <p14:tracePt t="27509" x="4519613" y="4759325"/>
          <p14:tracePt t="27515" x="4537075" y="4767263"/>
          <p14:tracePt t="27522" x="4545013" y="4784725"/>
          <p14:tracePt t="27529" x="4570413" y="4802188"/>
          <p14:tracePt t="27536" x="4595813" y="4818063"/>
          <p14:tracePt t="27543" x="4605338" y="4835525"/>
          <p14:tracePt t="27550" x="4638675" y="4860925"/>
          <p14:tracePt t="27558" x="4664075" y="4878388"/>
          <p14:tracePt t="27565" x="4689475" y="4886325"/>
          <p14:tracePt t="27572" x="4714875" y="4894263"/>
          <p14:tracePt t="27579" x="4724400" y="4903788"/>
          <p14:tracePt t="27586" x="4732338" y="4911725"/>
          <p14:tracePt t="27593" x="4749800" y="4919663"/>
          <p14:tracePt t="27608" x="4757738" y="4929188"/>
          <p14:tracePt t="27614" x="4765675" y="4937125"/>
          <p14:tracePt t="27622" x="4775200" y="4937125"/>
          <p14:tracePt t="27635" x="4775200" y="4946650"/>
          <p14:tracePt t="27650" x="4783138" y="4946650"/>
          <p14:tracePt t="27658" x="4791075" y="4946650"/>
          <p14:tracePt t="27679" x="4800600" y="4946650"/>
          <p14:tracePt t="27685" x="4808538" y="4946650"/>
          <p14:tracePt t="27700" x="4818063" y="4946650"/>
          <p14:tracePt t="27707" x="4826000" y="4946650"/>
          <p14:tracePt t="27714" x="4843463" y="4946650"/>
          <p14:tracePt t="27721" x="4859338" y="4929188"/>
          <p14:tracePt t="27728" x="4876800" y="4911725"/>
          <p14:tracePt t="27735" x="4910138" y="4894263"/>
          <p14:tracePt t="27742" x="4935538" y="4886325"/>
          <p14:tracePt t="27749" x="4970463" y="4868863"/>
          <p14:tracePt t="27756" x="4995863" y="4852988"/>
          <p14:tracePt t="27764" x="5021263" y="4827588"/>
          <p14:tracePt t="27771" x="5038725" y="4827588"/>
          <p14:tracePt t="27778" x="5064125" y="4810125"/>
          <p14:tracePt t="27785" x="5089525" y="4792663"/>
          <p14:tracePt t="27793" x="5114925" y="4775200"/>
          <p14:tracePt t="27800" x="5132388" y="4759325"/>
          <p14:tracePt t="27807" x="5157788" y="4733925"/>
          <p14:tracePt t="27814" x="5165725" y="4716463"/>
          <p14:tracePt t="27821" x="5191125" y="4708525"/>
          <p14:tracePt t="27828" x="5208588" y="4683125"/>
          <p14:tracePt t="27835" x="5233988" y="4657725"/>
          <p14:tracePt t="27842" x="5259388" y="4630738"/>
          <p14:tracePt t="27849" x="5276850" y="4597400"/>
          <p14:tracePt t="27857" x="5302250" y="4572000"/>
          <p14:tracePt t="27864" x="5310188" y="4546600"/>
          <p14:tracePt t="27871" x="5318125" y="4529138"/>
          <p14:tracePt t="27878" x="5335588" y="4513263"/>
          <p14:tracePt t="27885" x="5343525" y="4486275"/>
          <p14:tracePt t="27892" x="5368925" y="4460875"/>
          <p14:tracePt t="27899" x="5378450" y="4445000"/>
          <p14:tracePt t="27906" x="5394325" y="4427538"/>
          <p14:tracePt t="27913" x="5411788" y="4402138"/>
          <p14:tracePt t="27921" x="5421313" y="4376738"/>
          <p14:tracePt t="27928" x="5429250" y="4351338"/>
          <p14:tracePt t="27934" x="5446713" y="4325938"/>
          <p14:tracePt t="27943" x="5454650" y="4308475"/>
          <p14:tracePt t="27949" x="5472113" y="4283075"/>
          <p14:tracePt t="27956" x="5487988" y="4257675"/>
          <p14:tracePt t="27963" x="5505450" y="4232275"/>
          <p14:tracePt t="27970" x="5522913" y="4189413"/>
          <p14:tracePt t="27977" x="5530850" y="4156075"/>
          <p14:tracePt t="27984" x="5548313" y="4121150"/>
          <p14:tracePt t="27993" x="5565775" y="4087813"/>
          <p14:tracePt t="27998" x="5573713" y="4062413"/>
          <p14:tracePt t="28005" x="5591175" y="4037013"/>
          <p14:tracePt t="28013" x="5591175" y="4019550"/>
          <p14:tracePt t="28020" x="5599113" y="3994150"/>
          <p14:tracePt t="28027" x="5607050" y="3968750"/>
          <p14:tracePt t="28034" x="5616575" y="3943350"/>
          <p14:tracePt t="28041" x="5624513" y="3925888"/>
          <p14:tracePt t="28048" x="5624513" y="3892550"/>
          <p14:tracePt t="28055" x="5624513" y="3867150"/>
          <p14:tracePt t="28062" x="5632450" y="3832225"/>
          <p14:tracePt t="28070" x="5649913" y="3773488"/>
          <p14:tracePt t="28076" x="5667375" y="3730625"/>
          <p14:tracePt t="28083" x="5675313" y="3636963"/>
          <p14:tracePt t="28091" x="5683250" y="3578225"/>
          <p14:tracePt t="28097" x="5692775" y="3535363"/>
          <p14:tracePt t="28104" x="5692775" y="3492500"/>
          <p14:tracePt t="28112" x="5700713" y="3459163"/>
          <p14:tracePt t="28119" x="5700713" y="3416300"/>
          <p14:tracePt t="28126" x="5700713" y="3382963"/>
          <p14:tracePt t="28133" x="5700713" y="3340100"/>
          <p14:tracePt t="28141" x="5700713" y="3305175"/>
          <p14:tracePt t="28147" x="5700713" y="3289300"/>
          <p14:tracePt t="28154" x="5700713" y="3263900"/>
          <p14:tracePt t="28162" x="5700713" y="3238500"/>
          <p14:tracePt t="28169" x="5700713" y="3228975"/>
          <p14:tracePt t="28176" x="5700713" y="3203575"/>
          <p14:tracePt t="28183" x="5692775" y="3178175"/>
          <p14:tracePt t="28190" x="5692775" y="3160713"/>
          <p14:tracePt t="28197" x="5683250" y="3127375"/>
          <p14:tracePt t="28204" x="5683250" y="3084513"/>
          <p14:tracePt t="28211" x="5667375" y="3025775"/>
          <p14:tracePt t="28218" x="5657850" y="2949575"/>
          <p14:tracePt t="28225" x="5649913" y="2871788"/>
          <p14:tracePt t="28232" x="5641975" y="2813050"/>
          <p14:tracePt t="28239" x="5624513" y="2770188"/>
          <p14:tracePt t="28247" x="5616575" y="2736850"/>
          <p14:tracePt t="28254" x="5607050" y="2711450"/>
          <p14:tracePt t="28261" x="5599113" y="2693988"/>
          <p14:tracePt t="28268" x="5599113" y="2676525"/>
          <p14:tracePt t="28275" x="5591175" y="2668588"/>
          <p14:tracePt t="28282" x="5581650" y="2651125"/>
          <p14:tracePt t="28290" x="5573713" y="2643188"/>
          <p14:tracePt t="28297" x="5565775" y="2625725"/>
          <p14:tracePt t="28304" x="5548313" y="2600325"/>
          <p14:tracePt t="28311" x="5530850" y="2566988"/>
          <p14:tracePt t="28318" x="5513388" y="2541588"/>
          <p14:tracePt t="28325" x="5497513" y="2506663"/>
          <p14:tracePt t="28332" x="5472113" y="2481263"/>
          <p14:tracePt t="28339" x="5462588" y="2473325"/>
          <p14:tracePt t="28347" x="5446713" y="2447925"/>
          <p14:tracePt t="28354" x="5429250" y="2430463"/>
          <p14:tracePt t="28361" x="5411788" y="2405063"/>
          <p14:tracePt t="28368" x="5394325" y="2387600"/>
          <p14:tracePt t="28376" x="5378450" y="2354263"/>
          <p14:tracePt t="28382" x="5353050" y="2336800"/>
          <p14:tracePt t="28391" x="5318125" y="2293938"/>
          <p14:tracePt t="28397" x="5292725" y="2268538"/>
          <p14:tracePt t="28404" x="5267325" y="2243138"/>
          <p14:tracePt t="28411" x="5233988" y="2227263"/>
          <p14:tracePt t="28418" x="5208588" y="2200275"/>
          <p14:tracePt t="28425" x="5183188" y="2184400"/>
          <p14:tracePt t="28432" x="5157788" y="2166938"/>
          <p14:tracePt t="28440" x="5132388" y="2141538"/>
          <p14:tracePt t="28447" x="5106988" y="2116138"/>
          <p14:tracePt t="28454" x="5080000" y="2098675"/>
          <p14:tracePt t="28461" x="5064125" y="2073275"/>
          <p14:tracePt t="28468" x="5038725" y="2055813"/>
          <p14:tracePt t="28475" x="5013325" y="2030413"/>
          <p14:tracePt t="28482" x="4987925" y="2014538"/>
          <p14:tracePt t="28491" x="4970463" y="2005013"/>
          <p14:tracePt t="28496" x="4953000" y="1989138"/>
          <p14:tracePt t="28504" x="4935538" y="1971675"/>
          <p14:tracePt t="28511" x="4919663" y="1954213"/>
          <p14:tracePt t="28518" x="4902200" y="1946275"/>
          <p14:tracePt t="28525" x="4894263" y="1938338"/>
          <p14:tracePt t="28533" x="4876800" y="1938338"/>
          <p14:tracePt t="28541" x="4851400" y="1920875"/>
          <p14:tracePt t="28547" x="4833938" y="1911350"/>
          <p14:tracePt t="28554" x="4826000" y="1903413"/>
          <p14:tracePt t="28561" x="4808538" y="1895475"/>
          <p14:tracePt t="28568" x="4791075" y="1878013"/>
          <p14:tracePt t="28576" x="4775200" y="1870075"/>
          <p14:tracePt t="28583" x="4765675" y="1860550"/>
          <p14:tracePt t="28591" x="4749800" y="1844675"/>
          <p14:tracePt t="28597" x="4732338" y="1835150"/>
          <p14:tracePt t="28604" x="4724400" y="1827213"/>
          <p14:tracePt t="28618" x="4714875" y="1827213"/>
          <p14:tracePt t="28632" x="4706938" y="1827213"/>
          <p14:tracePt t="28641" x="4706938" y="1819275"/>
          <p14:tracePt t="28654" x="4699000" y="1819275"/>
          <p14:tracePt t="28675" x="4689475" y="1819275"/>
          <p14:tracePt t="29019" x="4689475" y="1809750"/>
          <p14:tracePt t="29048" x="4689475" y="1801813"/>
          <p14:tracePt t="29070" x="4689475" y="1793875"/>
          <p14:tracePt t="29091" x="4689475" y="1784350"/>
          <p14:tracePt t="29695" x="4673600" y="1784350"/>
          <p14:tracePt t="29702" x="4646613" y="1784350"/>
          <p14:tracePt t="29709" x="4613275" y="1784350"/>
          <p14:tracePt t="29717" x="4587875" y="1776413"/>
          <p14:tracePt t="29724" x="4554538" y="1766888"/>
          <p14:tracePt t="29731" x="4529138" y="1766888"/>
          <p14:tracePt t="29739" x="4503738" y="1758950"/>
          <p14:tracePt t="29745" x="4468813" y="1751013"/>
          <p14:tracePt t="29752" x="4443413" y="1751013"/>
          <p14:tracePt t="29760" x="4418013" y="1751013"/>
          <p14:tracePt t="29766" x="4392613" y="1741488"/>
          <p14:tracePt t="29774" x="4367213" y="1741488"/>
          <p14:tracePt t="29781" x="4332288" y="1733550"/>
          <p14:tracePt t="29788" x="4306888" y="1733550"/>
          <p14:tracePt t="29795" x="4273550" y="1725613"/>
          <p14:tracePt t="29802" x="4240213" y="1725613"/>
          <p14:tracePt t="29810" x="4214813" y="1716088"/>
          <p14:tracePt t="29817" x="4179888" y="1708150"/>
          <p14:tracePt t="29824" x="4162425" y="1700213"/>
          <p14:tracePt t="29831" x="4137025" y="1700213"/>
          <p14:tracePt t="29839" x="4121150" y="1690688"/>
          <p14:tracePt t="29845" x="4103688" y="1690688"/>
          <p14:tracePt t="29852" x="4078288" y="1682750"/>
          <p14:tracePt t="29859" x="4044950" y="1682750"/>
          <p14:tracePt t="29866" x="4010025" y="1674813"/>
          <p14:tracePt t="29874" x="3992563" y="1674813"/>
          <p14:tracePt t="29881" x="3959225" y="1674813"/>
          <p14:tracePt t="29888" x="3941763" y="1674813"/>
          <p14:tracePt t="29895" x="3925888" y="1674813"/>
          <p14:tracePt t="29902" x="3908425" y="1674813"/>
          <p14:tracePt t="29910" x="3900488" y="1674813"/>
          <p14:tracePt t="29917" x="3890963" y="1674813"/>
          <p14:tracePt t="29924" x="3865563" y="1674813"/>
          <p14:tracePt t="29931" x="3857625" y="1674813"/>
          <p14:tracePt t="29939" x="3848100" y="1674813"/>
          <p14:tracePt t="29945" x="3832225" y="1674813"/>
          <p14:tracePt t="29952" x="3814763" y="1674813"/>
          <p14:tracePt t="29960" x="3797300" y="1674813"/>
          <p14:tracePt t="29967" x="3771900" y="1674813"/>
          <p14:tracePt t="29974" x="3746500" y="1674813"/>
          <p14:tracePt t="29981" x="3713163" y="1674813"/>
          <p14:tracePt t="29990" x="3678238" y="1682750"/>
          <p14:tracePt t="29995" x="3652838" y="1682750"/>
          <p14:tracePt t="30002" x="3627438" y="1682750"/>
          <p14:tracePt t="30010" x="3594100" y="1682750"/>
          <p14:tracePt t="30017" x="3559175" y="1690688"/>
          <p14:tracePt t="30024" x="3525838" y="1690688"/>
          <p14:tracePt t="30031" x="3492500" y="1700213"/>
          <p14:tracePt t="30039" x="3467100" y="1708150"/>
          <p14:tracePt t="30045" x="3441700" y="1716088"/>
          <p14:tracePt t="30053" x="3406775" y="1725613"/>
          <p14:tracePt t="30060" x="3373438" y="1725613"/>
          <p14:tracePt t="30067" x="3338513" y="1733550"/>
          <p14:tracePt t="30074" x="3322638" y="1733550"/>
          <p14:tracePt t="30081" x="3297238" y="1733550"/>
          <p14:tracePt t="30088" x="3270250" y="1741488"/>
          <p14:tracePt t="30095" x="3254375" y="1741488"/>
          <p14:tracePt t="30103" x="3228975" y="1741488"/>
          <p14:tracePt t="30110" x="3203575" y="1741488"/>
          <p14:tracePt t="30117" x="3194050" y="1751013"/>
          <p14:tracePt t="30124" x="3168650" y="1751013"/>
          <p14:tracePt t="30132" x="3143250" y="1751013"/>
          <p14:tracePt t="30138" x="3135313" y="1751013"/>
          <p14:tracePt t="30145" x="3109913" y="1758950"/>
          <p14:tracePt t="30153" x="3084513" y="1766888"/>
          <p14:tracePt t="30160" x="3067050" y="1766888"/>
          <p14:tracePt t="30166" x="3059113" y="1776413"/>
          <p14:tracePt t="30174" x="3049588" y="1776413"/>
          <p14:tracePt t="30181" x="3041650" y="1784350"/>
          <p14:tracePt t="30205" x="3016250" y="1784350"/>
          <p14:tracePt t="30216" x="3008313" y="1784350"/>
          <p14:tracePt t="30223" x="2998788" y="1784350"/>
          <p14:tracePt t="30230" x="2990850" y="1784350"/>
          <p14:tracePt t="30238" x="2982913" y="1784350"/>
          <p14:tracePt t="30245" x="2973388" y="1784350"/>
          <p14:tracePt t="30259" x="2965450" y="1784350"/>
          <p14:tracePt t="30266" x="2955925" y="1784350"/>
          <p14:tracePt t="30287" x="2947988" y="1784350"/>
          <p14:tracePt t="30294" x="2940050" y="1784350"/>
          <p14:tracePt t="30302" x="2930525" y="1784350"/>
          <p14:tracePt t="30331" x="2922588" y="1784350"/>
          <p14:tracePt t="30352" x="2914650" y="1784350"/>
          <p14:tracePt t="30430" x="2922588" y="1784350"/>
          <p14:tracePt t="30458" x="2930525" y="1784350"/>
          <p14:tracePt t="30473" x="2940050" y="1784350"/>
          <p14:tracePt t="30494" x="2947988" y="1784350"/>
          <p14:tracePt t="30522" x="2955925" y="1784350"/>
          <p14:tracePt t="30529" x="2965450" y="1784350"/>
          <p14:tracePt t="30551" x="2973388" y="1784350"/>
          <p14:tracePt t="30557" x="2982913" y="1784350"/>
          <p14:tracePt t="30564" x="2990850" y="1784350"/>
          <p14:tracePt t="30573" x="2990850" y="1776413"/>
          <p14:tracePt t="30579" x="2998788" y="1776413"/>
          <p14:tracePt t="30593" x="3008313" y="1776413"/>
          <p14:tracePt t="30608" x="3016250" y="1776413"/>
          <p14:tracePt t="30614" x="3024188" y="1776413"/>
          <p14:tracePt t="30643" x="3033713" y="1776413"/>
          <p14:tracePt t="30664" x="3041650" y="1776413"/>
          <p14:tracePt t="30678" x="3049588" y="1766888"/>
          <p14:tracePt t="30700" x="3049588" y="1758950"/>
          <p14:tracePt t="30714" x="3059113" y="1758950"/>
          <p14:tracePt t="30728" x="3067050" y="1758950"/>
          <p14:tracePt t="30735" x="3067050" y="1751013"/>
          <p14:tracePt t="30750" x="3067050" y="1741488"/>
          <p14:tracePt t="30764" x="3074988" y="1741488"/>
          <p14:tracePt t="30772" x="3074988" y="1733550"/>
          <p14:tracePt t="30786" x="3084513" y="1733550"/>
          <p14:tracePt t="30857" x="3074988" y="1733550"/>
          <p14:tracePt t="30921" x="3067050" y="1733550"/>
          <p14:tracePt t="30950" x="3059113" y="1733550"/>
          <p14:tracePt t="30986" x="3049588" y="1733550"/>
          <p14:tracePt t="31000" x="3041650" y="1725613"/>
          <p14:tracePt t="31022" x="3033713" y="1725613"/>
          <p14:tracePt t="32167" x="3033713" y="1733550"/>
          <p14:tracePt t="32174" x="3041650" y="1751013"/>
          <p14:tracePt t="32181" x="3041650" y="1758950"/>
          <p14:tracePt t="32188" x="3049588" y="1766888"/>
          <p14:tracePt t="32195" x="3049588" y="1784350"/>
          <p14:tracePt t="32203" x="3049588" y="1793875"/>
          <p14:tracePt t="32210" x="3059113" y="1809750"/>
          <p14:tracePt t="32217" x="3059113" y="1827213"/>
          <p14:tracePt t="32224" x="3059113" y="1835150"/>
          <p14:tracePt t="32231" x="3067050" y="1852613"/>
          <p14:tracePt t="32238" x="3067050" y="1860550"/>
          <p14:tracePt t="32245" x="3074988" y="1878013"/>
          <p14:tracePt t="32253" x="3074988" y="1903413"/>
          <p14:tracePt t="32261" x="3084513" y="1928813"/>
          <p14:tracePt t="32268" x="3084513" y="1954213"/>
          <p14:tracePt t="32275" x="3084513" y="1979613"/>
          <p14:tracePt t="32282" x="3084513" y="2005013"/>
          <p14:tracePt t="32289" x="3092450" y="2030413"/>
          <p14:tracePt t="32297" x="3092450" y="2055813"/>
          <p14:tracePt t="32304" x="3092450" y="2090738"/>
          <p14:tracePt t="32311" x="3092450" y="2116138"/>
          <p14:tracePt t="32318" x="3092450" y="2133600"/>
          <p14:tracePt t="32325" x="3092450" y="2159000"/>
          <p14:tracePt t="32332" x="3092450" y="2192338"/>
          <p14:tracePt t="32339" x="3092450" y="2209800"/>
          <p14:tracePt t="32347" x="3092450" y="2235200"/>
          <p14:tracePt t="32355" x="3092450" y="2260600"/>
          <p14:tracePt t="32362" x="3092450" y="2278063"/>
          <p14:tracePt t="32369" x="3092450" y="2293938"/>
          <p14:tracePt t="32376" x="3092450" y="2319338"/>
          <p14:tracePt t="32383" x="3092450" y="2328863"/>
          <p14:tracePt t="32391" x="3084513" y="2354263"/>
          <p14:tracePt t="32398" x="3084513" y="2371725"/>
          <p14:tracePt t="32405" x="3074988" y="2387600"/>
          <p14:tracePt t="32412" x="3067050" y="2405063"/>
          <p14:tracePt t="32420" x="3049588" y="2430463"/>
          <p14:tracePt t="32427" x="3033713" y="2463800"/>
          <p14:tracePt t="32434" x="3016250" y="2498725"/>
          <p14:tracePt t="32441" x="3008313" y="2524125"/>
          <p14:tracePt t="32449" x="2982913" y="2549525"/>
          <p14:tracePt t="32456" x="2965450" y="2557463"/>
          <p14:tracePt t="32463" x="2947988" y="2566988"/>
          <p14:tracePt t="32471" x="2940050" y="2582863"/>
          <p14:tracePt t="32477" x="2930525" y="2600325"/>
          <p14:tracePt t="32484" x="2914650" y="2608263"/>
          <p14:tracePt t="32491" x="2897188" y="2617788"/>
          <p14:tracePt t="32499" x="2879725" y="2617788"/>
          <p14:tracePt t="32505" x="2863850" y="2633663"/>
          <p14:tracePt t="32512" x="2846388" y="2643188"/>
          <p14:tracePt t="32520" x="2820988" y="2651125"/>
          <p14:tracePt t="32526" x="2803525" y="2668588"/>
          <p14:tracePt t="32533" x="2786063" y="2676525"/>
          <p14:tracePt t="32541" x="2770188" y="2686050"/>
          <p14:tracePt t="32548" x="2744788" y="2693988"/>
          <p14:tracePt t="32555" x="2727325" y="2711450"/>
          <p14:tracePt t="32562" x="2709863" y="2719388"/>
          <p14:tracePt t="32570" x="2693988" y="2727325"/>
          <p14:tracePt t="32577" x="2668588" y="2744788"/>
          <p14:tracePt t="32583" x="2651125" y="2752725"/>
          <p14:tracePt t="32591" x="2641600" y="2752725"/>
          <p14:tracePt t="32598" x="2633663" y="2752725"/>
          <p14:tracePt t="32605" x="2625725" y="2752725"/>
          <p14:tracePt t="32612" x="2608263" y="2762250"/>
          <p14:tracePt t="32620" x="2590800" y="2762250"/>
          <p14:tracePt t="32633" x="2582863" y="2762250"/>
          <p14:tracePt t="32641" x="2565400" y="2762250"/>
          <p14:tracePt t="32655" x="2557463" y="2762250"/>
          <p14:tracePt t="32662" x="2540000" y="2762250"/>
          <p14:tracePt t="32676" x="2532063" y="2762250"/>
          <p14:tracePt t="32683" x="2524125" y="2762250"/>
          <p14:tracePt t="32690" x="2514600" y="2762250"/>
          <p14:tracePt t="32704" x="2497138" y="2762250"/>
          <p14:tracePt t="32711" x="2489200" y="2752725"/>
          <p14:tracePt t="32726" x="2489200" y="2744788"/>
          <p14:tracePt t="32733" x="2481263" y="2744788"/>
          <p14:tracePt t="32741" x="2471738" y="2744788"/>
          <p14:tracePt t="32747" x="2463800" y="2744788"/>
          <p14:tracePt t="32755" x="2455863" y="2744788"/>
          <p14:tracePt t="32761" x="2446338" y="2736850"/>
          <p14:tracePt t="32769" x="2446338" y="2727325"/>
          <p14:tracePt t="32776" x="2430463" y="2719388"/>
          <p14:tracePt t="32783" x="2420938" y="2719388"/>
          <p14:tracePt t="32790" x="2420938" y="2711450"/>
          <p14:tracePt t="32797" x="2405063" y="2711450"/>
          <p14:tracePt t="32805" x="2395538" y="2701925"/>
          <p14:tracePt t="32819" x="2387600" y="2693988"/>
          <p14:tracePt t="32826" x="2370138" y="2686050"/>
          <p14:tracePt t="32834" x="2362200" y="2668588"/>
          <p14:tracePt t="32841" x="2352675" y="2668588"/>
          <p14:tracePt t="32848" x="2344738" y="2668588"/>
          <p14:tracePt t="32855" x="2336800" y="2660650"/>
          <p14:tracePt t="32871" x="2327275" y="2651125"/>
          <p14:tracePt t="32877" x="2319338" y="2651125"/>
          <p14:tracePt t="32891" x="2319338" y="2643188"/>
          <p14:tracePt t="32913" x="2311400" y="2643188"/>
          <p14:tracePt t="32927" x="2301875" y="2643188"/>
          <p14:tracePt t="33065" x="2311400" y="2643188"/>
          <p14:tracePt t="33094" x="2311400" y="2651125"/>
          <p14:tracePt t="33101" x="2319338" y="2651125"/>
          <p14:tracePt t="33108" x="2327275" y="2660650"/>
          <p14:tracePt t="33122" x="2336800" y="2668588"/>
          <p14:tracePt t="33129" x="2352675" y="2686050"/>
          <p14:tracePt t="33137" x="2370138" y="2701925"/>
          <p14:tracePt t="33144" x="2405063" y="2752725"/>
          <p14:tracePt t="33151" x="2438400" y="2805113"/>
          <p14:tracePt t="33158" x="2463800" y="2863850"/>
          <p14:tracePt t="33165" x="2497138" y="2940050"/>
          <p14:tracePt t="33172" x="2540000" y="3016250"/>
          <p14:tracePt t="33179" x="2574925" y="3109913"/>
          <p14:tracePt t="33188" x="2608263" y="3170238"/>
          <p14:tracePt t="33193" x="2625725" y="3228975"/>
          <p14:tracePt t="33201" x="2659063" y="3297238"/>
          <p14:tracePt t="33207" x="2676525" y="3340100"/>
          <p14:tracePt t="33215" x="2684463" y="3365500"/>
          <p14:tracePt t="33222" x="2693988" y="3398838"/>
          <p14:tracePt t="33229" x="2701925" y="3408363"/>
          <p14:tracePt t="33236" x="2701925" y="3433763"/>
          <p14:tracePt t="33244" x="2709863" y="3449638"/>
          <p14:tracePt t="33251" x="2709863" y="3459163"/>
          <p14:tracePt t="33258" x="2719388" y="3467100"/>
          <p14:tracePt t="33265" x="2719388" y="3484563"/>
          <p14:tracePt t="33272" x="2719388" y="3492500"/>
          <p14:tracePt t="33279" x="2719388" y="3509963"/>
          <p14:tracePt t="33287" x="2719388" y="3527425"/>
          <p14:tracePt t="33293" x="2719388" y="3535363"/>
          <p14:tracePt t="33300" x="2719388" y="3560763"/>
          <p14:tracePt t="33308" x="2719388" y="3568700"/>
          <p14:tracePt t="33314" x="2719388" y="3594100"/>
          <p14:tracePt t="33322" x="2719388" y="3619500"/>
          <p14:tracePt t="33329" x="2719388" y="3629025"/>
          <p14:tracePt t="33337" x="2719388" y="3654425"/>
          <p14:tracePt t="33343" x="2719388" y="3671888"/>
          <p14:tracePt t="33350" x="2719388" y="3679825"/>
          <p14:tracePt t="33357" x="2719388" y="3697288"/>
          <p14:tracePt t="33365" x="2719388" y="3722688"/>
          <p14:tracePt t="33372" x="2719388" y="3730625"/>
          <p14:tracePt t="33379" x="2719388" y="3748088"/>
          <p14:tracePt t="33386" x="2719388" y="3756025"/>
          <p14:tracePt t="33393" x="2719388" y="3763963"/>
          <p14:tracePt t="33400" x="2709863" y="3781425"/>
          <p14:tracePt t="33407" x="2709863" y="3790950"/>
          <p14:tracePt t="33414" x="2701925" y="3806825"/>
          <p14:tracePt t="33422" x="2693988" y="3824288"/>
          <p14:tracePt t="33429" x="2684463" y="3832225"/>
          <p14:tracePt t="33437" x="2676525" y="3849688"/>
          <p14:tracePt t="33443" x="2668588" y="3875088"/>
          <p14:tracePt t="33450" x="2651125" y="3908425"/>
          <p14:tracePt t="33457" x="2625725" y="3935413"/>
          <p14:tracePt t="33464" x="2608263" y="3968750"/>
          <p14:tracePt t="33472" x="2582863" y="3994150"/>
          <p14:tracePt t="33478" x="2565400" y="4011613"/>
          <p14:tracePt t="33486" x="2540000" y="4044950"/>
          <p14:tracePt t="33493" x="2524125" y="4070350"/>
          <p14:tracePt t="33500" x="2506663" y="4087813"/>
          <p14:tracePt t="33507" x="2481263" y="4113213"/>
          <p14:tracePt t="33514" x="2471738" y="4130675"/>
          <p14:tracePt t="33522" x="2463800" y="4146550"/>
          <p14:tracePt t="33529" x="2455863" y="4156075"/>
          <p14:tracePt t="33537" x="2446338" y="4164013"/>
          <p14:tracePt t="33544" x="2438400" y="4171950"/>
          <p14:tracePt t="33551" x="2438400" y="4181475"/>
          <p14:tracePt t="33565" x="2430463" y="4181475"/>
          <p14:tracePt t="33580" x="2430463" y="4189413"/>
          <p14:tracePt t="33587" x="2420938" y="4189413"/>
          <p14:tracePt t="33594" x="2420938" y="4197350"/>
          <p14:tracePt t="33660" x="2420938" y="4189413"/>
          <p14:tracePt t="33681" x="2420938" y="4181475"/>
          <p14:tracePt t="33688" x="2420938" y="4171950"/>
          <p14:tracePt t="33695" x="2420938" y="4164013"/>
          <p14:tracePt t="33702" x="2430463" y="4138613"/>
          <p14:tracePt t="33709" x="2446338" y="4087813"/>
          <p14:tracePt t="33717" x="2489200" y="4011613"/>
          <p14:tracePt t="33724" x="2540000" y="3925888"/>
          <p14:tracePt t="33731" x="2574925" y="3824288"/>
          <p14:tracePt t="33738" x="2600325" y="3748088"/>
          <p14:tracePt t="33745" x="2633663" y="3679825"/>
          <p14:tracePt t="33753" x="2651125" y="3636963"/>
          <p14:tracePt t="33759" x="2659063" y="3603625"/>
          <p14:tracePt t="33766" x="2676525" y="3568700"/>
          <p14:tracePt t="33774" x="2684463" y="3535363"/>
          <p14:tracePt t="33780" x="2693988" y="3517900"/>
          <p14:tracePt t="33788" x="2701925" y="3492500"/>
          <p14:tracePt t="33794" x="2701925" y="3484563"/>
          <p14:tracePt t="33802" x="2709863" y="3459163"/>
          <p14:tracePt t="33809" x="2709863" y="3433763"/>
          <p14:tracePt t="33817" x="2719388" y="3416300"/>
          <p14:tracePt t="33823" x="2719388" y="3390900"/>
          <p14:tracePt t="33830" x="2719388" y="3365500"/>
          <p14:tracePt t="33837" x="2727325" y="3340100"/>
          <p14:tracePt t="33844" x="2727325" y="3305175"/>
          <p14:tracePt t="33852" x="2735263" y="3246438"/>
          <p14:tracePt t="33859" x="2735263" y="3195638"/>
          <p14:tracePt t="33866" x="2744788" y="3119438"/>
          <p14:tracePt t="33873" x="2752725" y="3041650"/>
          <p14:tracePt t="33880" x="2752725" y="2974975"/>
          <p14:tracePt t="33887" x="2752725" y="2932113"/>
          <p14:tracePt t="33894" x="2752725" y="2889250"/>
          <p14:tracePt t="33902" x="2752725" y="2863850"/>
          <p14:tracePt t="33909" x="2752725" y="2838450"/>
          <p14:tracePt t="33923" x="2752725" y="2820988"/>
          <p14:tracePt t="33937" x="2752725" y="2813050"/>
          <p14:tracePt t="33958" x="2752725" y="2805113"/>
          <p14:tracePt t="33965" x="2744788" y="2805113"/>
          <p14:tracePt t="33979" x="2744788" y="2795588"/>
          <p14:tracePt t="33987" x="2744788" y="2787650"/>
          <p14:tracePt t="34001" x="2735263" y="2787650"/>
          <p14:tracePt t="34008" x="2735263" y="2778125"/>
          <p14:tracePt t="34015" x="2727325" y="2770188"/>
          <p14:tracePt t="34029" x="2719388" y="2762250"/>
          <p14:tracePt t="34036" x="2719388" y="2752725"/>
          <p14:tracePt t="34043" x="2709863" y="2744788"/>
          <p14:tracePt t="34057" x="2701925" y="2744788"/>
          <p14:tracePt t="34065" x="2701925" y="2736850"/>
          <p14:tracePt t="34071" x="2693988" y="2727325"/>
          <p14:tracePt t="34079" x="2684463" y="2727325"/>
          <p14:tracePt t="34086" x="2684463" y="2719388"/>
          <p14:tracePt t="34092" x="2668588" y="2719388"/>
          <p14:tracePt t="34100" x="2659063" y="2711450"/>
          <p14:tracePt t="34114" x="2641600" y="2701925"/>
          <p14:tracePt t="34121" x="2633663" y="2693988"/>
          <p14:tracePt t="34128" x="2625725" y="2686050"/>
          <p14:tracePt t="34136" x="2616200" y="2686050"/>
          <p14:tracePt t="34143" x="2600325" y="2668588"/>
          <p14:tracePt t="34150" x="2590800" y="2668588"/>
          <p14:tracePt t="34157" x="2565400" y="2651125"/>
          <p14:tracePt t="34164" x="2540000" y="2643188"/>
          <p14:tracePt t="34172" x="2514600" y="2625725"/>
          <p14:tracePt t="34179" x="2497138" y="2608263"/>
          <p14:tracePt t="34187" x="2471738" y="2600325"/>
          <p14:tracePt t="34193" x="2446338" y="2592388"/>
          <p14:tracePt t="34202" x="2420938" y="2582863"/>
          <p14:tracePt t="34218" x="2387600" y="2566988"/>
          <p14:tracePt t="34223" x="2370138" y="2557463"/>
          <p14:tracePt t="34230" x="2362200" y="2549525"/>
          <p14:tracePt t="34237" x="2344738" y="2541588"/>
          <p14:tracePt t="34245" x="2336800" y="2541588"/>
          <p14:tracePt t="34252" x="2327275" y="2541588"/>
          <p14:tracePt t="34267" x="2319338" y="2541588"/>
          <p14:tracePt t="34274" x="2311400" y="2532063"/>
          <p14:tracePt t="34295" x="2301875" y="2532063"/>
          <p14:tracePt t="34311" x="2293938" y="2532063"/>
          <p14:tracePt t="34325" x="2286000" y="2532063"/>
          <p14:tracePt t="34383" x="2293938" y="2532063"/>
          <p14:tracePt t="34398" x="2301875" y="2532063"/>
          <p14:tracePt t="34405" x="2301875" y="2541588"/>
          <p14:tracePt t="34412" x="2311400" y="2549525"/>
          <p14:tracePt t="34420" x="2336800" y="2557463"/>
          <p14:tracePt t="34427" x="2379663" y="2582863"/>
          <p14:tracePt t="34435" x="2430463" y="2617788"/>
          <p14:tracePt t="34441" x="2489200" y="2643188"/>
          <p14:tracePt t="34448" x="2574925" y="2686050"/>
          <p14:tracePt t="34455" x="2625725" y="2744788"/>
          <p14:tracePt t="34462" x="2668588" y="2770188"/>
          <p14:tracePt t="34470" x="2709863" y="2795588"/>
          <p14:tracePt t="34476" x="2744788" y="2838450"/>
          <p14:tracePt t="34484" x="2760663" y="2871788"/>
          <p14:tracePt t="34491" x="2786063" y="2897188"/>
          <p14:tracePt t="34498" x="2820988" y="2932113"/>
          <p14:tracePt t="34506" x="2838450" y="2965450"/>
          <p14:tracePt t="34513" x="2854325" y="3000375"/>
          <p14:tracePt t="34520" x="2871788" y="3067050"/>
          <p14:tracePt t="34527" x="2905125" y="3144838"/>
          <p14:tracePt t="34535" x="2940050" y="3228975"/>
          <p14:tracePt t="34541" x="2973388" y="3322638"/>
          <p14:tracePt t="34548" x="2982913" y="3408363"/>
          <p14:tracePt t="34556" x="3008313" y="3484563"/>
          <p14:tracePt t="34562" x="3016250" y="3552825"/>
          <p14:tracePt t="34570" x="3024188" y="3629025"/>
          <p14:tracePt t="34576" x="3024188" y="3687763"/>
          <p14:tracePt t="34584" x="3024188" y="3713163"/>
          <p14:tracePt t="34592" x="3024188" y="3738563"/>
          <p14:tracePt t="34598" x="3024188" y="3763963"/>
          <p14:tracePt t="34606" x="3024188" y="3773488"/>
          <p14:tracePt t="34613" x="3024188" y="3790950"/>
          <p14:tracePt t="34620" x="3024188" y="3798888"/>
          <p14:tracePt t="34635" x="3024188" y="3806825"/>
          <p14:tracePt t="34641" x="3024188" y="3816350"/>
          <p14:tracePt t="34656" x="3024188" y="3824288"/>
          <p14:tracePt t="34663" x="3016250" y="3824288"/>
          <p14:tracePt t="34670" x="3008313" y="3841750"/>
          <p14:tracePt t="34677" x="2998788" y="3841750"/>
          <p14:tracePt t="34684" x="2990850" y="3857625"/>
          <p14:tracePt t="34692" x="2973388" y="3883025"/>
          <p14:tracePt t="34699" x="2947988" y="3908425"/>
          <p14:tracePt t="34706" x="2930525" y="3925888"/>
          <p14:tracePt t="34713" x="2905125" y="3968750"/>
          <p14:tracePt t="34720" x="2879725" y="3986213"/>
          <p14:tracePt t="34727" x="2854325" y="4011613"/>
          <p14:tracePt t="34734" x="2828925" y="4037013"/>
          <p14:tracePt t="34742" x="2820988" y="4062413"/>
          <p14:tracePt t="34749" x="2795588" y="4079875"/>
          <p14:tracePt t="34756" x="2778125" y="4095750"/>
          <p14:tracePt t="34763" x="2752725" y="4113213"/>
          <p14:tracePt t="34770" x="2735263" y="4121150"/>
          <p14:tracePt t="34777" x="2719388" y="4130675"/>
          <p14:tracePt t="34786" x="2701925" y="4146550"/>
          <p14:tracePt t="34793" x="2676525" y="4156075"/>
          <p14:tracePt t="34800" x="2651125" y="4164013"/>
          <p14:tracePt t="34807" x="2633663" y="4171950"/>
          <p14:tracePt t="34814" x="2608263" y="4171950"/>
          <p14:tracePt t="34822" x="2582863" y="4181475"/>
          <p14:tracePt t="34829" x="2557463" y="4189413"/>
          <p14:tracePt t="34836" x="2540000" y="4189413"/>
          <p14:tracePt t="34843" x="2514600" y="4197350"/>
          <p14:tracePt t="34851" x="2489200" y="4197350"/>
          <p14:tracePt t="34857" x="2471738" y="4197350"/>
          <p14:tracePt t="34865" x="2455863" y="4197350"/>
          <p14:tracePt t="34872" x="2438400" y="4197350"/>
          <p14:tracePt t="34887" x="2430463" y="4197350"/>
          <p14:tracePt t="34894" x="2420938" y="4197350"/>
          <p14:tracePt t="34908" x="2413000" y="4197350"/>
          <p14:tracePt t="34923" x="2405063" y="4197350"/>
          <p14:tracePt t="34996" x="2413000" y="4197350"/>
          <p14:tracePt t="35003" x="2413000" y="4189413"/>
          <p14:tracePt t="35025" x="2420938" y="4181475"/>
          <p14:tracePt t="35032" x="2430463" y="4164013"/>
          <p14:tracePt t="35046" x="2438400" y="4146550"/>
          <p14:tracePt t="35053" x="2455863" y="4121150"/>
          <p14:tracePt t="35061" x="2481263" y="4087813"/>
          <p14:tracePt t="35069" x="2514600" y="4027488"/>
          <p14:tracePt t="35075" x="2557463" y="3935413"/>
          <p14:tracePt t="35083" x="2616200" y="3841750"/>
          <p14:tracePt t="35090" x="2676525" y="3713163"/>
          <p14:tracePt t="35097" x="2735263" y="3578225"/>
          <p14:tracePt t="35104" x="2786063" y="3467100"/>
          <p14:tracePt t="35111" x="2803525" y="3390900"/>
          <p14:tracePt t="35119" x="2820988" y="3340100"/>
          <p14:tracePt t="35125" x="2828925" y="3322638"/>
          <p14:tracePt t="35132" x="2838450" y="3305175"/>
          <p14:tracePt t="35139" x="2838450" y="3289300"/>
          <p14:tracePt t="35146" x="2838450" y="3279775"/>
          <p14:tracePt t="35154" x="2838450" y="3271838"/>
          <p14:tracePt t="35161" x="2838450" y="3254375"/>
          <p14:tracePt t="35175" x="2838450" y="3246438"/>
          <p14:tracePt t="35182" x="2838450" y="3238500"/>
          <p14:tracePt t="35190" x="2838450" y="3228975"/>
          <p14:tracePt t="35197" x="2828925" y="3211513"/>
          <p14:tracePt t="35204" x="2828925" y="3186113"/>
          <p14:tracePt t="35211" x="2828925" y="3160713"/>
          <p14:tracePt t="35218" x="2820988" y="3144838"/>
          <p14:tracePt t="35225" x="2811463" y="3101975"/>
          <p14:tracePt t="35232" x="2803525" y="3076575"/>
          <p14:tracePt t="35239" x="2786063" y="3041650"/>
          <p14:tracePt t="35246" x="2778125" y="3008313"/>
          <p14:tracePt t="35253" x="2770188" y="2974975"/>
          <p14:tracePt t="35261" x="2760663" y="2957513"/>
          <p14:tracePt t="35268" x="2744788" y="2940050"/>
          <p14:tracePt t="35275" x="2735263" y="2914650"/>
          <p14:tracePt t="35283" x="2727325" y="2897188"/>
          <p14:tracePt t="35290" x="2709863" y="2871788"/>
          <p14:tracePt t="35297" x="2709863" y="2855913"/>
          <p14:tracePt t="35304" x="2693988" y="2830513"/>
          <p14:tracePt t="35311" x="2676525" y="2813050"/>
          <p14:tracePt t="35319" x="2668588" y="2795588"/>
          <p14:tracePt t="35325" x="2651125" y="2787650"/>
          <p14:tracePt t="35332" x="2651125" y="2778125"/>
          <p14:tracePt t="35339" x="2641600" y="2770188"/>
          <p14:tracePt t="35346" x="2625725" y="2762250"/>
          <p14:tracePt t="35354" x="2616200" y="2752725"/>
          <p14:tracePt t="35368" x="2600325" y="2744788"/>
          <p14:tracePt t="35375" x="2590800" y="2736850"/>
          <p14:tracePt t="35390" x="2574925" y="2719388"/>
          <p14:tracePt t="35397" x="2557463" y="2711450"/>
          <p14:tracePt t="35404" x="2549525" y="2693988"/>
          <p14:tracePt t="35411" x="2532063" y="2686050"/>
          <p14:tracePt t="35419" x="2514600" y="2676525"/>
          <p14:tracePt t="35425" x="2506663" y="2668588"/>
          <p14:tracePt t="35433" x="2489200" y="2651125"/>
          <p14:tracePt t="35440" x="2471738" y="2651125"/>
          <p14:tracePt t="35447" x="2463800" y="2643188"/>
          <p14:tracePt t="35454" x="2455863" y="2643188"/>
          <p14:tracePt t="35461" x="2446338" y="2643188"/>
          <p14:tracePt t="35469" x="2438400" y="2643188"/>
          <p14:tracePt t="35484" x="2430463" y="2633663"/>
          <p14:tracePt t="35490" x="2420938" y="2633663"/>
          <p14:tracePt t="35504" x="2413000" y="2633663"/>
          <p14:tracePt t="35526" x="2405063" y="2633663"/>
          <p14:tracePt t="35619" x="2405063" y="2643188"/>
          <p14:tracePt t="35626" x="2413000" y="2651125"/>
          <p14:tracePt t="35633" x="2420938" y="2660650"/>
          <p14:tracePt t="35640" x="2438400" y="2686050"/>
          <p14:tracePt t="35647" x="2481263" y="2744788"/>
          <p14:tracePt t="35655" x="2506663" y="2805113"/>
          <p14:tracePt t="35661" x="2565400" y="2897188"/>
          <p14:tracePt t="35670" x="2608263" y="2990850"/>
          <p14:tracePt t="35676" x="2641600" y="3076575"/>
          <p14:tracePt t="35686" x="2676525" y="3170238"/>
          <p14:tracePt t="35691" x="2684463" y="3228975"/>
          <p14:tracePt t="35698" x="2693988" y="3271838"/>
          <p14:tracePt t="35705" x="2709863" y="3322638"/>
          <p14:tracePt t="35712" x="2719388" y="3348038"/>
          <p14:tracePt t="35720" x="2719388" y="3382963"/>
          <p14:tracePt t="35727" x="2719388" y="3416300"/>
          <p14:tracePt t="35735" x="2727325" y="3449638"/>
          <p14:tracePt t="35741" x="2727325" y="3492500"/>
          <p14:tracePt t="35748" x="2744788" y="3535363"/>
          <p14:tracePt t="35755" x="2744788" y="3586163"/>
          <p14:tracePt t="35763" x="2744788" y="3629025"/>
          <p14:tracePt t="35770" x="2735263" y="3671888"/>
          <p14:tracePt t="35777" x="2727325" y="3722688"/>
          <p14:tracePt t="35785" x="2719388" y="3748088"/>
          <p14:tracePt t="35792" x="2709863" y="3798888"/>
          <p14:tracePt t="35799" x="2693988" y="3832225"/>
          <p14:tracePt t="35806" x="2684463" y="3867150"/>
          <p14:tracePt t="35813" x="2676525" y="3892550"/>
          <p14:tracePt t="35820" x="2659063" y="3908425"/>
          <p14:tracePt t="35827" x="2659063" y="3925888"/>
          <p14:tracePt t="35835" x="2651125" y="3935413"/>
          <p14:tracePt t="35842" x="2641600" y="3943350"/>
          <p14:tracePt t="35849" x="2633663" y="3951288"/>
          <p14:tracePt t="35856" x="2633663" y="3960813"/>
          <p14:tracePt t="35864" x="2625725" y="3968750"/>
          <p14:tracePt t="35871" x="2616200" y="3968750"/>
          <p14:tracePt t="35892" x="2608263" y="3976688"/>
          <p14:tracePt t="35900" x="2600325" y="3976688"/>
          <p14:tracePt t="35907" x="2590800" y="3986213"/>
          <p14:tracePt t="35928" x="2582863" y="3986213"/>
          <p14:tracePt t="35935" x="2574925" y="3986213"/>
          <p14:tracePt t="35951" x="2565400" y="3986213"/>
          <p14:tracePt t="35957" x="2557463" y="3986213"/>
          <p14:tracePt t="35964" x="2549525" y="3986213"/>
          <p14:tracePt t="35993" x="2540000" y="3986213"/>
          <p14:tracePt t="36014" x="2532063" y="3986213"/>
          <p14:tracePt t="36065" x="2532063" y="3994150"/>
          <p14:tracePt t="37105" x="2532063" y="3986213"/>
          <p14:tracePt t="37119" x="2540000" y="3986213"/>
          <p14:tracePt t="37149" x="2540000" y="3976688"/>
          <p14:tracePt t="37156" x="2549525" y="3976688"/>
          <p14:tracePt t="37177" x="2557463" y="3976688"/>
          <p14:tracePt t="37192" x="2565400" y="3976688"/>
          <p14:tracePt t="37199" x="2565400" y="3968750"/>
          <p14:tracePt t="37215" x="2565400" y="3960813"/>
          <p14:tracePt t="37228" x="2574925" y="3960813"/>
          <p14:tracePt t="37235" x="2574925" y="3951288"/>
          <p14:tracePt t="37242" x="2582863" y="3951288"/>
          <p14:tracePt t="37278" x="2590800" y="3951288"/>
          <p14:tracePt t="37293" x="2600325" y="3951288"/>
          <p14:tracePt t="37322" x="2608263" y="3951288"/>
          <p14:tracePt t="37358" x="2616200" y="3951288"/>
          <p14:tracePt t="37380" x="2625725" y="3951288"/>
          <p14:tracePt t="37547" x="2633663" y="3951288"/>
          <p14:tracePt t="37568" x="2641600" y="3951288"/>
          <p14:tracePt t="37583" x="2651125" y="3951288"/>
          <p14:tracePt t="37620" x="2659063" y="3951288"/>
          <p14:tracePt t="37634" x="2668588" y="3951288"/>
          <p14:tracePt t="37670" x="2668588" y="3943350"/>
          <p14:tracePt t="37699" x="2676525" y="3943350"/>
          <p14:tracePt t="37728" x="2684463" y="3943350"/>
          <p14:tracePt t="37743" x="2684463" y="3935413"/>
          <p14:tracePt t="37750" x="2693988" y="3935413"/>
          <p14:tracePt t="37772" x="2693988" y="3925888"/>
          <p14:tracePt t="37779" x="2701925" y="3925888"/>
          <p14:tracePt t="37786" x="2709863" y="3917950"/>
          <p14:tracePt t="37794" x="2709863" y="3908425"/>
          <p14:tracePt t="37801" x="2735263" y="3900488"/>
          <p14:tracePt t="37808" x="2770188" y="3867150"/>
          <p14:tracePt t="37816" x="2811463" y="3816350"/>
          <p14:tracePt t="37822" x="2863850" y="3756025"/>
          <p14:tracePt t="37830" x="2930525" y="3679825"/>
          <p14:tracePt t="37837" x="2982913" y="3611563"/>
          <p14:tracePt t="37844" x="3024188" y="3560763"/>
          <p14:tracePt t="37851" x="3049588" y="3527425"/>
          <p14:tracePt t="37858" x="3067050" y="3492500"/>
          <p14:tracePt t="37865" x="3084513" y="3467100"/>
          <p14:tracePt t="37872" x="3109913" y="3433763"/>
          <p14:tracePt t="37879" x="3143250" y="3382963"/>
          <p14:tracePt t="37886" x="3178175" y="3297238"/>
          <p14:tracePt t="37893" x="3236913" y="3160713"/>
          <p14:tracePt t="37900" x="3322638" y="2906713"/>
          <p14:tracePt t="37908" x="3449638" y="2608263"/>
          <p14:tracePt t="37916" x="3500438" y="2430463"/>
          <p14:tracePt t="37922" x="3551238" y="2328863"/>
          <p14:tracePt t="37929" x="3568700" y="2252663"/>
          <p14:tracePt t="37936" x="3576638" y="2209800"/>
          <p14:tracePt t="37943" x="3586163" y="2174875"/>
          <p14:tracePt t="37950" x="3586163" y="2116138"/>
          <p14:tracePt t="37957" x="3586163" y="2090738"/>
          <p14:tracePt t="37965" x="3594100" y="2055813"/>
          <p14:tracePt t="37972" x="3602038" y="2030413"/>
          <p14:tracePt t="37979" x="3602038" y="2014538"/>
          <p14:tracePt t="37986" x="3611563" y="2005013"/>
          <p14:tracePt t="37993" x="3611563" y="1979613"/>
          <p14:tracePt t="38000" x="3611563" y="1963738"/>
          <p14:tracePt t="38007" x="3619500" y="1938338"/>
          <p14:tracePt t="38014" x="3627438" y="1903413"/>
          <p14:tracePt t="38022" x="3636963" y="1844675"/>
          <p14:tracePt t="38029" x="3662363" y="1751013"/>
          <p14:tracePt t="38036" x="3670300" y="1665288"/>
          <p14:tracePt t="38043" x="3670300" y="1606550"/>
          <p14:tracePt t="38050" x="3670300" y="1555750"/>
          <p14:tracePt t="38057" x="3670300" y="1495425"/>
          <p14:tracePt t="38066" x="3662363" y="1470025"/>
          <p14:tracePt t="38071" x="3652838" y="1444625"/>
          <p14:tracePt t="38078" x="3644900" y="1427163"/>
          <p14:tracePt t="38093" x="3636963" y="1419225"/>
          <p14:tracePt t="38100" x="3636963" y="1411288"/>
          <p14:tracePt t="38107" x="3627438" y="1411288"/>
          <p14:tracePt t="38116" x="3619500" y="1401763"/>
          <p14:tracePt t="38121" x="3619500" y="1393825"/>
          <p14:tracePt t="38129" x="3602038" y="1385888"/>
          <p14:tracePt t="38136" x="3594100" y="1385888"/>
          <p14:tracePt t="38143" x="3586163" y="1385888"/>
          <p14:tracePt t="38150" x="3576638" y="1376363"/>
          <p14:tracePt t="38156" x="3568700" y="1376363"/>
          <p14:tracePt t="38164" x="3551238" y="1368425"/>
          <p14:tracePt t="38171" x="3525838" y="1368425"/>
          <p14:tracePt t="38178" x="3492500" y="1360488"/>
          <p14:tracePt t="38185" x="3467100" y="1360488"/>
          <p14:tracePt t="38193" x="3424238" y="1350963"/>
          <p14:tracePt t="38200" x="3389313" y="1343025"/>
          <p14:tracePt t="38215" x="3279775" y="1333500"/>
          <p14:tracePt t="38222" x="3236913" y="1325563"/>
          <p14:tracePt t="38229" x="3178175" y="1325563"/>
          <p14:tracePt t="38236" x="3135313" y="1325563"/>
          <p14:tracePt t="38243" x="3092450" y="1325563"/>
          <p14:tracePt t="38250" x="3041650" y="1325563"/>
          <p14:tracePt t="38257" x="2982913" y="1343025"/>
          <p14:tracePt t="38265" x="2940050" y="1360488"/>
          <p14:tracePt t="38272" x="2889250" y="1368425"/>
          <p14:tracePt t="38279" x="2846388" y="1385888"/>
          <p14:tracePt t="38286" x="2795588" y="1393825"/>
          <p14:tracePt t="38293" x="2735263" y="1401763"/>
          <p14:tracePt t="38301" x="2693988" y="1411288"/>
          <p14:tracePt t="38308" x="2641600" y="1444625"/>
          <p14:tracePt t="38316" x="2590800" y="1462088"/>
          <p14:tracePt t="38323" x="2549525" y="1477963"/>
          <p14:tracePt t="38330" x="2497138" y="1504950"/>
          <p14:tracePt t="38337" x="2446338" y="1530350"/>
          <p14:tracePt t="38344" x="2395538" y="1571625"/>
          <p14:tracePt t="38352" x="2336800" y="1606550"/>
          <p14:tracePt t="38358" x="2260600" y="1657350"/>
          <p14:tracePt t="38366" x="2182813" y="1700213"/>
          <p14:tracePt t="38373" x="2098675" y="1758950"/>
          <p14:tracePt t="38381" x="2022475" y="1809750"/>
          <p14:tracePt t="38387" x="1962150" y="1870075"/>
          <p14:tracePt t="38395" x="1893888" y="1911350"/>
          <p14:tracePt t="38403" x="1843088" y="1954213"/>
          <p14:tracePt t="38410" x="1784350" y="1979613"/>
          <p14:tracePt t="38417" x="1716088" y="2014538"/>
          <p14:tracePt t="38424" x="1682750" y="2039938"/>
          <p14:tracePt t="38432" x="1647825" y="2055813"/>
          <p14:tracePt t="38438" x="1622425" y="2073275"/>
          <p14:tracePt t="38446" x="1606550" y="2082800"/>
          <p14:tracePt t="38453" x="1597025" y="2098675"/>
          <p14:tracePt t="38460" x="1579563" y="2116138"/>
          <p14:tracePt t="38467" x="1563688" y="2116138"/>
          <p14:tracePt t="38474" x="1554163" y="2133600"/>
          <p14:tracePt t="38482" x="1546225" y="2149475"/>
          <p14:tracePt t="38489" x="1538288" y="2166938"/>
          <p14:tracePt t="38497" x="1520825" y="2184400"/>
          <p14:tracePt t="38504" x="1503363" y="2235200"/>
          <p14:tracePt t="38512" x="1477963" y="2278063"/>
          <p14:tracePt t="38519" x="1462088" y="2354263"/>
          <p14:tracePt t="38526" x="1435100" y="2438400"/>
          <p14:tracePt t="38533" x="1419225" y="2516188"/>
          <p14:tracePt t="38540" x="1409700" y="2592388"/>
          <p14:tracePt t="38548" x="1409700" y="2651125"/>
          <p14:tracePt t="38554" x="1409700" y="2693988"/>
          <p14:tracePt t="38562" x="1401763" y="2727325"/>
          <p14:tracePt t="38569" x="1401763" y="2752725"/>
          <p14:tracePt t="38576" x="1401763" y="2805113"/>
          <p14:tracePt t="38584" x="1401763" y="2846388"/>
          <p14:tracePt t="38591" x="1401763" y="2914650"/>
          <p14:tracePt t="38599" x="1409700" y="3000375"/>
          <p14:tracePt t="38606" x="1419225" y="3094038"/>
          <p14:tracePt t="38615" x="1435100" y="3221038"/>
          <p14:tracePt t="38620" x="1444625" y="3355975"/>
          <p14:tracePt t="38627" x="1470025" y="3517900"/>
          <p14:tracePt t="38635" x="1495425" y="3636963"/>
          <p14:tracePt t="38642" x="1495425" y="3705225"/>
          <p14:tracePt t="38649" x="1503363" y="3763963"/>
          <p14:tracePt t="38657" x="1520825" y="3798888"/>
          <p14:tracePt t="38665" x="1520825" y="3832225"/>
          <p14:tracePt t="38671" x="1528763" y="3841750"/>
          <p14:tracePt t="38678" x="1528763" y="3857625"/>
          <p14:tracePt t="38685" x="1528763" y="3875088"/>
          <p14:tracePt t="38693" x="1538288" y="3892550"/>
          <p14:tracePt t="38700" x="1554163" y="3900488"/>
          <p14:tracePt t="38707" x="1563688" y="3917950"/>
          <p14:tracePt t="38715" x="1579563" y="3951288"/>
          <p14:tracePt t="38722" x="1606550" y="3986213"/>
          <p14:tracePt t="38729" x="1639888" y="4052888"/>
          <p14:tracePt t="38737" x="1673225" y="4113213"/>
          <p14:tracePt t="38744" x="1716088" y="4189413"/>
          <p14:tracePt t="38751" x="1758950" y="4257675"/>
          <p14:tracePt t="38758" x="1776413" y="4300538"/>
          <p14:tracePt t="38766" x="1801813" y="4341813"/>
          <p14:tracePt t="38773" x="1835150" y="4376738"/>
          <p14:tracePt t="38781" x="1852613" y="4410075"/>
          <p14:tracePt t="38787" x="1860550" y="4435475"/>
          <p14:tracePt t="38794" x="1885950" y="4460875"/>
          <p14:tracePt t="38802" x="1911350" y="4486275"/>
          <p14:tracePt t="38809" x="1962150" y="4529138"/>
          <p14:tracePt t="38816" x="2030413" y="4579938"/>
          <p14:tracePt t="38823" x="2098675" y="4630738"/>
          <p14:tracePt t="38831" x="2157413" y="4691063"/>
          <p14:tracePt t="38837" x="2225675" y="4733925"/>
          <p14:tracePt t="38844" x="2276475" y="4784725"/>
          <p14:tracePt t="38851" x="2327275" y="4827588"/>
          <p14:tracePt t="38858" x="2387600" y="4852988"/>
          <p14:tracePt t="38865" x="2438400" y="4894263"/>
          <p14:tracePt t="38872" x="2471738" y="4911725"/>
          <p14:tracePt t="38881" x="2514600" y="4937125"/>
          <p14:tracePt t="38887" x="2557463" y="4946650"/>
          <p14:tracePt t="38894" x="2590800" y="4972050"/>
          <p14:tracePt t="38902" x="2668588" y="4979988"/>
          <p14:tracePt t="38909" x="2709863" y="4987925"/>
          <p14:tracePt t="38916" x="2752725" y="4987925"/>
          <p14:tracePt t="38923" x="2786063" y="4997450"/>
          <p14:tracePt t="38932" x="2820988" y="5005388"/>
          <p14:tracePt t="38938" x="2838450" y="5013325"/>
          <p14:tracePt t="38945" x="2846388" y="5013325"/>
          <p14:tracePt t="38952" x="2863850" y="5022850"/>
          <p14:tracePt t="38964" x="2879725" y="5022850"/>
          <p14:tracePt t="38974" x="2889250" y="5022850"/>
          <p14:tracePt t="38982" x="2905125" y="5022850"/>
          <p14:tracePt t="38996" x="2930525" y="5022850"/>
          <p14:tracePt t="39003" x="2940050" y="5022850"/>
          <p14:tracePt t="39010" x="2965450" y="5013325"/>
          <p14:tracePt t="39017" x="2998788" y="5013325"/>
          <p14:tracePt t="39024" x="3041650" y="4997450"/>
          <p14:tracePt t="39032" x="3092450" y="4987925"/>
          <p14:tracePt t="39039" x="3135313" y="4979988"/>
          <p14:tracePt t="39046" x="3168650" y="4954588"/>
          <p14:tracePt t="39053" x="3203575" y="4946650"/>
          <p14:tracePt t="39060" x="3219450" y="4937125"/>
          <p14:tracePt t="39067" x="3236913" y="4929188"/>
          <p14:tracePt t="39074" x="3244850" y="4919663"/>
          <p14:tracePt t="39082" x="3254375" y="4911725"/>
          <p14:tracePt t="39089" x="3262313" y="4911725"/>
          <p14:tracePt t="39097" x="3262313" y="4894263"/>
          <p14:tracePt t="39103" x="3279775" y="4860925"/>
          <p14:tracePt t="39110" x="3313113" y="4784725"/>
          <p14:tracePt t="39117" x="3348038" y="4657725"/>
          <p14:tracePt t="39125" x="3381375" y="4452938"/>
          <p14:tracePt t="39132" x="3398838" y="4156075"/>
          <p14:tracePt t="39139" x="3406775" y="3892550"/>
          <p14:tracePt t="39146" x="3424238" y="3738563"/>
          <p14:tracePt t="39153" x="3424238" y="3636963"/>
          <p14:tracePt t="39160" x="3424238" y="3560763"/>
          <p14:tracePt t="39167" x="3424238" y="3509963"/>
          <p14:tracePt t="39174" x="3414713" y="3475038"/>
          <p14:tracePt t="39182" x="3414713" y="3441700"/>
          <p14:tracePt t="39189" x="3414713" y="3416300"/>
          <p14:tracePt t="39196" x="3406775" y="3398838"/>
          <p14:tracePt t="39204" x="3398838" y="3373438"/>
          <p14:tracePt t="39211" x="3389313" y="3330575"/>
          <p14:tracePt t="39217" x="3389313" y="3297238"/>
          <p14:tracePt t="39224" x="3381375" y="3254375"/>
          <p14:tracePt t="39232" x="3363913" y="3178175"/>
          <p14:tracePt t="39239" x="3355975" y="3119438"/>
          <p14:tracePt t="39246" x="3348038" y="3033713"/>
          <p14:tracePt t="39253" x="3348038" y="2974975"/>
          <p14:tracePt t="39260" x="3338513" y="2906713"/>
          <p14:tracePt t="39267" x="3338513" y="2830513"/>
          <p14:tracePt t="39275" x="3338513" y="2770188"/>
          <p14:tracePt t="39282" x="3330575" y="2727325"/>
          <p14:tracePt t="39289" x="3330575" y="2686050"/>
          <p14:tracePt t="39296" x="3322638" y="2651125"/>
          <p14:tracePt t="39303" x="3313113" y="2608263"/>
          <p14:tracePt t="39310" x="3305175" y="2582863"/>
          <p14:tracePt t="39317" x="3305175" y="2549525"/>
          <p14:tracePt t="39324" x="3297238" y="2506663"/>
          <p14:tracePt t="39332" x="3287713" y="2463800"/>
          <p14:tracePt t="39338" x="3279775" y="2413000"/>
          <p14:tracePt t="39346" x="3262313" y="2354263"/>
          <p14:tracePt t="39353" x="3254375" y="2286000"/>
          <p14:tracePt t="39360" x="3244850" y="2227263"/>
          <p14:tracePt t="39367" x="3236913" y="2166938"/>
          <p14:tracePt t="39375" x="3228975" y="2133600"/>
          <p14:tracePt t="39382" x="3211513" y="2098675"/>
          <p14:tracePt t="39389" x="3203575" y="2073275"/>
          <p14:tracePt t="39397" x="3186113" y="2047875"/>
          <p14:tracePt t="39403" x="3178175" y="2030413"/>
          <p14:tracePt t="39411" x="3168650" y="2030413"/>
          <p14:tracePt t="39418" x="3168650" y="2022475"/>
          <p14:tracePt t="39425" x="3152775" y="2014538"/>
          <p14:tracePt t="39432" x="3135313" y="2005013"/>
          <p14:tracePt t="39439" x="3117850" y="1989138"/>
          <p14:tracePt t="39447" x="3092450" y="1989138"/>
          <p14:tracePt t="39453" x="3067050" y="1971675"/>
          <p14:tracePt t="39461" x="3041650" y="1971675"/>
          <p14:tracePt t="39469" x="2998788" y="1946275"/>
          <p14:tracePt t="39476" x="2955925" y="1928813"/>
          <p14:tracePt t="39483" x="2889250" y="1895475"/>
          <p14:tracePt t="39490" x="2828925" y="1878013"/>
          <p14:tracePt t="39498" x="2770188" y="1870075"/>
          <p14:tracePt t="39505" x="2709863" y="1860550"/>
          <p14:tracePt t="39512" x="2668588" y="1860550"/>
          <p14:tracePt t="39519" x="2625725" y="1860550"/>
          <p14:tracePt t="39526" x="2557463" y="1870075"/>
          <p14:tracePt t="39534" x="2514600" y="1878013"/>
          <p14:tracePt t="39540" x="2463800" y="1911350"/>
          <p14:tracePt t="39548" x="2405063" y="1928813"/>
          <p14:tracePt t="39555" x="2344738" y="1963738"/>
          <p14:tracePt t="39563" x="2301875" y="1979613"/>
          <p14:tracePt t="39570" x="2268538" y="1997075"/>
          <p14:tracePt t="39577" x="2225675" y="2014538"/>
          <p14:tracePt t="39584" x="2174875" y="2047875"/>
          <p14:tracePt t="39591" x="2132013" y="2073275"/>
          <p14:tracePt t="39599" x="2073275" y="2116138"/>
          <p14:tracePt t="39606" x="1997075" y="2184400"/>
          <p14:tracePt t="39613" x="1911350" y="2278063"/>
          <p14:tracePt t="39620" x="1827213" y="2379663"/>
          <p14:tracePt t="39627" x="1758950" y="2473325"/>
          <p14:tracePt t="39635" x="1690688" y="2566988"/>
          <p14:tracePt t="39642" x="1631950" y="2660650"/>
          <p14:tracePt t="39649" x="1589088" y="2719388"/>
          <p14:tracePt t="39656" x="1563688" y="2770188"/>
          <p14:tracePt t="39665" x="1546225" y="2795588"/>
          <p14:tracePt t="39672" x="1528763" y="2830513"/>
          <p14:tracePt t="39679" x="1520825" y="2846388"/>
          <p14:tracePt t="39686" x="1512888" y="2863850"/>
          <p14:tracePt t="39694" x="1503363" y="2889250"/>
          <p14:tracePt t="39701" x="1495425" y="2914650"/>
          <p14:tracePt t="39708" x="1495425" y="2949575"/>
          <p14:tracePt t="39715" x="1487488" y="2974975"/>
          <p14:tracePt t="39723" x="1487488" y="3025775"/>
          <p14:tracePt t="39730" x="1487488" y="3076575"/>
          <p14:tracePt t="39737" x="1487488" y="3152775"/>
          <p14:tracePt t="39744" x="1487488" y="3238500"/>
          <p14:tracePt t="39752" x="1487488" y="3322638"/>
          <p14:tracePt t="39759" x="1487488" y="3449638"/>
          <p14:tracePt t="39767" x="1495425" y="3578225"/>
          <p14:tracePt t="39774" x="1503363" y="3705225"/>
          <p14:tracePt t="39781" x="1520825" y="3816350"/>
          <p14:tracePt t="39788" x="1538288" y="3917950"/>
          <p14:tracePt t="39796" x="1563688" y="4011613"/>
          <p14:tracePt t="39803" x="1579563" y="4095750"/>
          <p14:tracePt t="39810" x="1606550" y="4181475"/>
          <p14:tracePt t="39818" x="1631950" y="4232275"/>
          <p14:tracePt t="39825" x="1665288" y="4300538"/>
          <p14:tracePt t="39832" x="1690688" y="4333875"/>
          <p14:tracePt t="39840" x="1708150" y="4368800"/>
          <p14:tracePt t="39847" x="1733550" y="4394200"/>
          <p14:tracePt t="39854" x="1741488" y="4419600"/>
          <p14:tracePt t="39862" x="1749425" y="4427538"/>
          <p14:tracePt t="39869" x="1758950" y="4445000"/>
          <p14:tracePt t="39876" x="1766888" y="4460875"/>
          <p14:tracePt t="39883" x="1776413" y="4470400"/>
          <p14:tracePt t="39890" x="1776413" y="4478338"/>
          <p14:tracePt t="39898" x="1784350" y="4495800"/>
          <p14:tracePt t="39904" x="1792288" y="4503738"/>
          <p14:tracePt t="39911" x="1817688" y="4521200"/>
          <p14:tracePt t="39918" x="1843088" y="4546600"/>
          <p14:tracePt t="39925" x="1893888" y="4589463"/>
          <p14:tracePt t="39932" x="1997075" y="4648200"/>
          <p14:tracePt t="39940" x="2098675" y="4716463"/>
          <p14:tracePt t="39947" x="2217738" y="4784725"/>
          <p14:tracePt t="39954" x="2336800" y="4843463"/>
          <p14:tracePt t="39962" x="2430463" y="4903788"/>
          <p14:tracePt t="39969" x="2489200" y="4937125"/>
          <p14:tracePt t="39976" x="2532063" y="4962525"/>
          <p14:tracePt t="39983" x="2565400" y="4979988"/>
          <p14:tracePt t="39990" x="2590800" y="4987925"/>
          <p14:tracePt t="39998" x="2600325" y="5005388"/>
          <p14:tracePt t="40004" x="2616200" y="5005388"/>
          <p14:tracePt t="40012" x="2625725" y="5013325"/>
          <p14:tracePt t="40033" x="2633663" y="5013325"/>
          <p14:tracePt t="40040" x="2633663" y="5022850"/>
          <p14:tracePt t="40048" x="2641600" y="5022850"/>
          <p14:tracePt t="40063" x="2651125" y="5022850"/>
          <p14:tracePt t="40077" x="2659063" y="5022850"/>
          <p14:tracePt t="40099" x="2668588" y="5022850"/>
          <p14:tracePt t="40127" x="2676525" y="5022850"/>
          <p14:tracePt t="40149" x="2684463" y="5022850"/>
          <p14:tracePt t="40178" x="2693988" y="5022850"/>
          <p14:tracePt t="40200" x="2701925" y="5022850"/>
          <p14:tracePt t="40222" x="2709863" y="5022850"/>
          <p14:tracePt t="40709" x="2709863" y="5013325"/>
          <p14:tracePt t="40717" x="2735263" y="4997450"/>
          <p14:tracePt t="40724" x="2778125" y="4979988"/>
          <p14:tracePt t="40731" x="2871788" y="4946650"/>
          <p14:tracePt t="40739" x="3059113" y="4894263"/>
          <p14:tracePt t="40746" x="3363913" y="4827588"/>
          <p14:tracePt t="40753" x="3756025" y="4784725"/>
          <p14:tracePt t="40760" x="3890963" y="4784725"/>
          <p14:tracePt t="40767" x="4017963" y="4775200"/>
          <p14:tracePt t="40774" x="4137025" y="4775200"/>
          <p14:tracePt t="40781" x="4230688" y="4775200"/>
          <p14:tracePt t="40788" x="4324350" y="4792663"/>
          <p14:tracePt t="40796" x="4367213" y="4802188"/>
          <p14:tracePt t="40803" x="4410075" y="4802188"/>
          <p14:tracePt t="40810" x="4443413" y="4802188"/>
          <p14:tracePt t="40817" x="4486275" y="4802188"/>
          <p14:tracePt t="40824" x="4545013" y="4792663"/>
          <p14:tracePt t="40831" x="4587875" y="4792663"/>
          <p14:tracePt t="40839" x="4664075" y="4775200"/>
          <p14:tracePt t="40846" x="4732338" y="4775200"/>
          <p14:tracePt t="40853" x="4808538" y="4767263"/>
          <p14:tracePt t="40860" x="4894263" y="4759325"/>
          <p14:tracePt t="40867" x="4978400" y="4749800"/>
          <p14:tracePt t="40874" x="5038725" y="4724400"/>
          <p14:tracePt t="40881" x="5106988" y="4716463"/>
          <p14:tracePt t="40888" x="5132388" y="4708525"/>
          <p14:tracePt t="40896" x="5165725" y="4708525"/>
          <p14:tracePt t="40902" x="5191125" y="4699000"/>
          <p14:tracePt t="40909" x="5224463" y="4691063"/>
          <p14:tracePt t="40916" x="5259388" y="4683125"/>
          <p14:tracePt t="40923" x="5318125" y="4673600"/>
          <p14:tracePt t="40930" x="5403850" y="4665663"/>
          <p14:tracePt t="40938" x="5487988" y="4640263"/>
          <p14:tracePt t="40946" x="5591175" y="4630738"/>
          <p14:tracePt t="40952" x="5675313" y="4622800"/>
          <p14:tracePt t="40959" x="5735638" y="4605338"/>
          <p14:tracePt t="40966" x="5794375" y="4589463"/>
          <p14:tracePt t="40973" x="5845175" y="4579938"/>
          <p14:tracePt t="40981" x="5888038" y="4572000"/>
          <p14:tracePt t="40987" x="5946775" y="4546600"/>
          <p14:tracePt t="40996" x="5997575" y="4529138"/>
          <p14:tracePt t="41001" x="6075363" y="4486275"/>
          <p14:tracePt t="41008" x="6167438" y="4452938"/>
          <p14:tracePt t="41016" x="6245225" y="4410075"/>
          <p14:tracePt t="41023" x="6303963" y="4368800"/>
          <p14:tracePt t="41030" x="6354763" y="4316413"/>
          <p14:tracePt t="41037" x="6380163" y="4291013"/>
          <p14:tracePt t="41045" x="6397625" y="4265613"/>
          <p14:tracePt t="41051" x="6415088" y="4249738"/>
          <p14:tracePt t="41058" x="6430963" y="4224338"/>
          <p14:tracePt t="41065" x="6456363" y="4214813"/>
          <p14:tracePt t="41072" x="6473825" y="4189413"/>
          <p14:tracePt t="41080" x="6524625" y="4156075"/>
          <p14:tracePt t="41086" x="6575425" y="4113213"/>
          <p14:tracePt t="41094" x="6643688" y="4070350"/>
          <p14:tracePt t="41101" x="6719888" y="4044950"/>
          <p14:tracePt t="41108" x="6780213" y="4002088"/>
          <p14:tracePt t="41115" x="6831013" y="3968750"/>
          <p14:tracePt t="41122" x="6864350" y="3951288"/>
          <p14:tracePt t="41130" x="6907213" y="3925888"/>
          <p14:tracePt t="41136" x="6942138" y="3892550"/>
          <p14:tracePt t="41144" x="6967538" y="3883025"/>
          <p14:tracePt t="41151" x="7000875" y="3849688"/>
          <p14:tracePt t="41158" x="7026275" y="3841750"/>
          <p14:tracePt t="41165" x="7043738" y="3816350"/>
          <p14:tracePt t="41172" x="7051675" y="3798888"/>
          <p14:tracePt t="41181" x="7069138" y="3781425"/>
          <p14:tracePt t="41186" x="7094538" y="3763963"/>
          <p14:tracePt t="41196" x="7102475" y="3756025"/>
          <p14:tracePt t="41200" x="7112000" y="3748088"/>
          <p14:tracePt t="41207" x="7127875" y="3730625"/>
          <p14:tracePt t="41214" x="7153275" y="3713163"/>
          <p14:tracePt t="41221" x="7170738" y="3705225"/>
          <p14:tracePt t="41229" x="7188200" y="3697288"/>
          <p14:tracePt t="41236" x="7196138" y="3679825"/>
          <p14:tracePt t="41243" x="7213600" y="3671888"/>
          <p14:tracePt t="41250" x="7239000" y="3646488"/>
          <p14:tracePt t="41257" x="7264400" y="3629025"/>
          <p14:tracePt t="41264" x="7289800" y="3603625"/>
          <p14:tracePt t="41272" x="7315200" y="3568700"/>
          <p14:tracePt t="41279" x="7348538" y="3543300"/>
          <p14:tracePt t="41286" x="7373938" y="3502025"/>
          <p14:tracePt t="41293" x="7416800" y="3467100"/>
          <p14:tracePt t="41300" x="7459663" y="3416300"/>
          <p14:tracePt t="41307" x="7493000" y="3390900"/>
          <p14:tracePt t="41314" x="7510463" y="3348038"/>
          <p14:tracePt t="41321" x="7535863" y="3330575"/>
          <p14:tracePt t="41330" x="7553325" y="3305175"/>
          <p14:tracePt t="41335" x="7561263" y="3289300"/>
          <p14:tracePt t="41342" x="7570788" y="3271838"/>
          <p14:tracePt t="41357" x="7570788" y="3263900"/>
          <p14:tracePt t="41364" x="7578725" y="3246438"/>
          <p14:tracePt t="41371" x="7586663" y="3246438"/>
          <p14:tracePt t="41378" x="7586663" y="3238500"/>
          <p14:tracePt t="41385" x="7596188" y="3228975"/>
          <p14:tracePt t="41392" x="7596188" y="3221038"/>
          <p14:tracePt t="41399" x="7596188" y="3211513"/>
          <p14:tracePt t="41406" x="7604125" y="3195638"/>
          <p14:tracePt t="41693" x="7570788" y="3152775"/>
          <p14:tracePt t="41700" x="7502525" y="3084513"/>
          <p14:tracePt t="41707" x="7408863" y="2990850"/>
          <p14:tracePt t="41715" x="7315200" y="2881313"/>
          <p14:tracePt t="41722" x="7221538" y="2787650"/>
          <p14:tracePt t="41730" x="7170738" y="2711450"/>
          <p14:tracePt t="41736" x="7119938" y="2660650"/>
          <p14:tracePt t="41743" x="7077075" y="2625725"/>
          <p14:tracePt t="41751" x="7043738" y="2582863"/>
          <p14:tracePt t="41758" x="7008813" y="2549525"/>
          <p14:tracePt t="41765" x="6983413" y="2524125"/>
          <p14:tracePt t="41772" x="6958013" y="2498725"/>
          <p14:tracePt t="41780" x="6924675" y="2455863"/>
          <p14:tracePt t="41786" x="6899275" y="2430463"/>
          <p14:tracePt t="41793" x="6864350" y="2405063"/>
          <p14:tracePt t="41800" x="6838950" y="2379663"/>
          <p14:tracePt t="41807" x="6813550" y="2354263"/>
          <p14:tracePt t="41815" x="6788150" y="2336800"/>
          <p14:tracePt t="41822" x="6770688" y="2319338"/>
          <p14:tracePt t="41829" x="6762750" y="2311400"/>
          <p14:tracePt t="41836" x="6745288" y="2286000"/>
          <p14:tracePt t="41843" x="6729413" y="2268538"/>
          <p14:tracePt t="41850" x="6704013" y="2252663"/>
          <p14:tracePt t="41857" x="6686550" y="2243138"/>
          <p14:tracePt t="41864" x="6661150" y="2227263"/>
          <p14:tracePt t="41872" x="6653213" y="2209800"/>
          <p14:tracePt t="41880" x="6626225" y="2184400"/>
          <p14:tracePt t="41886" x="6600825" y="2166938"/>
          <p14:tracePt t="41893" x="6575425" y="2141538"/>
          <p14:tracePt t="41900" x="6550025" y="2108200"/>
          <p14:tracePt t="41907" x="6516688" y="2082800"/>
          <p14:tracePt t="41915" x="6491288" y="2055813"/>
          <p14:tracePt t="41922" x="6448425" y="2030413"/>
          <p14:tracePt t="41930" x="6423025" y="2005013"/>
          <p14:tracePt t="41936" x="6405563" y="1989138"/>
          <p14:tracePt t="41943" x="6380163" y="1963738"/>
          <p14:tracePt t="41950" x="6364288" y="1938338"/>
          <p14:tracePt t="41957" x="6338888" y="1911350"/>
          <p14:tracePt t="41964" x="6321425" y="1895475"/>
          <p14:tracePt t="41972" x="6303963" y="1870075"/>
          <p14:tracePt t="41979" x="6278563" y="1835150"/>
          <p14:tracePt t="41986" x="6261100" y="1819275"/>
          <p14:tracePt t="41994" x="6253163" y="1793875"/>
          <p14:tracePt t="42001" x="6245225" y="1784350"/>
          <p14:tracePt t="42008" x="6235700" y="1776413"/>
          <p14:tracePt t="42016" x="6227763" y="1776413"/>
          <p14:tracePt t="42023" x="6227763" y="1766888"/>
          <p14:tracePt t="42037" x="6219825" y="1758950"/>
          <p14:tracePt t="42058" x="6210300" y="1758950"/>
          <p14:tracePt t="42073" x="6210300" y="1751013"/>
          <p14:tracePt t="42087" x="6210300" y="1741488"/>
          <p14:tracePt t="42102" x="6210300" y="1733550"/>
          <p14:tracePt t="42189" x="6210300" y="1725613"/>
          <p14:tracePt t="42211" x="6210300" y="1716088"/>
          <p14:tracePt t="42240" x="6210300" y="1708150"/>
          <p14:tracePt t="42276" x="6210300" y="1700213"/>
          <p14:tracePt t="42508" x="6219825" y="1700213"/>
          <p14:tracePt t="42993" x="6227763" y="1700213"/>
          <p14:tracePt t="43015" x="6235700" y="1700213"/>
          <p14:tracePt t="43036" x="6245225" y="1700213"/>
          <p14:tracePt t="43043" x="6253163" y="1700213"/>
          <p14:tracePt t="43051" x="6261100" y="1700213"/>
          <p14:tracePt t="43065" x="6270625" y="1700213"/>
          <p14:tracePt t="43073" x="6278563" y="1700213"/>
          <p14:tracePt t="43080" x="6286500" y="1690688"/>
          <p14:tracePt t="43087" x="6303963" y="1690688"/>
          <p14:tracePt t="43095" x="6321425" y="1690688"/>
          <p14:tracePt t="43102" x="6329363" y="1690688"/>
          <p14:tracePt t="43109" x="6346825" y="1682750"/>
          <p14:tracePt t="43116" x="6364288" y="1674813"/>
          <p14:tracePt t="43130" x="6372225" y="1674813"/>
          <p14:tracePt t="43137" x="6380163" y="1665288"/>
          <p14:tracePt t="43151" x="6389688" y="1657350"/>
          <p14:tracePt t="43159" x="6397625" y="1657350"/>
          <p14:tracePt t="43166" x="6405563" y="1657350"/>
          <p14:tracePt t="43202" x="6415088" y="1657350"/>
          <p14:tracePt t="43216" x="6423025" y="1657350"/>
          <p14:tracePt t="43252" x="6430963" y="1657350"/>
          <p14:tracePt t="43266" x="6440488" y="1657350"/>
          <p14:tracePt t="44243" x="6448425" y="1657350"/>
          <p14:tracePt t="44446" x="6456363" y="1657350"/>
          <p14:tracePt t="44460" x="6465888" y="1657350"/>
          <p14:tracePt t="44496" x="6473825" y="1657350"/>
          <p14:tracePt t="44502" x="6483350" y="1657350"/>
          <p14:tracePt t="44510" x="6491288" y="1657350"/>
          <p14:tracePt t="44524" x="6499225" y="1649413"/>
          <p14:tracePt t="44538" x="6508750" y="1649413"/>
          <p14:tracePt t="44545" x="6516688" y="1649413"/>
          <p14:tracePt t="44552" x="6524625" y="1639888"/>
          <p14:tracePt t="44560" x="6534150" y="1639888"/>
          <p14:tracePt t="44567" x="6550025" y="1639888"/>
          <p14:tracePt t="44575" x="6575425" y="1639888"/>
          <p14:tracePt t="44581" x="6600825" y="1639888"/>
          <p14:tracePt t="44588" x="6669088" y="1639888"/>
          <p14:tracePt t="44596" x="6754813" y="1639888"/>
          <p14:tracePt t="44603" x="6856413" y="1657350"/>
          <p14:tracePt t="44610" x="6958013" y="1682750"/>
          <p14:tracePt t="44617" x="7034213" y="1700213"/>
          <p14:tracePt t="44625" x="7085013" y="1733550"/>
          <p14:tracePt t="44632" x="7127875" y="1751013"/>
          <p14:tracePt t="44639" x="7170738" y="1776413"/>
          <p14:tracePt t="44646" x="7196138" y="1801813"/>
          <p14:tracePt t="44653" x="7229475" y="1827213"/>
          <p14:tracePt t="44661" x="7256463" y="1844675"/>
          <p14:tracePt t="44667" x="7281863" y="1878013"/>
          <p14:tracePt t="44676" x="7307263" y="1903413"/>
          <p14:tracePt t="44682" x="7332663" y="1928813"/>
          <p14:tracePt t="44689" x="7348538" y="1963738"/>
          <p14:tracePt t="44696" x="7366000" y="1989138"/>
          <p14:tracePt t="44703" x="7383463" y="2014538"/>
          <p14:tracePt t="44710" x="7400925" y="2039938"/>
          <p14:tracePt t="44717" x="7416800" y="2073275"/>
          <p14:tracePt t="44725" x="7434263" y="2108200"/>
          <p14:tracePt t="44732" x="7442200" y="2133600"/>
          <p14:tracePt t="44739" x="7459663" y="2166938"/>
          <p14:tracePt t="44747" x="7459663" y="2184400"/>
          <p14:tracePt t="44753" x="7467600" y="2209800"/>
          <p14:tracePt t="44761" x="7477125" y="2235200"/>
          <p14:tracePt t="44768" x="7477125" y="2252663"/>
          <p14:tracePt t="44775" x="7485063" y="2278063"/>
          <p14:tracePt t="44782" x="7493000" y="2303463"/>
          <p14:tracePt t="44789" x="7493000" y="2311400"/>
          <p14:tracePt t="44796" x="7493000" y="2336800"/>
          <p14:tracePt t="44803" x="7493000" y="2354263"/>
          <p14:tracePt t="44810" x="7493000" y="2362200"/>
          <p14:tracePt t="44817" x="7493000" y="2379663"/>
          <p14:tracePt t="44826" x="7493000" y="2397125"/>
          <p14:tracePt t="44839" x="7485063" y="2413000"/>
          <p14:tracePt t="44853" x="7485063" y="2422525"/>
          <p14:tracePt t="44868" x="7477125" y="2430463"/>
          <p14:tracePt t="44875" x="7477125" y="2438400"/>
          <p14:tracePt t="44881" x="7467600" y="2438400"/>
          <p14:tracePt t="44889" x="7459663" y="2447925"/>
          <p14:tracePt t="44895" x="7459663" y="2463800"/>
          <p14:tracePt t="44903" x="7442200" y="2473325"/>
          <p14:tracePt t="44910" x="7434263" y="2481263"/>
          <p14:tracePt t="44917" x="7416800" y="2498725"/>
          <p14:tracePt t="44924" x="7400925" y="2516188"/>
          <p14:tracePt t="44931" x="7391400" y="2532063"/>
          <p14:tracePt t="44938" x="7373938" y="2549525"/>
          <p14:tracePt t="44946" x="7358063" y="2566988"/>
          <p14:tracePt t="44953" x="7348538" y="2582863"/>
          <p14:tracePt t="44960" x="7332663" y="2592388"/>
          <p14:tracePt t="44967" x="7332663" y="2608263"/>
          <p14:tracePt t="44975" x="7323138" y="2608263"/>
          <p14:tracePt t="44981" x="7315200" y="2608263"/>
          <p14:tracePt t="44989" x="7315200" y="2617788"/>
          <p14:tracePt t="44996" x="7307263" y="2625725"/>
          <p14:tracePt t="45010" x="7297738" y="2633663"/>
          <p14:tracePt t="45017" x="7289800" y="2643188"/>
          <p14:tracePt t="45032" x="7281863" y="2651125"/>
          <p14:tracePt t="45039" x="7272338" y="2660650"/>
          <p14:tracePt t="45046" x="7272338" y="2668588"/>
          <p14:tracePt t="45061" x="7264400" y="2676525"/>
          <p14:tracePt t="45068" x="7256463" y="2686050"/>
          <p14:tracePt t="45077" x="7246938" y="2686050"/>
          <p14:tracePt t="45082" x="7246938" y="2693988"/>
          <p14:tracePt t="45090" x="7239000" y="2693988"/>
          <p14:tracePt t="45097" x="7239000" y="2701925"/>
          <p14:tracePt t="45104" x="7221538" y="2711450"/>
          <p14:tracePt t="45118" x="7213600" y="2711450"/>
          <p14:tracePt t="45126" x="7204075" y="2711450"/>
          <p14:tracePt t="45133" x="7196138" y="2711450"/>
          <p14:tracePt t="45141" x="7188200" y="2711450"/>
          <p14:tracePt t="45147" x="7178675" y="2711450"/>
          <p14:tracePt t="45162" x="7170738" y="2711450"/>
          <p14:tracePt t="45176" x="7162800" y="2711450"/>
          <p14:tracePt t="45183" x="7153275" y="2711450"/>
          <p14:tracePt t="45208" x="7137400" y="2711450"/>
          <p14:tracePt t="45234" x="7127875" y="2701925"/>
          <p14:tracePt t="45249" x="7119938" y="2701925"/>
          <p14:tracePt t="45270" x="7119938" y="2693988"/>
          <p14:tracePt t="45285" x="7112000" y="2686050"/>
          <p14:tracePt t="45306" x="7112000" y="2676525"/>
          <p14:tracePt t="45350" x="7112000" y="2668588"/>
          <p14:tracePt t="45792" x="7112000" y="2660650"/>
          <p14:tracePt t="45864" x="7112000" y="2651125"/>
          <p14:tracePt t="45871" x="7102475" y="2651125"/>
          <p14:tracePt t="45879" x="7102475" y="2643188"/>
          <p14:tracePt t="45893" x="7094538" y="2643188"/>
          <p14:tracePt t="45900" x="7094538" y="2633663"/>
          <p14:tracePt t="45922" x="7085013" y="2633663"/>
          <p14:tracePt t="45936" x="7085013" y="2625725"/>
          <p14:tracePt t="45943" x="7077075" y="2625725"/>
          <p14:tracePt t="45950" x="7077075" y="2617788"/>
          <p14:tracePt t="45986" x="7077075" y="2608263"/>
          <p14:tracePt t="46000" x="7077075" y="2600325"/>
          <p14:tracePt t="46511" x="7077075" y="2608263"/>
          <p14:tracePt t="46526" x="7085013" y="2608263"/>
          <p14:tracePt t="46591" x="7085013" y="2617788"/>
          <p14:tracePt t="46598" x="7094538" y="2617788"/>
          <p14:tracePt t="46613" x="7094538" y="2625725"/>
          <p14:tracePt t="46649" x="7102475" y="2625725"/>
          <p14:tracePt t="47218" x="7112000" y="2625725"/>
          <p14:tracePt t="47253" x="7119938" y="2633663"/>
          <p14:tracePt t="47276" x="7127875" y="2633663"/>
          <p14:tracePt t="47297" x="7127875" y="2643188"/>
          <p14:tracePt t="47304" x="7137400" y="2643188"/>
          <p14:tracePt t="47325" x="7145338" y="2643188"/>
          <p14:tracePt t="47361" x="7153275" y="2643188"/>
          <p14:tracePt t="47376" x="7162800" y="2643188"/>
          <p14:tracePt t="47391" x="7170738" y="2643188"/>
          <p14:tracePt t="47426" x="7178675" y="2643188"/>
          <p14:tracePt t="47440" x="7188200" y="2643188"/>
          <p14:tracePt t="47476" x="7196138" y="2643188"/>
          <p14:tracePt t="47490" x="7204075" y="2643188"/>
          <p14:tracePt t="47733" x="7204075" y="2651125"/>
          <p14:tracePt t="47762" x="7204075" y="2660650"/>
          <p14:tracePt t="47783" x="7204075" y="2668588"/>
          <p14:tracePt t="47855" x="7204075" y="2676525"/>
          <p14:tracePt t="47870" x="7196138" y="2676525"/>
          <p14:tracePt t="47905" x="7188200" y="2676525"/>
          <p14:tracePt t="47948" x="7178675" y="2676525"/>
          <p14:tracePt t="48035" x="7178675" y="2668588"/>
          <p14:tracePt t="48064" x="7178675" y="2660650"/>
          <p14:tracePt t="48093" x="7178675" y="2651125"/>
          <p14:tracePt t="48128" x="7178675" y="2643188"/>
          <p14:tracePt t="48179" x="7178675" y="2633663"/>
          <p14:tracePt t="48200" x="7170738" y="2633663"/>
          <p14:tracePt t="48229" x="7162800" y="2633663"/>
          <p14:tracePt t="48243" x="7153275" y="2633663"/>
          <p14:tracePt t="48547" x="7145338" y="2633663"/>
          <p14:tracePt t="48568" x="7137400" y="2633663"/>
          <p14:tracePt t="49096" x="7127875" y="2633663"/>
          <p14:tracePt t="49147" x="7119938" y="2633663"/>
          <p14:tracePt t="49588" x="7127875" y="2633663"/>
          <p14:tracePt t="49602" x="7127875" y="2625725"/>
          <p14:tracePt t="49617" x="7127875" y="2617788"/>
          <p14:tracePt t="49631" x="7137400" y="2617788"/>
          <p14:tracePt t="49645" x="7145338" y="2617788"/>
          <p14:tracePt t="49688" x="7153275" y="2617788"/>
          <p14:tracePt t="49710" x="7162800" y="2617788"/>
          <p14:tracePt t="49718" x="7162800" y="2608263"/>
          <p14:tracePt t="49732" x="7170738" y="2608263"/>
          <p14:tracePt t="49803" x="7178675" y="2608263"/>
          <p14:tracePt t="49818" x="7188200" y="2608263"/>
          <p14:tracePt t="50839" x="7153275" y="2600325"/>
          <p14:tracePt t="50846" x="7094538" y="2557463"/>
          <p14:tracePt t="50854" x="7000875" y="2516188"/>
          <p14:tracePt t="50861" x="6907213" y="2455863"/>
          <p14:tracePt t="50867" x="6823075" y="2413000"/>
          <p14:tracePt t="50875" x="6729413" y="2354263"/>
          <p14:tracePt t="50882" x="6626225" y="2303463"/>
          <p14:tracePt t="50889" x="6534150" y="2268538"/>
          <p14:tracePt t="50896" x="6456363" y="2217738"/>
          <p14:tracePt t="50904" x="6354763" y="2200275"/>
          <p14:tracePt t="50911" x="6278563" y="2166938"/>
          <p14:tracePt t="50917" x="6219825" y="2159000"/>
          <p14:tracePt t="50925" x="6159500" y="2133600"/>
          <p14:tracePt t="50932" x="6100763" y="2116138"/>
          <p14:tracePt t="50939" x="6024563" y="2090738"/>
          <p14:tracePt t="50946" x="5938838" y="2073275"/>
          <p14:tracePt t="50953" x="5845175" y="2047875"/>
          <p14:tracePt t="50960" x="5743575" y="2030413"/>
          <p14:tracePt t="50967" x="5641975" y="2005013"/>
          <p14:tracePt t="50974" x="5530850" y="1979613"/>
          <p14:tracePt t="50982" x="5437188" y="1963738"/>
          <p14:tracePt t="50989" x="5368925" y="1938338"/>
          <p14:tracePt t="50996" x="5276850" y="1920875"/>
          <p14:tracePt t="51004" x="5191125" y="1895475"/>
          <p14:tracePt t="51010" x="5114925" y="1870075"/>
          <p14:tracePt t="51017" x="5029200" y="1852613"/>
          <p14:tracePt t="51024" x="4970463" y="1827213"/>
          <p14:tracePt t="51031" x="4919663" y="1809750"/>
          <p14:tracePt t="51039" x="4859338" y="1784350"/>
          <p14:tracePt t="51045" x="4783138" y="1758950"/>
          <p14:tracePt t="51053" x="4724400" y="1741488"/>
          <p14:tracePt t="51060" x="4673600" y="1716088"/>
          <p14:tracePt t="51067" x="4595813" y="1700213"/>
          <p14:tracePt t="51075" x="4529138" y="1690688"/>
          <p14:tracePt t="51082" x="4451350" y="1665288"/>
          <p14:tracePt t="51089" x="4392613" y="1649413"/>
          <p14:tracePt t="51096" x="4332288" y="1639888"/>
          <p14:tracePt t="51105" x="4281488" y="1614488"/>
          <p14:tracePt t="51110" x="4256088" y="1606550"/>
          <p14:tracePt t="51118" x="4230688" y="1597025"/>
          <p14:tracePt t="51125" x="4214813" y="1597025"/>
          <p14:tracePt t="51132" x="4187825" y="1597025"/>
          <p14:tracePt t="51139" x="4162425" y="1597025"/>
          <p14:tracePt t="51146" x="4129088" y="1589088"/>
          <p14:tracePt t="51153" x="4103688" y="1589088"/>
          <p14:tracePt t="51160" x="4070350" y="1589088"/>
          <p14:tracePt t="51167" x="4017963" y="1589088"/>
          <p14:tracePt t="51175" x="3959225" y="1589088"/>
          <p14:tracePt t="51183" x="3883025" y="1597025"/>
          <p14:tracePt t="51190" x="3822700" y="1606550"/>
          <p14:tracePt t="51197" x="3763963" y="1606550"/>
          <p14:tracePt t="51220" x="3652838" y="1631950"/>
          <p14:tracePt t="51226" x="3619500" y="1639888"/>
          <p14:tracePt t="51233" x="3594100" y="1657350"/>
          <p14:tracePt t="51240" x="3568700" y="1665288"/>
          <p14:tracePt t="51248" x="3543300" y="1682750"/>
          <p14:tracePt t="51255" x="3508375" y="1708150"/>
          <p14:tracePt t="51262" x="3482975" y="1725613"/>
          <p14:tracePt t="51270" x="3449638" y="1751013"/>
          <p14:tracePt t="51277" x="3424238" y="1766888"/>
          <p14:tracePt t="51285" x="3398838" y="1776413"/>
          <p14:tracePt t="51292" x="3373438" y="1793875"/>
          <p14:tracePt t="51299" x="3363913" y="1793875"/>
          <p14:tracePt t="51306" x="3348038" y="1809750"/>
          <p14:tracePt t="51314" x="3338513" y="1819275"/>
          <p14:tracePt t="51321" x="3330575" y="1827213"/>
          <p14:tracePt t="51328" x="3313113" y="1835150"/>
          <p14:tracePt t="51337" x="3297238" y="1852613"/>
          <p14:tracePt t="51343" x="3287713" y="1860550"/>
          <p14:tracePt t="51350" x="3287713" y="1878013"/>
          <p14:tracePt t="51357" x="3279775" y="1878013"/>
          <p14:tracePt t="51364" x="3262313" y="1903413"/>
          <p14:tracePt t="51372" x="3244850" y="1911350"/>
          <p14:tracePt t="51379" x="3244850" y="1928813"/>
          <p14:tracePt t="51387" x="3228975" y="1946275"/>
          <p14:tracePt t="51393" x="3219450" y="1963738"/>
          <p14:tracePt t="51401" x="3211513" y="1971675"/>
          <p14:tracePt t="51408" x="3203575" y="1979613"/>
          <p14:tracePt t="51415" x="3203575" y="1997075"/>
          <p14:tracePt t="51422" x="3194050" y="2005013"/>
          <p14:tracePt t="51429" x="3186113" y="2014538"/>
          <p14:tracePt t="51437" x="3186113" y="2022475"/>
          <p14:tracePt t="51452" x="3178175" y="2030413"/>
          <p14:tracePt t="51458" x="3178175" y="2039938"/>
          <p14:tracePt t="51473" x="3178175" y="2047875"/>
          <p14:tracePt t="51488" x="3178175" y="2055813"/>
          <p14:tracePt t="51495" x="3178175" y="2065338"/>
          <p14:tracePt t="51510" x="3178175" y="2073275"/>
          <p14:tracePt t="51532" x="3178175" y="2082800"/>
          <p14:tracePt t="51546" x="3178175" y="2090738"/>
          <p14:tracePt t="51583" x="3178175" y="2098675"/>
          <p14:tracePt t="51597" x="3178175" y="2108200"/>
          <p14:tracePt t="51700" x="3168650" y="2108200"/>
          <p14:tracePt t="51722" x="3160713" y="2108200"/>
          <p14:tracePt t="51751" x="3152775" y="2108200"/>
          <p14:tracePt t="51773" x="3143250" y="2108200"/>
          <p14:tracePt t="51787" x="3135313" y="2108200"/>
          <p14:tracePt t="51990" x="3135313" y="2098675"/>
          <p14:tracePt t="52047" x="3135313" y="2090738"/>
          <p14:tracePt t="52070" x="3135313" y="2082800"/>
          <p14:tracePt t="52099" x="3135313" y="2073275"/>
          <p14:tracePt t="52803" x="3135313" y="2065338"/>
          <p14:tracePt t="52912" x="3135313" y="2055813"/>
          <p14:tracePt t="53015" x="3135313" y="2047875"/>
          <p14:tracePt t="53044" x="3135313" y="2039938"/>
          <p14:tracePt t="53066" x="3143250" y="2039938"/>
          <p14:tracePt t="53146" x="3152775" y="2039938"/>
          <p14:tracePt t="53438" x="3160713" y="2039938"/>
          <p14:tracePt t="53445" x="3160713" y="2030413"/>
          <p14:tracePt t="53460" x="3168650" y="2030413"/>
          <p14:tracePt t="53496" x="3168650" y="2022475"/>
          <p14:tracePt t="53503" x="3178175" y="2022475"/>
          <p14:tracePt t="53510" x="3178175" y="2014538"/>
          <p14:tracePt t="53518" x="3186113" y="2014538"/>
          <p14:tracePt t="53533" x="3194050" y="2014538"/>
          <p14:tracePt t="53547" x="3194050" y="2005013"/>
          <p14:tracePt t="53562" x="3194050" y="1997075"/>
          <p14:tracePt t="53569" x="3203575" y="1997075"/>
          <p14:tracePt t="53590" x="3211513" y="1997075"/>
          <p14:tracePt t="53597" x="3211513" y="1989138"/>
          <p14:tracePt t="53612" x="3211513" y="1979613"/>
          <p14:tracePt t="53620" x="3219450" y="1979613"/>
          <p14:tracePt t="53634" x="3219450" y="1971675"/>
          <p14:tracePt t="53641" x="3228975" y="1971675"/>
          <p14:tracePt t="53656" x="3236913" y="1971675"/>
          <p14:tracePt t="53663" x="3244850" y="1963738"/>
          <p14:tracePt t="53670" x="3254375" y="1963738"/>
          <p14:tracePt t="53677" x="3270250" y="1946275"/>
          <p14:tracePt t="53685" x="3305175" y="1938338"/>
          <p14:tracePt t="53692" x="3355975" y="1911350"/>
          <p14:tracePt t="53700" x="3406775" y="1885950"/>
          <p14:tracePt t="53707" x="3482975" y="1844675"/>
          <p14:tracePt t="53715" x="3568700" y="1801813"/>
          <p14:tracePt t="53722" x="3670300" y="1758950"/>
          <p14:tracePt t="53730" x="3763963" y="1708150"/>
          <p14:tracePt t="53737" x="3840163" y="1674813"/>
          <p14:tracePt t="53744" x="3916363" y="1657350"/>
          <p14:tracePt t="53751" x="3959225" y="1639888"/>
          <p14:tracePt t="53759" x="4010025" y="1614488"/>
          <p14:tracePt t="53767" x="4044950" y="1606550"/>
          <p14:tracePt t="53773" x="4078288" y="1597025"/>
          <p14:tracePt t="53780" x="4095750" y="1597025"/>
          <p14:tracePt t="53787" x="4129088" y="1597025"/>
          <p14:tracePt t="53794" x="4154488" y="1597025"/>
          <p14:tracePt t="53802" x="4187825" y="1597025"/>
          <p14:tracePt t="53809" x="4230688" y="1597025"/>
          <p14:tracePt t="53817" x="4256088" y="1597025"/>
          <p14:tracePt t="53824" x="4316413" y="1614488"/>
          <p14:tracePt t="53831" x="4367213" y="1622425"/>
          <p14:tracePt t="53838" x="4410075" y="1631950"/>
          <p14:tracePt t="53845" x="4443413" y="1639888"/>
          <p14:tracePt t="53852" x="4494213" y="1649413"/>
          <p14:tracePt t="53859" x="4511675" y="1657350"/>
          <p14:tracePt t="53868" x="4537075" y="1665288"/>
          <p14:tracePt t="53873" x="4554538" y="1665288"/>
          <p14:tracePt t="53881" x="4554538" y="1674813"/>
          <p14:tracePt t="53888" x="4570413" y="1674813"/>
          <p14:tracePt t="53895" x="4579938" y="1682750"/>
          <p14:tracePt t="53902" x="4587875" y="1690688"/>
          <p14:tracePt t="53910" x="4595813" y="1690688"/>
          <p14:tracePt t="53918" x="4605338" y="1690688"/>
          <p14:tracePt t="53925" x="4605338" y="1700213"/>
          <p14:tracePt t="53932" x="4630738" y="1708150"/>
          <p14:tracePt t="53939" x="4646613" y="1733550"/>
          <p14:tracePt t="53946" x="4673600" y="1751013"/>
          <p14:tracePt t="53953" x="4699000" y="1784350"/>
          <p14:tracePt t="53960" x="4732338" y="1819275"/>
          <p14:tracePt t="53968" x="4775200" y="1870075"/>
          <p14:tracePt t="53975" x="4808538" y="1938338"/>
          <p14:tracePt t="53982" x="4851400" y="1997075"/>
          <p14:tracePt t="53989" x="4868863" y="2047875"/>
          <p14:tracePt t="53996" x="4884738" y="2082800"/>
          <p14:tracePt t="54004" x="4894263" y="2108200"/>
          <p14:tracePt t="54011" x="4910138" y="2124075"/>
          <p14:tracePt t="54018" x="4910138" y="2141538"/>
          <p14:tracePt t="54026" x="4910138" y="2149475"/>
          <p14:tracePt t="54033" x="4910138" y="2159000"/>
          <p14:tracePt t="54040" x="4919663" y="2166938"/>
          <p14:tracePt t="54047" x="4919663" y="2174875"/>
          <p14:tracePt t="54069" x="4927600" y="2184400"/>
          <p14:tracePt t="54076" x="4927600" y="2200275"/>
          <p14:tracePt t="54090" x="4935538" y="2217738"/>
          <p14:tracePt t="54097" x="4935538" y="2235200"/>
          <p14:tracePt t="54105" x="4945063" y="2243138"/>
          <p14:tracePt t="54112" x="4945063" y="2260600"/>
          <p14:tracePt t="54119" x="4945063" y="2268538"/>
          <p14:tracePt t="54126" x="4945063" y="2286000"/>
          <p14:tracePt t="54134" x="4945063" y="2303463"/>
          <p14:tracePt t="54140" x="4953000" y="2303463"/>
          <p14:tracePt t="54147" x="4953000" y="2319338"/>
          <p14:tracePt t="54154" x="4962525" y="2344738"/>
          <p14:tracePt t="54162" x="4962525" y="2354263"/>
          <p14:tracePt t="54169" x="4962525" y="2371725"/>
          <p14:tracePt t="54176" x="4962525" y="2379663"/>
          <p14:tracePt t="54190" x="4962525" y="2397125"/>
          <p14:tracePt t="54200" x="4962525" y="2405063"/>
          <p14:tracePt t="54205" x="4962525" y="2413000"/>
          <p14:tracePt t="54212" x="4962525" y="2422525"/>
          <p14:tracePt t="54226" x="4962525" y="2430463"/>
          <p14:tracePt t="54233" x="4962525" y="2447925"/>
          <p14:tracePt t="54248" x="4962525" y="2455863"/>
          <p14:tracePt t="54255" x="4962525" y="2463800"/>
          <p14:tracePt t="54262" x="4962525" y="2473325"/>
          <p14:tracePt t="54276" x="4962525" y="2481263"/>
          <p14:tracePt t="54284" x="4962525" y="2489200"/>
          <p14:tracePt t="54298" x="4962525" y="2498725"/>
          <p14:tracePt t="54313" x="4962525" y="2506663"/>
          <p14:tracePt t="54320" x="4962525" y="2516188"/>
          <p14:tracePt t="54334" x="4962525" y="2524125"/>
          <p14:tracePt t="54341" x="4962525" y="2532063"/>
          <p14:tracePt t="54363" x="4962525" y="2541588"/>
          <p14:tracePt t="54370" x="4962525" y="2549525"/>
          <p14:tracePt t="54384" x="4962525" y="2557463"/>
          <p14:tracePt t="54392" x="4970463" y="2566988"/>
          <p14:tracePt t="54400" x="4970463" y="2574925"/>
          <p14:tracePt t="54406" x="4970463" y="2582863"/>
          <p14:tracePt t="54413" x="4970463" y="2592388"/>
          <p14:tracePt t="54421" x="4970463" y="2600325"/>
          <p14:tracePt t="54442" x="4970463" y="2608263"/>
          <p14:tracePt t="54450" x="4970463" y="2617788"/>
          <p14:tracePt t="54463" x="4970463" y="2625725"/>
          <p14:tracePt t="54471" x="4970463" y="2633663"/>
          <p14:tracePt t="54485" x="4970463" y="2643188"/>
          <p14:tracePt t="54506" x="4970463" y="2651125"/>
          <p14:tracePt t="54528" x="4970463" y="2660650"/>
          <p14:tracePt t="54556" x="4970463" y="2668588"/>
          <p14:tracePt t="54577" x="4970463" y="2676525"/>
          <p14:tracePt t="54592" x="4970463" y="2686050"/>
          <p14:tracePt t="54628" x="4970463" y="2693988"/>
          <p14:tracePt t="54642" x="4970463" y="2701925"/>
          <p14:tracePt t="54686" x="4962525" y="2701925"/>
          <p14:tracePt t="54694" x="4962525" y="2693988"/>
          <p14:tracePt t="54701" x="4953000" y="2693988"/>
          <p14:tracePt t="54708" x="4945063" y="2676525"/>
          <p14:tracePt t="54716" x="4935538" y="2660650"/>
          <p14:tracePt t="54723" x="4919663" y="2633663"/>
          <p14:tracePt t="54730" x="4910138" y="2625725"/>
          <p14:tracePt t="54737" x="4894263" y="2600325"/>
          <p14:tracePt t="54744" x="4876800" y="2574925"/>
          <p14:tracePt t="54751" x="4859338" y="2557463"/>
          <p14:tracePt t="54758" x="4843463" y="2532063"/>
          <p14:tracePt t="54767" x="4826000" y="2524125"/>
          <p14:tracePt t="54773" x="4808538" y="2498725"/>
          <p14:tracePt t="54780" x="4791075" y="2473325"/>
          <p14:tracePt t="54788" x="4765675" y="2447925"/>
          <p14:tracePt t="54795" x="4724400" y="2422525"/>
          <p14:tracePt t="54802" x="4689475" y="2379663"/>
          <p14:tracePt t="54809" x="4630738" y="2354263"/>
          <p14:tracePt t="54816" x="4562475" y="2311400"/>
          <p14:tracePt t="54823" x="4503738" y="2278063"/>
          <p14:tracePt t="54830" x="4435475" y="2260600"/>
          <p14:tracePt t="54837" x="4400550" y="2243138"/>
          <p14:tracePt t="54844" x="4367213" y="2217738"/>
          <p14:tracePt t="54852" x="4332288" y="2209800"/>
          <p14:tracePt t="54859" x="4316413" y="2209800"/>
          <p14:tracePt t="54867" x="4298950" y="2200275"/>
          <p14:tracePt t="54873" x="4273550" y="2192338"/>
          <p14:tracePt t="54880" x="4248150" y="2192338"/>
          <p14:tracePt t="54888" x="4230688" y="2174875"/>
          <p14:tracePt t="54895" x="4205288" y="2174875"/>
          <p14:tracePt t="54902" x="4171950" y="2174875"/>
          <p14:tracePt t="54909" x="4154488" y="2166938"/>
          <p14:tracePt t="54917" x="4129088" y="2159000"/>
          <p14:tracePt t="54923" x="4103688" y="2149475"/>
          <p14:tracePt t="54930" x="4078288" y="2141538"/>
          <p14:tracePt t="54937" x="4060825" y="2133600"/>
          <p14:tracePt t="54944" x="4035425" y="2116138"/>
          <p14:tracePt t="54951" x="4010025" y="2116138"/>
          <p14:tracePt t="54958" x="3984625" y="2108200"/>
          <p14:tracePt t="54967" x="3959225" y="2098675"/>
          <p14:tracePt t="54973" x="3941763" y="2090738"/>
          <p14:tracePt t="54980" x="3908425" y="2073275"/>
          <p14:tracePt t="54988" x="3873500" y="2065338"/>
          <p14:tracePt t="54995" x="3840163" y="2047875"/>
          <p14:tracePt t="55003" x="3789363" y="2030413"/>
          <p14:tracePt t="55010" x="3738563" y="1997075"/>
          <p14:tracePt t="55017" x="3678238" y="1963738"/>
          <p14:tracePt t="55024" x="3627438" y="1938338"/>
          <p14:tracePt t="55032" x="3576638" y="1920875"/>
          <p14:tracePt t="55039" x="3533775" y="1895475"/>
          <p14:tracePt t="55046" x="3500438" y="1878013"/>
          <p14:tracePt t="55053" x="3467100" y="1860550"/>
          <p14:tracePt t="55060" x="3432175" y="1852613"/>
          <p14:tracePt t="55067" x="3406775" y="1844675"/>
          <p14:tracePt t="55074" x="3389313" y="1835150"/>
          <p14:tracePt t="55082" x="3381375" y="1835150"/>
          <p14:tracePt t="55089" x="3363913" y="1835150"/>
          <p14:tracePt t="55096" x="3348038" y="1827213"/>
          <p14:tracePt t="55104" x="3330575" y="1819275"/>
          <p14:tracePt t="55111" x="3322638" y="1809750"/>
          <p14:tracePt t="55118" x="3305175" y="1801813"/>
          <p14:tracePt t="55125" x="3287713" y="1793875"/>
          <p14:tracePt t="55134" x="3279775" y="1793875"/>
          <p14:tracePt t="55140" x="3262313" y="1793875"/>
          <p14:tracePt t="55147" x="3244850" y="1784350"/>
          <p14:tracePt t="55154" x="3236913" y="1784350"/>
          <p14:tracePt t="55161" x="3219450" y="1784350"/>
          <p14:tracePt t="55168" x="3211513" y="1784350"/>
          <p14:tracePt t="55175" x="3194050" y="1784350"/>
          <p14:tracePt t="55183" x="3178175" y="1776413"/>
          <p14:tracePt t="55190" x="3168650" y="1776413"/>
          <p14:tracePt t="55200" x="3143250" y="1766888"/>
          <p14:tracePt t="55205" x="3127375" y="1766888"/>
          <p14:tracePt t="55212" x="3127375" y="1758950"/>
          <p14:tracePt t="55219" x="3109913" y="1758950"/>
          <p14:tracePt t="55226" x="3100388" y="1758950"/>
          <p14:tracePt t="55234" x="3100388" y="1751013"/>
          <p14:tracePt t="55241" x="3092450" y="1751013"/>
          <p14:tracePt t="55249" x="3084513" y="1751013"/>
          <p14:tracePt t="55255" x="3074988" y="1751013"/>
          <p14:tracePt t="55278" x="3067050" y="1751013"/>
          <p14:tracePt t="55285" x="3059113" y="1751013"/>
          <p14:tracePt t="55292" x="3059113" y="1741488"/>
          <p14:tracePt t="55300" x="3049588" y="1741488"/>
          <p14:tracePt t="55315" x="3041650" y="1741488"/>
          <p14:tracePt t="55351" x="3033713" y="1741488"/>
          <p14:tracePt t="55658" x="3033713" y="1733550"/>
          <p14:tracePt t="55666" x="3059113" y="1725613"/>
          <p14:tracePt t="55673" x="3127375" y="1690688"/>
          <p14:tracePt t="55680" x="3203575" y="1631950"/>
          <p14:tracePt t="55687" x="3313113" y="1546225"/>
          <p14:tracePt t="55695" x="3432175" y="1470025"/>
          <p14:tracePt t="55702" x="3533775" y="1385888"/>
          <p14:tracePt t="55709" x="3644900" y="1325563"/>
          <p14:tracePt t="55717" x="3721100" y="1292225"/>
          <p14:tracePt t="55724" x="3781425" y="1266825"/>
          <p14:tracePt t="55732" x="3857625" y="1241425"/>
          <p14:tracePt t="55739" x="3933825" y="1223963"/>
          <p14:tracePt t="55746" x="3992563" y="1198563"/>
          <p14:tracePt t="55753" x="4052888" y="1189038"/>
          <p14:tracePt t="55761" x="4095750" y="1173163"/>
          <p14:tracePt t="55768" x="4146550" y="1163638"/>
          <p14:tracePt t="55776" x="4205288" y="1147763"/>
          <p14:tracePt t="55783" x="4265613" y="1138238"/>
          <p14:tracePt t="55790" x="4324350" y="1122363"/>
          <p14:tracePt t="55798" x="4384675" y="1096963"/>
          <p14:tracePt t="55805" x="4460875" y="1096963"/>
          <p14:tracePt t="55812" x="4529138" y="1096963"/>
          <p14:tracePt t="55819" x="4579938" y="1087438"/>
          <p14:tracePt t="55826" x="4630738" y="1087438"/>
          <p14:tracePt t="55833" x="4673600" y="1087438"/>
          <p14:tracePt t="55840" x="4732338" y="1087438"/>
          <p14:tracePt t="55848" x="4791075" y="1087438"/>
          <p14:tracePt t="55855" x="4833938" y="1087438"/>
          <p14:tracePt t="55862" x="4876800" y="1087438"/>
          <p14:tracePt t="55870" x="4910138" y="1087438"/>
          <p14:tracePt t="55877" x="4945063" y="1087438"/>
          <p14:tracePt t="55884" x="4987925" y="1087438"/>
          <p14:tracePt t="55891" x="5021263" y="1096963"/>
          <p14:tracePt t="55899" x="5054600" y="1096963"/>
          <p14:tracePt t="55905" x="5072063" y="1104900"/>
          <p14:tracePt t="55913" x="5097463" y="1112838"/>
          <p14:tracePt t="55920" x="5122863" y="1122363"/>
          <p14:tracePt t="55927" x="5148263" y="1122363"/>
          <p14:tracePt t="55934" x="5165725" y="1130300"/>
          <p14:tracePt t="55941" x="5191125" y="1138238"/>
          <p14:tracePt t="55950" x="5216525" y="1147763"/>
          <p14:tracePt t="55956" x="5241925" y="1155700"/>
          <p14:tracePt t="55963" x="5259388" y="1163638"/>
          <p14:tracePt t="55970" x="5292725" y="1181100"/>
          <p14:tracePt t="55977" x="5310188" y="1181100"/>
          <p14:tracePt t="55985" x="5343525" y="1198563"/>
          <p14:tracePt t="55992" x="5368925" y="1206500"/>
          <p14:tracePt t="55999" x="5403850" y="1223963"/>
          <p14:tracePt t="56006" x="5421313" y="1231900"/>
          <p14:tracePt t="56013" x="5446713" y="1241425"/>
          <p14:tracePt t="56020" x="5472113" y="1257300"/>
          <p14:tracePt t="56027" x="5505450" y="1266825"/>
          <p14:tracePt t="56034" x="5530850" y="1274763"/>
          <p14:tracePt t="56041" x="5565775" y="1292225"/>
          <p14:tracePt t="56050" x="5581650" y="1300163"/>
          <p14:tracePt t="56056" x="5599113" y="1308100"/>
          <p14:tracePt t="56063" x="5624513" y="1317625"/>
          <p14:tracePt t="56070" x="5641975" y="1325563"/>
          <p14:tracePt t="56077" x="5657850" y="1333500"/>
          <p14:tracePt t="56084" x="5683250" y="1350963"/>
          <p14:tracePt t="56091" x="5708650" y="1360488"/>
          <p14:tracePt t="56099" x="5735638" y="1376363"/>
          <p14:tracePt t="56105" x="5751513" y="1393825"/>
          <p14:tracePt t="56112" x="5768975" y="1401763"/>
          <p14:tracePt t="56120" x="5802313" y="1419225"/>
          <p14:tracePt t="56127" x="5827713" y="1436688"/>
          <p14:tracePt t="56134" x="5862638" y="1444625"/>
          <p14:tracePt t="56141" x="5888038" y="1452563"/>
          <p14:tracePt t="56149" x="5905500" y="1470025"/>
          <p14:tracePt t="56156" x="5938838" y="1487488"/>
          <p14:tracePt t="56163" x="5964238" y="1495425"/>
          <p14:tracePt t="56170" x="5997575" y="1504950"/>
          <p14:tracePt t="56177" x="6015038" y="1512888"/>
          <p14:tracePt t="56184" x="6049963" y="1530350"/>
          <p14:tracePt t="56198" x="6057900" y="1538288"/>
          <p14:tracePt t="56199" x="6075363" y="1538288"/>
          <p14:tracePt t="56206" x="6091238" y="1546225"/>
          <p14:tracePt t="56213" x="6100763" y="1555750"/>
          <p14:tracePt t="56220" x="6108700" y="1555750"/>
          <p14:tracePt t="56227" x="6126163" y="1555750"/>
          <p14:tracePt t="56234" x="6134100" y="1555750"/>
          <p14:tracePt t="56241" x="6142038" y="1555750"/>
          <p14:tracePt t="56248" x="6159500" y="1563688"/>
          <p14:tracePt t="56256" x="6176963" y="1571625"/>
          <p14:tracePt t="56263" x="6210300" y="1581150"/>
          <p14:tracePt t="56270" x="6245225" y="1597025"/>
          <p14:tracePt t="56277" x="6278563" y="1614488"/>
          <p14:tracePt t="56284" x="6321425" y="1631950"/>
          <p14:tracePt t="56291" x="6338888" y="1649413"/>
          <p14:tracePt t="56300" x="6354763" y="1657350"/>
          <p14:tracePt t="56305" x="6372225" y="1665288"/>
          <p14:tracePt t="56312" x="6372225" y="1674813"/>
          <p14:tracePt t="56319" x="6380163" y="1674813"/>
          <p14:tracePt t="56326" x="6389688" y="1682750"/>
          <p14:tracePt t="56334" x="6397625" y="1682750"/>
          <p14:tracePt t="56349" x="6397625" y="1690688"/>
          <p14:tracePt t="56370" x="6405563" y="1690688"/>
          <p14:tracePt t="56377" x="6405563" y="1700213"/>
          <p14:tracePt t="56391" x="6415088" y="1700213"/>
          <p14:tracePt t="56399" x="6415088" y="1708150"/>
          <p14:tracePt t="56420" x="6423025" y="1708150"/>
          <p14:tracePt t="56434" x="6430963" y="1708150"/>
          <p14:tracePt t="57044" x="6430963" y="1716088"/>
          <p14:tracePt t="57051" x="6423025" y="1725613"/>
          <p14:tracePt t="57058" x="6415088" y="1733550"/>
          <p14:tracePt t="57065" x="6397625" y="1741488"/>
          <p14:tracePt t="57073" x="6372225" y="1766888"/>
          <p14:tracePt t="57080" x="6346825" y="1793875"/>
          <p14:tracePt t="57087" x="6321425" y="1835150"/>
          <p14:tracePt t="57094" x="6296025" y="1870075"/>
          <p14:tracePt t="57101" x="6253163" y="1903413"/>
          <p14:tracePt t="57108" x="6219825" y="1946275"/>
          <p14:tracePt t="57115" x="6194425" y="1979613"/>
          <p14:tracePt t="57122" x="6167438" y="2005013"/>
          <p14:tracePt t="57131" x="6134100" y="2047875"/>
          <p14:tracePt t="57137" x="6108700" y="2065338"/>
          <p14:tracePt t="57144" x="6100763" y="2090738"/>
          <p14:tracePt t="57151" x="6075363" y="2124075"/>
          <p14:tracePt t="57158" x="6057900" y="2141538"/>
          <p14:tracePt t="57166" x="6040438" y="2159000"/>
          <p14:tracePt t="57173" x="6024563" y="2184400"/>
          <p14:tracePt t="57181" x="6007100" y="2200275"/>
          <p14:tracePt t="57187" x="5997575" y="2209800"/>
          <p14:tracePt t="57194" x="5972175" y="2227263"/>
          <p14:tracePt t="57213" x="5921375" y="2278063"/>
          <p14:tracePt t="57215" x="5895975" y="2303463"/>
          <p14:tracePt t="57222" x="5862638" y="2328863"/>
          <p14:tracePt t="57231" x="5837238" y="2354263"/>
          <p14:tracePt t="57237" x="5794375" y="2379663"/>
          <p14:tracePt t="57244" x="5761038" y="2422525"/>
          <p14:tracePt t="57251" x="5735638" y="2438400"/>
          <p14:tracePt t="57258" x="5708650" y="2455863"/>
          <p14:tracePt t="57266" x="5700713" y="2473325"/>
          <p14:tracePt t="57273" x="5675313" y="2489200"/>
          <p14:tracePt t="57280" x="5657850" y="2506663"/>
          <p14:tracePt t="57287" x="5632450" y="2524125"/>
          <p14:tracePt t="57294" x="5616575" y="2532063"/>
          <p14:tracePt t="57301" x="5581650" y="2549525"/>
          <p14:tracePt t="57308" x="5565775" y="2566988"/>
          <p14:tracePt t="57315" x="5538788" y="2574925"/>
          <p14:tracePt t="57322" x="5505450" y="2582863"/>
          <p14:tracePt t="57330" x="5480050" y="2592388"/>
          <p14:tracePt t="57337" x="5462588" y="2592388"/>
          <p14:tracePt t="57344" x="5446713" y="2600325"/>
          <p14:tracePt t="57351" x="5421313" y="2600325"/>
          <p14:tracePt t="57358" x="5403850" y="2600325"/>
          <p14:tracePt t="57365" x="5386388" y="2600325"/>
          <p14:tracePt t="57372" x="5368925" y="2600325"/>
          <p14:tracePt t="57380" x="5360988" y="2600325"/>
          <p14:tracePt t="57386" x="5343525" y="2600325"/>
          <p14:tracePt t="57394" x="5335588" y="2600325"/>
          <p14:tracePt t="57401" x="5310188" y="2600325"/>
          <p14:tracePt t="57408" x="5292725" y="2600325"/>
          <p14:tracePt t="57415" x="5284788" y="2600325"/>
          <p14:tracePt t="57422" x="5259388" y="2600325"/>
          <p14:tracePt t="57430" x="5233988" y="2592388"/>
          <p14:tracePt t="57437" x="5208588" y="2592388"/>
          <p14:tracePt t="57444" x="5191125" y="2582863"/>
          <p14:tracePt t="57451" x="5173663" y="2582863"/>
          <p14:tracePt t="57458" x="5148263" y="2582863"/>
          <p14:tracePt t="57465" x="5132388" y="2582863"/>
          <p14:tracePt t="57472" x="5114925" y="2582863"/>
          <p14:tracePt t="57480" x="5097463" y="2582863"/>
          <p14:tracePt t="57487" x="5089525" y="2582863"/>
          <p14:tracePt t="57494" x="5072063" y="2582863"/>
          <p14:tracePt t="57501" x="5054600" y="2582863"/>
          <p14:tracePt t="57508" x="5038725" y="2574925"/>
          <p14:tracePt t="57516" x="5021263" y="2574925"/>
          <p14:tracePt t="57523" x="5013325" y="2574925"/>
          <p14:tracePt t="57531" x="4995863" y="2574925"/>
          <p14:tracePt t="57537" x="4987925" y="2574925"/>
          <p14:tracePt t="57544" x="4970463" y="2566988"/>
          <p14:tracePt t="57552" x="4953000" y="2566988"/>
          <p14:tracePt t="57559" x="4945063" y="2566988"/>
          <p14:tracePt t="57566" x="4935538" y="2566988"/>
          <p14:tracePt t="57573" x="4919663" y="2566988"/>
          <p14:tracePt t="57587" x="4910138" y="2566988"/>
          <p14:tracePt t="57595" x="4902200" y="2566988"/>
          <p14:tracePt t="57616" x="4894263" y="2566988"/>
          <p14:tracePt t="57624" x="4884738" y="2566988"/>
          <p14:tracePt t="57646" x="4876800" y="2566988"/>
          <p14:tracePt t="57863" x="4868863" y="2541588"/>
          <p14:tracePt t="57869" x="4851400" y="2532063"/>
          <p14:tracePt t="57876" x="4833938" y="2516188"/>
          <p14:tracePt t="57883" x="4826000" y="2498725"/>
          <p14:tracePt t="57890" x="4818063" y="2481263"/>
          <p14:tracePt t="57898" x="4800600" y="2473325"/>
          <p14:tracePt t="57904" x="4783138" y="2455863"/>
          <p14:tracePt t="57913" x="4757738" y="2438400"/>
          <p14:tracePt t="57919" x="4749800" y="2422525"/>
          <p14:tracePt t="57926" x="4732338" y="2413000"/>
          <p14:tracePt t="57934" x="4714875" y="2397125"/>
          <p14:tracePt t="57941" x="4689475" y="2397125"/>
          <p14:tracePt t="57948" x="4673600" y="2387600"/>
          <p14:tracePt t="57955" x="4646613" y="2379663"/>
          <p14:tracePt t="57963" x="4621213" y="2371725"/>
          <p14:tracePt t="57969" x="4595813" y="2362200"/>
          <p14:tracePt t="57977" x="4579938" y="2362200"/>
          <p14:tracePt t="57984" x="4562475" y="2354263"/>
          <p14:tracePt t="57991" x="4537075" y="2354263"/>
          <p14:tracePt t="57998" x="4529138" y="2354263"/>
          <p14:tracePt t="58005" x="4511675" y="2354263"/>
          <p14:tracePt t="58014" x="4486275" y="2354263"/>
          <p14:tracePt t="58020" x="4476750" y="2354263"/>
          <p14:tracePt t="58027" x="4460875" y="2371725"/>
          <p14:tracePt t="58034" x="4443413" y="2379663"/>
          <p14:tracePt t="58042" x="4435475" y="2379663"/>
          <p14:tracePt t="58049" x="4425950" y="2397125"/>
          <p14:tracePt t="58056" x="4410075" y="2405063"/>
          <p14:tracePt t="58064" x="4392613" y="2422525"/>
          <p14:tracePt t="58071" x="4384675" y="2422525"/>
          <p14:tracePt t="58078" x="4375150" y="2430463"/>
          <p14:tracePt t="58086" x="4367213" y="2447925"/>
          <p14:tracePt t="58093" x="4359275" y="2455863"/>
          <p14:tracePt t="58100" x="4349750" y="2455863"/>
          <p14:tracePt t="58107" x="4341813" y="2473325"/>
          <p14:tracePt t="58115" x="4332288" y="2489200"/>
          <p14:tracePt t="58122" x="4316413" y="2506663"/>
          <p14:tracePt t="58130" x="4306888" y="2516188"/>
          <p14:tracePt t="58136" x="4306888" y="2532063"/>
          <p14:tracePt t="58143" x="4291013" y="2557463"/>
          <p14:tracePt t="58150" x="4273550" y="2582863"/>
          <p14:tracePt t="58157" x="4265613" y="2608263"/>
          <p14:tracePt t="58165" x="4248150" y="2633663"/>
          <p14:tracePt t="58172" x="4230688" y="2660650"/>
          <p14:tracePt t="58179" x="4222750" y="2693988"/>
          <p14:tracePt t="58186" x="4205288" y="2719388"/>
          <p14:tracePt t="58193" x="4187825" y="2752725"/>
          <p14:tracePt t="58201" x="4179888" y="2795588"/>
          <p14:tracePt t="58213" x="4162425" y="2830513"/>
          <p14:tracePt t="58216" x="4154488" y="2881313"/>
          <p14:tracePt t="58223" x="4146550" y="2922588"/>
          <p14:tracePt t="58230" x="4137025" y="2957513"/>
          <p14:tracePt t="58237" x="4121150" y="3008313"/>
          <p14:tracePt t="58245" x="4111625" y="3067050"/>
          <p14:tracePt t="58252" x="4086225" y="3109913"/>
          <p14:tracePt t="58259" x="4078288" y="3160713"/>
          <p14:tracePt t="58266" x="4070350" y="3195638"/>
          <p14:tracePt t="58274" x="4060825" y="3211513"/>
          <p14:tracePt t="58281" x="4052888" y="3238500"/>
          <p14:tracePt t="58288" x="4052888" y="3263900"/>
          <p14:tracePt t="58296" x="4044950" y="3279775"/>
          <p14:tracePt t="58303" x="4044950" y="3289300"/>
          <p14:tracePt t="58310" x="4044950" y="3305175"/>
          <p14:tracePt t="58318" x="4044950" y="3314700"/>
          <p14:tracePt t="58325" x="4035425" y="3340100"/>
          <p14:tracePt t="58332" x="4035425" y="3355975"/>
          <p14:tracePt t="58339" x="4035425" y="3373438"/>
          <p14:tracePt t="58347" x="4035425" y="3390900"/>
          <p14:tracePt t="58354" x="4035425" y="3416300"/>
          <p14:tracePt t="58362" x="4035425" y="3424238"/>
          <p14:tracePt t="58368" x="4035425" y="3449638"/>
          <p14:tracePt t="58375" x="4035425" y="3475038"/>
          <p14:tracePt t="58383" x="4035425" y="3484563"/>
          <p14:tracePt t="58390" x="4035425" y="3509963"/>
          <p14:tracePt t="58398" x="4035425" y="3517900"/>
          <p14:tracePt t="58405" x="4035425" y="3543300"/>
          <p14:tracePt t="58413" x="4035425" y="3568700"/>
          <p14:tracePt t="58420" x="4035425" y="3578225"/>
          <p14:tracePt t="58427" x="4035425" y="3603625"/>
          <p14:tracePt t="58434" x="4035425" y="3619500"/>
          <p14:tracePt t="58441" x="4035425" y="3636963"/>
          <p14:tracePt t="58448" x="4035425" y="3662363"/>
          <p14:tracePt t="58455" x="4044950" y="3679825"/>
          <p14:tracePt t="58464" x="4044950" y="3697288"/>
          <p14:tracePt t="58470" x="4052888" y="3722688"/>
          <p14:tracePt t="58477" x="4052888" y="3738563"/>
          <p14:tracePt t="58484" x="4060825" y="3763963"/>
          <p14:tracePt t="58492" x="4070350" y="3790950"/>
          <p14:tracePt t="58499" x="4086225" y="3816350"/>
          <p14:tracePt t="58506" x="4095750" y="3841750"/>
          <p14:tracePt t="58514" x="4103688" y="3867150"/>
          <p14:tracePt t="58521" x="4111625" y="3883025"/>
          <p14:tracePt t="58528" x="4121150" y="3900488"/>
          <p14:tracePt t="58535" x="4129088" y="3917950"/>
          <p14:tracePt t="58542" x="4137025" y="3935413"/>
          <p14:tracePt t="58550" x="4146550" y="3943350"/>
          <p14:tracePt t="58557" x="4162425" y="3960813"/>
          <p14:tracePt t="58564" x="4171950" y="3968750"/>
          <p14:tracePt t="58571" x="4179888" y="3976688"/>
          <p14:tracePt t="58579" x="4205288" y="4002088"/>
          <p14:tracePt t="58586" x="4230688" y="4019550"/>
          <p14:tracePt t="58593" x="4265613" y="4044950"/>
          <p14:tracePt t="58600" x="4291013" y="4070350"/>
          <p14:tracePt t="58607" x="4324350" y="4087813"/>
          <p14:tracePt t="58615" x="4359275" y="4113213"/>
          <p14:tracePt t="58622" x="4384675" y="4130675"/>
          <p14:tracePt t="58629" x="4418013" y="4138613"/>
          <p14:tracePt t="58636" x="4451350" y="4156075"/>
          <p14:tracePt t="58643" x="4476750" y="4171950"/>
          <p14:tracePt t="58650" x="4511675" y="4189413"/>
          <p14:tracePt t="58657" x="4545013" y="4197350"/>
          <p14:tracePt t="58665" x="4579938" y="4214813"/>
          <p14:tracePt t="58672" x="4613275" y="4232275"/>
          <p14:tracePt t="58679" x="4638675" y="4240213"/>
          <p14:tracePt t="58686" x="4673600" y="4257675"/>
          <p14:tracePt t="58693" x="4681538" y="4257675"/>
          <p14:tracePt t="58701" x="4706938" y="4265613"/>
          <p14:tracePt t="58708" x="4714875" y="4275138"/>
          <p14:tracePt t="58715" x="4724400" y="4275138"/>
          <p14:tracePt t="58722" x="4732338" y="4275138"/>
          <p14:tracePt t="58729" x="4740275" y="4275138"/>
          <p14:tracePt t="58736" x="4749800" y="4275138"/>
          <p14:tracePt t="58743" x="4765675" y="4275138"/>
          <p14:tracePt t="58750" x="4791075" y="4275138"/>
          <p14:tracePt t="58757" x="4818063" y="4275138"/>
          <p14:tracePt t="58764" x="4851400" y="4275138"/>
          <p14:tracePt t="58771" x="4884738" y="4275138"/>
          <p14:tracePt t="58779" x="4910138" y="4265613"/>
          <p14:tracePt t="58786" x="4935538" y="4265613"/>
          <p14:tracePt t="58794" x="4987925" y="4257675"/>
          <p14:tracePt t="58801" x="5029200" y="4249738"/>
          <p14:tracePt t="58808" x="5072063" y="4240213"/>
          <p14:tracePt t="58815" x="5122863" y="4206875"/>
          <p14:tracePt t="58822" x="5157788" y="4189413"/>
          <p14:tracePt t="58830" x="5208588" y="4171950"/>
          <p14:tracePt t="58836" x="5241925" y="4156075"/>
          <p14:tracePt t="58844" x="5276850" y="4130675"/>
          <p14:tracePt t="58851" x="5318125" y="4095750"/>
          <p14:tracePt t="58858" x="5353050" y="4070350"/>
          <p14:tracePt t="58865" x="5394325" y="4044950"/>
          <p14:tracePt t="58873" x="5429250" y="4019550"/>
          <p14:tracePt t="58880" x="5454650" y="3994150"/>
          <p14:tracePt t="58887" x="5472113" y="3968750"/>
          <p14:tracePt t="58895" x="5480050" y="3951288"/>
          <p14:tracePt t="58901" x="5497513" y="3935413"/>
          <p14:tracePt t="58908" x="5522913" y="3917950"/>
          <p14:tracePt t="58916" x="5538788" y="3900488"/>
          <p14:tracePt t="58923" x="5556250" y="3883025"/>
          <p14:tracePt t="58930" x="5573713" y="3849688"/>
          <p14:tracePt t="58937" x="5599113" y="3824288"/>
          <p14:tracePt t="58945" x="5616575" y="3790950"/>
          <p14:tracePt t="58951" x="5641975" y="3756025"/>
          <p14:tracePt t="58958" x="5657850" y="3713163"/>
          <p14:tracePt t="58965" x="5675313" y="3697288"/>
          <p14:tracePt t="58972" x="5692775" y="3662363"/>
          <p14:tracePt t="58981" x="5700713" y="3629025"/>
          <p14:tracePt t="58987" x="5708650" y="3603625"/>
          <p14:tracePt t="58994" x="5726113" y="3568700"/>
          <p14:tracePt t="59001" x="5735638" y="3535363"/>
          <p14:tracePt t="59008" x="5743575" y="3509963"/>
          <p14:tracePt t="59015" x="5743575" y="3484563"/>
          <p14:tracePt t="59022" x="5761038" y="3433763"/>
          <p14:tracePt t="59030" x="5768975" y="3390900"/>
          <p14:tracePt t="59036" x="5776913" y="3355975"/>
          <p14:tracePt t="59044" x="5776913" y="3297238"/>
          <p14:tracePt t="59051" x="5786438" y="3228975"/>
          <p14:tracePt t="59057" x="5794375" y="3178175"/>
          <p14:tracePt t="59065" x="5802313" y="3119438"/>
          <p14:tracePt t="59072" x="5802313" y="3076575"/>
          <p14:tracePt t="59079" x="5811838" y="3025775"/>
          <p14:tracePt t="59086" x="5811838" y="3000375"/>
          <p14:tracePt t="59093" x="5811838" y="2957513"/>
          <p14:tracePt t="59101" x="5811838" y="2922588"/>
          <p14:tracePt t="59108" x="5811838" y="2881313"/>
          <p14:tracePt t="59115" x="5811838" y="2838450"/>
          <p14:tracePt t="59122" x="5811838" y="2787650"/>
          <p14:tracePt t="59129" x="5802313" y="2762250"/>
          <p14:tracePt t="59136" x="5802313" y="2711450"/>
          <p14:tracePt t="59143" x="5802313" y="2686050"/>
          <p14:tracePt t="59150" x="5794375" y="2651125"/>
          <p14:tracePt t="59157" x="5786438" y="2625725"/>
          <p14:tracePt t="59164" x="5786438" y="2617788"/>
          <p14:tracePt t="59171" x="5786438" y="2608263"/>
          <p14:tracePt t="59180" x="5776913" y="2592388"/>
          <p14:tracePt t="59186" x="5768975" y="2582863"/>
          <p14:tracePt t="59193" x="5761038" y="2566988"/>
          <p14:tracePt t="59200" x="5743575" y="2549525"/>
          <p14:tracePt t="59207" x="5743575" y="2532063"/>
          <p14:tracePt t="59214" x="5735638" y="2532063"/>
          <p14:tracePt t="59221" x="5726113" y="2516188"/>
          <p14:tracePt t="59229" x="5718175" y="2498725"/>
          <p14:tracePt t="59235" x="5700713" y="2489200"/>
          <p14:tracePt t="59243" x="5692775" y="2455863"/>
          <p14:tracePt t="59250" x="5683250" y="2430463"/>
          <p14:tracePt t="59257" x="5667375" y="2413000"/>
          <p14:tracePt t="59264" x="5657850" y="2387600"/>
          <p14:tracePt t="59271" x="5641975" y="2379663"/>
          <p14:tracePt t="59279" x="5624513" y="2362200"/>
          <p14:tracePt t="59285" x="5616575" y="2344738"/>
          <p14:tracePt t="59292" x="5607050" y="2328863"/>
          <p14:tracePt t="59300" x="5591175" y="2319338"/>
          <p14:tracePt t="59307" x="5581650" y="2303463"/>
          <p14:tracePt t="59314" x="5565775" y="2293938"/>
          <p14:tracePt t="59321" x="5548313" y="2278063"/>
          <p14:tracePt t="59328" x="5522913" y="2260600"/>
          <p14:tracePt t="59335" x="5505450" y="2243138"/>
          <p14:tracePt t="59342" x="5480050" y="2235200"/>
          <p14:tracePt t="59350" x="5462588" y="2217738"/>
          <p14:tracePt t="59357" x="5446713" y="2200275"/>
          <p14:tracePt t="59364" x="5429250" y="2192338"/>
          <p14:tracePt t="59371" x="5403850" y="2174875"/>
          <p14:tracePt t="59380" x="5378450" y="2166938"/>
          <p14:tracePt t="59386" x="5360988" y="2149475"/>
          <p14:tracePt t="59393" x="5327650" y="2149475"/>
          <p14:tracePt t="59401" x="5292725" y="2124075"/>
          <p14:tracePt t="59407" x="5259388" y="2116138"/>
          <p14:tracePt t="59415" x="5208588" y="2098675"/>
          <p14:tracePt t="59422" x="5165725" y="2090738"/>
          <p14:tracePt t="59429" x="5132388" y="2082800"/>
          <p14:tracePt t="59436" x="5080000" y="2065338"/>
          <p14:tracePt t="59443" x="5021263" y="2055813"/>
          <p14:tracePt t="59450" x="4987925" y="2055813"/>
          <p14:tracePt t="59457" x="4962525" y="2055813"/>
          <p14:tracePt t="59464" x="4927600" y="2055813"/>
          <p14:tracePt t="59472" x="4902200" y="2055813"/>
          <p14:tracePt t="59479" x="4868863" y="2055813"/>
          <p14:tracePt t="59486" x="4851400" y="2055813"/>
          <p14:tracePt t="59494" x="4818063" y="2065338"/>
          <p14:tracePt t="59501" x="4783138" y="2073275"/>
          <p14:tracePt t="59508" x="4749800" y="2082800"/>
          <p14:tracePt t="59515" x="4706938" y="2098675"/>
          <p14:tracePt t="59522" x="4656138" y="2116138"/>
          <p14:tracePt t="59530" x="4605338" y="2124075"/>
          <p14:tracePt t="59536" x="4570413" y="2141538"/>
          <p14:tracePt t="59545" x="4537075" y="2159000"/>
          <p14:tracePt t="59551" x="4503738" y="2166938"/>
          <p14:tracePt t="59558" x="4468813" y="2184400"/>
          <p14:tracePt t="59566" x="4443413" y="2192338"/>
          <p14:tracePt t="59573" x="4425950" y="2200275"/>
          <p14:tracePt t="59581" x="4410075" y="2209800"/>
          <p14:tracePt t="59588" x="4384675" y="2227263"/>
          <p14:tracePt t="59597" x="4359275" y="2243138"/>
          <p14:tracePt t="59602" x="4341813" y="2260600"/>
          <p14:tracePt t="59610" x="4316413" y="2268538"/>
          <p14:tracePt t="59616" x="4291013" y="2278063"/>
          <p14:tracePt t="59624" x="4273550" y="2293938"/>
          <p14:tracePt t="59631" x="4256088" y="2303463"/>
          <p14:tracePt t="59638" x="4248150" y="2319338"/>
          <p14:tracePt t="59646" x="4230688" y="2328863"/>
          <p14:tracePt t="59653" x="4214813" y="2336800"/>
          <p14:tracePt t="59660" x="4205288" y="2354263"/>
          <p14:tracePt t="59668" x="4197350" y="2371725"/>
          <p14:tracePt t="59675" x="4179888" y="2387600"/>
          <p14:tracePt t="59682" x="4171950" y="2397125"/>
          <p14:tracePt t="59689" x="4154488" y="2422525"/>
          <p14:tracePt t="59696" x="4146550" y="2447925"/>
          <p14:tracePt t="59703" x="4129088" y="2463800"/>
          <p14:tracePt t="59712" x="4121150" y="2489200"/>
          <p14:tracePt t="59718" x="4111625" y="2506663"/>
          <p14:tracePt t="59725" x="4095750" y="2532063"/>
          <p14:tracePt t="59732" x="4086225" y="2557463"/>
          <p14:tracePt t="59739" x="4078288" y="2582863"/>
          <p14:tracePt t="59747" x="4060825" y="2600325"/>
          <p14:tracePt t="59754" x="4052888" y="2625725"/>
          <p14:tracePt t="59761" x="4044950" y="2660650"/>
          <p14:tracePt t="59769" x="4044950" y="2686050"/>
          <p14:tracePt t="59776" x="4035425" y="2711450"/>
          <p14:tracePt t="59783" x="4017963" y="2762250"/>
          <p14:tracePt t="59790" x="4017963" y="2805113"/>
          <p14:tracePt t="59797" x="4010025" y="2838450"/>
          <p14:tracePt t="59804" x="4002088" y="2871788"/>
          <p14:tracePt t="59812" x="3992563" y="2914650"/>
          <p14:tracePt t="59819" x="3984625" y="2949575"/>
          <p14:tracePt t="59826" x="3976688" y="3000375"/>
          <p14:tracePt t="59833" x="3967163" y="3033713"/>
          <p14:tracePt t="59841" x="3967163" y="3059113"/>
          <p14:tracePt t="59848" x="3959225" y="3094038"/>
          <p14:tracePt t="59855" x="3959225" y="3135313"/>
          <p14:tracePt t="59863" x="3951288" y="3186113"/>
          <p14:tracePt t="59870" x="3951288" y="3211513"/>
          <p14:tracePt t="59877" x="3951288" y="3271838"/>
          <p14:tracePt t="59884" x="3941763" y="3355975"/>
          <p14:tracePt t="59891" x="3941763" y="3441700"/>
          <p14:tracePt t="59898" x="3941763" y="3509963"/>
          <p14:tracePt t="59905" x="3941763" y="3594100"/>
          <p14:tracePt t="59913" x="3941763" y="3654425"/>
          <p14:tracePt t="59919" x="3941763" y="3730625"/>
          <p14:tracePt t="59928" x="3941763" y="3781425"/>
          <p14:tracePt t="59934" x="3941763" y="3832225"/>
          <p14:tracePt t="59941" x="3941763" y="3857625"/>
          <p14:tracePt t="59948" x="3941763" y="3892550"/>
          <p14:tracePt t="59955" x="3941763" y="3925888"/>
          <p14:tracePt t="59963" x="3941763" y="3951288"/>
          <p14:tracePt t="59970" x="3941763" y="3960813"/>
          <p14:tracePt t="59977" x="3941763" y="3986213"/>
          <p14:tracePt t="59984" x="3941763" y="4011613"/>
          <p14:tracePt t="59991" x="3941763" y="4037013"/>
          <p14:tracePt t="59998" x="3951288" y="4062413"/>
          <p14:tracePt t="60005" x="3951288" y="4095750"/>
          <p14:tracePt t="60013" x="3959225" y="4121150"/>
          <p14:tracePt t="60020" x="3967163" y="4164013"/>
          <p14:tracePt t="60027" x="3976688" y="4197350"/>
          <p14:tracePt t="60034" x="3992563" y="4240213"/>
          <p14:tracePt t="60041" x="4010025" y="4300538"/>
          <p14:tracePt t="60049" x="4027488" y="4351338"/>
          <p14:tracePt t="60055" x="4044950" y="4402138"/>
          <p14:tracePt t="60064" x="4052888" y="4427538"/>
          <p14:tracePt t="60071" x="4060825" y="4452938"/>
          <p14:tracePt t="60079" x="4078288" y="4478338"/>
          <p14:tracePt t="60085" x="4086225" y="4495800"/>
          <p14:tracePt t="60092" x="4103688" y="4513263"/>
          <p14:tracePt t="60100" x="4121150" y="4529138"/>
          <p14:tracePt t="60107" x="4137025" y="4554538"/>
          <p14:tracePt t="60114" x="4162425" y="4572000"/>
          <p14:tracePt t="60121" x="4187825" y="4597400"/>
          <p14:tracePt t="60129" x="4214813" y="4614863"/>
          <p14:tracePt t="60136" x="4240213" y="4630738"/>
          <p14:tracePt t="60144" x="4256088" y="4648200"/>
          <p14:tracePt t="60150" x="4281488" y="4657725"/>
          <p14:tracePt t="60158" x="4316413" y="4673600"/>
          <p14:tracePt t="60165" x="4349750" y="4683125"/>
          <p14:tracePt t="60172" x="4400550" y="4708525"/>
          <p14:tracePt t="60180" x="4460875" y="4724400"/>
          <p14:tracePt t="60187" x="4537075" y="4733925"/>
          <p14:tracePt t="60194" x="4630738" y="4759325"/>
          <p14:tracePt t="60211" x="4740275" y="4784725"/>
          <p14:tracePt t="60215" x="4765675" y="4792663"/>
          <p14:tracePt t="60222" x="4783138" y="4802188"/>
          <p14:tracePt t="60230" x="4791075" y="4802188"/>
          <p14:tracePt t="60237" x="4791075" y="4810125"/>
          <p14:tracePt t="60244" x="4800600" y="4810125"/>
          <p14:tracePt t="60258" x="4800600" y="4818063"/>
          <p14:tracePt t="60287" x="4808538" y="4818063"/>
          <p14:tracePt t="60416" x="4800600" y="4818063"/>
          <p14:tracePt t="61098" x="4646613" y="5048250"/>
          <p14:tracePt t="61105" x="4410075" y="5421313"/>
          <p14:tracePt t="61112" x="4256088" y="5676900"/>
          <p14:tracePt t="61120" x="4187825" y="5795963"/>
          <p14:tracePt t="61128" x="4121150" y="5889625"/>
          <p14:tracePt t="61134" x="4070350" y="5957888"/>
          <p14:tracePt t="61141" x="4010025" y="6016625"/>
          <p14:tracePt t="61148" x="3959225" y="6102350"/>
          <p14:tracePt t="61155" x="3916363" y="6153150"/>
          <p14:tracePt t="61162" x="3873500" y="6229350"/>
          <p14:tracePt t="61169" x="3840163" y="6288088"/>
          <p14:tracePt t="61176" x="3797300" y="6338888"/>
          <p14:tracePt t="61183" x="3771900" y="6391275"/>
          <p14:tracePt t="61191" x="3756025" y="6416675"/>
          <p14:tracePt t="61209" x="3729038" y="6432550"/>
          <p14:tracePt t="61212" x="3721100" y="6450013"/>
          <p14:tracePt t="61234" x="3713163" y="6450013"/>
          <p14:tracePt t="61241" x="3713163" y="6457950"/>
          <p14:tracePt t="61248" x="3703638" y="6457950"/>
          <p14:tracePt t="61255" x="3703638" y="6467475"/>
          <p14:tracePt t="61263" x="3703638" y="6475413"/>
          <p14:tracePt t="61270" x="3695700" y="6483350"/>
          <p14:tracePt t="61277" x="3687763" y="6500813"/>
          <p14:tracePt t="61284" x="3670300" y="6518275"/>
          <p14:tracePt t="61291" x="3652838" y="6551613"/>
          <p14:tracePt t="61298" x="3627438" y="6586538"/>
          <p14:tracePt t="61305" x="3602038" y="6619875"/>
          <p14:tracePt t="61312" x="3568700" y="6670675"/>
          <p14:tracePt t="61319" x="3551238" y="6705600"/>
          <p14:tracePt t="61328" x="3525838" y="6746875"/>
          <p14:tracePt t="61334" x="3508375" y="6781800"/>
          <p14:tracePt t="61341" x="3492500" y="6807200"/>
          <p14:tracePt t="61348" x="3482975" y="6815138"/>
          <p14:tracePt t="61356" x="3467100" y="6824663"/>
          <p14:tracePt t="61363" x="3467100" y="6840538"/>
          <p14:tracePt t="61370" x="3449638" y="6840538"/>
          <p14:tracePt t="61377" x="3441700" y="6850063"/>
          <p14:tracePt t="6253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1752-50A1-4676-81FA-1C769FF15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43DEF2-B0CB-452A-ACDF-EC407A72E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0110" y="1193273"/>
            <a:ext cx="4295775" cy="13620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6324F-455E-4D49-8A22-1685CC903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18" y="440798"/>
            <a:ext cx="6562725" cy="752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42DA-B943-4FC1-8234-99F703CC9A66}"/>
              </a:ext>
            </a:extLst>
          </p:cNvPr>
          <p:cNvSpPr/>
          <p:nvPr/>
        </p:nvSpPr>
        <p:spPr>
          <a:xfrm>
            <a:off x="4749393" y="1193273"/>
            <a:ext cx="2266950" cy="1205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0442C1-3ADF-4054-9418-8165C003F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377" y="1127723"/>
            <a:ext cx="5840463" cy="5640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4BB41F-4647-4706-A500-23B1DC537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5393" y="5661396"/>
            <a:ext cx="719788" cy="678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D98FE3-8952-40F5-937C-9A6413CCB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7586" y="5264663"/>
            <a:ext cx="762350" cy="7360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CA593D-90F7-4D17-9E8C-9E2674514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1338" y="3559975"/>
            <a:ext cx="1000125" cy="621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032BAE-3934-4357-83DB-21C3AA12C5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3705" y="4941539"/>
            <a:ext cx="881582" cy="729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5C6813-B062-4DC1-9240-905157E890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7626" y="3564434"/>
            <a:ext cx="1002270" cy="579544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BFE1DF6-BAEF-4EFB-A1D4-E9392E8BB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94"/>
    </mc:Choice>
    <mc:Fallback>
      <p:transition spd="slow" advTm="10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27" x="3689350" y="6216650"/>
          <p14:tracePt t="16208" x="2998788" y="6807200"/>
          <p14:tracePt t="16215" x="3016250" y="6781800"/>
          <p14:tracePt t="16223" x="3024188" y="6756400"/>
          <p14:tracePt t="16230" x="3033713" y="6731000"/>
          <p14:tracePt t="16237" x="3049588" y="6721475"/>
          <p14:tracePt t="16244" x="3059113" y="6705600"/>
          <p14:tracePt t="16251" x="3067050" y="6696075"/>
          <p14:tracePt t="16259" x="3067050" y="6688138"/>
          <p14:tracePt t="16265" x="3074988" y="6688138"/>
          <p14:tracePt t="16279" x="3084513" y="6688138"/>
          <p14:tracePt t="16286" x="3084513" y="6680200"/>
          <p14:tracePt t="16300" x="3092450" y="6670675"/>
          <p14:tracePt t="16329" x="3100388" y="6662738"/>
          <p14:tracePt t="16350" x="3109913" y="6654800"/>
          <p14:tracePt t="16364" x="3109913" y="6645275"/>
          <p14:tracePt t="16378" x="3117850" y="6645275"/>
          <p14:tracePt t="16399" x="3127375" y="6645275"/>
          <p14:tracePt t="16414" x="3135313" y="6637338"/>
          <p14:tracePt t="16428" x="3135313" y="6627813"/>
          <p14:tracePt t="16442" x="3143250" y="6627813"/>
          <p14:tracePt t="16449" x="3152775" y="6627813"/>
          <p14:tracePt t="16464" x="3168650" y="6619875"/>
          <p14:tracePt t="16470" x="3194050" y="6611938"/>
          <p14:tracePt t="16478" x="3211513" y="6594475"/>
          <p14:tracePt t="16485" x="3228975" y="6586538"/>
          <p14:tracePt t="16492" x="3254375" y="6569075"/>
          <p14:tracePt t="16499" x="3287713" y="6551613"/>
          <p14:tracePt t="16506" x="3338513" y="6535738"/>
          <p14:tracePt t="16514" x="3398838" y="6500813"/>
          <p14:tracePt t="16521" x="3467100" y="6457950"/>
          <p14:tracePt t="16528" x="3551238" y="6416675"/>
          <p14:tracePt t="16536" x="3670300" y="6348413"/>
          <p14:tracePt t="16543" x="3789363" y="6272213"/>
          <p14:tracePt t="16550" x="3908425" y="6203950"/>
          <p14:tracePt t="16557" x="4017963" y="6135688"/>
          <p14:tracePt t="16566" x="4103688" y="6067425"/>
          <p14:tracePt t="16571" x="4187825" y="6008688"/>
          <p14:tracePt t="16578" x="4240213" y="5965825"/>
          <p14:tracePt t="16585" x="4291013" y="5922963"/>
          <p14:tracePt t="16592" x="4341813" y="5889625"/>
          <p14:tracePt t="16599" x="4375150" y="5846763"/>
          <p14:tracePt t="16606" x="4410075" y="5821363"/>
          <p14:tracePt t="16615" x="4451350" y="5778500"/>
          <p14:tracePt t="16621" x="4503738" y="5753100"/>
          <p14:tracePt t="16628" x="4554538" y="5719763"/>
          <p14:tracePt t="16635" x="4613275" y="5676900"/>
          <p14:tracePt t="16642" x="4689475" y="5641975"/>
          <p14:tracePt t="16649" x="4783138" y="5600700"/>
          <p14:tracePt t="16656" x="4868863" y="5557838"/>
          <p14:tracePt t="16664" x="4919663" y="5514975"/>
          <p14:tracePt t="16671" x="4962525" y="5489575"/>
          <p14:tracePt t="16678" x="4995863" y="5464175"/>
          <p14:tracePt t="16685" x="5013325" y="5438775"/>
          <p14:tracePt t="16692" x="5021263" y="5421313"/>
          <p14:tracePt t="16699" x="5029200" y="5405438"/>
          <p14:tracePt t="16706" x="5038725" y="5380038"/>
          <p14:tracePt t="16993" x="5054600" y="5327650"/>
          <p14:tracePt t="17000" x="5080000" y="5251450"/>
          <p14:tracePt t="17007" x="5114925" y="5192713"/>
          <p14:tracePt t="17014" x="5132388" y="5141913"/>
          <p14:tracePt t="17021" x="5140325" y="5106988"/>
          <p14:tracePt t="17030" x="5165725" y="5064125"/>
          <p14:tracePt t="17036" x="5199063" y="5013325"/>
          <p14:tracePt t="17043" x="5216525" y="4979988"/>
          <p14:tracePt t="17050" x="5241925" y="4937125"/>
          <p14:tracePt t="17057" x="5267325" y="4903788"/>
          <p14:tracePt t="17064" x="5302250" y="4868863"/>
          <p14:tracePt t="17071" x="5327650" y="4827588"/>
          <p14:tracePt t="17079" x="5368925" y="4775200"/>
          <p14:tracePt t="17085" x="5403850" y="4741863"/>
          <p14:tracePt t="17092" x="5446713" y="4691063"/>
          <p14:tracePt t="17100" x="5480050" y="4657725"/>
          <p14:tracePt t="17107" x="5513388" y="4622800"/>
          <p14:tracePt t="17114" x="5538788" y="4589463"/>
          <p14:tracePt t="17121" x="5573713" y="4546600"/>
          <p14:tracePt t="17130" x="5607050" y="4513263"/>
          <p14:tracePt t="17135" x="5624513" y="4478338"/>
          <p14:tracePt t="17143" x="5649913" y="4435475"/>
          <p14:tracePt t="17150" x="5667375" y="4419600"/>
          <p14:tracePt t="17157" x="5683250" y="4384675"/>
          <p14:tracePt t="17164" x="5700713" y="4351338"/>
          <p14:tracePt t="17171" x="5718175" y="4308475"/>
          <p14:tracePt t="17178" x="5735638" y="4275138"/>
          <p14:tracePt t="17185" x="5751513" y="4240213"/>
          <p14:tracePt t="17192" x="5776913" y="4214813"/>
          <p14:tracePt t="17200" x="5794375" y="4189413"/>
          <p14:tracePt t="17207" x="5802313" y="4181475"/>
          <p14:tracePt t="17215" x="5819775" y="4156075"/>
          <p14:tracePt t="17221" x="5827713" y="4130675"/>
          <p14:tracePt t="17229" x="5845175" y="4105275"/>
          <p14:tracePt t="17236" x="5853113" y="4087813"/>
          <p14:tracePt t="17243" x="5870575" y="4062413"/>
          <p14:tracePt t="17250" x="5888038" y="4027488"/>
          <p14:tracePt t="17257" x="5913438" y="4002088"/>
          <p14:tracePt t="17264" x="5930900" y="3976688"/>
          <p14:tracePt t="17271" x="5956300" y="3951288"/>
          <p14:tracePt t="17279" x="5972175" y="3917950"/>
          <p14:tracePt t="17285" x="5997575" y="3883025"/>
          <p14:tracePt t="17293" x="6015038" y="3857625"/>
          <p14:tracePt t="17300" x="6040438" y="3824288"/>
          <p14:tracePt t="17307" x="6065838" y="3798888"/>
          <p14:tracePt t="17314" x="6100763" y="3756025"/>
          <p14:tracePt t="17321" x="6134100" y="3722688"/>
          <p14:tracePt t="17328" x="6159500" y="3687763"/>
          <p14:tracePt t="17335" x="6184900" y="3646488"/>
          <p14:tracePt t="17342" x="6210300" y="3611563"/>
          <p14:tracePt t="17349" x="6227763" y="3586163"/>
          <p14:tracePt t="17356" x="6253163" y="3552825"/>
          <p14:tracePt t="17363" x="6270625" y="3527425"/>
          <p14:tracePt t="17370" x="6296025" y="3492500"/>
          <p14:tracePt t="17377" x="6311900" y="3475038"/>
          <p14:tracePt t="17385" x="6329363" y="3467100"/>
          <p14:tracePt t="17392" x="6338888" y="3441700"/>
          <p14:tracePt t="17399" x="6354763" y="3424238"/>
          <p14:tracePt t="17406" x="6364288" y="3398838"/>
          <p14:tracePt t="17414" x="6380163" y="3373438"/>
          <p14:tracePt t="17420" x="6405563" y="3355975"/>
          <p14:tracePt t="17427" x="6423025" y="3330575"/>
          <p14:tracePt t="17434" x="6448425" y="3305175"/>
          <p14:tracePt t="17441" x="6473825" y="3279775"/>
          <p14:tracePt t="17448" x="6508750" y="3254375"/>
          <p14:tracePt t="17455" x="6534150" y="3228975"/>
          <p14:tracePt t="17463" x="6559550" y="3203575"/>
          <p14:tracePt t="17469" x="6584950" y="3178175"/>
          <p14:tracePt t="17476" x="6610350" y="3160713"/>
          <p14:tracePt t="17484" x="6635750" y="3135313"/>
          <p14:tracePt t="17491" x="6643688" y="3135313"/>
          <p14:tracePt t="17498" x="6661150" y="3119438"/>
          <p14:tracePt t="17505" x="6678613" y="3101975"/>
          <p14:tracePt t="17513" x="6704013" y="3094038"/>
          <p14:tracePt t="17519" x="6711950" y="3076575"/>
          <p14:tracePt t="17526" x="6737350" y="3059113"/>
          <p14:tracePt t="17534" x="6754813" y="3059113"/>
          <p14:tracePt t="17540" x="6780213" y="3041650"/>
          <p14:tracePt t="17548" x="6797675" y="3033713"/>
          <p14:tracePt t="17555" x="6823075" y="3016250"/>
          <p14:tracePt t="17563" x="6838950" y="3000375"/>
          <p14:tracePt t="17569" x="6864350" y="2990850"/>
          <p14:tracePt t="17576" x="6889750" y="2974975"/>
          <p14:tracePt t="17583" x="6899275" y="2965450"/>
          <p14:tracePt t="17590" x="6924675" y="2957513"/>
          <p14:tracePt t="17598" x="6950075" y="2932113"/>
          <p14:tracePt t="17605" x="7000875" y="2906713"/>
          <p14:tracePt t="17613" x="7018338" y="2889250"/>
          <p14:tracePt t="17619" x="7059613" y="2871788"/>
          <p14:tracePt t="17625" x="7094538" y="2846388"/>
          <p14:tracePt t="17633" x="7112000" y="2838450"/>
          <p14:tracePt t="17640" x="7119938" y="2830513"/>
          <p14:tracePt t="17647" x="7137400" y="2820988"/>
          <p14:tracePt t="17654" x="7145338" y="2813050"/>
          <p14:tracePt t="17991" x="7077075" y="2838450"/>
          <p14:tracePt t="17998" x="6975475" y="2897188"/>
          <p14:tracePt t="18005" x="6856413" y="2949575"/>
          <p14:tracePt t="18013" x="6762750" y="3008313"/>
          <p14:tracePt t="18020" x="6711950" y="3059113"/>
          <p14:tracePt t="18027" x="6669088" y="3101975"/>
          <p14:tracePt t="18034" x="6635750" y="3152775"/>
          <p14:tracePt t="18041" x="6584950" y="3203575"/>
          <p14:tracePt t="18048" x="6550025" y="3254375"/>
          <p14:tracePt t="18055" x="6524625" y="3279775"/>
          <p14:tracePt t="18062" x="6499225" y="3330575"/>
          <p14:tracePt t="18069" x="6465888" y="3373438"/>
          <p14:tracePt t="18077" x="6440488" y="3416300"/>
          <p14:tracePt t="18084" x="6423025" y="3441700"/>
          <p14:tracePt t="18091" x="6405563" y="3459163"/>
          <p14:tracePt t="18098" x="6389688" y="3475038"/>
          <p14:tracePt t="18105" x="6380163" y="3492500"/>
          <p14:tracePt t="18112" x="6380163" y="3502025"/>
          <p14:tracePt t="18119" x="6380163" y="3509963"/>
          <p14:tracePt t="18127" x="6372225" y="3517900"/>
          <p14:tracePt t="18134" x="6364288" y="3527425"/>
          <p14:tracePt t="18141" x="6364288" y="3535363"/>
          <p14:tracePt t="18148" x="6354763" y="3543300"/>
          <p14:tracePt t="18155" x="6346825" y="3552825"/>
          <p14:tracePt t="18163" x="6338888" y="3552825"/>
          <p14:tracePt t="18170" x="6329363" y="3568700"/>
          <p14:tracePt t="18177" x="6321425" y="3578225"/>
          <p14:tracePt t="18184" x="6311900" y="3578225"/>
          <p14:tracePt t="18191" x="6303963" y="3586163"/>
          <p14:tracePt t="18199" x="6296025" y="3594100"/>
          <p14:tracePt t="18206" x="6286500" y="3603625"/>
          <p14:tracePt t="18220" x="6270625" y="3603625"/>
          <p14:tracePt t="18227" x="6261100" y="3611563"/>
          <p14:tracePt t="18234" x="6261100" y="3619500"/>
          <p14:tracePt t="18242" x="6245225" y="3629025"/>
          <p14:tracePt t="18249" x="6227763" y="3629025"/>
          <p14:tracePt t="18256" x="6227763" y="3646488"/>
          <p14:tracePt t="18263" x="6210300" y="3654425"/>
          <p14:tracePt t="18271" x="6194425" y="3662363"/>
          <p14:tracePt t="18279" x="6176963" y="3679825"/>
          <p14:tracePt t="18285" x="6167438" y="3687763"/>
          <p14:tracePt t="18292" x="6142038" y="3705225"/>
          <p14:tracePt t="18300" x="6126163" y="3713163"/>
          <p14:tracePt t="18307" x="6108700" y="3730625"/>
          <p14:tracePt t="18314" x="6108700" y="3738563"/>
          <p14:tracePt t="18321" x="6100763" y="3738563"/>
          <p14:tracePt t="18328" x="6083300" y="3756025"/>
          <p14:tracePt t="18335" x="6083300" y="3763963"/>
          <p14:tracePt t="18350" x="6075363" y="3763963"/>
          <p14:tracePt t="18357" x="6065838" y="3773488"/>
          <p14:tracePt t="18365" x="6057900" y="3781425"/>
          <p14:tracePt t="18372" x="6057900" y="3790950"/>
          <p14:tracePt t="18379" x="6049963" y="3790950"/>
          <p14:tracePt t="18386" x="6049963" y="3798888"/>
          <p14:tracePt t="18394" x="6040438" y="3806825"/>
          <p14:tracePt t="18408" x="6032500" y="3816350"/>
          <p14:tracePt t="18415" x="6024563" y="3824288"/>
          <p14:tracePt t="18422" x="6015038" y="3824288"/>
          <p14:tracePt t="18430" x="6015038" y="3832225"/>
          <p14:tracePt t="18436" x="6015038" y="3841750"/>
          <p14:tracePt t="18444" x="6007100" y="3849688"/>
          <p14:tracePt t="18451" x="5997575" y="3849688"/>
          <p14:tracePt t="18465" x="5997575" y="3857625"/>
          <p14:tracePt t="18487" x="5989638" y="3867150"/>
          <p14:tracePt t="18509" x="5981700" y="3867150"/>
          <p14:tracePt t="18516" x="5981700" y="3875088"/>
          <p14:tracePt t="18523" x="5972175" y="3875088"/>
          <p14:tracePt t="18884" x="5981700" y="3875088"/>
          <p14:tracePt t="18892" x="5989638" y="3875088"/>
          <p14:tracePt t="18906" x="5989638" y="3867150"/>
          <p14:tracePt t="18914" x="6007100" y="3867150"/>
          <p14:tracePt t="18921" x="6015038" y="3867150"/>
          <p14:tracePt t="18928" x="6040438" y="3867150"/>
          <p14:tracePt t="18935" x="6065838" y="3867150"/>
          <p14:tracePt t="18942" x="6108700" y="3867150"/>
          <p14:tracePt t="18950" x="6167438" y="3867150"/>
          <p14:tracePt t="18957" x="6227763" y="3892550"/>
          <p14:tracePt t="18964" x="6303963" y="3908425"/>
          <p14:tracePt t="18972" x="6380163" y="3951288"/>
          <p14:tracePt t="18979" x="6473825" y="4011613"/>
          <p14:tracePt t="18986" x="6524625" y="4062413"/>
          <p14:tracePt t="18993" x="6575425" y="4113213"/>
          <p14:tracePt t="19000" x="6610350" y="4156075"/>
          <p14:tracePt t="19007" x="6626225" y="4189413"/>
          <p14:tracePt t="19015" x="6653213" y="4214813"/>
          <p14:tracePt t="19022" x="6686550" y="4249738"/>
          <p14:tracePt t="19029" x="6711950" y="4316413"/>
          <p14:tracePt t="19036" x="6745288" y="4376738"/>
          <p14:tracePt t="19043" x="6780213" y="4452938"/>
          <p14:tracePt t="19051" x="6797675" y="4529138"/>
          <p14:tracePt t="19058" x="6823075" y="4630738"/>
          <p14:tracePt t="19065" x="6856413" y="4716463"/>
          <p14:tracePt t="19072" x="6864350" y="4775200"/>
          <p14:tracePt t="19079" x="6881813" y="4810125"/>
          <p14:tracePt t="19086" x="6881813" y="4843463"/>
          <p14:tracePt t="19094" x="6881813" y="4868863"/>
          <p14:tracePt t="19100" x="6881813" y="4886325"/>
          <p14:tracePt t="19107" x="6881813" y="4903788"/>
          <p14:tracePt t="19114" x="6881813" y="4919663"/>
          <p14:tracePt t="19121" x="6881813" y="4929188"/>
          <p14:tracePt t="19128" x="6881813" y="4937125"/>
          <p14:tracePt t="19135" x="6881813" y="4946650"/>
          <p14:tracePt t="19143" x="6881813" y="4954588"/>
          <p14:tracePt t="19150" x="6881813" y="4972050"/>
          <p14:tracePt t="19157" x="6873875" y="4987925"/>
          <p14:tracePt t="19164" x="6873875" y="5013325"/>
          <p14:tracePt t="19171" x="6864350" y="5038725"/>
          <p14:tracePt t="19179" x="6848475" y="5073650"/>
          <p14:tracePt t="19186" x="6823075" y="5116513"/>
          <p14:tracePt t="19193" x="6805613" y="5167313"/>
          <p14:tracePt t="19200" x="6788150" y="5218113"/>
          <p14:tracePt t="19206" x="6780213" y="5260975"/>
          <p14:tracePt t="19214" x="6770688" y="5294313"/>
          <p14:tracePt t="19221" x="6754813" y="5345113"/>
          <p14:tracePt t="19228" x="6745288" y="5362575"/>
          <p14:tracePt t="19235" x="6737350" y="5380038"/>
          <p14:tracePt t="19242" x="6729413" y="5395913"/>
          <p14:tracePt t="19250" x="6711950" y="5413375"/>
          <p14:tracePt t="19257" x="6704013" y="5421313"/>
          <p14:tracePt t="19264" x="6686550" y="5446713"/>
          <p14:tracePt t="19271" x="6678613" y="5464175"/>
          <p14:tracePt t="19278" x="6661150" y="5481638"/>
          <p14:tracePt t="19285" x="6635750" y="5507038"/>
          <p14:tracePt t="19292" x="6618288" y="5514975"/>
          <p14:tracePt t="19299" x="6600825" y="5540375"/>
          <p14:tracePt t="19306" x="6592888" y="5557838"/>
          <p14:tracePt t="19313" x="6567488" y="5575300"/>
          <p14:tracePt t="19320" x="6550025" y="5591175"/>
          <p14:tracePt t="19329" x="6534150" y="5591175"/>
          <p14:tracePt t="19335" x="6534150" y="5600700"/>
          <p14:tracePt t="19342" x="6516688" y="5608638"/>
          <p14:tracePt t="19349" x="6499225" y="5616575"/>
          <p14:tracePt t="19363" x="6483350" y="5626100"/>
          <p14:tracePt t="19371" x="6456363" y="5626100"/>
          <p14:tracePt t="19378" x="6448425" y="5634038"/>
          <p14:tracePt t="19385" x="6423025" y="5641975"/>
          <p14:tracePt t="19392" x="6405563" y="5651500"/>
          <p14:tracePt t="19399" x="6372225" y="5659438"/>
          <p14:tracePt t="19406" x="6346825" y="5676900"/>
          <p14:tracePt t="19414" x="6338888" y="5676900"/>
          <p14:tracePt t="19421" x="6303963" y="5684838"/>
          <p14:tracePt t="19428" x="6286500" y="5694363"/>
          <p14:tracePt t="19445" x="6270625" y="5694363"/>
          <p14:tracePt t="19457" x="6261100" y="5694363"/>
          <p14:tracePt t="19472" x="6253163" y="5694363"/>
          <p14:tracePt t="19479" x="6245225" y="5694363"/>
          <p14:tracePt t="19508" x="6235700" y="5694363"/>
          <p14:tracePt t="19522" x="6227763" y="5694363"/>
          <p14:tracePt t="19537" x="6219825" y="5694363"/>
          <p14:tracePt t="20417" x="6227763" y="5694363"/>
          <p14:tracePt t="20439" x="6235700" y="5694363"/>
          <p14:tracePt t="20446" x="6235700" y="5684838"/>
          <p14:tracePt t="20467" x="6245225" y="5684838"/>
          <p14:tracePt t="20482" x="6245225" y="5676900"/>
          <p14:tracePt t="20489" x="6253163" y="5676900"/>
          <p14:tracePt t="20496" x="6253163" y="5668963"/>
          <p14:tracePt t="20503" x="6253163" y="5659438"/>
          <p14:tracePt t="20510" x="6261100" y="5659438"/>
          <p14:tracePt t="20518" x="6270625" y="5651500"/>
          <p14:tracePt t="20525" x="6278563" y="5634038"/>
          <p14:tracePt t="20532" x="6303963" y="5608638"/>
          <p14:tracePt t="20539" x="6329363" y="5565775"/>
          <p14:tracePt t="20547" x="6354763" y="5524500"/>
          <p14:tracePt t="20554" x="6397625" y="5456238"/>
          <p14:tracePt t="20563" x="6440488" y="5387975"/>
          <p14:tracePt t="20568" x="6473825" y="5327650"/>
          <p14:tracePt t="20577" x="6508750" y="5268913"/>
          <p14:tracePt t="20582" x="6534150" y="5200650"/>
          <p14:tracePt t="20589" x="6559550" y="5157788"/>
          <p14:tracePt t="20596" x="6575425" y="5124450"/>
          <p14:tracePt t="20603" x="6592888" y="5081588"/>
          <p14:tracePt t="20611" x="6610350" y="5048250"/>
          <p14:tracePt t="20618" x="6626225" y="5005388"/>
          <p14:tracePt t="20626" x="6635750" y="4972050"/>
          <p14:tracePt t="20632" x="6653213" y="4937125"/>
          <p14:tracePt t="20639" x="6661150" y="4886325"/>
          <p14:tracePt t="20646" x="6678613" y="4852988"/>
          <p14:tracePt t="20653" x="6686550" y="4818063"/>
          <p14:tracePt t="20661" x="6694488" y="4784725"/>
          <p14:tracePt t="20667" x="6694488" y="4741863"/>
          <p14:tracePt t="20675" x="6704013" y="4708525"/>
          <p14:tracePt t="20681" x="6711950" y="4683125"/>
          <p14:tracePt t="20688" x="6711950" y="4648200"/>
          <p14:tracePt t="20696" x="6719888" y="4630738"/>
          <p14:tracePt t="20703" x="6719888" y="4597400"/>
          <p14:tracePt t="20710" x="6729413" y="4579938"/>
          <p14:tracePt t="20717" x="6729413" y="4538663"/>
          <p14:tracePt t="20725" x="6729413" y="4503738"/>
          <p14:tracePt t="20732" x="6729413" y="4460875"/>
          <p14:tracePt t="20739" x="6729413" y="4427538"/>
          <p14:tracePt t="20746" x="6729413" y="4384675"/>
          <p14:tracePt t="20753" x="6729413" y="4351338"/>
          <p14:tracePt t="20760" x="6729413" y="4333875"/>
          <p14:tracePt t="20767" x="6729413" y="4316413"/>
          <p14:tracePt t="20774" x="6729413" y="4308475"/>
          <p14:tracePt t="20781" x="6729413" y="4300538"/>
          <p14:tracePt t="20788" x="6729413" y="4291013"/>
          <p14:tracePt t="20802" x="6719888" y="4283075"/>
          <p14:tracePt t="20824" x="6711950" y="4283075"/>
          <p14:tracePt t="20831" x="6711950" y="4275138"/>
          <p14:tracePt t="20838" x="6694488" y="4265613"/>
          <p14:tracePt t="20845" x="6694488" y="4257675"/>
          <p14:tracePt t="20853" x="6678613" y="4232275"/>
          <p14:tracePt t="20860" x="6653213" y="4214813"/>
          <p14:tracePt t="20867" x="6635750" y="4197350"/>
          <p14:tracePt t="20874" x="6618288" y="4181475"/>
          <p14:tracePt t="20881" x="6610350" y="4164013"/>
          <p14:tracePt t="20893" x="6592888" y="4156075"/>
          <p14:tracePt t="20896" x="6575425" y="4138613"/>
          <p14:tracePt t="20903" x="6550025" y="4121150"/>
          <p14:tracePt t="20911" x="6542088" y="4113213"/>
          <p14:tracePt t="20917" x="6524625" y="4095750"/>
          <p14:tracePt t="20924" x="6508750" y="4095750"/>
          <p14:tracePt t="20932" x="6483350" y="4079875"/>
          <p14:tracePt t="20939" x="6473825" y="4070350"/>
          <p14:tracePt t="20946" x="6448425" y="4052888"/>
          <p14:tracePt t="20953" x="6430963" y="4044950"/>
          <p14:tracePt t="20960" x="6415088" y="4037013"/>
          <p14:tracePt t="20975" x="6397625" y="4027488"/>
          <p14:tracePt t="20982" x="6380163" y="4019550"/>
          <p14:tracePt t="20989" x="6372225" y="4019550"/>
          <p14:tracePt t="20996" x="6354763" y="4011613"/>
          <p14:tracePt t="21004" x="6329363" y="4002088"/>
          <p14:tracePt t="21011" x="6311900" y="3994150"/>
          <p14:tracePt t="21018" x="6278563" y="3986213"/>
          <p14:tracePt t="21026" x="6245225" y="3968750"/>
          <p14:tracePt t="21032" x="6219825" y="3960813"/>
          <p14:tracePt t="21039" x="6194425" y="3951288"/>
          <p14:tracePt t="21046" x="6167438" y="3943350"/>
          <p14:tracePt t="21054" x="6159500" y="3943350"/>
          <p14:tracePt t="21061" x="6151563" y="3935413"/>
          <p14:tracePt t="21067" x="6134100" y="3935413"/>
          <p14:tracePt t="21082" x="6126163" y="3925888"/>
          <p14:tracePt t="21089" x="6116638" y="3925888"/>
          <p14:tracePt t="21111" x="6108700" y="3925888"/>
          <p14:tracePt t="21125" x="6100763" y="3925888"/>
          <p14:tracePt t="21145" x="6091238" y="3925888"/>
          <p14:tracePt t="21387" x="6100763" y="3925888"/>
          <p14:tracePt t="21401" x="6108700" y="3925888"/>
          <p14:tracePt t="21437" x="6116638" y="3925888"/>
          <p14:tracePt t="21472" x="6126163" y="3925888"/>
          <p14:tracePt t="21515" x="6134100" y="3925888"/>
          <p14:tracePt t="21543" x="6142038" y="3925888"/>
          <p14:tracePt t="21565" x="6151563" y="3925888"/>
          <p14:tracePt t="21608" x="6159500" y="3925888"/>
          <p14:tracePt t="21630" x="6167438" y="3925888"/>
          <p14:tracePt t="21665" x="6176963" y="3925888"/>
          <p14:tracePt t="21679" x="6184900" y="3925888"/>
          <p14:tracePt t="21729" x="6194425" y="3925888"/>
          <p14:tracePt t="21751" x="6202363" y="3925888"/>
          <p14:tracePt t="21779" x="6210300" y="3925888"/>
          <p14:tracePt t="21829" x="6219825" y="3925888"/>
          <p14:tracePt t="21865" x="6227763" y="3925888"/>
          <p14:tracePt t="21973" x="6235700" y="3925888"/>
          <p14:tracePt t="22010" x="6245225" y="3925888"/>
          <p14:tracePt t="22024" x="6253163" y="3925888"/>
          <p14:tracePt t="22060" x="6261100" y="3925888"/>
          <p14:tracePt t="22075" x="6270625" y="3925888"/>
          <p14:tracePt t="22097" x="6278563" y="3925888"/>
          <p14:tracePt t="22104" x="6286500" y="3925888"/>
          <p14:tracePt t="22111" x="6296025" y="3925888"/>
          <p14:tracePt t="22133" x="6303963" y="3925888"/>
          <p14:tracePt t="22141" x="6321425" y="3925888"/>
          <p14:tracePt t="22147" x="6321425" y="3917950"/>
          <p14:tracePt t="22155" x="6329363" y="3917950"/>
          <p14:tracePt t="22162" x="6338888" y="3917950"/>
          <p14:tracePt t="22177" x="6346825" y="3917950"/>
          <p14:tracePt t="22184" x="6354763" y="3917950"/>
          <p14:tracePt t="22199" x="6364288" y="3917950"/>
          <p14:tracePt t="22213" x="6372225" y="3917950"/>
          <p14:tracePt t="22221" x="6380163" y="3917950"/>
          <p14:tracePt t="22242" x="6389688" y="3917950"/>
          <p14:tracePt t="22249" x="6397625" y="3917950"/>
          <p14:tracePt t="22256" x="6405563" y="3917950"/>
          <p14:tracePt t="22271" x="6415088" y="3917950"/>
          <p14:tracePt t="22278" x="6423025" y="3917950"/>
          <p14:tracePt t="22300" x="6430963" y="3917950"/>
          <p14:tracePt t="22307" x="6440488" y="3917950"/>
          <p14:tracePt t="22314" x="6448425" y="3917950"/>
          <p14:tracePt t="22335" x="6456363" y="3917950"/>
          <p14:tracePt t="22349" x="6465888" y="3917950"/>
          <p14:tracePt t="22364" x="6473825" y="3917950"/>
          <p14:tracePt t="22372" x="6483350" y="3917950"/>
          <p14:tracePt t="22379" x="6491288" y="3917950"/>
          <p14:tracePt t="22400" x="6499225" y="3917950"/>
          <p14:tracePt t="22408" x="6508750" y="3917950"/>
          <p14:tracePt t="22422" x="6516688" y="3917950"/>
          <p14:tracePt t="22429" x="6524625" y="3917950"/>
          <p14:tracePt t="22436" x="6534150" y="3917950"/>
          <p14:tracePt t="22443" x="6542088" y="3917950"/>
          <p14:tracePt t="22450" x="6550025" y="3917950"/>
          <p14:tracePt t="22465" x="6567488" y="3917950"/>
          <p14:tracePt t="22472" x="6575425" y="3917950"/>
          <p14:tracePt t="22486" x="6592888" y="3917950"/>
          <p14:tracePt t="22493" x="6600825" y="3917950"/>
          <p14:tracePt t="22508" x="6610350" y="3917950"/>
          <p14:tracePt t="22514" x="6626225" y="3917950"/>
          <p14:tracePt t="22528" x="6635750" y="3908425"/>
          <p14:tracePt t="22535" x="6643688" y="3908425"/>
          <p14:tracePt t="22543" x="6653213" y="3908425"/>
          <p14:tracePt t="22550" x="6669088" y="3900488"/>
          <p14:tracePt t="22558" x="6678613" y="3900488"/>
          <p14:tracePt t="22564" x="6694488" y="3892550"/>
          <p14:tracePt t="22572" x="6704013" y="3892550"/>
          <p14:tracePt t="22579" x="6711950" y="3892550"/>
          <p14:tracePt t="22586" x="6729413" y="3883025"/>
          <p14:tracePt t="22593" x="6737350" y="3883025"/>
          <p14:tracePt t="22600" x="6745288" y="3883025"/>
          <p14:tracePt t="22607" x="6770688" y="3883025"/>
          <p14:tracePt t="22614" x="6797675" y="3875088"/>
          <p14:tracePt t="22621" x="6813550" y="3875088"/>
          <p14:tracePt t="22628" x="6838950" y="3875088"/>
          <p14:tracePt t="22635" x="6864350" y="3867150"/>
          <p14:tracePt t="22643" x="6881813" y="3867150"/>
          <p14:tracePt t="22650" x="6907213" y="3857625"/>
          <p14:tracePt t="22657" x="6932613" y="3857625"/>
          <p14:tracePt t="22665" x="6942138" y="3857625"/>
          <p14:tracePt t="22672" x="6958013" y="3857625"/>
          <p14:tracePt t="22679" x="6975475" y="3849688"/>
          <p14:tracePt t="22686" x="6992938" y="3849688"/>
          <p14:tracePt t="22694" x="7018338" y="3841750"/>
          <p14:tracePt t="22701" x="7043738" y="3841750"/>
          <p14:tracePt t="22708" x="7069138" y="3832225"/>
          <p14:tracePt t="22715" x="7085013" y="3832225"/>
          <p14:tracePt t="22722" x="7112000" y="3832225"/>
          <p14:tracePt t="22729" x="7145338" y="3824288"/>
          <p14:tracePt t="22736" x="7188200" y="3816350"/>
          <p14:tracePt t="22744" x="7246938" y="3806825"/>
          <p14:tracePt t="22751" x="7307263" y="3806825"/>
          <p14:tracePt t="22759" x="7366000" y="3806825"/>
          <p14:tracePt t="22765" x="7434263" y="3798888"/>
          <p14:tracePt t="22772" x="7527925" y="3790950"/>
          <p14:tracePt t="22780" x="7578725" y="3790950"/>
          <p14:tracePt t="22787" x="7637463" y="3790950"/>
          <p14:tracePt t="22794" x="7715250" y="3773488"/>
          <p14:tracePt t="22801" x="7781925" y="3773488"/>
          <p14:tracePt t="22808" x="7824788" y="3773488"/>
          <p14:tracePt t="22815" x="7875588" y="3763963"/>
          <p14:tracePt t="22822" x="7900988" y="3763963"/>
          <p14:tracePt t="22829" x="7935913" y="3763963"/>
          <p14:tracePt t="22836" x="7977188" y="3763963"/>
          <p14:tracePt t="22844" x="8020050" y="3763963"/>
          <p14:tracePt t="22851" x="8070850" y="3763963"/>
          <p14:tracePt t="22858" x="8131175" y="3763963"/>
          <p14:tracePt t="22865" x="8174038" y="3763963"/>
          <p14:tracePt t="22873" x="8215313" y="3773488"/>
          <p14:tracePt t="22880" x="8258175" y="3773488"/>
          <p14:tracePt t="22887" x="8291513" y="3773488"/>
          <p14:tracePt t="22894" x="8326438" y="3781425"/>
          <p14:tracePt t="22901" x="8351838" y="3781425"/>
          <p14:tracePt t="22908" x="8369300" y="3790950"/>
          <p14:tracePt t="22915" x="8385175" y="3790950"/>
          <p14:tracePt t="22923" x="8410575" y="3790950"/>
          <p14:tracePt t="22930" x="8420100" y="3790950"/>
          <p14:tracePt t="22937" x="8445500" y="3790950"/>
          <p14:tracePt t="22944" x="8453438" y="3790950"/>
          <p14:tracePt t="22951" x="8478838" y="3790950"/>
          <p14:tracePt t="22959" x="8504238" y="3790950"/>
          <p14:tracePt t="22965" x="8521700" y="3798888"/>
          <p14:tracePt t="22973" x="8547100" y="3798888"/>
          <p14:tracePt t="22980" x="8572500" y="3806825"/>
          <p14:tracePt t="22987" x="8597900" y="3806825"/>
          <p14:tracePt t="22994" x="8615363" y="3806825"/>
          <p14:tracePt t="23001" x="8648700" y="3806825"/>
          <p14:tracePt t="23008" x="8674100" y="3816350"/>
          <p14:tracePt t="23015" x="8691563" y="3816350"/>
          <p14:tracePt t="23022" x="8716963" y="3816350"/>
          <p14:tracePt t="23029" x="8742363" y="3824288"/>
          <p14:tracePt t="23036" x="8759825" y="3824288"/>
          <p14:tracePt t="23043" x="8785225" y="3832225"/>
          <p14:tracePt t="23050" x="8810625" y="3832225"/>
          <p14:tracePt t="23058" x="8818563" y="3832225"/>
          <p14:tracePt t="23065" x="8843963" y="3841750"/>
          <p14:tracePt t="23072" x="8869363" y="3841750"/>
          <p14:tracePt t="23079" x="8886825" y="3841750"/>
          <p14:tracePt t="23086" x="8904288" y="3841750"/>
          <p14:tracePt t="23093" x="8929688" y="3841750"/>
          <p14:tracePt t="23100" x="8955088" y="3841750"/>
          <p14:tracePt t="23108" x="8972550" y="3841750"/>
          <p14:tracePt t="23114" x="8997950" y="3841750"/>
          <p14:tracePt t="23121" x="9023350" y="3841750"/>
          <p14:tracePt t="23128" x="9039225" y="3841750"/>
          <p14:tracePt t="23135" x="9064625" y="3841750"/>
          <p14:tracePt t="23142" x="9074150" y="3841750"/>
          <p14:tracePt t="23150" x="9091613" y="3841750"/>
          <p14:tracePt t="23158" x="9107488" y="3841750"/>
          <p14:tracePt t="23164" x="9124950" y="3841750"/>
          <p14:tracePt t="23171" x="9142413" y="3841750"/>
          <p14:tracePt t="23178" x="9167813" y="3841750"/>
          <p14:tracePt t="23185" x="9175750" y="3841750"/>
          <p14:tracePt t="23192" x="9201150" y="3841750"/>
          <p14:tracePt t="23199" x="9209088" y="3841750"/>
          <p14:tracePt t="23207" x="9226550" y="3841750"/>
          <p14:tracePt t="23213" x="9244013" y="3841750"/>
          <p14:tracePt t="23227" x="9261475" y="3841750"/>
          <p14:tracePt t="23234" x="9269413" y="3841750"/>
          <p14:tracePt t="23242" x="9277350" y="3841750"/>
          <p14:tracePt t="23249" x="9286875" y="3841750"/>
          <p14:tracePt t="23257" x="9294813" y="3841750"/>
          <p14:tracePt t="23263" x="9302750" y="3841750"/>
          <p14:tracePt t="23270" x="9312275" y="3841750"/>
          <p14:tracePt t="23284" x="9328150" y="3841750"/>
          <p14:tracePt t="23291" x="9337675" y="3841750"/>
          <p14:tracePt t="23298" x="9345613" y="3841750"/>
          <p14:tracePt t="23305" x="9353550" y="3841750"/>
          <p14:tracePt t="23313" x="9363075" y="3841750"/>
          <p14:tracePt t="23319" x="9371013" y="3841750"/>
          <p14:tracePt t="23327" x="9388475" y="3841750"/>
          <p14:tracePt t="23334" x="9396413" y="3841750"/>
          <p14:tracePt t="23341" x="9405938" y="3841750"/>
          <p14:tracePt t="23348" x="9421813" y="3841750"/>
          <p14:tracePt t="23355" x="9431338" y="3841750"/>
          <p14:tracePt t="23362" x="9439275" y="3841750"/>
          <p14:tracePt t="23369" x="9447213" y="3841750"/>
          <p14:tracePt t="23377" x="9464675" y="3841750"/>
          <p14:tracePt t="23384" x="9472613" y="3841750"/>
          <p14:tracePt t="23391" x="9482138" y="3841750"/>
          <p14:tracePt t="23398" x="9498013" y="3841750"/>
          <p14:tracePt t="23405" x="9507538" y="3841750"/>
          <p14:tracePt t="23412" x="9515475" y="3841750"/>
          <p14:tracePt t="23419" x="9523413" y="3841750"/>
          <p14:tracePt t="23433" x="9540875" y="3841750"/>
          <p14:tracePt t="23441" x="9550400" y="3841750"/>
          <p14:tracePt t="23455" x="9558338" y="3841750"/>
          <p14:tracePt t="23462" x="9566275" y="3841750"/>
          <p14:tracePt t="23469" x="9575800" y="3841750"/>
          <p14:tracePt t="23490" x="9583738" y="3841750"/>
          <p14:tracePt t="23504" x="9591675" y="3841750"/>
          <p14:tracePt t="23541" x="9601200" y="3841750"/>
          <p14:tracePt t="23554" x="9609138" y="3841750"/>
          <p14:tracePt t="23646" x="9601200" y="3841750"/>
          <p14:tracePt t="23654" x="9601200" y="3832225"/>
          <p14:tracePt t="23667" x="9591675" y="3832225"/>
          <p14:tracePt t="23675" x="9575800" y="3832225"/>
          <p14:tracePt t="23682" x="9558338" y="3832225"/>
          <p14:tracePt t="23689" x="9532938" y="3832225"/>
          <p14:tracePt t="23696" x="9498013" y="3832225"/>
          <p14:tracePt t="23703" x="9456738" y="3832225"/>
          <p14:tracePt t="23710" x="9431338" y="3832225"/>
          <p14:tracePt t="23717" x="9405938" y="3832225"/>
          <p14:tracePt t="23724" x="9380538" y="3832225"/>
          <p14:tracePt t="23731" x="9353550" y="3832225"/>
          <p14:tracePt t="23739" x="9328150" y="3832225"/>
          <p14:tracePt t="23746" x="9302750" y="3832225"/>
          <p14:tracePt t="23753" x="9251950" y="3841750"/>
          <p14:tracePt t="23760" x="9209088" y="3841750"/>
          <p14:tracePt t="23767" x="9132888" y="3857625"/>
          <p14:tracePt t="23774" x="9048750" y="3867150"/>
          <p14:tracePt t="23781" x="8988425" y="3867150"/>
          <p14:tracePt t="23788" x="8921750" y="3867150"/>
          <p14:tracePt t="23795" x="8861425" y="3867150"/>
          <p14:tracePt t="23802" x="8828088" y="3867150"/>
          <p14:tracePt t="23809" x="8802688" y="3867150"/>
          <p14:tracePt t="23816" x="8777288" y="3867150"/>
          <p14:tracePt t="23824" x="8759825" y="3867150"/>
          <p14:tracePt t="23831" x="8742363" y="3867150"/>
          <p14:tracePt t="23838" x="8734425" y="3867150"/>
          <p14:tracePt t="23845" x="8709025" y="3867150"/>
          <p14:tracePt t="23852" x="8683625" y="3867150"/>
          <p14:tracePt t="23859" x="8658225" y="3867150"/>
          <p14:tracePt t="23866" x="8623300" y="3867150"/>
          <p14:tracePt t="23874" x="8589963" y="3867150"/>
          <p14:tracePt t="23880" x="8539163" y="3867150"/>
          <p14:tracePt t="23887" x="8478838" y="3875088"/>
          <p14:tracePt t="23907" x="8377238" y="3875088"/>
          <p14:tracePt t="23909" x="8334375" y="3875088"/>
          <p14:tracePt t="23915" x="8301038" y="3875088"/>
          <p14:tracePt t="23923" x="8266113" y="3883025"/>
          <p14:tracePt t="23930" x="8232775" y="3883025"/>
          <p14:tracePt t="23937" x="8224838" y="3883025"/>
          <p14:tracePt t="23945" x="8199438" y="3883025"/>
          <p14:tracePt t="23951" x="8174038" y="3892550"/>
          <p14:tracePt t="23959" x="8147050" y="3892550"/>
          <p14:tracePt t="23965" x="8113713" y="3892550"/>
          <p14:tracePt t="23973" x="8062913" y="3892550"/>
          <p14:tracePt t="23980" x="8004175" y="3892550"/>
          <p14:tracePt t="23987" x="7926388" y="3892550"/>
          <p14:tracePt t="23994" x="7875588" y="3892550"/>
          <p14:tracePt t="24001" x="7816850" y="3892550"/>
          <p14:tracePt t="24008" x="7781925" y="3892550"/>
          <p14:tracePt t="24015" x="7740650" y="3892550"/>
          <p14:tracePt t="24023" x="7723188" y="3892550"/>
          <p14:tracePt t="24030" x="7688263" y="3892550"/>
          <p14:tracePt t="24037" x="7672388" y="3892550"/>
          <p14:tracePt t="24044" x="7646988" y="3900488"/>
          <p14:tracePt t="24051" x="7637463" y="3900488"/>
          <p14:tracePt t="24058" x="7612063" y="3908425"/>
          <p14:tracePt t="24065" x="7596188" y="3908425"/>
          <p14:tracePt t="24073" x="7578725" y="3917950"/>
          <p14:tracePt t="24079" x="7553325" y="3917950"/>
          <p14:tracePt t="24086" x="7518400" y="3917950"/>
          <p14:tracePt t="24093" x="7493000" y="3925888"/>
          <p14:tracePt t="24100" x="7442200" y="3925888"/>
          <p14:tracePt t="24108" x="7400925" y="3935413"/>
          <p14:tracePt t="24115" x="7366000" y="3943350"/>
          <p14:tracePt t="24121" x="7332663" y="3943350"/>
          <p14:tracePt t="24129" x="7297738" y="3951288"/>
          <p14:tracePt t="24136" x="7272338" y="3960813"/>
          <p14:tracePt t="24143" x="7246938" y="3960813"/>
          <p14:tracePt t="24150" x="7221538" y="3968750"/>
          <p14:tracePt t="24158" x="7204075" y="3968750"/>
          <p14:tracePt t="24165" x="7178675" y="3968750"/>
          <p14:tracePt t="24173" x="7153275" y="3968750"/>
          <p14:tracePt t="24179" x="7127875" y="3968750"/>
          <p14:tracePt t="24186" x="7102475" y="3976688"/>
          <p14:tracePt t="24193" x="7077075" y="3976688"/>
          <p14:tracePt t="24200" x="7043738" y="3976688"/>
          <p14:tracePt t="24207" x="7026275" y="3976688"/>
          <p14:tracePt t="24214" x="7000875" y="3976688"/>
          <p14:tracePt t="24222" x="6975475" y="3976688"/>
          <p14:tracePt t="24229" x="6958013" y="3976688"/>
          <p14:tracePt t="24236" x="6932613" y="3976688"/>
          <p14:tracePt t="24243" x="6907213" y="3986213"/>
          <p14:tracePt t="24250" x="6881813" y="3986213"/>
          <p14:tracePt t="24257" x="6864350" y="3986213"/>
          <p14:tracePt t="24265" x="6838950" y="3994150"/>
          <p14:tracePt t="24272" x="6813550" y="3994150"/>
          <p14:tracePt t="24279" x="6797675" y="3994150"/>
          <p14:tracePt t="24286" x="6770688" y="3994150"/>
          <p14:tracePt t="24293" x="6754813" y="3994150"/>
          <p14:tracePt t="24300" x="6737350" y="4002088"/>
          <p14:tracePt t="24307" x="6711950" y="4002088"/>
          <p14:tracePt t="24314" x="6694488" y="4002088"/>
          <p14:tracePt t="24323" x="6678613" y="4002088"/>
          <p14:tracePt t="24329" x="6653213" y="4002088"/>
          <p14:tracePt t="24336" x="6626225" y="4002088"/>
          <p14:tracePt t="24343" x="6610350" y="4011613"/>
          <p14:tracePt t="24350" x="6584950" y="4019550"/>
          <p14:tracePt t="24358" x="6559550" y="4019550"/>
          <p14:tracePt t="24365" x="6534150" y="4027488"/>
          <p14:tracePt t="24372" x="6516688" y="4027488"/>
          <p14:tracePt t="24379" x="6483350" y="4027488"/>
          <p14:tracePt t="24386" x="6448425" y="4027488"/>
          <p14:tracePt t="24393" x="6430963" y="4027488"/>
          <p14:tracePt t="24400" x="6405563" y="4027488"/>
          <p14:tracePt t="24407" x="6372225" y="4027488"/>
          <p14:tracePt t="24414" x="6354763" y="4027488"/>
          <p14:tracePt t="24422" x="6338888" y="4027488"/>
          <p14:tracePt t="24429" x="6321425" y="4027488"/>
          <p14:tracePt t="24436" x="6311900" y="4027488"/>
          <p14:tracePt t="24443" x="6303963" y="4027488"/>
          <p14:tracePt t="24450" x="6296025" y="4027488"/>
          <p14:tracePt t="24465" x="6286500" y="4027488"/>
          <p14:tracePt t="24473" x="6270625" y="4027488"/>
          <p14:tracePt t="24486" x="6261100" y="4027488"/>
          <p14:tracePt t="24493" x="6253163" y="4027488"/>
          <p14:tracePt t="24508" x="6245225" y="4027488"/>
          <p14:tracePt t="24515" x="6235700" y="4027488"/>
          <p14:tracePt t="24523" x="6227763" y="4027488"/>
          <p14:tracePt t="24530" x="6219825" y="4027488"/>
          <p14:tracePt t="24537" x="6210300" y="4027488"/>
          <p14:tracePt t="24544" x="6202363" y="4027488"/>
          <p14:tracePt t="24551" x="6194425" y="4027488"/>
          <p14:tracePt t="24559" x="6184900" y="4027488"/>
          <p14:tracePt t="24566" x="6176963" y="4027488"/>
          <p14:tracePt t="24573" x="6167438" y="4027488"/>
          <p14:tracePt t="24580" x="6159500" y="4027488"/>
          <p14:tracePt t="24595" x="6142038" y="4027488"/>
          <p14:tracePt t="24602" x="6134100" y="4027488"/>
          <p14:tracePt t="24624" x="6126163" y="4027488"/>
          <p14:tracePt t="24639" x="6116638" y="4027488"/>
          <p14:tracePt t="24696" x="6126163" y="4037013"/>
          <p14:tracePt t="24726" x="6134100" y="4037013"/>
          <p14:tracePt t="24733" x="6142038" y="4037013"/>
          <p14:tracePt t="24747" x="6151563" y="4037013"/>
          <p14:tracePt t="24755" x="6159500" y="4037013"/>
          <p14:tracePt t="24769" x="6167438" y="4037013"/>
          <p14:tracePt t="24784" x="6176963" y="4037013"/>
          <p14:tracePt t="24791" x="6184900" y="4037013"/>
          <p14:tracePt t="24798" x="6194425" y="4037013"/>
          <p14:tracePt t="24806" x="6210300" y="4037013"/>
          <p14:tracePt t="24813" x="6219825" y="4037013"/>
          <p14:tracePt t="24820" x="6235700" y="4037013"/>
          <p14:tracePt t="24827" x="6253163" y="4037013"/>
          <p14:tracePt t="24834" x="6261100" y="4037013"/>
          <p14:tracePt t="24841" x="6278563" y="4037013"/>
          <p14:tracePt t="24848" x="6286500" y="4037013"/>
          <p14:tracePt t="24856" x="6303963" y="4037013"/>
          <p14:tracePt t="24862" x="6329363" y="4037013"/>
          <p14:tracePt t="24877" x="6346825" y="4037013"/>
          <p14:tracePt t="24884" x="6364288" y="4037013"/>
          <p14:tracePt t="24891" x="6380163" y="4037013"/>
          <p14:tracePt t="24906" x="6423025" y="4027488"/>
          <p14:tracePt t="24913" x="6448425" y="4027488"/>
          <p14:tracePt t="24920" x="6465888" y="4019550"/>
          <p14:tracePt t="24927" x="6499225" y="4011613"/>
          <p14:tracePt t="24934" x="6534150" y="4011613"/>
          <p14:tracePt t="24941" x="6550025" y="4002088"/>
          <p14:tracePt t="24948" x="6584950" y="4002088"/>
          <p14:tracePt t="24956" x="6610350" y="3994150"/>
          <p14:tracePt t="24962" x="6643688" y="3986213"/>
          <p14:tracePt t="24969" x="6678613" y="3986213"/>
          <p14:tracePt t="24976" x="6704013" y="3976688"/>
          <p14:tracePt t="24983" x="6737350" y="3976688"/>
          <p14:tracePt t="24991" x="6770688" y="3968750"/>
          <p14:tracePt t="24997" x="6805613" y="3968750"/>
          <p14:tracePt t="25006" x="6831013" y="3968750"/>
          <p14:tracePt t="25012" x="6864350" y="3960813"/>
          <p14:tracePt t="25019" x="6899275" y="3951288"/>
          <p14:tracePt t="25027" x="6942138" y="3951288"/>
          <p14:tracePt t="25034" x="6992938" y="3943350"/>
          <p14:tracePt t="25041" x="7018338" y="3943350"/>
          <p14:tracePt t="25048" x="7077075" y="3943350"/>
          <p14:tracePt t="25056" x="7119938" y="3935413"/>
          <p14:tracePt t="25062" x="7153275" y="3935413"/>
          <p14:tracePt t="25069" x="7196138" y="3935413"/>
          <p14:tracePt t="25076" x="7239000" y="3935413"/>
          <p14:tracePt t="25083" x="7281863" y="3925888"/>
          <p14:tracePt t="25090" x="7358063" y="3925888"/>
          <p14:tracePt t="25097" x="7426325" y="3917950"/>
          <p14:tracePt t="25106" x="7502525" y="3917950"/>
          <p14:tracePt t="25112" x="7570788" y="3917950"/>
          <p14:tracePt t="25119" x="7629525" y="3917950"/>
          <p14:tracePt t="25126" x="7672388" y="3917950"/>
          <p14:tracePt t="25133" x="7731125" y="3917950"/>
          <p14:tracePt t="25141" x="7773988" y="3917950"/>
          <p14:tracePt t="25147" x="7807325" y="3908425"/>
          <p14:tracePt t="25156" x="7842250" y="3908425"/>
          <p14:tracePt t="25161" x="7885113" y="3908425"/>
          <p14:tracePt t="25168" x="7926388" y="3900488"/>
          <p14:tracePt t="25176" x="7986713" y="3892550"/>
          <p14:tracePt t="25183" x="8062913" y="3892550"/>
          <p14:tracePt t="25190" x="8113713" y="3892550"/>
          <p14:tracePt t="25197" x="8174038" y="3883025"/>
          <p14:tracePt t="25205" x="8232775" y="3883025"/>
          <p14:tracePt t="25212" x="8275638" y="3883025"/>
          <p14:tracePt t="25219" x="8334375" y="3883025"/>
          <p14:tracePt t="25225" x="8377238" y="3883025"/>
          <p14:tracePt t="25233" x="8428038" y="3875088"/>
          <p14:tracePt t="25240" x="8462963" y="3867150"/>
          <p14:tracePt t="25247" x="8488363" y="3867150"/>
          <p14:tracePt t="25255" x="8521700" y="3857625"/>
          <p14:tracePt t="25261" x="8555038" y="3857625"/>
          <p14:tracePt t="25268" x="8589963" y="3849688"/>
          <p14:tracePt t="25275" x="8605838" y="3849688"/>
          <p14:tracePt t="25282" x="8632825" y="3849688"/>
          <p14:tracePt t="25289" x="8648700" y="3849688"/>
          <p14:tracePt t="25296" x="8666163" y="3849688"/>
          <p14:tracePt t="25304" x="8683625" y="3849688"/>
          <p14:tracePt t="25311" x="8699500" y="3849688"/>
          <p14:tracePt t="25317" x="8709025" y="3849688"/>
          <p14:tracePt t="25325" x="8724900" y="3849688"/>
          <p14:tracePt t="25332" x="8734425" y="3849688"/>
          <p14:tracePt t="25339" x="8742363" y="3849688"/>
          <p14:tracePt t="25346" x="8759825" y="3857625"/>
          <p14:tracePt t="25353" x="8767763" y="3857625"/>
          <p14:tracePt t="25360" x="8793163" y="3867150"/>
          <p14:tracePt t="25367" x="8818563" y="3875088"/>
          <p14:tracePt t="25374" x="8836025" y="3883025"/>
          <p14:tracePt t="25381" x="8853488" y="3892550"/>
          <p14:tracePt t="25389" x="8869363" y="3900488"/>
          <p14:tracePt t="25396" x="8894763" y="3908425"/>
          <p14:tracePt t="25403" x="8921750" y="3908425"/>
          <p14:tracePt t="25410" x="8929688" y="3917950"/>
          <p14:tracePt t="25417" x="8955088" y="3925888"/>
          <p14:tracePt t="25424" x="8972550" y="3935413"/>
          <p14:tracePt t="25431" x="8997950" y="3943350"/>
          <p14:tracePt t="25438" x="9013825" y="3943350"/>
          <p14:tracePt t="25445" x="9031288" y="3951288"/>
          <p14:tracePt t="25452" x="9048750" y="3960813"/>
          <p14:tracePt t="25459" x="9056688" y="3960813"/>
          <p14:tracePt t="25466" x="9074150" y="3968750"/>
          <p14:tracePt t="25474" x="9082088" y="3968750"/>
          <p14:tracePt t="25480" x="9091613" y="3968750"/>
          <p14:tracePt t="25495" x="9099550" y="3976688"/>
          <p14:tracePt t="25502" x="9107488" y="3976688"/>
          <p14:tracePt t="25509" x="9117013" y="3976688"/>
          <p14:tracePt t="25516" x="9124950" y="3986213"/>
          <p14:tracePt t="25523" x="9132888" y="3986213"/>
          <p14:tracePt t="25530" x="9142413" y="3986213"/>
          <p14:tracePt t="25538" x="9150350" y="3986213"/>
          <p14:tracePt t="25552" x="9158288" y="3994150"/>
          <p14:tracePt t="25559" x="9175750" y="3994150"/>
          <p14:tracePt t="25580" x="9183688" y="3994150"/>
          <p14:tracePt t="25588" x="9193213" y="3994150"/>
          <p14:tracePt t="25602" x="9201150" y="3994150"/>
          <p14:tracePt t="26043" x="9158288" y="4027488"/>
          <p14:tracePt t="26050" x="9082088" y="4095750"/>
          <p14:tracePt t="26057" x="8972550" y="4181475"/>
          <p14:tracePt t="26065" x="8878888" y="4257675"/>
          <p14:tracePt t="26072" x="8785225" y="4325938"/>
          <p14:tracePt t="26079" x="8724900" y="4384675"/>
          <p14:tracePt t="26086" x="8683625" y="4435475"/>
          <p14:tracePt t="26093" x="8648700" y="4470400"/>
          <p14:tracePt t="26100" x="8632825" y="4495800"/>
          <p14:tracePt t="26107" x="8605838" y="4521200"/>
          <p14:tracePt t="26114" x="8589963" y="4546600"/>
          <p14:tracePt t="26122" x="8555038" y="4572000"/>
          <p14:tracePt t="26128" x="8513763" y="4605338"/>
          <p14:tracePt t="26135" x="8462963" y="4665663"/>
          <p14:tracePt t="26143" x="8410575" y="4716463"/>
          <p14:tracePt t="26150" x="8359775" y="4767263"/>
          <p14:tracePt t="26157" x="8318500" y="4818063"/>
          <p14:tracePt t="26163" x="8266113" y="4868863"/>
          <p14:tracePt t="26171" x="8207375" y="4937125"/>
          <p14:tracePt t="26178" x="8156575" y="4987925"/>
          <p14:tracePt t="26185" x="8121650" y="5038725"/>
          <p14:tracePt t="26193" x="8070850" y="5081588"/>
          <p14:tracePt t="26199" x="8037513" y="5116513"/>
          <p14:tracePt t="26206" x="8004175" y="5141913"/>
          <p14:tracePt t="26214" x="7969250" y="5167313"/>
          <p14:tracePt t="26221" x="7926388" y="5200650"/>
          <p14:tracePt t="26228" x="7893050" y="5235575"/>
          <p14:tracePt t="26235" x="7842250" y="5276850"/>
          <p14:tracePt t="26242" x="7773988" y="5327650"/>
          <p14:tracePt t="26249" x="7715250" y="5362575"/>
          <p14:tracePt t="26257" x="7646988" y="5405438"/>
          <p14:tracePt t="26264" x="7596188" y="5438775"/>
          <p14:tracePt t="26273" x="7518400" y="5464175"/>
          <p14:tracePt t="26278" x="7459663" y="5497513"/>
          <p14:tracePt t="26285" x="7383463" y="5532438"/>
          <p14:tracePt t="26293" x="7332663" y="5557838"/>
          <p14:tracePt t="26299" x="7297738" y="5583238"/>
          <p14:tracePt t="26307" x="7264400" y="5583238"/>
          <p14:tracePt t="26314" x="7239000" y="5600700"/>
          <p14:tracePt t="26321" x="7221538" y="5608638"/>
          <p14:tracePt t="26328" x="7204075" y="5626100"/>
          <p14:tracePt t="26335" x="7178675" y="5634038"/>
          <p14:tracePt t="26342" x="7162800" y="5651500"/>
          <p14:tracePt t="26349" x="7145338" y="5659438"/>
          <p14:tracePt t="26356" x="7119938" y="5676900"/>
          <p14:tracePt t="26363" x="7094538" y="5684838"/>
          <p14:tracePt t="26371" x="7069138" y="5702300"/>
          <p14:tracePt t="26377" x="7034213" y="5719763"/>
          <p14:tracePt t="26385" x="7000875" y="5735638"/>
          <p14:tracePt t="26392" x="6967538" y="5753100"/>
          <p14:tracePt t="26399" x="6932613" y="5761038"/>
          <p14:tracePt t="26406" x="6889750" y="5788025"/>
          <p14:tracePt t="26413" x="6823075" y="5803900"/>
          <p14:tracePt t="26421" x="6762750" y="5821363"/>
          <p14:tracePt t="26428" x="6711950" y="5854700"/>
          <p14:tracePt t="26435" x="6653213" y="5872163"/>
          <p14:tracePt t="26442" x="6592888" y="5897563"/>
          <p14:tracePt t="26449" x="6542088" y="5905500"/>
          <p14:tracePt t="26456" x="6499225" y="5922963"/>
          <p14:tracePt t="26464" x="6465888" y="5932488"/>
          <p14:tracePt t="26473" x="6430963" y="5948363"/>
          <p14:tracePt t="26478" x="6405563" y="5957888"/>
          <p14:tracePt t="26485" x="6380163" y="5965825"/>
          <p14:tracePt t="26493" x="6364288" y="5973763"/>
          <p14:tracePt t="26499" x="6338888" y="5983288"/>
          <p14:tracePt t="26507" x="6321425" y="5999163"/>
          <p14:tracePt t="26514" x="6286500" y="5999163"/>
          <p14:tracePt t="26522" x="6261100" y="6008688"/>
          <p14:tracePt t="26528" x="6245225" y="6016625"/>
          <p14:tracePt t="26535" x="6210300" y="6024563"/>
          <p14:tracePt t="26542" x="6184900" y="6042025"/>
          <p14:tracePt t="26549" x="6159500" y="6049963"/>
          <p14:tracePt t="26556" x="6151563" y="6059488"/>
          <p14:tracePt t="26564" x="6134100" y="6067425"/>
          <p14:tracePt t="26572" x="6116638" y="6067425"/>
          <p14:tracePt t="26585" x="6108700" y="6067425"/>
          <p14:tracePt t="26599" x="6100763" y="6076950"/>
          <p14:tracePt t="26607" x="6091238" y="6076950"/>
          <p14:tracePt t="26621" x="6083300" y="6076950"/>
          <p14:tracePt t="26627" x="6075363" y="6076950"/>
          <p14:tracePt t="26649" x="6065838" y="6076950"/>
          <p14:tracePt t="26656" x="6057900" y="6076950"/>
          <p14:tracePt t="26663" x="6049963" y="6076950"/>
          <p14:tracePt t="26677" x="6040438" y="6076950"/>
          <p14:tracePt t="26684" x="6032500" y="6076950"/>
          <p14:tracePt t="26698" x="6024563" y="6076950"/>
          <p14:tracePt t="26705" x="6007100" y="6076950"/>
          <p14:tracePt t="26720" x="5989638" y="6076950"/>
          <p14:tracePt t="26726" x="5981700" y="6076950"/>
          <p14:tracePt t="26733" x="5964238" y="6076950"/>
          <p14:tracePt t="26741" x="5946775" y="6076950"/>
          <p14:tracePt t="26748" x="5938838" y="6076950"/>
          <p14:tracePt t="26755" x="5921375" y="6076950"/>
          <p14:tracePt t="26762" x="5913438" y="6076950"/>
          <p14:tracePt t="26770" x="5895975" y="6076950"/>
          <p14:tracePt t="26776" x="5888038" y="6076950"/>
          <p14:tracePt t="26790" x="5880100" y="6076950"/>
          <p14:tracePt t="26798" x="5862638" y="6076950"/>
          <p14:tracePt t="26812" x="5853113" y="6076950"/>
          <p14:tracePt t="26819" x="5845175" y="6076950"/>
          <p14:tracePt t="26847" x="5837238" y="6076950"/>
          <p14:tracePt t="26926" x="5845175" y="6076950"/>
          <p14:tracePt t="26933" x="5853113" y="6076950"/>
          <p14:tracePt t="26940" x="5853113" y="6067425"/>
          <p14:tracePt t="26947" x="5853113" y="6059488"/>
          <p14:tracePt t="26955" x="5862638" y="6059488"/>
          <p14:tracePt t="26962" x="5870575" y="6059488"/>
          <p14:tracePt t="26976" x="5880100" y="6049963"/>
          <p14:tracePt t="26983" x="5888038" y="6049963"/>
          <p14:tracePt t="26990" x="5888038" y="6042025"/>
          <p14:tracePt t="26997" x="5895975" y="6042025"/>
          <p14:tracePt t="27026" x="5905500" y="6034088"/>
          <p14:tracePt t="27040" x="5913438" y="6024563"/>
          <p14:tracePt t="27055" x="5913438" y="6016625"/>
          <p14:tracePt t="27069" x="5921375" y="6016625"/>
          <p14:tracePt t="27083" x="5930900" y="6008688"/>
          <p14:tracePt t="27098" x="5938838" y="5999163"/>
          <p14:tracePt t="27133" x="5946775" y="5999163"/>
          <p14:tracePt t="27162" x="5956300" y="5999163"/>
          <p14:tracePt t="28293" x="5964238" y="5999163"/>
          <p14:tracePt t="28300" x="5972175" y="5999163"/>
          <p14:tracePt t="28307" x="5981700" y="5999163"/>
          <p14:tracePt t="28314" x="5989638" y="5999163"/>
          <p14:tracePt t="28322" x="6007100" y="5999163"/>
          <p14:tracePt t="28329" x="6015038" y="5999163"/>
          <p14:tracePt t="28337" x="6024563" y="5999163"/>
          <p14:tracePt t="28344" x="6032500" y="5999163"/>
          <p14:tracePt t="28351" x="6049963" y="5991225"/>
          <p14:tracePt t="28358" x="6065838" y="5991225"/>
          <p14:tracePt t="28365" x="6075363" y="5991225"/>
          <p14:tracePt t="28372" x="6100763" y="5991225"/>
          <p14:tracePt t="28379" x="6116638" y="5983288"/>
          <p14:tracePt t="28387" x="6134100" y="5983288"/>
          <p14:tracePt t="28394" x="6159500" y="5983288"/>
          <p14:tracePt t="28402" x="6184900" y="5973763"/>
          <p14:tracePt t="28408" x="6202363" y="5973763"/>
          <p14:tracePt t="28416" x="6219825" y="5965825"/>
          <p14:tracePt t="28423" x="6245225" y="5965825"/>
          <p14:tracePt t="28430" x="6270625" y="5957888"/>
          <p14:tracePt t="28437" x="6278563" y="5957888"/>
          <p14:tracePt t="28445" x="6303963" y="5957888"/>
          <p14:tracePt t="28452" x="6329363" y="5948363"/>
          <p14:tracePt t="28459" x="6338888" y="5948363"/>
          <p14:tracePt t="28466" x="6364288" y="5940425"/>
          <p14:tracePt t="28473" x="6380163" y="5940425"/>
          <p14:tracePt t="28480" x="6397625" y="5932488"/>
          <p14:tracePt t="28488" x="6415088" y="5932488"/>
          <p14:tracePt t="28495" x="6440488" y="5932488"/>
          <p14:tracePt t="28503" x="6448425" y="5932488"/>
          <p14:tracePt t="28509" x="6473825" y="5932488"/>
          <p14:tracePt t="28517" x="6499225" y="5922963"/>
          <p14:tracePt t="28524" x="6508750" y="5922963"/>
          <p14:tracePt t="28531" x="6534150" y="5922963"/>
          <p14:tracePt t="28539" x="6550025" y="5915025"/>
          <p14:tracePt t="28546" x="6567488" y="5915025"/>
          <p14:tracePt t="28553" x="6592888" y="5905500"/>
          <p14:tracePt t="28560" x="6610350" y="5905500"/>
          <p14:tracePt t="28568" x="6626225" y="5897563"/>
          <p14:tracePt t="28575" x="6643688" y="5897563"/>
          <p14:tracePt t="28582" x="6669088" y="5897563"/>
          <p14:tracePt t="28589" x="6686550" y="5889625"/>
          <p14:tracePt t="28596" x="6711950" y="5880100"/>
          <p14:tracePt t="28604" x="6737350" y="5880100"/>
          <p14:tracePt t="28611" x="6762750" y="5872163"/>
          <p14:tracePt t="28619" x="6780213" y="5872163"/>
          <p14:tracePt t="28625" x="6805613" y="5872163"/>
          <p14:tracePt t="28632" x="6823075" y="5864225"/>
          <p14:tracePt t="28639" x="6838950" y="5864225"/>
          <p14:tracePt t="28646" x="6856413" y="5864225"/>
          <p14:tracePt t="28654" x="6881813" y="5864225"/>
          <p14:tracePt t="28661" x="6889750" y="5864225"/>
          <p14:tracePt t="28669" x="6915150" y="5864225"/>
          <p14:tracePt t="28675" x="6942138" y="5864225"/>
          <p14:tracePt t="28682" x="6958013" y="5864225"/>
          <p14:tracePt t="28690" x="6975475" y="5864225"/>
          <p14:tracePt t="28697" x="6992938" y="5864225"/>
          <p14:tracePt t="28704" x="7008813" y="5864225"/>
          <p14:tracePt t="28712" x="7034213" y="5864225"/>
          <p14:tracePt t="28719" x="7043738" y="5864225"/>
          <p14:tracePt t="28726" x="7069138" y="5864225"/>
          <p14:tracePt t="28733" x="7085013" y="5864225"/>
          <p14:tracePt t="28740" x="7102475" y="5864225"/>
          <p14:tracePt t="28747" x="7127875" y="5854700"/>
          <p14:tracePt t="28754" x="7145338" y="5854700"/>
          <p14:tracePt t="28762" x="7162800" y="5854700"/>
          <p14:tracePt t="28769" x="7188200" y="5854700"/>
          <p14:tracePt t="28775" x="7213600" y="5854700"/>
          <p14:tracePt t="28783" x="7239000" y="5854700"/>
          <p14:tracePt t="28790" x="7264400" y="5854700"/>
          <p14:tracePt t="28797" x="7289800" y="5854700"/>
          <p14:tracePt t="28804" x="7315200" y="5854700"/>
          <p14:tracePt t="28811" x="7340600" y="5854700"/>
          <p14:tracePt t="28819" x="7366000" y="5854700"/>
          <p14:tracePt t="28826" x="7391400" y="5854700"/>
          <p14:tracePt t="28833" x="7408863" y="5854700"/>
          <p14:tracePt t="28841" x="7434263" y="5854700"/>
          <p14:tracePt t="28848" x="7459663" y="5846763"/>
          <p14:tracePt t="28855" x="7467600" y="5846763"/>
          <p14:tracePt t="28862" x="7485063" y="5846763"/>
          <p14:tracePt t="28870" x="7493000" y="5846763"/>
          <p14:tracePt t="28877" x="7518400" y="5838825"/>
          <p14:tracePt t="28884" x="7545388" y="5838825"/>
          <p14:tracePt t="28903" x="7604125" y="5829300"/>
          <p14:tracePt t="28906" x="7637463" y="5829300"/>
          <p14:tracePt t="28913" x="7662863" y="5821363"/>
          <p14:tracePt t="28920" x="7697788" y="5821363"/>
          <p14:tracePt t="28927" x="7740650" y="5813425"/>
          <p14:tracePt t="28936" x="7781925" y="5813425"/>
          <p14:tracePt t="28942" x="7816850" y="5803900"/>
          <p14:tracePt t="28949" x="7850188" y="5803900"/>
          <p14:tracePt t="28956" x="7875588" y="5795963"/>
          <p14:tracePt t="28963" x="7910513" y="5795963"/>
          <p14:tracePt t="28970" x="7943850" y="5788025"/>
          <p14:tracePt t="28977" x="7977188" y="5788025"/>
          <p14:tracePt t="28984" x="8004175" y="5788025"/>
          <p14:tracePt t="28992" x="8037513" y="5788025"/>
          <p14:tracePt t="28999" x="8080375" y="5788025"/>
          <p14:tracePt t="29006" x="8121650" y="5788025"/>
          <p14:tracePt t="29013" x="8147050" y="5778500"/>
          <p14:tracePt t="29020" x="8174038" y="5778500"/>
          <p14:tracePt t="29027" x="8189913" y="5770563"/>
          <p14:tracePt t="29035" x="8207375" y="5770563"/>
          <p14:tracePt t="29041" x="8232775" y="5761038"/>
          <p14:tracePt t="29048" x="8240713" y="5761038"/>
          <p14:tracePt t="29056" x="8275638" y="5761038"/>
          <p14:tracePt t="29063" x="8308975" y="5753100"/>
          <p14:tracePt t="29070" x="8369300" y="5745163"/>
          <p14:tracePt t="29077" x="8410575" y="5745163"/>
          <p14:tracePt t="29085" x="8470900" y="5735638"/>
          <p14:tracePt t="29091" x="8521700" y="5727700"/>
          <p14:tracePt t="29098" x="8564563" y="5719763"/>
          <p14:tracePt t="29106" x="8605838" y="5719763"/>
          <p14:tracePt t="29113" x="8640763" y="5710238"/>
          <p14:tracePt t="29120" x="8666163" y="5710238"/>
          <p14:tracePt t="29127" x="8683625" y="5710238"/>
          <p14:tracePt t="29135" x="8699500" y="5710238"/>
          <p14:tracePt t="29141" x="8716963" y="5710238"/>
          <p14:tracePt t="29156" x="8734425" y="5710238"/>
          <p14:tracePt t="29163" x="8742363" y="5702300"/>
          <p14:tracePt t="29170" x="8759825" y="5702300"/>
          <p14:tracePt t="29177" x="8785225" y="5702300"/>
          <p14:tracePt t="29184" x="8802688" y="5702300"/>
          <p14:tracePt t="29191" x="8828088" y="5694363"/>
          <p14:tracePt t="29199" x="8853488" y="5694363"/>
          <p14:tracePt t="29206" x="8886825" y="5694363"/>
          <p14:tracePt t="29213" x="8912225" y="5694363"/>
          <p14:tracePt t="29220" x="8947150" y="5694363"/>
          <p14:tracePt t="29227" x="8980488" y="5694363"/>
          <p14:tracePt t="29235" x="9023350" y="5684838"/>
          <p14:tracePt t="29241" x="9056688" y="5684838"/>
          <p14:tracePt t="29248" x="9091613" y="5676900"/>
          <p14:tracePt t="29255" x="9107488" y="5676900"/>
          <p14:tracePt t="29262" x="9142413" y="5668963"/>
          <p14:tracePt t="29270" x="9175750" y="5668963"/>
          <p14:tracePt t="29276" x="9193213" y="5668963"/>
          <p14:tracePt t="29284" x="9218613" y="5668963"/>
          <p14:tracePt t="29291" x="9236075" y="5668963"/>
          <p14:tracePt t="29298" x="9251950" y="5668963"/>
          <p14:tracePt t="29305" x="9269413" y="5668963"/>
          <p14:tracePt t="29312" x="9286875" y="5668963"/>
          <p14:tracePt t="29326" x="9294813" y="5668963"/>
          <p14:tracePt t="29334" x="9302750" y="5668963"/>
          <p14:tracePt t="29347" x="9320213" y="5668963"/>
          <p14:tracePt t="29355" x="9337675" y="5668963"/>
          <p14:tracePt t="29362" x="9353550" y="5668963"/>
          <p14:tracePt t="29369" x="9388475" y="5668963"/>
          <p14:tracePt t="29376" x="9421813" y="5668963"/>
          <p14:tracePt t="29383" x="9472613" y="5668963"/>
          <p14:tracePt t="29390" x="9532938" y="5668963"/>
          <p14:tracePt t="29398" x="9591675" y="5668963"/>
          <p14:tracePt t="29405" x="9659938" y="5668963"/>
          <p14:tracePt t="29412" x="9720263" y="5676900"/>
          <p14:tracePt t="29419" x="9779000" y="5694363"/>
          <p14:tracePt t="29426" x="9812338" y="5694363"/>
          <p14:tracePt t="29434" x="9847263" y="5694363"/>
          <p14:tracePt t="29441" x="9864725" y="5694363"/>
          <p14:tracePt t="29448" x="9890125" y="5694363"/>
          <p14:tracePt t="29455" x="9906000" y="5694363"/>
          <p14:tracePt t="29462" x="9915525" y="5694363"/>
          <p14:tracePt t="29469" x="9923463" y="5694363"/>
          <p14:tracePt t="29476" x="9923463" y="5702300"/>
          <p14:tracePt t="29491" x="9931400" y="5702300"/>
          <p14:tracePt t="29519" x="9940925" y="5702300"/>
          <p14:tracePt t="29734" x="9829800" y="5710238"/>
          <p14:tracePt t="29741" x="9702800" y="5735638"/>
          <p14:tracePt t="29748" x="9601200" y="5745163"/>
          <p14:tracePt t="29755" x="9515475" y="5761038"/>
          <p14:tracePt t="29762" x="9447213" y="5761038"/>
          <p14:tracePt t="29769" x="9396413" y="5770563"/>
          <p14:tracePt t="29776" x="9371013" y="5770563"/>
          <p14:tracePt t="29785" x="9328150" y="5770563"/>
          <p14:tracePt t="29791" x="9302750" y="5770563"/>
          <p14:tracePt t="29798" x="9277350" y="5778500"/>
          <p14:tracePt t="29805" x="9251950" y="5778500"/>
          <p14:tracePt t="29812" x="9226550" y="5778500"/>
          <p14:tracePt t="29819" x="9193213" y="5778500"/>
          <p14:tracePt t="29826" x="9150350" y="5778500"/>
          <p14:tracePt t="29835" x="9107488" y="5778500"/>
          <p14:tracePt t="29840" x="9064625" y="5778500"/>
          <p14:tracePt t="29847" x="9005888" y="5788025"/>
          <p14:tracePt t="29855" x="8929688" y="5795963"/>
          <p14:tracePt t="29862" x="8869363" y="5795963"/>
          <p14:tracePt t="29869" x="8810625" y="5803900"/>
          <p14:tracePt t="29876" x="8759825" y="5803900"/>
          <p14:tracePt t="29885" x="8709025" y="5813425"/>
          <p14:tracePt t="29901" x="8648700" y="5821363"/>
          <p14:tracePt t="29904" x="8615363" y="5821363"/>
          <p14:tracePt t="29911" x="8572500" y="5821363"/>
          <p14:tracePt t="29918" x="8539163" y="5821363"/>
          <p14:tracePt t="29926" x="8521700" y="5829300"/>
          <p14:tracePt t="29933" x="8504238" y="5829300"/>
          <p14:tracePt t="29940" x="8478838" y="5838825"/>
          <p14:tracePt t="29947" x="8462963" y="5838825"/>
          <p14:tracePt t="29954" x="8445500" y="5838825"/>
          <p14:tracePt t="29961" x="8420100" y="5838825"/>
          <p14:tracePt t="29969" x="8394700" y="5838825"/>
          <p14:tracePt t="29976" x="8351838" y="5838825"/>
          <p14:tracePt t="29982" x="8308975" y="5838825"/>
          <p14:tracePt t="29990" x="8266113" y="5838825"/>
          <p14:tracePt t="29996" x="8199438" y="5838825"/>
          <p14:tracePt t="30004" x="8105775" y="5838825"/>
          <p14:tracePt t="30011" x="8037513" y="5846763"/>
          <p14:tracePt t="30019" x="7961313" y="5864225"/>
          <p14:tracePt t="30025" x="7875588" y="5872163"/>
          <p14:tracePt t="30033" x="7799388" y="5889625"/>
          <p14:tracePt t="30040" x="7740650" y="5905500"/>
          <p14:tracePt t="30046" x="7680325" y="5915025"/>
          <p14:tracePt t="30054" x="7621588" y="5922963"/>
          <p14:tracePt t="30061" x="7561263" y="5932488"/>
          <p14:tracePt t="30069" x="7502525" y="5932488"/>
          <p14:tracePt t="30076" x="7459663" y="5940425"/>
          <p14:tracePt t="30083" x="7416800" y="5948363"/>
          <p14:tracePt t="30090" x="7366000" y="5957888"/>
          <p14:tracePt t="30097" x="7323138" y="5957888"/>
          <p14:tracePt t="30104" x="7281863" y="5957888"/>
          <p14:tracePt t="30111" x="7246938" y="5965825"/>
          <p14:tracePt t="30118" x="7213600" y="5983288"/>
          <p14:tracePt t="30125" x="7178675" y="5991225"/>
          <p14:tracePt t="30132" x="7127875" y="5999163"/>
          <p14:tracePt t="30139" x="7069138" y="6016625"/>
          <p14:tracePt t="30146" x="7026275" y="6034088"/>
          <p14:tracePt t="30154" x="6983413" y="6034088"/>
          <p14:tracePt t="30161" x="6932613" y="6042025"/>
          <p14:tracePt t="30168" x="6899275" y="6049963"/>
          <p14:tracePt t="30176" x="6873875" y="6059488"/>
          <p14:tracePt t="30183" x="6823075" y="6067425"/>
          <p14:tracePt t="30190" x="6788150" y="6076950"/>
          <p14:tracePt t="30197" x="6745288" y="6076950"/>
          <p14:tracePt t="30204" x="6711950" y="6076950"/>
          <p14:tracePt t="30211" x="6669088" y="6084888"/>
          <p14:tracePt t="30219" x="6610350" y="6092825"/>
          <p14:tracePt t="30226" x="6550025" y="6102350"/>
          <p14:tracePt t="30234" x="6508750" y="6110288"/>
          <p14:tracePt t="30240" x="6456363" y="6118225"/>
          <p14:tracePt t="30247" x="6397625" y="6135688"/>
          <p14:tracePt t="30255" x="6354763" y="6143625"/>
          <p14:tracePt t="30262" x="6321425" y="6143625"/>
          <p14:tracePt t="30270" x="6278563" y="6153150"/>
          <p14:tracePt t="30276" x="6245225" y="6153150"/>
          <p14:tracePt t="30284" x="6210300" y="6153150"/>
          <p14:tracePt t="30291" x="6194425" y="6153150"/>
          <p14:tracePt t="30298" x="6167438" y="6153150"/>
          <p14:tracePt t="30305" x="6159500" y="6153150"/>
          <p14:tracePt t="30312" x="6142038" y="6153150"/>
          <p14:tracePt t="30319" x="6126163" y="6143625"/>
          <p14:tracePt t="30326" x="6116638" y="6143625"/>
          <p14:tracePt t="30334" x="6091238" y="6143625"/>
          <p14:tracePt t="30341" x="6065838" y="6135688"/>
          <p14:tracePt t="30348" x="6057900" y="6135688"/>
          <p14:tracePt t="30355" x="6032500" y="6127750"/>
          <p14:tracePt t="30362" x="6007100" y="6127750"/>
          <p14:tracePt t="30370" x="5989638" y="6118225"/>
          <p14:tracePt t="30377" x="5981700" y="6118225"/>
          <p14:tracePt t="30384" x="5964238" y="6110288"/>
          <p14:tracePt t="30391" x="5956300" y="6110288"/>
          <p14:tracePt t="30399" x="5930900" y="6110288"/>
          <p14:tracePt t="30406" x="5913438" y="6110288"/>
          <p14:tracePt t="30421" x="5905500" y="6110288"/>
          <p14:tracePt t="30428" x="5895975" y="6110288"/>
          <p14:tracePt t="30442" x="5888038" y="6110288"/>
          <p14:tracePt t="30464" x="5880100" y="6110288"/>
          <p14:tracePt t="30522" x="5888038" y="6110288"/>
          <p14:tracePt t="30529" x="5895975" y="6110288"/>
          <p14:tracePt t="30537" x="5905500" y="6110288"/>
          <p14:tracePt t="30551" x="5913438" y="6110288"/>
          <p14:tracePt t="30558" x="5930900" y="6110288"/>
          <p14:tracePt t="30567" x="5938838" y="6110288"/>
          <p14:tracePt t="30573" x="5964238" y="6102350"/>
          <p14:tracePt t="30580" x="5989638" y="6102350"/>
          <p14:tracePt t="30587" x="6024563" y="6102350"/>
          <p14:tracePt t="30594" x="6065838" y="6102350"/>
          <p14:tracePt t="30602" x="6126163" y="6084888"/>
          <p14:tracePt t="30608" x="6194425" y="6076950"/>
          <p14:tracePt t="30617" x="6270625" y="6067425"/>
          <p14:tracePt t="30623" x="6346825" y="6042025"/>
          <p14:tracePt t="30630" x="6430963" y="6034088"/>
          <p14:tracePt t="30637" x="6508750" y="6016625"/>
          <p14:tracePt t="30645" x="6567488" y="5999163"/>
          <p14:tracePt t="30652" x="6610350" y="5991225"/>
          <p14:tracePt t="30660" x="6643688" y="5983288"/>
          <p14:tracePt t="30668" x="6678613" y="5973763"/>
          <p14:tracePt t="30674" x="6711950" y="5965825"/>
          <p14:tracePt t="30681" x="6729413" y="5965825"/>
          <p14:tracePt t="30688" x="6754813" y="5957888"/>
          <p14:tracePt t="30695" x="6788150" y="5948363"/>
          <p14:tracePt t="30702" x="6813550" y="5948363"/>
          <p14:tracePt t="30709" x="6831013" y="5940425"/>
          <p14:tracePt t="30717" x="6864350" y="5940425"/>
          <p14:tracePt t="30724" x="6907213" y="5932488"/>
          <p14:tracePt t="30731" x="6958013" y="5922963"/>
          <p14:tracePt t="30738" x="6983413" y="5922963"/>
          <p14:tracePt t="30745" x="7018338" y="5915025"/>
          <p14:tracePt t="30753" x="7051675" y="5905500"/>
          <p14:tracePt t="30760" x="7085013" y="5897563"/>
          <p14:tracePt t="30769" x="7127875" y="5897563"/>
          <p14:tracePt t="30774" x="7162800" y="5897563"/>
          <p14:tracePt t="30781" x="7188200" y="5889625"/>
          <p14:tracePt t="30789" x="7213600" y="5880100"/>
          <p14:tracePt t="30796" x="7246938" y="5880100"/>
          <p14:tracePt t="30803" x="7281863" y="5872163"/>
          <p14:tracePt t="30810" x="7323138" y="5864225"/>
          <p14:tracePt t="30818" x="7391400" y="5854700"/>
          <p14:tracePt t="30824" x="7459663" y="5838825"/>
          <p14:tracePt t="30831" x="7518400" y="5829300"/>
          <p14:tracePt t="30838" x="7578725" y="5821363"/>
          <p14:tracePt t="30845" x="7637463" y="5821363"/>
          <p14:tracePt t="30853" x="7697788" y="5813425"/>
          <p14:tracePt t="30860" x="7740650" y="5803900"/>
          <p14:tracePt t="30868" x="7766050" y="5803900"/>
          <p14:tracePt t="30875" x="7799388" y="5795963"/>
          <p14:tracePt t="30882" x="7842250" y="5795963"/>
          <p14:tracePt t="30902" x="7910513" y="5778500"/>
          <p14:tracePt t="30903" x="7951788" y="5770563"/>
          <p14:tracePt t="30910" x="8004175" y="5761038"/>
          <p14:tracePt t="30917" x="8054975" y="5761038"/>
          <p14:tracePt t="30925" x="8105775" y="5753100"/>
          <p14:tracePt t="30931" x="8147050" y="5753100"/>
          <p14:tracePt t="30939" x="8189913" y="5753100"/>
          <p14:tracePt t="30946" x="8224838" y="5753100"/>
          <p14:tracePt t="30954" x="8250238" y="5753100"/>
          <p14:tracePt t="30961" x="8266113" y="5753100"/>
          <p14:tracePt t="30968" x="8283575" y="5753100"/>
          <p14:tracePt t="30983" x="8301038" y="5753100"/>
          <p14:tracePt t="30989" x="8308975" y="5753100"/>
          <p14:tracePt t="31003" x="8318500" y="5753100"/>
          <p14:tracePt t="31010" x="8334375" y="5753100"/>
          <p14:tracePt t="31024" x="8351838" y="5753100"/>
          <p14:tracePt t="31031" x="8377238" y="5753100"/>
          <p14:tracePt t="31038" x="8402638" y="5753100"/>
          <p14:tracePt t="31046" x="8445500" y="5745163"/>
          <p14:tracePt t="31053" x="8504238" y="5745163"/>
          <p14:tracePt t="31060" x="8580438" y="5745163"/>
          <p14:tracePt t="31068" x="8674100" y="5727700"/>
          <p14:tracePt t="31075" x="8793163" y="5727700"/>
          <p14:tracePt t="31082" x="8861425" y="5727700"/>
          <p14:tracePt t="31089" x="8912225" y="5719763"/>
          <p14:tracePt t="31096" x="8929688" y="5719763"/>
          <p14:tracePt t="31104" x="8955088" y="5719763"/>
          <p14:tracePt t="31111" x="8963025" y="5719763"/>
          <p14:tracePt t="31118" x="8988425" y="5719763"/>
          <p14:tracePt t="31125" x="9005888" y="5719763"/>
          <p14:tracePt t="31133" x="9031288" y="5719763"/>
          <p14:tracePt t="31139" x="9048750" y="5719763"/>
          <p14:tracePt t="31146" x="9074150" y="5719763"/>
          <p14:tracePt t="31154" x="9091613" y="5719763"/>
          <p14:tracePt t="31161" x="9124950" y="5719763"/>
          <p14:tracePt t="31168" x="9158288" y="5719763"/>
          <p14:tracePt t="31175" x="9201150" y="5719763"/>
          <p14:tracePt t="31183" x="9244013" y="5719763"/>
          <p14:tracePt t="31189" x="9277350" y="5727700"/>
          <p14:tracePt t="31196" x="9320213" y="5727700"/>
          <p14:tracePt t="31203" x="9345613" y="5735638"/>
          <p14:tracePt t="31210" x="9363075" y="5735638"/>
          <p14:tracePt t="31217" x="9380538" y="5735638"/>
          <p14:tracePt t="31225" x="9396413" y="5745163"/>
          <p14:tracePt t="31232" x="9413875" y="5745163"/>
          <p14:tracePt t="31239" x="9413875" y="5753100"/>
          <p14:tracePt t="31246" x="9421813" y="5753100"/>
          <p14:tracePt t="31253" x="9431338" y="5753100"/>
          <p14:tracePt t="31267" x="9439275" y="5753100"/>
          <p14:tracePt t="31282" x="9447213" y="5753100"/>
          <p14:tracePt t="31288" x="9456738" y="5753100"/>
          <p14:tracePt t="31295" x="9464675" y="5761038"/>
          <p14:tracePt t="31303" x="9472613" y="5761038"/>
          <p14:tracePt t="31309" x="9482138" y="5761038"/>
          <p14:tracePt t="31317" x="9498013" y="5761038"/>
          <p14:tracePt t="31324" x="9523413" y="5761038"/>
          <p14:tracePt t="31331" x="9540875" y="5761038"/>
          <p14:tracePt t="31338" x="9566275" y="5761038"/>
          <p14:tracePt t="31345" x="9583738" y="5770563"/>
          <p14:tracePt t="31353" x="9601200" y="5770563"/>
          <p14:tracePt t="31359" x="9617075" y="5770563"/>
          <p14:tracePt t="31367" x="9642475" y="5778500"/>
          <p14:tracePt t="31373" x="9652000" y="5778500"/>
          <p14:tracePt t="31380" x="9659938" y="5778500"/>
          <p14:tracePt t="31388" x="9667875" y="5778500"/>
          <p14:tracePt t="31409" x="9677400" y="5778500"/>
          <p14:tracePt t="31417" x="9685338" y="5778500"/>
          <p14:tracePt t="31746" x="9609138" y="5770563"/>
          <p14:tracePt t="31753" x="9472613" y="5745163"/>
          <p14:tracePt t="31760" x="9286875" y="5694363"/>
          <p14:tracePt t="31767" x="9150350" y="5694363"/>
          <p14:tracePt t="31774" x="9031288" y="5684838"/>
          <p14:tracePt t="31781" x="8972550" y="5659438"/>
          <p14:tracePt t="31788" x="8929688" y="5651500"/>
          <p14:tracePt t="31795" x="8878888" y="5641975"/>
          <p14:tracePt t="31802" x="8836025" y="5626100"/>
          <p14:tracePt t="31809" x="8767763" y="5600700"/>
          <p14:tracePt t="31817" x="8709025" y="5591175"/>
          <p14:tracePt t="31823" x="8623300" y="5583238"/>
          <p14:tracePt t="31831" x="8521700" y="5575300"/>
          <p14:tracePt t="31838" x="8428038" y="5575300"/>
          <p14:tracePt t="31845" x="8301038" y="5557838"/>
          <p14:tracePt t="31853" x="8215313" y="5549900"/>
          <p14:tracePt t="31860" x="8121650" y="5540375"/>
          <p14:tracePt t="31867" x="8054975" y="5540375"/>
          <p14:tracePt t="31874" x="7994650" y="5532438"/>
          <p14:tracePt t="31881" x="7943850" y="5514975"/>
          <p14:tracePt t="31899" x="7900988" y="5514975"/>
          <p14:tracePt t="31902" x="7867650" y="5507038"/>
          <p14:tracePt t="31909" x="7850188" y="5507038"/>
          <p14:tracePt t="31916" x="7816850" y="5497513"/>
          <p14:tracePt t="31923" x="7781925" y="5489575"/>
          <p14:tracePt t="31931" x="7748588" y="5481638"/>
          <p14:tracePt t="31938" x="7715250" y="5481638"/>
          <p14:tracePt t="31945" x="7688263" y="5481638"/>
          <p14:tracePt t="31952" x="7629525" y="5481638"/>
          <p14:tracePt t="31959" x="7561263" y="5464175"/>
          <p14:tracePt t="31967" x="7477125" y="5464175"/>
          <p14:tracePt t="31974" x="7400925" y="5464175"/>
          <p14:tracePt t="31980" x="7315200" y="5464175"/>
          <p14:tracePt t="31988" x="7246938" y="5464175"/>
          <p14:tracePt t="31995" x="7188200" y="5464175"/>
          <p14:tracePt t="32002" x="7145338" y="5464175"/>
          <p14:tracePt t="32009" x="7094538" y="5472113"/>
          <p14:tracePt t="32017" x="7051675" y="5472113"/>
          <p14:tracePt t="32024" x="7008813" y="5472113"/>
          <p14:tracePt t="32032" x="6967538" y="5472113"/>
          <p14:tracePt t="32038" x="6907213" y="5481638"/>
          <p14:tracePt t="32046" x="6856413" y="5489575"/>
          <p14:tracePt t="32053" x="6813550" y="5489575"/>
          <p14:tracePt t="32060" x="6788150" y="5489575"/>
          <p14:tracePt t="32067" x="6745288" y="5489575"/>
          <p14:tracePt t="32074" x="6711950" y="5489575"/>
          <p14:tracePt t="32082" x="6686550" y="5489575"/>
          <p14:tracePt t="32088" x="6653213" y="5489575"/>
          <p14:tracePt t="32095" x="6626225" y="5489575"/>
          <p14:tracePt t="32103" x="6592888" y="5489575"/>
          <p14:tracePt t="32110" x="6550025" y="5489575"/>
          <p14:tracePt t="32117" x="6516688" y="5497513"/>
          <p14:tracePt t="32124" x="6483350" y="5497513"/>
          <p14:tracePt t="32132" x="6440488" y="5507038"/>
          <p14:tracePt t="32138" x="6405563" y="5507038"/>
          <p14:tracePt t="32145" x="6380163" y="5507038"/>
          <p14:tracePt t="32152" x="6338888" y="5507038"/>
          <p14:tracePt t="32159" x="6311900" y="5514975"/>
          <p14:tracePt t="32167" x="6278563" y="5514975"/>
          <p14:tracePt t="32174" x="6270625" y="5514975"/>
          <p14:tracePt t="32183" x="6245225" y="5514975"/>
          <p14:tracePt t="32188" x="6227763" y="5514975"/>
          <p14:tracePt t="32195" x="6210300" y="5514975"/>
          <p14:tracePt t="32202" x="6176963" y="5524500"/>
          <p14:tracePt t="32209" x="6134100" y="5524500"/>
          <p14:tracePt t="32217" x="6100763" y="5532438"/>
          <p14:tracePt t="32225" x="6065838" y="5540375"/>
          <p14:tracePt t="32232" x="6032500" y="5540375"/>
          <p14:tracePt t="32239" x="5997575" y="5549900"/>
          <p14:tracePt t="32246" x="5981700" y="5549900"/>
          <p14:tracePt t="32253" x="5956300" y="5549900"/>
          <p14:tracePt t="32261" x="5930900" y="5549900"/>
          <p14:tracePt t="32268" x="5921375" y="5557838"/>
          <p14:tracePt t="32275" x="5905500" y="5557838"/>
          <p14:tracePt t="32283" x="5888038" y="5565775"/>
          <p14:tracePt t="32296" x="5870575" y="5575300"/>
          <p14:tracePt t="32311" x="5862638" y="5583238"/>
          <p14:tracePt t="32326" x="5853113" y="5583238"/>
          <p14:tracePt t="32348" x="5845175" y="5583238"/>
          <p14:tracePt t="32390" x="5845175" y="5575300"/>
          <p14:tracePt t="32405" x="5845175" y="5565775"/>
          <p14:tracePt t="32412" x="5845175" y="5557838"/>
          <p14:tracePt t="32419" x="5845175" y="5540375"/>
          <p14:tracePt t="32427" x="5845175" y="5507038"/>
          <p14:tracePt t="32434" x="5845175" y="5430838"/>
          <p14:tracePt t="32441" x="5870575" y="5268913"/>
          <p14:tracePt t="32449" x="5888038" y="5124450"/>
          <p14:tracePt t="32455" x="5913438" y="4997450"/>
          <p14:tracePt t="32463" x="5921375" y="4911725"/>
          <p14:tracePt t="32470" x="5921375" y="4843463"/>
          <p14:tracePt t="32477" x="5946775" y="4775200"/>
          <p14:tracePt t="32484" x="5946775" y="4749800"/>
          <p14:tracePt t="32491" x="5956300" y="4708525"/>
          <p14:tracePt t="32499" x="5964238" y="4673600"/>
          <p14:tracePt t="32506" x="5972175" y="4640263"/>
          <p14:tracePt t="32514" x="5981700" y="4589463"/>
          <p14:tracePt t="32521" x="5989638" y="4529138"/>
          <p14:tracePt t="32528" x="5997575" y="4445000"/>
          <p14:tracePt t="32535" x="6024563" y="4359275"/>
          <p14:tracePt t="32542" x="6040438" y="4283075"/>
          <p14:tracePt t="32550" x="6065838" y="4181475"/>
          <p14:tracePt t="32556" x="6100763" y="4095750"/>
          <p14:tracePt t="32564" x="6126163" y="3976688"/>
          <p14:tracePt t="32571" x="6159500" y="3875088"/>
          <p14:tracePt t="32578" x="6176963" y="3773488"/>
          <p14:tracePt t="32585" x="6202363" y="3687763"/>
          <p14:tracePt t="32592" x="6219825" y="3619500"/>
          <p14:tracePt t="32600" x="6227763" y="3594100"/>
          <p14:tracePt t="32607" x="6235700" y="3560763"/>
          <p14:tracePt t="32615" x="6235700" y="3535363"/>
          <p14:tracePt t="32622" x="6245225" y="3517900"/>
          <p14:tracePt t="32629" x="6245225" y="3502025"/>
          <p14:tracePt t="32636" x="6245225" y="3484563"/>
          <p14:tracePt t="32643" x="6245225" y="3467100"/>
          <p14:tracePt t="32650" x="6245225" y="3449638"/>
          <p14:tracePt t="32657" x="6253163" y="3433763"/>
          <p14:tracePt t="32666" x="6253163" y="3398838"/>
          <p14:tracePt t="32672" x="6253163" y="3382963"/>
          <p14:tracePt t="32679" x="6261100" y="3348038"/>
          <p14:tracePt t="32686" x="6261100" y="3314700"/>
          <p14:tracePt t="32693" x="6270625" y="3279775"/>
          <p14:tracePt t="32700" x="6270625" y="3254375"/>
          <p14:tracePt t="32708" x="6278563" y="3221038"/>
          <p14:tracePt t="32715" x="6278563" y="3186113"/>
          <p14:tracePt t="32722" x="6286500" y="3152775"/>
          <p14:tracePt t="32729" x="6286500" y="3119438"/>
          <p14:tracePt t="32737" x="6286500" y="3076575"/>
          <p14:tracePt t="32744" x="6286500" y="3051175"/>
          <p14:tracePt t="32751" x="6286500" y="3016250"/>
          <p14:tracePt t="32758" x="6286500" y="2982913"/>
          <p14:tracePt t="32766" x="6286500" y="2949575"/>
          <p14:tracePt t="32779" x="6286500" y="2922588"/>
          <p14:tracePt t="32786" x="6286500" y="2889250"/>
          <p14:tracePt t="32794" x="6278563" y="2855913"/>
          <p14:tracePt t="32801" x="6278563" y="2830513"/>
          <p14:tracePt t="32808" x="6278563" y="2813050"/>
          <p14:tracePt t="32816" x="6278563" y="2795588"/>
          <p14:tracePt t="32822" x="6278563" y="2778125"/>
          <p14:tracePt t="32836" x="6278563" y="2752725"/>
          <p14:tracePt t="32844" x="6278563" y="2744788"/>
          <p14:tracePt t="32851" x="6278563" y="2727325"/>
          <p14:tracePt t="32858" x="6278563" y="2693988"/>
          <p14:tracePt t="32863" x="6278563" y="2676525"/>
          <p14:tracePt t="32870" x="6286500" y="2651125"/>
          <p14:tracePt t="32877" x="6286500" y="2633663"/>
          <p14:tracePt t="32884" x="6286500" y="2608263"/>
          <p14:tracePt t="32892" x="6296025" y="2592388"/>
          <p14:tracePt t="32900" x="6296025" y="2574925"/>
          <p14:tracePt t="32906" x="6296025" y="2566988"/>
          <p14:tracePt t="32921" x="6296025" y="2557463"/>
          <p14:tracePt t="32928" x="6303963" y="2549525"/>
          <p14:tracePt t="32942" x="6311900" y="2541588"/>
          <p14:tracePt t="32949" x="6311900" y="2532063"/>
          <p14:tracePt t="32956" x="6321425" y="2524125"/>
          <p14:tracePt t="32965" x="6329363" y="2506663"/>
          <p14:tracePt t="32971" x="6329363" y="2489200"/>
          <p14:tracePt t="32978" x="6338888" y="2481263"/>
          <p14:tracePt t="32985" x="6354763" y="2447925"/>
          <p14:tracePt t="32992" x="6380163" y="2422525"/>
          <p14:tracePt t="33000" x="6389688" y="2405063"/>
          <p14:tracePt t="33007" x="6397625" y="2387600"/>
          <p14:tracePt t="33015" x="6405563" y="2379663"/>
          <p14:tracePt t="33022" x="6415088" y="2379663"/>
          <p14:tracePt t="33029" x="6423025" y="2362200"/>
          <p14:tracePt t="33037" x="6430963" y="2354263"/>
          <p14:tracePt t="33058" x="6448425" y="2336800"/>
          <p14:tracePt t="33066" x="6465888" y="2328863"/>
          <p14:tracePt t="33073" x="6473825" y="2319338"/>
          <p14:tracePt t="33079" x="6491288" y="2303463"/>
          <p14:tracePt t="33087" x="6508750" y="2293938"/>
          <p14:tracePt t="33094" x="6542088" y="2278063"/>
          <p14:tracePt t="33101" x="6567488" y="2252663"/>
          <p14:tracePt t="33109" x="6592888" y="2235200"/>
          <p14:tracePt t="33116" x="6610350" y="2217738"/>
          <p14:tracePt t="33123" x="6635750" y="2209800"/>
          <p14:tracePt t="33130" x="6661150" y="2192338"/>
          <p14:tracePt t="33137" x="6686550" y="2184400"/>
          <p14:tracePt t="33144" x="6711950" y="2174875"/>
          <p14:tracePt t="33151" x="6719888" y="2166938"/>
          <p14:tracePt t="33158" x="6745288" y="2159000"/>
          <p14:tracePt t="33165" x="6762750" y="2149475"/>
          <p14:tracePt t="33173" x="6788150" y="2133600"/>
          <p14:tracePt t="33181" x="6797675" y="2124075"/>
          <p14:tracePt t="33187" x="6823075" y="2116138"/>
          <p14:tracePt t="33194" x="6848475" y="2116138"/>
          <p14:tracePt t="33202" x="6856413" y="2108200"/>
          <p14:tracePt t="33209" x="6881813" y="2098675"/>
          <p14:tracePt t="33216" x="6907213" y="2098675"/>
          <p14:tracePt t="33224" x="6924675" y="2090738"/>
          <p14:tracePt t="33231" x="6942138" y="2082800"/>
          <p14:tracePt t="33238" x="6967538" y="2082800"/>
          <p14:tracePt t="33245" x="6983413" y="2073275"/>
          <p14:tracePt t="33253" x="7000875" y="2065338"/>
          <p14:tracePt t="33260" x="7026275" y="2055813"/>
          <p14:tracePt t="33267" x="7043738" y="2055813"/>
          <p14:tracePt t="33274" x="7059613" y="2055813"/>
          <p14:tracePt t="33282" x="7077075" y="2047875"/>
          <p14:tracePt t="33289" x="7094538" y="2047875"/>
          <p14:tracePt t="33297" x="7102475" y="2047875"/>
          <p14:tracePt t="33304" x="7119938" y="2047875"/>
          <p14:tracePt t="33311" x="7127875" y="2047875"/>
          <p14:tracePt t="33318" x="7137400" y="2047875"/>
          <p14:tracePt t="33325" x="7153275" y="2047875"/>
          <p14:tracePt t="33332" x="7162800" y="2055813"/>
          <p14:tracePt t="33339" x="7170738" y="2065338"/>
          <p14:tracePt t="33347" x="7196138" y="2065338"/>
          <p14:tracePt t="33354" x="7221538" y="2090738"/>
          <p14:tracePt t="33361" x="7239000" y="2108200"/>
          <p14:tracePt t="33368" x="7264400" y="2133600"/>
          <p14:tracePt t="33375" x="7289800" y="2159000"/>
          <p14:tracePt t="33383" x="7323138" y="2209800"/>
          <p14:tracePt t="33390" x="7358063" y="2260600"/>
          <p14:tracePt t="33398" x="7391400" y="2319338"/>
          <p14:tracePt t="33404" x="7408863" y="2379663"/>
          <p14:tracePt t="33412" x="7434263" y="2438400"/>
          <p14:tracePt t="33419" x="7442200" y="2473325"/>
          <p14:tracePt t="33426" x="7451725" y="2498725"/>
          <p14:tracePt t="33433" x="7451725" y="2516188"/>
          <p14:tracePt t="33448" x="7451725" y="2524125"/>
          <p14:tracePt t="33455" x="7451725" y="2532063"/>
          <p14:tracePt t="33463" x="7451725" y="2541588"/>
          <p14:tracePt t="33477" x="7451725" y="2549525"/>
          <p14:tracePt t="33492" x="7451725" y="2557463"/>
          <p14:tracePt t="33529" x="7451725" y="2566988"/>
          <p14:tracePt t="33543" x="7451725" y="2574925"/>
          <p14:tracePt t="33565" x="7451725" y="2582863"/>
          <p14:tracePt t="33646" x="7442200" y="2574925"/>
          <p14:tracePt t="33660" x="7442200" y="2566988"/>
          <p14:tracePt t="34101" x="7442200" y="2557463"/>
          <p14:tracePt t="34108" x="7442200" y="2524125"/>
          <p14:tracePt t="34115" x="7451725" y="2481263"/>
          <p14:tracePt t="34122" x="7451725" y="2430463"/>
          <p14:tracePt t="34131" x="7459663" y="2371725"/>
          <p14:tracePt t="34136" x="7467600" y="2303463"/>
          <p14:tracePt t="34143" x="7477125" y="2217738"/>
          <p14:tracePt t="34150" x="7493000" y="2124075"/>
          <p14:tracePt t="34157" x="7493000" y="2073275"/>
          <p14:tracePt t="34165" x="7493000" y="2047875"/>
          <p14:tracePt t="34172" x="7493000" y="2030413"/>
          <p14:tracePt t="34186" x="7493000" y="2022475"/>
          <p14:tracePt t="34200" x="7493000" y="2014538"/>
          <p14:tracePt t="34214" x="7485063" y="2014538"/>
          <p14:tracePt t="34228" x="7477125" y="2014538"/>
          <p14:tracePt t="34235" x="7477125" y="2005013"/>
          <p14:tracePt t="34249" x="7477125" y="1997075"/>
          <p14:tracePt t="34256" x="7467600" y="1989138"/>
          <p14:tracePt t="34264" x="7459663" y="1989138"/>
          <p14:tracePt t="34278" x="7459663" y="1979613"/>
          <p14:tracePt t="34285" x="7451725" y="1971675"/>
          <p14:tracePt t="34293" x="7442200" y="1971675"/>
          <p14:tracePt t="34299" x="7434263" y="1954213"/>
          <p14:tracePt t="34307" x="7416800" y="1946275"/>
          <p14:tracePt t="34314" x="7408863" y="1938338"/>
          <p14:tracePt t="34321" x="7400925" y="1938338"/>
          <p14:tracePt t="34328" x="7391400" y="1928813"/>
          <p14:tracePt t="34335" x="7383463" y="1920875"/>
          <p14:tracePt t="34342" x="7373938" y="1920875"/>
          <p14:tracePt t="34349" x="7366000" y="1920875"/>
          <p14:tracePt t="34356" x="7358063" y="1911350"/>
          <p14:tracePt t="34371" x="7340600" y="1911350"/>
          <p14:tracePt t="34377" x="7332663" y="1911350"/>
          <p14:tracePt t="34385" x="7332663" y="1903413"/>
          <p14:tracePt t="34392" x="7323138" y="1903413"/>
          <p14:tracePt t="34399" x="7307263" y="1903413"/>
          <p14:tracePt t="34406" x="7307263" y="1895475"/>
          <p14:tracePt t="34414" x="7297738" y="1895475"/>
          <p14:tracePt t="34420" x="7281863" y="1885950"/>
          <p14:tracePt t="34441" x="7272338" y="1885950"/>
          <p14:tracePt t="34448" x="7264400" y="1885950"/>
          <p14:tracePt t="34463" x="7256463" y="1885950"/>
          <p14:tracePt t="34477" x="7246938" y="1885950"/>
          <p14:tracePt t="34492" x="7239000" y="1885950"/>
          <p14:tracePt t="34535" x="7229475" y="1885950"/>
          <p14:tracePt t="34635" x="7229475" y="1878013"/>
          <p14:tracePt t="34649" x="7229475" y="1870075"/>
          <p14:tracePt t="34685" x="7221538" y="1870075"/>
          <p14:tracePt t="34962" x="7229475" y="1870075"/>
          <p14:tracePt t="35026" x="7239000" y="1870075"/>
          <p14:tracePt t="35363" x="7281863" y="1860550"/>
          <p14:tracePt t="35370" x="7323138" y="1844675"/>
          <p14:tracePt t="35377" x="7391400" y="1827213"/>
          <p14:tracePt t="35384" x="7459663" y="1801813"/>
          <p14:tracePt t="35391" x="7510463" y="1793875"/>
          <p14:tracePt t="35398" x="7553325" y="1793875"/>
          <p14:tracePt t="35405" x="7578725" y="1793875"/>
          <p14:tracePt t="35413" x="7586663" y="1793875"/>
          <p14:tracePt t="35420" x="7596188" y="1793875"/>
          <p14:tracePt t="35427" x="7604125" y="1793875"/>
          <p14:tracePt t="35434" x="7604125" y="1801813"/>
          <p14:tracePt t="35463" x="7612063" y="1801813"/>
          <p14:tracePt t="35470" x="7612063" y="1809750"/>
          <p14:tracePt t="35491" x="7621588" y="1819275"/>
          <p14:tracePt t="35520" x="7621588" y="1827213"/>
          <p14:tracePt t="35542" x="7621588" y="1835150"/>
          <p14:tracePt t="35556" x="7621588" y="1844675"/>
          <p14:tracePt t="35592" x="7621588" y="1852613"/>
          <p14:tracePt t="35599" x="7621588" y="1860550"/>
          <p14:tracePt t="35614" x="7612063" y="1870075"/>
          <p14:tracePt t="35621" x="7604125" y="1885950"/>
          <p14:tracePt t="35629" x="7578725" y="1903413"/>
          <p14:tracePt t="35635" x="7545388" y="1938338"/>
          <p14:tracePt t="35643" x="7493000" y="1979613"/>
          <p14:tracePt t="35650" x="7442200" y="2030413"/>
          <p14:tracePt t="35657" x="7400925" y="2065338"/>
          <p14:tracePt t="35664" x="7366000" y="2090738"/>
          <p14:tracePt t="35672" x="7348538" y="2108200"/>
          <p14:tracePt t="35678" x="7340600" y="2116138"/>
          <p14:tracePt t="35686" x="7332663" y="2124075"/>
          <p14:tracePt t="35707" x="7323138" y="2124075"/>
          <p14:tracePt t="35714" x="7323138" y="2133600"/>
          <p14:tracePt t="35722" x="7315200" y="2133600"/>
          <p14:tracePt t="35729" x="7315200" y="2141538"/>
          <p14:tracePt t="35755" x="7307263" y="2141538"/>
          <p14:tracePt t="35798" x="7307263" y="2149475"/>
          <p14:tracePt t="35856" x="7315200" y="2149475"/>
          <p14:tracePt t="35870" x="7323138" y="2149475"/>
          <p14:tracePt t="35892" x="7332663" y="2149475"/>
          <p14:tracePt t="35899" x="7340600" y="2149475"/>
          <p14:tracePt t="35906" x="7348538" y="2149475"/>
          <p14:tracePt t="35914" x="7391400" y="2149475"/>
          <p14:tracePt t="35921" x="7442200" y="2149475"/>
          <p14:tracePt t="35929" x="7493000" y="2149475"/>
          <p14:tracePt t="35936" x="7545388" y="2149475"/>
          <p14:tracePt t="35943" x="7570788" y="2149475"/>
          <p14:tracePt t="35950" x="7586663" y="2159000"/>
          <p14:tracePt t="35957" x="7612063" y="2159000"/>
          <p14:tracePt t="35965" x="7621588" y="2166938"/>
          <p14:tracePt t="35986" x="7629525" y="2166938"/>
          <p14:tracePt t="36008" x="7637463" y="2166938"/>
          <p14:tracePt t="36022" x="7637463" y="2174875"/>
          <p14:tracePt t="36030" x="7646988" y="2174875"/>
          <p14:tracePt t="36037" x="7654925" y="2184400"/>
          <p14:tracePt t="36046" x="7662863" y="2184400"/>
          <p14:tracePt t="36073" x="7672388" y="2184400"/>
          <p14:tracePt t="36088" x="7680325" y="2184400"/>
          <p14:tracePt t="36124" x="7688263" y="2184400"/>
          <p14:tracePt t="36138" x="7697788" y="2184400"/>
          <p14:tracePt t="36160" x="7705725" y="2184400"/>
          <p14:tracePt t="36189" x="7715250" y="2184400"/>
          <p14:tracePt t="36276" x="7715250" y="2192338"/>
          <p14:tracePt t="36320" x="7715250" y="2200275"/>
          <p14:tracePt t="36341" x="7715250" y="2209800"/>
          <p14:tracePt t="36370" x="7705725" y="2217738"/>
          <p14:tracePt t="36377" x="7680325" y="2227263"/>
          <p14:tracePt t="36384" x="7662863" y="2243138"/>
          <p14:tracePt t="36392" x="7637463" y="2268538"/>
          <p14:tracePt t="36399" x="7586663" y="2293938"/>
          <p14:tracePt t="36405" x="7553325" y="2311400"/>
          <p14:tracePt t="36413" x="7510463" y="2336800"/>
          <p14:tracePt t="36420" x="7493000" y="2354263"/>
          <p14:tracePt t="36428" x="7467600" y="2371725"/>
          <p14:tracePt t="36435" x="7459663" y="2379663"/>
          <p14:tracePt t="36442" x="7442200" y="2387600"/>
          <p14:tracePt t="36449" x="7434263" y="2397125"/>
          <p14:tracePt t="36456" x="7426325" y="2413000"/>
          <p14:tracePt t="36464" x="7408863" y="2430463"/>
          <p14:tracePt t="36471" x="7400925" y="2430463"/>
          <p14:tracePt t="36479" x="7400925" y="2438400"/>
          <p14:tracePt t="36485" x="7391400" y="2447925"/>
          <p14:tracePt t="36492" x="7391400" y="2455863"/>
          <p14:tracePt t="36500" x="7383463" y="2455863"/>
          <p14:tracePt t="36507" x="7383463" y="2463800"/>
          <p14:tracePt t="36514" x="7373938" y="2463800"/>
          <p14:tracePt t="36521" x="7373938" y="2473325"/>
          <p14:tracePt t="36529" x="7366000" y="2473325"/>
          <p14:tracePt t="36536" x="7358063" y="2481263"/>
          <p14:tracePt t="36550" x="7358063" y="2489200"/>
          <p14:tracePt t="36557" x="7348538" y="2489200"/>
          <p14:tracePt t="36564" x="7340600" y="2498725"/>
          <p14:tracePt t="36579" x="7332663" y="2498725"/>
          <p14:tracePt t="36593" x="7332663" y="2506663"/>
          <p14:tracePt t="36600" x="7323138" y="2516188"/>
          <p14:tracePt t="36607" x="7315200" y="2516188"/>
          <p14:tracePt t="36615" x="7315200" y="2524125"/>
          <p14:tracePt t="36622" x="7307263" y="2532063"/>
          <p14:tracePt t="36629" x="7297738" y="2532063"/>
          <p14:tracePt t="36636" x="7297738" y="2541588"/>
          <p14:tracePt t="36651" x="7289800" y="2549525"/>
          <p14:tracePt t="36658" x="7281863" y="2557463"/>
          <p14:tracePt t="36665" x="7272338" y="2557463"/>
          <p14:tracePt t="36693" x="7264400" y="2566988"/>
          <p14:tracePt t="36709" x="7264400" y="2574925"/>
          <p14:tracePt t="36716" x="7256463" y="2574925"/>
          <p14:tracePt t="36810" x="7264400" y="2574925"/>
          <p14:tracePt t="36838" x="7272338" y="2574925"/>
          <p14:tracePt t="36853" x="7281863" y="2574925"/>
          <p14:tracePt t="36860" x="7289800" y="2574925"/>
          <p14:tracePt t="36881" x="7289800" y="2566988"/>
          <p14:tracePt t="36889" x="7297738" y="2566988"/>
          <p14:tracePt t="36895" x="7307263" y="2566988"/>
          <p14:tracePt t="36911" x="7315200" y="2566988"/>
          <p14:tracePt t="36917" x="7323138" y="2557463"/>
          <p14:tracePt t="36939" x="7332663" y="2557463"/>
          <p14:tracePt t="36953" x="7340600" y="2557463"/>
          <p14:tracePt t="36968" x="7348538" y="2557463"/>
          <p14:tracePt t="36990" x="7358063" y="2557463"/>
          <p14:tracePt t="36997" x="7366000" y="2557463"/>
          <p14:tracePt t="37005" x="7373938" y="2557463"/>
          <p14:tracePt t="37013" x="7383463" y="2566988"/>
          <p14:tracePt t="37019" x="7400925" y="2574925"/>
          <p14:tracePt t="37027" x="7400925" y="2582863"/>
          <p14:tracePt t="37034" x="7408863" y="2582863"/>
          <p14:tracePt t="37041" x="7426325" y="2600325"/>
          <p14:tracePt t="37055" x="7426325" y="2608263"/>
          <p14:tracePt t="37063" x="7434263" y="2608263"/>
          <p14:tracePt t="37070" x="7442200" y="2617788"/>
          <p14:tracePt t="37077" x="7442200" y="2625725"/>
          <p14:tracePt t="37084" x="7451725" y="2633663"/>
          <p14:tracePt t="37099" x="7451725" y="2643188"/>
          <p14:tracePt t="37106" x="7459663" y="2651125"/>
          <p14:tracePt t="37113" x="7467600" y="2660650"/>
          <p14:tracePt t="37120" x="7467600" y="2668588"/>
          <p14:tracePt t="37128" x="7467600" y="2676525"/>
          <p14:tracePt t="37135" x="7467600" y="2686050"/>
          <p14:tracePt t="37142" x="7477125" y="2693988"/>
          <p14:tracePt t="37149" x="7477125" y="2701925"/>
          <p14:tracePt t="37156" x="7485063" y="2701925"/>
          <p14:tracePt t="37171" x="7493000" y="2711450"/>
          <p14:tracePt t="37178" x="7493000" y="2719388"/>
          <p14:tracePt t="37200" x="7493000" y="2727325"/>
          <p14:tracePt t="37207" x="7502525" y="2727325"/>
          <p14:tracePt t="37214" x="7502525" y="2736850"/>
          <p14:tracePt t="37221" x="7510463" y="2736850"/>
          <p14:tracePt t="37236" x="7510463" y="2744788"/>
          <p14:tracePt t="37568" x="7510463" y="2736850"/>
          <p14:tracePt t="37582" x="7510463" y="2727325"/>
          <p14:tracePt t="37619" x="7510463" y="2719388"/>
          <p14:tracePt t="37655" x="7510463" y="2711450"/>
          <p14:tracePt t="37677" x="7502525" y="2711450"/>
          <p14:tracePt t="37692" x="7502525" y="2701925"/>
          <p14:tracePt t="37779" x="7493000" y="2693988"/>
          <p14:tracePt t="37800" x="7485063" y="2693988"/>
          <p14:tracePt t="38338" x="7493000" y="2701925"/>
          <p14:tracePt t="38374" x="7493000" y="2711450"/>
          <p14:tracePt t="38389" x="7493000" y="2719388"/>
          <p14:tracePt t="38425" x="7493000" y="2727325"/>
          <p14:tracePt t="38439" x="7493000" y="2736850"/>
          <p14:tracePt t="38484" x="7493000" y="2744788"/>
          <p14:tracePt t="38541" x="7493000" y="2752725"/>
          <p14:tracePt t="38585" x="7493000" y="2762250"/>
          <p14:tracePt t="38635" x="7493000" y="2770188"/>
          <p14:tracePt t="38679" x="7493000" y="2778125"/>
          <p14:tracePt t="38693" x="7493000" y="2787650"/>
          <p14:tracePt t="38729" x="7493000" y="2795588"/>
          <p14:tracePt t="38744" x="7502525" y="2805113"/>
          <p14:tracePt t="38773" x="7502525" y="2813050"/>
          <p14:tracePt t="38780" x="7502525" y="2820988"/>
          <p14:tracePt t="38794" x="7510463" y="2830513"/>
          <p14:tracePt t="38802" x="7510463" y="2838450"/>
          <p14:tracePt t="38810" x="7510463" y="2846388"/>
          <p14:tracePt t="38816" x="7518400" y="2863850"/>
          <p14:tracePt t="38823" x="7518400" y="2871788"/>
          <p14:tracePt t="38830" x="7518400" y="2881313"/>
          <p14:tracePt t="38837" x="7518400" y="2889250"/>
          <p14:tracePt t="38845" x="7518400" y="2897188"/>
          <p14:tracePt t="38851" x="7518400" y="2906713"/>
          <p14:tracePt t="38860" x="7518400" y="2914650"/>
          <p14:tracePt t="38866" x="7518400" y="2922588"/>
          <p14:tracePt t="38888" x="7518400" y="2932113"/>
          <p14:tracePt t="38909" x="7518400" y="2949575"/>
          <p14:tracePt t="38917" x="7518400" y="2957513"/>
          <p14:tracePt t="38924" x="7518400" y="2965450"/>
          <p14:tracePt t="38938" x="7518400" y="2974975"/>
          <p14:tracePt t="38945" x="7518400" y="2982913"/>
          <p14:tracePt t="38953" x="7518400" y="2990850"/>
          <p14:tracePt t="38974" x="7518400" y="3000375"/>
          <p14:tracePt t="38982" x="7518400" y="3008313"/>
          <p14:tracePt t="38996" x="7518400" y="3016250"/>
          <p14:tracePt t="39011" x="7518400" y="3025775"/>
          <p14:tracePt t="39032" x="7518400" y="3033713"/>
          <p14:tracePt t="39061" x="7527925" y="3041650"/>
          <p14:tracePt t="39082" x="7527925" y="3051175"/>
          <p14:tracePt t="39118" x="7527925" y="3059113"/>
          <p14:tracePt t="39132" x="7527925" y="3067050"/>
          <p14:tracePt t="39161" x="7527925" y="3076575"/>
          <p14:tracePt t="39219" x="7527925" y="3084513"/>
          <p14:tracePt t="39226" x="7527925" y="3094038"/>
          <p14:tracePt t="39241" x="7527925" y="3109913"/>
          <p14:tracePt t="39248" x="7527925" y="3119438"/>
          <p14:tracePt t="39255" x="7518400" y="3127375"/>
          <p14:tracePt t="39262" x="7518400" y="3144838"/>
          <p14:tracePt t="39269" x="7510463" y="3160713"/>
          <p14:tracePt t="39277" x="7510463" y="3178175"/>
          <p14:tracePt t="39283" x="7502525" y="3186113"/>
          <p14:tracePt t="39291" x="7502525" y="3195638"/>
          <p14:tracePt t="39297" x="7493000" y="3203575"/>
          <p14:tracePt t="39305" x="7493000" y="3211513"/>
          <p14:tracePt t="39319" x="7493000" y="3221038"/>
          <p14:tracePt t="39326" x="7493000" y="3228975"/>
          <p14:tracePt t="39333" x="7493000" y="3238500"/>
          <p14:tracePt t="39355" x="7493000" y="3246438"/>
          <p14:tracePt t="39362" x="7493000" y="3254375"/>
          <p14:tracePt t="39376" x="7493000" y="3263900"/>
          <p14:tracePt t="39383" x="7493000" y="3271838"/>
          <p14:tracePt t="39397" x="7493000" y="3279775"/>
          <p14:tracePt t="39411" x="7493000" y="3289300"/>
          <p14:tracePt t="39418" x="7493000" y="3297238"/>
          <p14:tracePt t="39440" x="7493000" y="3305175"/>
          <p14:tracePt t="39447" x="7493000" y="3314700"/>
          <p14:tracePt t="39454" x="7493000" y="3322638"/>
          <p14:tracePt t="39468" x="7493000" y="3330575"/>
          <p14:tracePt t="39483" x="7493000" y="3340100"/>
          <p14:tracePt t="39497" x="7493000" y="3348038"/>
          <p14:tracePt t="39504" x="7493000" y="3355975"/>
          <p14:tracePt t="39518" x="7485063" y="3355975"/>
          <p14:tracePt t="39540" x="7485063" y="3365500"/>
          <p14:tracePt t="39561" x="7477125" y="3365500"/>
          <p14:tracePt t="39576" x="7467600" y="3365500"/>
          <p14:tracePt t="39583" x="7451725" y="3365500"/>
          <p14:tracePt t="39590" x="7442200" y="3365500"/>
          <p14:tracePt t="39597" x="7426325" y="3355975"/>
          <p14:tracePt t="39604" x="7408863" y="3340100"/>
          <p14:tracePt t="39611" x="7391400" y="3330575"/>
          <p14:tracePt t="39618" x="7383463" y="3330575"/>
          <p14:tracePt t="39626" x="7373938" y="3330575"/>
          <p14:tracePt t="39632" x="7358063" y="3322638"/>
          <p14:tracePt t="39640" x="7340600" y="3322638"/>
          <p14:tracePt t="39647" x="7323138" y="3322638"/>
          <p14:tracePt t="39655" x="7307263" y="3322638"/>
          <p14:tracePt t="39662" x="7289800" y="3322638"/>
          <p14:tracePt t="39669" x="7256463" y="3330575"/>
          <p14:tracePt t="39677" x="7239000" y="3340100"/>
          <p14:tracePt t="39683" x="7213600" y="3348038"/>
          <p14:tracePt t="39690" x="7188200" y="3355975"/>
          <p14:tracePt t="39697" x="7153275" y="3365500"/>
          <p14:tracePt t="39704" x="7137400" y="3373438"/>
          <p14:tracePt t="39711" x="7102475" y="3390900"/>
          <p14:tracePt t="39718" x="7077075" y="3398838"/>
          <p14:tracePt t="39726" x="7051675" y="3424238"/>
          <p14:tracePt t="39734" x="7018338" y="3441700"/>
          <p14:tracePt t="39742" x="6992938" y="3449638"/>
          <p14:tracePt t="39748" x="6967538" y="3467100"/>
          <p14:tracePt t="39755" x="6942138" y="3484563"/>
          <p14:tracePt t="39763" x="6924675" y="3502025"/>
          <p14:tracePt t="39770" x="6907213" y="3527425"/>
          <p14:tracePt t="39777" x="6881813" y="3552825"/>
          <p14:tracePt t="39784" x="6864350" y="3568700"/>
          <p14:tracePt t="39792" x="6848475" y="3578225"/>
          <p14:tracePt t="39798" x="6831013" y="3594100"/>
          <p14:tracePt t="39806" x="6823075" y="3611563"/>
          <p14:tracePt t="39813" x="6805613" y="3629025"/>
          <p14:tracePt t="39820" x="6797675" y="3636963"/>
          <p14:tracePt t="39827" x="6788150" y="3654425"/>
          <p14:tracePt t="39835" x="6770688" y="3671888"/>
          <p14:tracePt t="39843" x="6770688" y="3679825"/>
          <p14:tracePt t="39849" x="6770688" y="3687763"/>
          <p14:tracePt t="39856" x="6762750" y="3705225"/>
          <p14:tracePt t="39864" x="6754813" y="3713163"/>
          <p14:tracePt t="39871" x="6745288" y="3722688"/>
          <p14:tracePt t="39878" x="6737350" y="3738563"/>
          <p14:tracePt t="39885" x="6737350" y="3748088"/>
          <p14:tracePt t="39900" x="6737350" y="3763963"/>
          <p14:tracePt t="39907" x="6737350" y="3773488"/>
          <p14:tracePt t="39914" x="6729413" y="3781425"/>
          <p14:tracePt t="39921" x="6729413" y="3790950"/>
          <p14:tracePt t="39929" x="6719888" y="3798888"/>
          <p14:tracePt t="39936" x="6719888" y="3816350"/>
          <p14:tracePt t="39943" x="6719888" y="3824288"/>
          <p14:tracePt t="39950" x="6711950" y="3832225"/>
          <p14:tracePt t="39959" x="6711950" y="3849688"/>
          <p14:tracePt t="39965" x="6711950" y="3857625"/>
          <p14:tracePt t="39972" x="6711950" y="3867150"/>
          <p14:tracePt t="39979" x="6711950" y="3883025"/>
          <p14:tracePt t="39986" x="6711950" y="3892550"/>
          <p14:tracePt t="39994" x="6711950" y="3900488"/>
          <p14:tracePt t="40001" x="6711950" y="3908425"/>
          <p14:tracePt t="40009" x="6711950" y="3925888"/>
          <p14:tracePt t="40016" x="6711950" y="3935413"/>
          <p14:tracePt t="40023" x="6711950" y="3943350"/>
          <p14:tracePt t="40031" x="6711950" y="3968750"/>
          <p14:tracePt t="40038" x="6711950" y="3986213"/>
          <p14:tracePt t="40045" x="6711950" y="3994150"/>
          <p14:tracePt t="40052" x="6711950" y="4019550"/>
          <p14:tracePt t="40060" x="6719888" y="4037013"/>
          <p14:tracePt t="40066" x="6729413" y="4052888"/>
          <p14:tracePt t="40075" x="6737350" y="4070350"/>
          <p14:tracePt t="40081" x="6745288" y="4105275"/>
          <p14:tracePt t="40088" x="6754813" y="4138613"/>
          <p14:tracePt t="40095" x="6762750" y="4164013"/>
          <p14:tracePt t="40103" x="6780213" y="4197350"/>
          <p14:tracePt t="40110" x="6788150" y="4224338"/>
          <p14:tracePt t="40117" x="6805613" y="4249738"/>
          <p14:tracePt t="40125" x="6805613" y="4275138"/>
          <p14:tracePt t="40132" x="6823075" y="4300538"/>
          <p14:tracePt t="40139" x="6838950" y="4325938"/>
          <p14:tracePt t="40147" x="6848475" y="4341813"/>
          <p14:tracePt t="40154" x="6864350" y="4359275"/>
          <p14:tracePt t="40161" x="6873875" y="4376738"/>
          <p14:tracePt t="40168" x="6873875" y="4384675"/>
          <p14:tracePt t="40176" x="6881813" y="4394200"/>
          <p14:tracePt t="40182" x="6899275" y="4410075"/>
          <p14:tracePt t="40189" x="6915150" y="4419600"/>
          <p14:tracePt t="40197" x="6924675" y="4427538"/>
          <p14:tracePt t="40204" x="6942138" y="4445000"/>
          <p14:tracePt t="40211" x="6958013" y="4452938"/>
          <p14:tracePt t="40219" x="6975475" y="4470400"/>
          <p14:tracePt t="40226" x="6992938" y="4486275"/>
          <p14:tracePt t="40233" x="7000875" y="4503738"/>
          <p14:tracePt t="40241" x="7018338" y="4503738"/>
          <p14:tracePt t="40248" x="7034213" y="4513263"/>
          <p14:tracePt t="40255" x="7051675" y="4521200"/>
          <p14:tracePt t="40262" x="7059613" y="4529138"/>
          <p14:tracePt t="40269" x="7069138" y="4538663"/>
          <p14:tracePt t="40276" x="7077075" y="4538663"/>
          <p14:tracePt t="40283" x="7094538" y="4546600"/>
          <p14:tracePt t="40291" x="7102475" y="4546600"/>
          <p14:tracePt t="40298" x="7112000" y="4546600"/>
          <p14:tracePt t="40305" x="7127875" y="4546600"/>
          <p14:tracePt t="40312" x="7145338" y="4554538"/>
          <p14:tracePt t="40320" x="7153275" y="4554538"/>
          <p14:tracePt t="40327" x="7170738" y="4554538"/>
          <p14:tracePt t="40334" x="7188200" y="4554538"/>
          <p14:tracePt t="40342" x="7196138" y="4554538"/>
          <p14:tracePt t="40348" x="7221538" y="4554538"/>
          <p14:tracePt t="40356" x="7239000" y="4554538"/>
          <p14:tracePt t="40363" x="7246938" y="4554538"/>
          <p14:tracePt t="40370" x="7272338" y="4546600"/>
          <p14:tracePt t="40377" x="7297738" y="4538663"/>
          <p14:tracePt t="40384" x="7332663" y="4521200"/>
          <p14:tracePt t="40392" x="7373938" y="4513263"/>
          <p14:tracePt t="40398" x="7408863" y="4495800"/>
          <p14:tracePt t="40405" x="7442200" y="4478338"/>
          <p14:tracePt t="40413" x="7477125" y="4470400"/>
          <p14:tracePt t="40420" x="7502525" y="4452938"/>
          <p14:tracePt t="40428" x="7535863" y="4445000"/>
          <p14:tracePt t="40435" x="7561263" y="4445000"/>
          <p14:tracePt t="40443" x="7578725" y="4435475"/>
          <p14:tracePt t="40449" x="7596188" y="4419600"/>
          <p14:tracePt t="40456" x="7621588" y="4410075"/>
          <p14:tracePt t="40464" x="7646988" y="4402138"/>
          <p14:tracePt t="40471" x="7662863" y="4384675"/>
          <p14:tracePt t="40478" x="7688263" y="4368800"/>
          <p14:tracePt t="40485" x="7715250" y="4359275"/>
          <p14:tracePt t="40493" x="7740650" y="4341813"/>
          <p14:tracePt t="40499" x="7756525" y="4341813"/>
          <p14:tracePt t="40507" x="7781925" y="4333875"/>
          <p14:tracePt t="40514" x="7807325" y="4325938"/>
          <p14:tracePt t="40521" x="7816850" y="4316413"/>
          <p14:tracePt t="40528" x="7824788" y="4308475"/>
          <p14:tracePt t="40535" x="7842250" y="4300538"/>
          <p14:tracePt t="40543" x="7859713" y="4291013"/>
          <p14:tracePt t="40549" x="7867650" y="4283075"/>
          <p14:tracePt t="40557" x="7885113" y="4265613"/>
          <p14:tracePt t="40564" x="7910513" y="4257675"/>
          <p14:tracePt t="40571" x="7926388" y="4249738"/>
          <p14:tracePt t="40578" x="7935913" y="4232275"/>
          <p14:tracePt t="40585" x="7951788" y="4232275"/>
          <p14:tracePt t="40592" x="7969250" y="4224338"/>
          <p14:tracePt t="40599" x="7986713" y="4206875"/>
          <p14:tracePt t="40606" x="7986713" y="4197350"/>
          <p14:tracePt t="40614" x="8004175" y="4189413"/>
          <p14:tracePt t="40621" x="8020050" y="4171950"/>
          <p14:tracePt t="40628" x="8020050" y="4164013"/>
          <p14:tracePt t="40635" x="8029575" y="4156075"/>
          <p14:tracePt t="40643" x="8045450" y="4146550"/>
          <p14:tracePt t="40650" x="8045450" y="4138613"/>
          <p14:tracePt t="40658" x="8045450" y="4130675"/>
          <p14:tracePt t="40671" x="8054975" y="4130675"/>
          <p14:tracePt t="40678" x="8054975" y="4121150"/>
          <p14:tracePt t="40685" x="8062913" y="4113213"/>
          <p14:tracePt t="40699" x="8062913" y="4095750"/>
          <p14:tracePt t="40708" x="8070850" y="4079875"/>
          <p14:tracePt t="40714" x="8070850" y="4070350"/>
          <p14:tracePt t="40721" x="8070850" y="4052888"/>
          <p14:tracePt t="40728" x="8070850" y="4027488"/>
          <p14:tracePt t="40735" x="8070850" y="3994150"/>
          <p14:tracePt t="40743" x="8070850" y="3935413"/>
          <p14:tracePt t="40749" x="8070850" y="3875088"/>
          <p14:tracePt t="40757" x="8070850" y="3816350"/>
          <p14:tracePt t="40764" x="8054975" y="3773488"/>
          <p14:tracePt t="40771" x="8045450" y="3722688"/>
          <p14:tracePt t="40778" x="8037513" y="3687763"/>
          <p14:tracePt t="40785" x="8029575" y="3654425"/>
          <p14:tracePt t="40792" x="8029575" y="3646488"/>
          <p14:tracePt t="40799" x="8020050" y="3629025"/>
          <p14:tracePt t="40807" x="8012113" y="3619500"/>
          <p14:tracePt t="40821" x="8004175" y="3611563"/>
          <p14:tracePt t="40829" x="8004175" y="3603625"/>
          <p14:tracePt t="40836" x="8004175" y="3594100"/>
          <p14:tracePt t="40843" x="7994650" y="3594100"/>
          <p14:tracePt t="40850" x="7986713" y="3586163"/>
          <p14:tracePt t="40864" x="7977188" y="3568700"/>
          <p14:tracePt t="40871" x="7969250" y="3560763"/>
          <p14:tracePt t="40879" x="7951788" y="3543300"/>
          <p14:tracePt t="40886" x="7935913" y="3527425"/>
          <p14:tracePt t="40893" x="7918450" y="3502025"/>
          <p14:tracePt t="40900" x="7910513" y="3492500"/>
          <p14:tracePt t="40908" x="7900988" y="3475038"/>
          <p14:tracePt t="40914" x="7885113" y="3459163"/>
          <p14:tracePt t="40921" x="7867650" y="3441700"/>
          <p14:tracePt t="40929" x="7859713" y="3441700"/>
          <p14:tracePt t="40936" x="7842250" y="3424238"/>
          <p14:tracePt t="40943" x="7824788" y="3416300"/>
          <p14:tracePt t="40950" x="7816850" y="3408363"/>
          <p14:tracePt t="40958" x="7799388" y="3398838"/>
          <p14:tracePt t="40964" x="7781925" y="3390900"/>
          <p14:tracePt t="40972" x="7766050" y="3382963"/>
          <p14:tracePt t="40979" x="7748588" y="3373438"/>
          <p14:tracePt t="40986" x="7731125" y="3365500"/>
          <p14:tracePt t="40993" x="7705725" y="3355975"/>
          <p14:tracePt t="41000" x="7688263" y="3348038"/>
          <p14:tracePt t="41009" x="7672388" y="3340100"/>
          <p14:tracePt t="41014" x="7637463" y="3340100"/>
          <p14:tracePt t="41021" x="7612063" y="3330575"/>
          <p14:tracePt t="41029" x="7586663" y="3322638"/>
          <p14:tracePt t="41035" x="7570788" y="3314700"/>
          <p14:tracePt t="41043" x="7545388" y="3314700"/>
          <p14:tracePt t="41050" x="7518400" y="3314700"/>
          <p14:tracePt t="41058" x="7502525" y="3314700"/>
          <p14:tracePt t="41064" x="7485063" y="3314700"/>
          <p14:tracePt t="41071" x="7459663" y="3314700"/>
          <p14:tracePt t="41078" x="7442200" y="3314700"/>
          <p14:tracePt t="41085" x="7416800" y="3314700"/>
          <p14:tracePt t="41092" x="7391400" y="3314700"/>
          <p14:tracePt t="41100" x="7366000" y="3314700"/>
          <p14:tracePt t="41107" x="7340600" y="3314700"/>
          <p14:tracePt t="41115" x="7307263" y="3314700"/>
          <p14:tracePt t="41122" x="7281863" y="3322638"/>
          <p14:tracePt t="41129" x="7256463" y="3330575"/>
          <p14:tracePt t="41136" x="7229475" y="3330575"/>
          <p14:tracePt t="41143" x="7196138" y="3340100"/>
          <p14:tracePt t="41150" x="7170738" y="3348038"/>
          <p14:tracePt t="41158" x="7153275" y="3355975"/>
          <p14:tracePt t="41164" x="7127875" y="3365500"/>
          <p14:tracePt t="41172" x="7102475" y="3373438"/>
          <p14:tracePt t="41179" x="7077075" y="3390900"/>
          <p14:tracePt t="41186" x="7069138" y="3408363"/>
          <p14:tracePt t="41193" x="7051675" y="3408363"/>
          <p14:tracePt t="41201" x="7034213" y="3416300"/>
          <p14:tracePt t="41209" x="7018338" y="3433763"/>
          <p14:tracePt t="41215" x="7018338" y="3441700"/>
          <p14:tracePt t="41224" x="7000875" y="3449638"/>
          <p14:tracePt t="41230" x="6983413" y="3459163"/>
          <p14:tracePt t="41237" x="6983413" y="3467100"/>
          <p14:tracePt t="41244" x="6975475" y="3475038"/>
          <p14:tracePt t="41251" x="6967538" y="3475038"/>
          <p14:tracePt t="41259" x="6958013" y="3492500"/>
          <p14:tracePt t="41266" x="6950075" y="3502025"/>
          <p14:tracePt t="41274" x="6942138" y="3509963"/>
          <p14:tracePt t="41280" x="6932613" y="3517900"/>
          <p14:tracePt t="41287" x="6924675" y="3535363"/>
          <p14:tracePt t="41295" x="6915150" y="3543300"/>
          <p14:tracePt t="41302" x="6907213" y="3552825"/>
          <p14:tracePt t="41309" x="6899275" y="3568700"/>
          <p14:tracePt t="41317" x="6899275" y="3578225"/>
          <p14:tracePt t="41324" x="6889750" y="3594100"/>
          <p14:tracePt t="41331" x="6881813" y="3611563"/>
          <p14:tracePt t="41338" x="6881813" y="3619500"/>
          <p14:tracePt t="41345" x="6873875" y="3629025"/>
          <p14:tracePt t="41352" x="6864350" y="3646488"/>
          <p14:tracePt t="41359" x="6856413" y="3662363"/>
          <p14:tracePt t="41367" x="6856413" y="3671888"/>
          <p14:tracePt t="41374" x="6848475" y="3687763"/>
          <p14:tracePt t="41381" x="6838950" y="3697288"/>
          <p14:tracePt t="41388" x="6838950" y="3705225"/>
          <p14:tracePt t="41396" x="6831013" y="3722688"/>
          <p14:tracePt t="41403" x="6831013" y="3730625"/>
          <p14:tracePt t="41411" x="6831013" y="3738563"/>
          <p14:tracePt t="41418" x="6831013" y="3748088"/>
          <p14:tracePt t="41425" x="6831013" y="3756025"/>
          <p14:tracePt t="41432" x="6823075" y="3773488"/>
          <p14:tracePt t="41447" x="6823075" y="3790950"/>
          <p14:tracePt t="41454" x="6823075" y="3806825"/>
          <p14:tracePt t="41469" x="6823075" y="3824288"/>
          <p14:tracePt t="41476" x="6823075" y="3832225"/>
          <p14:tracePt t="41483" x="6823075" y="3849688"/>
          <p14:tracePt t="41491" x="6823075" y="3857625"/>
          <p14:tracePt t="41498" x="6823075" y="3867150"/>
          <p14:tracePt t="41505" x="6823075" y="3883025"/>
          <p14:tracePt t="41520" x="6823075" y="3900488"/>
          <p14:tracePt t="41527" x="6823075" y="3917950"/>
          <p14:tracePt t="41542" x="6823075" y="3935413"/>
          <p14:tracePt t="41549" x="6823075" y="3943350"/>
          <p14:tracePt t="41563" x="6823075" y="3951288"/>
          <p14:tracePt t="41570" x="6823075" y="3960813"/>
          <p14:tracePt t="41577" x="6823075" y="3968750"/>
          <p14:tracePt t="41585" x="6823075" y="3976688"/>
          <p14:tracePt t="41592" x="6823075" y="3986213"/>
          <p14:tracePt t="41599" x="6823075" y="4002088"/>
          <p14:tracePt t="41607" x="6831013" y="4019550"/>
          <p14:tracePt t="41614" x="6838950" y="4037013"/>
          <p14:tracePt t="41621" x="6848475" y="4052888"/>
          <p14:tracePt t="41628" x="6856413" y="4079875"/>
          <p14:tracePt t="41635" x="6864350" y="4105275"/>
          <p14:tracePt t="41643" x="6881813" y="4121150"/>
          <p14:tracePt t="41650" x="6899275" y="4156075"/>
          <p14:tracePt t="41658" x="6899275" y="4171950"/>
          <p14:tracePt t="41664" x="6915150" y="4197350"/>
          <p14:tracePt t="41672" x="6924675" y="4224338"/>
          <p14:tracePt t="41679" x="6932613" y="4232275"/>
          <p14:tracePt t="41687" x="6942138" y="4249738"/>
          <p14:tracePt t="41694" x="6942138" y="4257675"/>
          <p14:tracePt t="41701" x="6950075" y="4265613"/>
          <p14:tracePt t="41709" x="6958013" y="4283075"/>
          <p14:tracePt t="41716" x="6975475" y="4300538"/>
          <p14:tracePt t="41723" x="6992938" y="4316413"/>
          <p14:tracePt t="41730" x="7008813" y="4333875"/>
          <p14:tracePt t="41737" x="7026275" y="4351338"/>
          <p14:tracePt t="41745" x="7034213" y="4368800"/>
          <p14:tracePt t="41752" x="7051675" y="4384675"/>
          <p14:tracePt t="41759" x="7069138" y="4402138"/>
          <p14:tracePt t="41766" x="7094538" y="4419600"/>
          <p14:tracePt t="41781" x="7102475" y="4435475"/>
          <p14:tracePt t="41788" x="7119938" y="4445000"/>
          <p14:tracePt t="41796" x="7127875" y="4445000"/>
          <p14:tracePt t="41803" x="7137400" y="4452938"/>
          <p14:tracePt t="41810" x="7153275" y="4452938"/>
          <p14:tracePt t="41817" x="7153275" y="4460875"/>
          <p14:tracePt t="41824" x="7178675" y="4470400"/>
          <p14:tracePt t="41831" x="7196138" y="4478338"/>
          <p14:tracePt t="41838" x="7213600" y="4478338"/>
          <p14:tracePt t="41845" x="7239000" y="4495800"/>
          <p14:tracePt t="41853" x="7256463" y="4495800"/>
          <p14:tracePt t="41860" x="7272338" y="4503738"/>
          <p14:tracePt t="41867" x="7281863" y="4503738"/>
          <p14:tracePt t="41874" x="7307263" y="4513263"/>
          <p14:tracePt t="41881" x="7315200" y="4513263"/>
          <p14:tracePt t="41890" x="7332663" y="4521200"/>
          <p14:tracePt t="41895" x="7348538" y="4521200"/>
          <p14:tracePt t="41903" x="7358063" y="4521200"/>
          <p14:tracePt t="41910" x="7373938" y="4521200"/>
          <p14:tracePt t="41917" x="7391400" y="4521200"/>
          <p14:tracePt t="41924" x="7400925" y="4521200"/>
          <p14:tracePt t="41931" x="7416800" y="4521200"/>
          <p14:tracePt t="41938" x="7434263" y="4521200"/>
          <p14:tracePt t="41945" x="7451725" y="4521200"/>
          <p14:tracePt t="41953" x="7477125" y="4521200"/>
          <p14:tracePt t="41960" x="7485063" y="4521200"/>
          <p14:tracePt t="41967" x="7510463" y="4513263"/>
          <p14:tracePt t="41975" x="7535863" y="4513263"/>
          <p14:tracePt t="41982" x="7561263" y="4503738"/>
          <p14:tracePt t="41990" x="7578725" y="4495800"/>
          <p14:tracePt t="41996" x="7604125" y="4486275"/>
          <p14:tracePt t="42003" x="7629525" y="4486275"/>
          <p14:tracePt t="42010" x="7637463" y="4478338"/>
          <p14:tracePt t="42018" x="7662863" y="4478338"/>
          <p14:tracePt t="42025" x="7697788" y="4460875"/>
          <p14:tracePt t="42032" x="7723188" y="4452938"/>
          <p14:tracePt t="42039" x="7748588" y="4445000"/>
          <p14:tracePt t="42046" x="7756525" y="4445000"/>
          <p14:tracePt t="42053" x="7773988" y="4435475"/>
          <p14:tracePt t="42061" x="7781925" y="4435475"/>
          <p14:tracePt t="42068" x="7781925" y="4427538"/>
          <p14:tracePt t="42076" x="7799388" y="4427538"/>
          <p14:tracePt t="42083" x="7807325" y="4419600"/>
          <p14:tracePt t="42097" x="7816850" y="4419600"/>
          <p14:tracePt t="42104" x="7832725" y="4419600"/>
          <p14:tracePt t="42111" x="7842250" y="4402138"/>
          <p14:tracePt t="42118" x="7850188" y="4394200"/>
          <p14:tracePt t="42125" x="7867650" y="4384675"/>
          <p14:tracePt t="42132" x="7875588" y="4384675"/>
          <p14:tracePt t="42140" x="7885113" y="4368800"/>
          <p14:tracePt t="42147" x="7900988" y="4359275"/>
          <p14:tracePt t="42154" x="7918450" y="4351338"/>
          <p14:tracePt t="42161" x="7918450" y="4341813"/>
          <p14:tracePt t="42168" x="7926388" y="4341813"/>
          <p14:tracePt t="42175" x="7935913" y="4333875"/>
          <p14:tracePt t="42190" x="7943850" y="4316413"/>
          <p14:tracePt t="42196" x="7951788" y="4316413"/>
          <p14:tracePt t="42204" x="7961313" y="4308475"/>
          <p14:tracePt t="42211" x="7961313" y="4291013"/>
          <p14:tracePt t="42218" x="7969250" y="4291013"/>
          <p14:tracePt t="42225" x="7986713" y="4283075"/>
          <p14:tracePt t="42232" x="7986713" y="4275138"/>
          <p14:tracePt t="42239" x="7986713" y="4265613"/>
          <p14:tracePt t="42246" x="7994650" y="4249738"/>
          <p14:tracePt t="42253" x="8004175" y="4240213"/>
          <p14:tracePt t="42260" x="8012113" y="4240213"/>
          <p14:tracePt t="42268" x="8012113" y="4224338"/>
          <p14:tracePt t="42275" x="8020050" y="4214813"/>
          <p14:tracePt t="42289" x="8020050" y="4206875"/>
          <p14:tracePt t="42296" x="8029575" y="4189413"/>
          <p14:tracePt t="42310" x="8037513" y="4181475"/>
          <p14:tracePt t="42317" x="8037513" y="4164013"/>
          <p14:tracePt t="42324" x="8045450" y="4156075"/>
          <p14:tracePt t="42331" x="8045450" y="4130675"/>
          <p14:tracePt t="42339" x="8054975" y="4105275"/>
          <p14:tracePt t="42346" x="8054975" y="4087813"/>
          <p14:tracePt t="42353" x="8054975" y="4070350"/>
          <p14:tracePt t="42360" x="8062913" y="4044950"/>
          <p14:tracePt t="42368" x="8062913" y="4037013"/>
          <p14:tracePt t="42375" x="8062913" y="4027488"/>
          <p14:tracePt t="42382" x="8062913" y="4019550"/>
          <p14:tracePt t="42389" x="8062913" y="4011613"/>
          <p14:tracePt t="42396" x="8062913" y="4002088"/>
          <p14:tracePt t="42403" x="8062913" y="3994150"/>
          <p14:tracePt t="42425" x="8062913" y="3986213"/>
          <p14:tracePt t="42432" x="8062913" y="3976688"/>
          <p14:tracePt t="42439" x="8062913" y="3968750"/>
          <p14:tracePt t="42446" x="8062913" y="3960813"/>
          <p14:tracePt t="42453" x="8062913" y="3943350"/>
          <p14:tracePt t="42460" x="8062913" y="3935413"/>
          <p14:tracePt t="42468" x="8062913" y="3925888"/>
          <p14:tracePt t="42475" x="8054975" y="3908425"/>
          <p14:tracePt t="42482" x="8054975" y="3900488"/>
          <p14:tracePt t="42489" x="8045450" y="3892550"/>
          <p14:tracePt t="42496" x="8045450" y="3883025"/>
          <p14:tracePt t="42503" x="8037513" y="3875088"/>
          <p14:tracePt t="42510" x="8037513" y="3867150"/>
          <p14:tracePt t="42517" x="8037513" y="3857625"/>
          <p14:tracePt t="42524" x="8029575" y="3849688"/>
          <p14:tracePt t="42531" x="8020050" y="3832225"/>
          <p14:tracePt t="42539" x="8012113" y="3806825"/>
          <p14:tracePt t="42546" x="7994650" y="3798888"/>
          <p14:tracePt t="42553" x="7986713" y="3773488"/>
          <p14:tracePt t="42560" x="7986713" y="3756025"/>
          <p14:tracePt t="42567" x="7969250" y="3730625"/>
          <p14:tracePt t="42575" x="7961313" y="3722688"/>
          <p14:tracePt t="42582" x="7951788" y="3705225"/>
          <p14:tracePt t="42596" x="7943850" y="3697288"/>
          <p14:tracePt t="42603" x="7943850" y="3687763"/>
          <p14:tracePt t="42610" x="7935913" y="3687763"/>
          <p14:tracePt t="42617" x="7926388" y="3679825"/>
          <p14:tracePt t="42625" x="7918450" y="3671888"/>
          <p14:tracePt t="42646" x="7910513" y="3662363"/>
          <p14:tracePt t="42653" x="7900988" y="3654425"/>
          <p14:tracePt t="42661" x="7893050" y="3646488"/>
          <p14:tracePt t="42668" x="7885113" y="3636963"/>
          <p14:tracePt t="42675" x="7867650" y="3629025"/>
          <p14:tracePt t="42683" x="7859713" y="3619500"/>
          <p14:tracePt t="42690" x="7850188" y="3611563"/>
          <p14:tracePt t="42697" x="7832725" y="3603625"/>
          <p14:tracePt t="42704" x="7816850" y="3594100"/>
          <p14:tracePt t="42711" x="7807325" y="3578225"/>
          <p14:tracePt t="42718" x="7799388" y="3568700"/>
          <p14:tracePt t="42726" x="7781925" y="3560763"/>
          <p14:tracePt t="42733" x="7766050" y="3552825"/>
          <p14:tracePt t="42740" x="7748588" y="3535363"/>
          <p14:tracePt t="42747" x="7731125" y="3517900"/>
          <p14:tracePt t="42755" x="7715250" y="3509963"/>
          <p14:tracePt t="42762" x="7705725" y="3502025"/>
          <p14:tracePt t="42769" x="7688263" y="3492500"/>
          <p14:tracePt t="42777" x="7672388" y="3484563"/>
          <p14:tracePt t="42784" x="7654925" y="3475038"/>
          <p14:tracePt t="42791" x="7646988" y="3467100"/>
          <p14:tracePt t="42798" x="7629525" y="3459163"/>
          <p14:tracePt t="42806" x="7621588" y="3459163"/>
          <p14:tracePt t="42813" x="7612063" y="3459163"/>
          <p14:tracePt t="42820" x="7596188" y="3449638"/>
          <p14:tracePt t="42827" x="7578725" y="3441700"/>
          <p14:tracePt t="42834" x="7570788" y="3441700"/>
          <p14:tracePt t="42841" x="7553325" y="3433763"/>
          <p14:tracePt t="42848" x="7545388" y="3424238"/>
          <p14:tracePt t="42856" x="7535863" y="3424238"/>
          <p14:tracePt t="42863" x="7518400" y="3424238"/>
          <p14:tracePt t="42870" x="7502525" y="3416300"/>
          <p14:tracePt t="42884" x="7493000" y="3408363"/>
          <p14:tracePt t="42905" x="7485063" y="3398838"/>
          <p14:tracePt t="42906" x="7467600" y="3398838"/>
          <p14:tracePt t="42913" x="7459663" y="3398838"/>
          <p14:tracePt t="42927" x="7442200" y="3398838"/>
          <p14:tracePt t="42934" x="7434263" y="3398838"/>
          <p14:tracePt t="42949" x="7426325" y="3398838"/>
          <p14:tracePt t="42957" x="7408863" y="3398838"/>
          <p14:tracePt t="42972" x="7400925" y="3398838"/>
          <p14:tracePt t="42978" x="7391400" y="3398838"/>
          <p14:tracePt t="42986" x="7383463" y="3398838"/>
          <p14:tracePt t="42993" x="7373938" y="3398838"/>
          <p14:tracePt t="43000" x="7366000" y="3398838"/>
          <p14:tracePt t="43014" x="7358063" y="3398838"/>
          <p14:tracePt t="43022" x="7348538" y="3398838"/>
          <p14:tracePt t="43043" x="7340600" y="3398838"/>
          <p14:tracePt t="43051" x="7332663" y="3398838"/>
          <p14:tracePt t="43058" x="7323138" y="3398838"/>
          <p14:tracePt t="43094" x="7315200" y="3398838"/>
          <p14:tracePt t="43108" x="7307263" y="3398838"/>
          <p14:tracePt t="43145" x="7297738" y="3398838"/>
          <p14:tracePt t="43174" x="7289800" y="3398838"/>
          <p14:tracePt t="43551" x="7297738" y="3398838"/>
          <p14:tracePt t="43601" x="7297738" y="3408363"/>
          <p14:tracePt t="43623" x="7307263" y="3408363"/>
          <p14:tracePt t="43638" x="7315200" y="3408363"/>
          <p14:tracePt t="43696" x="7323138" y="3408363"/>
          <p14:tracePt t="43711" x="7332663" y="3408363"/>
          <p14:tracePt t="43733" x="7340600" y="3408363"/>
          <p14:tracePt t="43784" x="7340600" y="3398838"/>
          <p14:tracePt t="43798" x="7340600" y="3390900"/>
          <p14:tracePt t="43805" x="7340600" y="3382963"/>
          <p14:tracePt t="43812" x="7340600" y="3373438"/>
          <p14:tracePt t="43826" x="7340600" y="3365500"/>
          <p14:tracePt t="43834" x="7340600" y="3348038"/>
          <p14:tracePt t="43855" x="7340600" y="3340100"/>
          <p14:tracePt t="43862" x="7340600" y="3330575"/>
          <p14:tracePt t="43876" x="7340600" y="3322638"/>
          <p14:tracePt t="43883" x="7340600" y="3314700"/>
          <p14:tracePt t="43904" x="7340600" y="3305175"/>
          <p14:tracePt t="43919" x="7340600" y="3297238"/>
          <p14:tracePt t="43941" x="7340600" y="3289300"/>
          <p14:tracePt t="43969" x="7340600" y="3279775"/>
          <p14:tracePt t="43983" x="7348538" y="3279775"/>
          <p14:tracePt t="44097" x="7348538" y="3271838"/>
          <p14:tracePt t="44133" x="7348538" y="3263900"/>
          <p14:tracePt t="44169" x="7348538" y="3254375"/>
          <p14:tracePt t="44183" x="7348538" y="3246438"/>
          <p14:tracePt t="44219" x="7348538" y="3238500"/>
          <p14:tracePt t="44297" x="7358063" y="3238500"/>
          <p14:tracePt t="44347" x="7366000" y="3238500"/>
          <p14:tracePt t="44361" x="7366000" y="3246438"/>
          <p14:tracePt t="44375" x="7366000" y="3254375"/>
          <p14:tracePt t="44396" x="7373938" y="3254375"/>
          <p14:tracePt t="44410" x="7373938" y="3263900"/>
          <p14:tracePt t="44425" x="7373938" y="3271838"/>
          <p14:tracePt t="44446" x="7373938" y="3279775"/>
          <p14:tracePt t="44468" x="7373938" y="3289300"/>
          <p14:tracePt t="44482" x="7373938" y="3297238"/>
          <p14:tracePt t="44504" x="7373938" y="3305175"/>
          <p14:tracePt t="44512" x="7373938" y="3314700"/>
          <p14:tracePt t="44519" x="7373938" y="3322638"/>
          <p14:tracePt t="44541" x="7373938" y="3330575"/>
          <p14:tracePt t="44548" x="7373938" y="3340100"/>
          <p14:tracePt t="44562" x="7373938" y="3348038"/>
          <p14:tracePt t="44570" x="7373938" y="3355975"/>
          <p14:tracePt t="44577" x="7373938" y="3373438"/>
          <p14:tracePt t="44584" x="7373938" y="3382963"/>
          <p14:tracePt t="44591" x="7366000" y="3398838"/>
          <p14:tracePt t="44598" x="7358063" y="3424238"/>
          <p14:tracePt t="44606" x="7348538" y="3441700"/>
          <p14:tracePt t="44613" x="7340600" y="3475038"/>
          <p14:tracePt t="44621" x="7340600" y="3502025"/>
          <p14:tracePt t="44628" x="7332663" y="3527425"/>
          <p14:tracePt t="44635" x="7315200" y="3543300"/>
          <p14:tracePt t="44642" x="7307263" y="3560763"/>
          <p14:tracePt t="44649" x="7297738" y="3578225"/>
          <p14:tracePt t="44656" x="7289800" y="3594100"/>
          <p14:tracePt t="44664" x="7272338" y="3603625"/>
          <p14:tracePt t="44671" x="7272338" y="3619500"/>
          <p14:tracePt t="44678" x="7256463" y="3636963"/>
          <p14:tracePt t="44685" x="7246938" y="3654425"/>
          <p14:tracePt t="44692" x="7229475" y="3662363"/>
          <p14:tracePt t="44699" x="7213600" y="3687763"/>
          <p14:tracePt t="44707" x="7204075" y="3705225"/>
          <p14:tracePt t="44714" x="7196138" y="3722688"/>
          <p14:tracePt t="44721" x="7178675" y="3722688"/>
          <p14:tracePt t="44728" x="7170738" y="3738563"/>
          <p14:tracePt t="44735" x="7153275" y="3756025"/>
          <p14:tracePt t="44742" x="7145338" y="3773488"/>
          <p14:tracePt t="44749" x="7137400" y="3781425"/>
          <p14:tracePt t="44757" x="7127875" y="3790950"/>
          <p14:tracePt t="44764" x="7127875" y="3798888"/>
          <p14:tracePt t="44771" x="7119938" y="3816350"/>
          <p14:tracePt t="44778" x="7112000" y="3816350"/>
          <p14:tracePt t="44785" x="7112000" y="3832225"/>
          <p14:tracePt t="44792" x="7102475" y="3841750"/>
          <p14:tracePt t="44799" x="7094538" y="3857625"/>
          <p14:tracePt t="44807" x="7077075" y="3875088"/>
          <p14:tracePt t="44814" x="7069138" y="3892550"/>
          <p14:tracePt t="44829" x="7069138" y="3900488"/>
          <p14:tracePt t="44837" x="7059613" y="3908425"/>
          <p14:tracePt t="44843" x="7059613" y="3917950"/>
          <p14:tracePt t="44857" x="7051675" y="3917950"/>
          <p14:tracePt t="44865" x="7051675" y="3925888"/>
          <p14:tracePt t="44872" x="7043738" y="3935413"/>
          <p14:tracePt t="44887" x="7043738" y="3943350"/>
          <p14:tracePt t="44903" x="7034213" y="3960813"/>
          <p14:tracePt t="44923" x="7026275" y="3968750"/>
          <p14:tracePt t="44930" x="7026275" y="3976688"/>
          <p14:tracePt t="44952" x="7026275" y="3986213"/>
          <p14:tracePt t="44959" x="7018338" y="3986213"/>
          <p14:tracePt t="44966" x="7018338" y="3994150"/>
          <p14:tracePt t="44973" x="7008813" y="3994150"/>
          <p14:tracePt t="44980" x="7008813" y="4002088"/>
          <p14:tracePt t="44988" x="7000875" y="4002088"/>
          <p14:tracePt t="44995" x="7000875" y="4011613"/>
          <p14:tracePt t="45003" x="7000875" y="4019550"/>
          <p14:tracePt t="45024" x="6992938" y="4019550"/>
          <p14:tracePt t="45031" x="6992938" y="4027488"/>
          <p14:tracePt t="45039" x="6983413" y="4027488"/>
          <p14:tracePt t="45046" x="6983413" y="4037013"/>
          <p14:tracePt t="45082" x="6983413" y="4044950"/>
          <p14:tracePt t="45161" x="6975475" y="4044950"/>
          <p14:tracePt t="45183" x="6967538" y="4044950"/>
          <p14:tracePt t="45198" x="6958013" y="4044950"/>
          <p14:tracePt t="45271" x="6958013" y="4037013"/>
          <p14:tracePt t="45285" x="6958013" y="4027488"/>
          <p14:tracePt t="45322" x="6958013" y="4019550"/>
          <p14:tracePt t="45329" x="6958013" y="4011613"/>
          <p14:tracePt t="45344" x="6958013" y="4002088"/>
          <p14:tracePt t="45358" x="6958013" y="3994150"/>
          <p14:tracePt t="45365" x="6958013" y="3986213"/>
          <p14:tracePt t="45380" x="6958013" y="3976688"/>
          <p14:tracePt t="45395" x="6958013" y="3968750"/>
          <p14:tracePt t="45403" x="6967538" y="3968750"/>
          <p14:tracePt t="45410" x="6967538" y="3960813"/>
          <p14:tracePt t="45417" x="6967538" y="3951288"/>
          <p14:tracePt t="45424" x="6975475" y="3951288"/>
          <p14:tracePt t="45431" x="6975475" y="3943350"/>
          <p14:tracePt t="45460" x="6983413" y="3935413"/>
          <p14:tracePt t="45475" x="6992938" y="3925888"/>
          <p14:tracePt t="45497" x="6992938" y="3917950"/>
          <p14:tracePt t="45512" x="7000875" y="3908425"/>
          <p14:tracePt t="45519" x="7000875" y="3900488"/>
          <p14:tracePt t="45526" x="7008813" y="3900488"/>
          <p14:tracePt t="45533" x="7008813" y="3892550"/>
          <p14:tracePt t="45541" x="7018338" y="3892550"/>
          <p14:tracePt t="45555" x="7018338" y="3883025"/>
          <p14:tracePt t="45570" x="7018338" y="3875088"/>
          <p14:tracePt t="45584" x="7026275" y="3867150"/>
          <p14:tracePt t="45598" x="7026275" y="3857625"/>
          <p14:tracePt t="45605" x="7034213" y="3857625"/>
          <p14:tracePt t="45634" x="7043738" y="3849688"/>
          <p14:tracePt t="45641" x="7043738" y="3841750"/>
          <p14:tracePt t="45648" x="7051675" y="3841750"/>
          <p14:tracePt t="45662" x="7051675" y="3832225"/>
          <p14:tracePt t="45670" x="7059613" y="3832225"/>
          <p14:tracePt t="45676" x="7059613" y="3824288"/>
          <p14:tracePt t="45684" x="7059613" y="3816350"/>
          <p14:tracePt t="45698" x="7059613" y="3806825"/>
          <p14:tracePt t="45705" x="7069138" y="3798888"/>
          <p14:tracePt t="45719" x="7077075" y="3798888"/>
          <p14:tracePt t="45726" x="7077075" y="3790950"/>
          <p14:tracePt t="45740" x="7077075" y="3781425"/>
          <p14:tracePt t="45747" x="7085013" y="3773488"/>
          <p14:tracePt t="45762" x="7094538" y="3773488"/>
          <p14:tracePt t="45769" x="7102475" y="3773488"/>
          <p14:tracePt t="45776" x="7102475" y="3763963"/>
          <p14:tracePt t="45784" x="7112000" y="3756025"/>
          <p14:tracePt t="45798" x="7119938" y="3756025"/>
          <p14:tracePt t="45805" x="7119938" y="3748088"/>
          <p14:tracePt t="45812" x="7127875" y="3748088"/>
          <p14:tracePt t="45820" x="7137400" y="3748088"/>
          <p14:tracePt t="45826" x="7137400" y="3738563"/>
          <p14:tracePt t="45834" x="7145338" y="3730625"/>
          <p14:tracePt t="45848" x="7153275" y="3730625"/>
          <p14:tracePt t="45855" x="7162800" y="3722688"/>
          <p14:tracePt t="45862" x="7162800" y="3713163"/>
          <p14:tracePt t="45870" x="7170738" y="3713163"/>
          <p14:tracePt t="45877" x="7178675" y="3705225"/>
          <p14:tracePt t="45887" x="7178675" y="3697288"/>
          <p14:tracePt t="45898" x="7188200" y="3697288"/>
          <p14:tracePt t="45906" x="7196138" y="3697288"/>
          <p14:tracePt t="45913" x="7204075" y="3697288"/>
          <p14:tracePt t="45920" x="7204075" y="3687763"/>
          <p14:tracePt t="45927" x="7213600" y="3687763"/>
          <p14:tracePt t="45934" x="7213600" y="3679825"/>
          <p14:tracePt t="45942" x="7221538" y="3679825"/>
          <p14:tracePt t="45956" x="7229475" y="3671888"/>
          <p14:tracePt t="45963" x="7239000" y="3671888"/>
          <p14:tracePt t="45971" x="7246938" y="3671888"/>
          <p14:tracePt t="45985" x="7256463" y="3662363"/>
          <p14:tracePt t="45992" x="7264400" y="3662363"/>
          <p14:tracePt t="46007" x="7264400" y="3654425"/>
          <p14:tracePt t="46014" x="7272338" y="3654425"/>
          <p14:tracePt t="46021" x="7281863" y="3654425"/>
          <p14:tracePt t="46028" x="7289800" y="3654425"/>
          <p14:tracePt t="46042" x="7297738" y="3654425"/>
          <p14:tracePt t="46050" x="7307263" y="3654425"/>
          <p14:tracePt t="46057" x="7307263" y="3646488"/>
          <p14:tracePt t="46064" x="7323138" y="3646488"/>
          <p14:tracePt t="46072" x="7332663" y="3646488"/>
          <p14:tracePt t="46086" x="7348538" y="3636963"/>
          <p14:tracePt t="46093" x="7358063" y="3636963"/>
          <p14:tracePt t="46107" x="7366000" y="3636963"/>
          <p14:tracePt t="46114" x="7383463" y="3636963"/>
          <p14:tracePt t="46128" x="7391400" y="3636963"/>
          <p14:tracePt t="46136" x="7400925" y="3636963"/>
          <p14:tracePt t="46143" x="7408863" y="3636963"/>
          <p14:tracePt t="46157" x="7416800" y="3636963"/>
          <p14:tracePt t="46164" x="7426325" y="3636963"/>
          <p14:tracePt t="46187" x="7434263" y="3636963"/>
          <p14:tracePt t="46193" x="7442200" y="3636963"/>
          <p14:tracePt t="46200" x="7451725" y="3636963"/>
          <p14:tracePt t="46208" x="7459663" y="3636963"/>
          <p14:tracePt t="46215" x="7467600" y="3636963"/>
          <p14:tracePt t="46222" x="7477125" y="3636963"/>
          <p14:tracePt t="46229" x="7485063" y="3636963"/>
          <p14:tracePt t="46236" x="7493000" y="3636963"/>
          <p14:tracePt t="46251" x="7510463" y="3636963"/>
          <p14:tracePt t="46258" x="7518400" y="3636963"/>
          <p14:tracePt t="46273" x="7527925" y="3636963"/>
          <p14:tracePt t="46280" x="7535863" y="3636963"/>
          <p14:tracePt t="46287" x="7545388" y="3636963"/>
          <p14:tracePt t="46302" x="7561263" y="3636963"/>
          <p14:tracePt t="46316" x="7570788" y="3646488"/>
          <p14:tracePt t="46324" x="7578725" y="3646488"/>
          <p14:tracePt t="46331" x="7578725" y="3654425"/>
          <p14:tracePt t="46338" x="7586663" y="3654425"/>
          <p14:tracePt t="46353" x="7604125" y="3662363"/>
          <p14:tracePt t="46369" x="7612063" y="3662363"/>
          <p14:tracePt t="46382" x="7621588" y="3671888"/>
          <p14:tracePt t="46389" x="7629525" y="3671888"/>
          <p14:tracePt t="46404" x="7637463" y="3679825"/>
          <p14:tracePt t="46411" x="7646988" y="3679825"/>
          <p14:tracePt t="46418" x="7654925" y="3687763"/>
          <p14:tracePt t="46440" x="7662863" y="3687763"/>
          <p14:tracePt t="46447" x="7672388" y="3687763"/>
          <p14:tracePt t="46454" x="7672388" y="3697288"/>
          <p14:tracePt t="46462" x="7680325" y="3697288"/>
          <p14:tracePt t="46469" x="7680325" y="3705225"/>
          <p14:tracePt t="46476" x="7688263" y="3705225"/>
          <p14:tracePt t="46483" x="7697788" y="3705225"/>
          <p14:tracePt t="46505" x="7705725" y="3713163"/>
          <p14:tracePt t="46512" x="7715250" y="3713163"/>
          <p14:tracePt t="46519" x="7715250" y="3722688"/>
          <p14:tracePt t="46526" x="7723188" y="3722688"/>
          <p14:tracePt t="46534" x="7731125" y="3722688"/>
          <p14:tracePt t="46541" x="7740650" y="3722688"/>
          <p14:tracePt t="46555" x="7740650" y="3730625"/>
          <p14:tracePt t="46562" x="7740650" y="3738563"/>
          <p14:tracePt t="46570" x="7748588" y="3748088"/>
          <p14:tracePt t="46585" x="7756525" y="3748088"/>
          <p14:tracePt t="46591" x="7756525" y="3756025"/>
          <p14:tracePt t="46598" x="7756525" y="3763963"/>
          <p14:tracePt t="46613" x="7766050" y="3763963"/>
          <p14:tracePt t="46620" x="7766050" y="3773488"/>
          <p14:tracePt t="46627" x="7766050" y="3781425"/>
          <p14:tracePt t="46635" x="7773988" y="3790950"/>
          <p14:tracePt t="46649" x="7781925" y="3790950"/>
          <p14:tracePt t="46656" x="7781925" y="3798888"/>
          <p14:tracePt t="46664" x="7781925" y="3806825"/>
          <p14:tracePt t="46678" x="7791450" y="3816350"/>
          <p14:tracePt t="46686" x="7791450" y="3824288"/>
          <p14:tracePt t="46693" x="7799388" y="3824288"/>
          <p14:tracePt t="46700" x="7799388" y="3832225"/>
          <p14:tracePt t="46714" x="7799388" y="3841750"/>
          <p14:tracePt t="46722" x="7799388" y="3849688"/>
          <p14:tracePt t="46729" x="7807325" y="3849688"/>
          <p14:tracePt t="46744" x="7816850" y="3857625"/>
          <p14:tracePt t="46751" x="7816850" y="3867150"/>
          <p14:tracePt t="46759" x="7816850" y="3875088"/>
          <p14:tracePt t="46766" x="7824788" y="3875088"/>
          <p14:tracePt t="46773" x="7824788" y="3883025"/>
          <p14:tracePt t="46788" x="7824788" y="3892550"/>
          <p14:tracePt t="46795" x="7832725" y="3892550"/>
          <p14:tracePt t="46803" x="7832725" y="3900488"/>
          <p14:tracePt t="46810" x="7832725" y="3908425"/>
          <p14:tracePt t="46818" x="7842250" y="3917950"/>
          <p14:tracePt t="46839" x="7842250" y="3925888"/>
          <p14:tracePt t="46846" x="7842250" y="3935413"/>
          <p14:tracePt t="46854" x="7850188" y="3935413"/>
          <p14:tracePt t="46861" x="7850188" y="3943350"/>
          <p14:tracePt t="46869" x="7859713" y="3951288"/>
          <p14:tracePt t="46876" x="7859713" y="3960813"/>
          <p14:tracePt t="46905" x="7859713" y="3968750"/>
          <p14:tracePt t="46926" x="7859713" y="3976688"/>
          <p14:tracePt t="46956" x="7859713" y="3986213"/>
          <p14:tracePt t="46977" x="7859713" y="3994150"/>
          <p14:tracePt t="47006" x="7859713" y="4002088"/>
          <p14:tracePt t="47027" x="7859713" y="4011613"/>
          <p14:tracePt t="47042" x="7859713" y="4019550"/>
          <p14:tracePt t="47093" x="7859713" y="4027488"/>
          <p14:tracePt t="47115" x="7859713" y="4037013"/>
          <p14:tracePt t="47857" x="7859713" y="4044950"/>
          <p14:tracePt t="47864" x="7867650" y="4052888"/>
          <p14:tracePt t="47871" x="7867650" y="4062413"/>
          <p14:tracePt t="47885" x="7867650" y="4070350"/>
          <p14:tracePt t="47899" x="7867650" y="4079875"/>
          <p14:tracePt t="47913" x="7867650" y="4087813"/>
          <p14:tracePt t="47920" x="7867650" y="4095750"/>
          <p14:tracePt t="47935" x="7867650" y="4105275"/>
          <p14:tracePt t="47956" x="7867650" y="4113213"/>
          <p14:tracePt t="47963" x="7867650" y="4121150"/>
          <p14:tracePt t="47985" x="7867650" y="4130675"/>
          <p14:tracePt t="47992" x="7867650" y="4138613"/>
          <p14:tracePt t="47999" x="7867650" y="4146550"/>
          <p14:tracePt t="48013" x="7859713" y="4156075"/>
          <p14:tracePt t="48020" x="7850188" y="4156075"/>
          <p14:tracePt t="48028" x="7850188" y="4164013"/>
          <p14:tracePt t="48035" x="7842250" y="4164013"/>
          <p14:tracePt t="48042" x="7842250" y="4171950"/>
          <p14:tracePt t="48049" x="7832725" y="4181475"/>
          <p14:tracePt t="48063" x="7824788" y="4189413"/>
          <p14:tracePt t="48070" x="7816850" y="4189413"/>
          <p14:tracePt t="48077" x="7807325" y="4189413"/>
          <p14:tracePt t="48085" x="7799388" y="4189413"/>
          <p14:tracePt t="48092" x="7781925" y="4197350"/>
          <p14:tracePt t="48099" x="7773988" y="4197350"/>
          <p14:tracePt t="48106" x="7756525" y="4206875"/>
          <p14:tracePt t="48113" x="7740650" y="4206875"/>
          <p14:tracePt t="48128" x="7715250" y="4206875"/>
          <p14:tracePt t="48136" x="7705725" y="4206875"/>
          <p14:tracePt t="48143" x="7697788" y="4206875"/>
          <p14:tracePt t="48151" x="7680325" y="4206875"/>
          <p14:tracePt t="48157" x="7672388" y="4206875"/>
          <p14:tracePt t="48164" x="7654925" y="4206875"/>
          <p14:tracePt t="48171" x="7646988" y="4206875"/>
          <p14:tracePt t="48178" x="7629525" y="4206875"/>
          <p14:tracePt t="48186" x="7621588" y="4206875"/>
          <p14:tracePt t="48201" x="7604125" y="4206875"/>
          <p14:tracePt t="48207" x="7596188" y="4206875"/>
          <p14:tracePt t="48222" x="7578725" y="4206875"/>
          <p14:tracePt t="48236" x="7570788" y="4206875"/>
          <p14:tracePt t="48243" x="7553325" y="4206875"/>
          <p14:tracePt t="48257" x="7545388" y="4206875"/>
          <p14:tracePt t="48265" x="7535863" y="4206875"/>
          <p14:tracePt t="48272" x="7527925" y="4206875"/>
          <p14:tracePt t="48286" x="7518400" y="4206875"/>
          <p14:tracePt t="48293" x="7510463" y="4206875"/>
          <p14:tracePt t="48314" x="7502525" y="4206875"/>
          <p14:tracePt t="48321" x="7493000" y="4206875"/>
          <p14:tracePt t="48328" x="7485063" y="4206875"/>
          <p14:tracePt t="48357" x="7477125" y="4206875"/>
          <p14:tracePt t="48364" x="7467600" y="4206875"/>
          <p14:tracePt t="48385" x="7459663" y="4206875"/>
          <p14:tracePt t="48392" x="7451725" y="4206875"/>
          <p14:tracePt t="48400" x="7442200" y="4206875"/>
          <p14:tracePt t="48421" x="7434263" y="4206875"/>
          <p14:tracePt t="48435" x="7426325" y="4206875"/>
          <p14:tracePt t="48485" x="7416800" y="4206875"/>
          <p14:tracePt t="48499" x="7408863" y="4206875"/>
          <p14:tracePt t="48535" x="7408863" y="4197350"/>
          <p14:tracePt t="49012" x="7416800" y="4197350"/>
          <p14:tracePt t="49041" x="7416800" y="4206875"/>
          <p14:tracePt t="49048" x="7426325" y="4206875"/>
          <p14:tracePt t="49055" x="7434263" y="4206875"/>
          <p14:tracePt t="49069" x="7442200" y="4206875"/>
          <p14:tracePt t="49077" x="7451725" y="4206875"/>
          <p14:tracePt t="49091" x="7459663" y="4206875"/>
          <p14:tracePt t="49106" x="7467600" y="4206875"/>
          <p14:tracePt t="49113" x="7477125" y="4206875"/>
          <p14:tracePt t="49127" x="7485063" y="4206875"/>
          <p14:tracePt t="49142" x="7493000" y="4206875"/>
          <p14:tracePt t="49149" x="7502525" y="4206875"/>
          <p14:tracePt t="49164" x="7510463" y="4206875"/>
          <p14:tracePt t="49170" x="7518400" y="4206875"/>
          <p14:tracePt t="49185" x="7527925" y="4206875"/>
          <p14:tracePt t="49192" x="7535863" y="4206875"/>
          <p14:tracePt t="49200" x="7545388" y="4206875"/>
          <p14:tracePt t="49214" x="7561263" y="4206875"/>
          <p14:tracePt t="49221" x="7570788" y="4206875"/>
          <p14:tracePt t="49228" x="7586663" y="4206875"/>
          <p14:tracePt t="49235" x="7612063" y="4206875"/>
          <p14:tracePt t="49243" x="7621588" y="4206875"/>
          <p14:tracePt t="49250" x="7637463" y="4206875"/>
          <p14:tracePt t="49257" x="7646988" y="4206875"/>
          <p14:tracePt t="49264" x="7654925" y="4206875"/>
          <p14:tracePt t="49271" x="7672388" y="4206875"/>
          <p14:tracePt t="49278" x="7680325" y="4206875"/>
          <p14:tracePt t="49285" x="7688263" y="4206875"/>
          <p14:tracePt t="49293" x="7705725" y="4206875"/>
          <p14:tracePt t="49300" x="7723188" y="4206875"/>
          <p14:tracePt t="49307" x="7740650" y="4206875"/>
          <p14:tracePt t="49314" x="7766050" y="4197350"/>
          <p14:tracePt t="49321" x="7773988" y="4197350"/>
          <p14:tracePt t="49328" x="7799388" y="4189413"/>
          <p14:tracePt t="49335" x="7816850" y="4189413"/>
          <p14:tracePt t="49342" x="7824788" y="4189413"/>
          <p14:tracePt t="49350" x="7832725" y="4189413"/>
          <p14:tracePt t="49356" x="7842250" y="4189413"/>
          <p14:tracePt t="49364" x="7850188" y="4181475"/>
          <p14:tracePt t="49371" x="7859713" y="4181475"/>
          <p14:tracePt t="49378" x="7867650" y="4171950"/>
          <p14:tracePt t="49385" x="7875588" y="4171950"/>
          <p14:tracePt t="49392" x="7885113" y="4171950"/>
          <p14:tracePt t="49400" x="7893050" y="4164013"/>
          <p14:tracePt t="49406" x="7900988" y="4164013"/>
          <p14:tracePt t="49414" x="7910513" y="4164013"/>
          <p14:tracePt t="49421" x="7918450" y="4164013"/>
          <p14:tracePt t="49428" x="7926388" y="4156075"/>
          <p14:tracePt t="49435" x="7935913" y="4146550"/>
          <p14:tracePt t="49442" x="7935913" y="4138613"/>
          <p14:tracePt t="49450" x="7951788" y="4138613"/>
          <p14:tracePt t="49456" x="7961313" y="4130675"/>
          <p14:tracePt t="49464" x="7961313" y="4121150"/>
          <p14:tracePt t="49471" x="7969250" y="4121150"/>
          <p14:tracePt t="49478" x="7977188" y="4121150"/>
          <p14:tracePt t="49485" x="7977188" y="4105275"/>
          <p14:tracePt t="49493" x="7986713" y="4095750"/>
          <p14:tracePt t="49507" x="7994650" y="4079875"/>
          <p14:tracePt t="49514" x="8012113" y="4062413"/>
          <p14:tracePt t="49521" x="8020050" y="4052888"/>
          <p14:tracePt t="49529" x="8029575" y="4027488"/>
          <p14:tracePt t="49536" x="8029575" y="4011613"/>
          <p14:tracePt t="49543" x="8037513" y="3994150"/>
          <p14:tracePt t="49557" x="8045450" y="3986213"/>
          <p14:tracePt t="49564" x="8045450" y="3968750"/>
          <p14:tracePt t="49571" x="8054975" y="3968750"/>
          <p14:tracePt t="49578" x="8054975" y="3951288"/>
          <p14:tracePt t="49586" x="8054975" y="3943350"/>
          <p14:tracePt t="49593" x="8054975" y="3917950"/>
          <p14:tracePt t="49601" x="8054975" y="3875088"/>
          <p14:tracePt t="49607" x="8054975" y="3832225"/>
          <p14:tracePt t="49615" x="8054975" y="3773488"/>
          <p14:tracePt t="49621" x="8054975" y="3713163"/>
          <p14:tracePt t="49628" x="8054975" y="3654425"/>
          <p14:tracePt t="49635" x="8054975" y="3611563"/>
          <p14:tracePt t="49643" x="8045450" y="3578225"/>
          <p14:tracePt t="49650" x="8037513" y="3543300"/>
          <p14:tracePt t="49657" x="8029575" y="3527425"/>
          <p14:tracePt t="49664" x="8020050" y="3509963"/>
          <p14:tracePt t="49671" x="8012113" y="3502025"/>
          <p14:tracePt t="49678" x="8004175" y="3484563"/>
          <p14:tracePt t="49685" x="7994650" y="3467100"/>
          <p14:tracePt t="49693" x="7986713" y="3449638"/>
          <p14:tracePt t="49700" x="7969250" y="3424238"/>
          <p14:tracePt t="49707" x="7943850" y="3408363"/>
          <p14:tracePt t="49714" x="7926388" y="3365500"/>
          <p14:tracePt t="49721" x="7900988" y="3348038"/>
          <p14:tracePt t="49728" x="7885113" y="3322638"/>
          <p14:tracePt t="49735" x="7859713" y="3297238"/>
          <p14:tracePt t="49742" x="7850188" y="3279775"/>
          <p14:tracePt t="49750" x="7832725" y="3263900"/>
          <p14:tracePt t="49756" x="7816850" y="3254375"/>
          <p14:tracePt t="49763" x="7799388" y="3246438"/>
          <p14:tracePt t="49770" x="7791450" y="3238500"/>
          <p14:tracePt t="49778" x="7781925" y="3228975"/>
          <p14:tracePt t="49785" x="7766050" y="3221038"/>
          <p14:tracePt t="49792" x="7756525" y="3221038"/>
          <p14:tracePt t="49800" x="7740650" y="3221038"/>
          <p14:tracePt t="49807" x="7723188" y="3211513"/>
          <p14:tracePt t="49814" x="7715250" y="3211513"/>
          <p14:tracePt t="49821" x="7688263" y="3211513"/>
          <p14:tracePt t="49828" x="7672388" y="3211513"/>
          <p14:tracePt t="49835" x="7654925" y="3211513"/>
          <p14:tracePt t="49842" x="7637463" y="3203575"/>
          <p14:tracePt t="49850" x="7604125" y="3203575"/>
          <p14:tracePt t="49857" x="7586663" y="3203575"/>
          <p14:tracePt t="49864" x="7561263" y="3203575"/>
          <p14:tracePt t="49871" x="7527925" y="3203575"/>
          <p14:tracePt t="49878" x="7502525" y="3203575"/>
          <p14:tracePt t="49885" x="7467600" y="3203575"/>
          <p14:tracePt t="49892" x="7426325" y="3203575"/>
          <p14:tracePt t="49900" x="7383463" y="3203575"/>
          <p14:tracePt t="49907" x="7348538" y="3203575"/>
          <p14:tracePt t="49914" x="7315200" y="3203575"/>
          <p14:tracePt t="49921" x="7289800" y="3203575"/>
          <p14:tracePt t="49928" x="7272338" y="3211513"/>
          <p14:tracePt t="49935" x="7246938" y="3211513"/>
          <p14:tracePt t="49950" x="7196138" y="3238500"/>
          <p14:tracePt t="49957" x="7178675" y="3254375"/>
          <p14:tracePt t="49964" x="7153275" y="3271838"/>
          <p14:tracePt t="49971" x="7127875" y="3279775"/>
          <p14:tracePt t="49979" x="7102475" y="3297238"/>
          <p14:tracePt t="49986" x="7085013" y="3314700"/>
          <p14:tracePt t="49993" x="7069138" y="3314700"/>
          <p14:tracePt t="50001" x="7051675" y="3340100"/>
          <p14:tracePt t="50008" x="7026275" y="3355975"/>
          <p14:tracePt t="50015" x="7008813" y="3373438"/>
          <p14:tracePt t="50022" x="6983413" y="3390900"/>
          <p14:tracePt t="50029" x="6967538" y="3416300"/>
          <p14:tracePt t="50036" x="6950075" y="3424238"/>
          <p14:tracePt t="50044" x="6924675" y="3441700"/>
          <p14:tracePt t="50051" x="6899275" y="3459163"/>
          <p14:tracePt t="50058" x="6881813" y="3475038"/>
          <p14:tracePt t="50066" x="6864350" y="3492500"/>
          <p14:tracePt t="50073" x="6848475" y="3509963"/>
          <p14:tracePt t="50080" x="6838950" y="3517900"/>
          <p14:tracePt t="50087" x="6823075" y="3535363"/>
          <p14:tracePt t="50094" x="6813550" y="3543300"/>
          <p14:tracePt t="50101" x="6813550" y="3552825"/>
          <p14:tracePt t="50108" x="6805613" y="3568700"/>
          <p14:tracePt t="50116" x="6797675" y="3578225"/>
          <p14:tracePt t="50123" x="6788150" y="3586163"/>
          <p14:tracePt t="50130" x="6788150" y="3594100"/>
          <p14:tracePt t="50137" x="6788150" y="3611563"/>
          <p14:tracePt t="50144" x="6780213" y="3619500"/>
          <p14:tracePt t="50152" x="6770688" y="3636963"/>
          <p14:tracePt t="50159" x="6770688" y="3654425"/>
          <p14:tracePt t="50166" x="6762750" y="3662363"/>
          <p14:tracePt t="50174" x="6762750" y="3679825"/>
          <p14:tracePt t="50182" x="6754813" y="3697288"/>
          <p14:tracePt t="50188" x="6754813" y="3705225"/>
          <p14:tracePt t="50195" x="6754813" y="3722688"/>
          <p14:tracePt t="50202" x="6754813" y="3748088"/>
          <p14:tracePt t="50209" x="6754813" y="3763963"/>
          <p14:tracePt t="50217" x="6754813" y="3790950"/>
          <p14:tracePt t="50224" x="6754813" y="3816350"/>
          <p14:tracePt t="50232" x="6754813" y="3832225"/>
          <p14:tracePt t="50238" x="6754813" y="3857625"/>
          <p14:tracePt t="50245" x="6754813" y="3883025"/>
          <p14:tracePt t="50253" x="6754813" y="3908425"/>
          <p14:tracePt t="50260" x="6754813" y="3935413"/>
          <p14:tracePt t="50268" x="6754813" y="3960813"/>
          <p14:tracePt t="50275" x="6754813" y="3986213"/>
          <p14:tracePt t="50283" x="6754813" y="4019550"/>
          <p14:tracePt t="50289" x="6762750" y="4044950"/>
          <p14:tracePt t="50296" x="6762750" y="4070350"/>
          <p14:tracePt t="50304" x="6770688" y="4095750"/>
          <p14:tracePt t="50311" x="6780213" y="4121150"/>
          <p14:tracePt t="50318" x="6788150" y="4156075"/>
          <p14:tracePt t="50325" x="6797675" y="4189413"/>
          <p14:tracePt t="50333" x="6805613" y="4224338"/>
          <p14:tracePt t="50340" x="6813550" y="4257675"/>
          <p14:tracePt t="50347" x="6831013" y="4275138"/>
          <p14:tracePt t="50354" x="6838950" y="4300538"/>
          <p14:tracePt t="50362" x="6838950" y="4316413"/>
          <p14:tracePt t="50369" x="6848475" y="4333875"/>
          <p14:tracePt t="50377" x="6856413" y="4333875"/>
          <p14:tracePt t="50384" x="6864350" y="4351338"/>
          <p14:tracePt t="50391" x="6873875" y="4368800"/>
          <p14:tracePt t="50398" x="6881813" y="4368800"/>
          <p14:tracePt t="50405" x="6899275" y="4384675"/>
          <p14:tracePt t="50412" x="6907213" y="4402138"/>
          <p14:tracePt t="50420" x="6924675" y="4410075"/>
          <p14:tracePt t="50427" x="6932613" y="4419600"/>
          <p14:tracePt t="50434" x="6942138" y="4435475"/>
          <p14:tracePt t="50441" x="6958013" y="4452938"/>
          <p14:tracePt t="50449" x="6975475" y="4460875"/>
          <p14:tracePt t="50456" x="6975475" y="4470400"/>
          <p14:tracePt t="50463" x="6992938" y="4470400"/>
          <p14:tracePt t="50470" x="7000875" y="4478338"/>
          <p14:tracePt t="50477" x="7008813" y="4486275"/>
          <p14:tracePt t="50485" x="7026275" y="4486275"/>
          <p14:tracePt t="50492" x="7034213" y="4486275"/>
          <p14:tracePt t="50499" x="7043738" y="4495800"/>
          <p14:tracePt t="50506" x="7069138" y="4495800"/>
          <p14:tracePt t="50513" x="7102475" y="4503738"/>
          <p14:tracePt t="50520" x="7119938" y="4503738"/>
          <p14:tracePt t="50527" x="7162800" y="4503738"/>
          <p14:tracePt t="50535" x="7196138" y="4503738"/>
          <p14:tracePt t="50542" x="7239000" y="4503738"/>
          <p14:tracePt t="50549" x="7264400" y="4503738"/>
          <p14:tracePt t="50556" x="7272338" y="4503738"/>
          <p14:tracePt t="50564" x="7289800" y="4503738"/>
          <p14:tracePt t="50571" x="7315200" y="4503738"/>
          <p14:tracePt t="50585" x="7332663" y="4503738"/>
          <p14:tracePt t="50592" x="7340600" y="4503738"/>
          <p14:tracePt t="50606" x="7348538" y="4503738"/>
          <p14:tracePt t="50615" x="7366000" y="4503738"/>
          <p14:tracePt t="50621" x="7391400" y="4503738"/>
          <p14:tracePt t="50628" x="7416800" y="4495800"/>
          <p14:tracePt t="50635" x="7434263" y="4495800"/>
          <p14:tracePt t="50642" x="7459663" y="4495800"/>
          <p14:tracePt t="50650" x="7477125" y="4486275"/>
          <p14:tracePt t="50658" x="7485063" y="4486275"/>
          <p14:tracePt t="50665" x="7502525" y="4486275"/>
          <p14:tracePt t="50672" x="7510463" y="4486275"/>
          <p14:tracePt t="50686" x="7527925" y="4486275"/>
          <p14:tracePt t="50701" x="7535863" y="4486275"/>
          <p14:tracePt t="50715" x="7545388" y="4486275"/>
          <p14:tracePt t="50723" x="7553325" y="4486275"/>
          <p14:tracePt t="50730" x="7561263" y="4486275"/>
          <p14:tracePt t="50767" x="7570788" y="4486275"/>
          <p14:tracePt t="50782" x="7578725" y="4486275"/>
          <p14:tracePt t="50818" x="7586663" y="4486275"/>
          <p14:tracePt t="50884" x="7586663" y="4478338"/>
          <p14:tracePt t="50899" x="7596188" y="4478338"/>
          <p14:tracePt t="50913" x="7604125" y="4478338"/>
          <p14:tracePt t="50927" x="7604125" y="4470400"/>
          <p14:tracePt t="50942" x="7612063" y="4460875"/>
          <p14:tracePt t="50964" x="7621588" y="4452938"/>
          <p14:tracePt t="50993" x="7621588" y="4445000"/>
          <p14:tracePt t="51000" x="7629525" y="4445000"/>
          <p14:tracePt t="51007" x="7629525" y="4435475"/>
          <p14:tracePt t="51036" x="7637463" y="4435475"/>
          <p14:tracePt t="51851" x="7646988" y="4427538"/>
          <p14:tracePt t="51858" x="7646988" y="4419600"/>
          <p14:tracePt t="51865" x="7654925" y="4410075"/>
          <p14:tracePt t="51872" x="7662863" y="4402138"/>
          <p14:tracePt t="51880" x="7662863" y="4394200"/>
          <p14:tracePt t="51897" x="7680325" y="4376738"/>
          <p14:tracePt t="51900" x="7688263" y="4368800"/>
          <p14:tracePt t="51908" x="7697788" y="4359275"/>
          <p14:tracePt t="51915" x="7705725" y="4341813"/>
          <p14:tracePt t="51922" x="7723188" y="4325938"/>
          <p14:tracePt t="51930" x="7740650" y="4308475"/>
          <p14:tracePt t="51937" x="7748588" y="4300538"/>
          <p14:tracePt t="51944" x="7756525" y="4275138"/>
          <p14:tracePt t="51951" x="7773988" y="4240213"/>
          <p14:tracePt t="51958" x="7791450" y="4206875"/>
          <p14:tracePt t="51965" x="7807325" y="4181475"/>
          <p14:tracePt t="51972" x="7824788" y="4146550"/>
          <p14:tracePt t="51980" x="7832725" y="4121150"/>
          <p14:tracePt t="51987" x="7850188" y="4095750"/>
          <p14:tracePt t="51994" x="7867650" y="4079875"/>
          <p14:tracePt t="52001" x="7875588" y="4052888"/>
          <p14:tracePt t="52008" x="7893050" y="4027488"/>
          <p14:tracePt t="52015" x="7910513" y="4002088"/>
          <p14:tracePt t="52023" x="7918450" y="3976688"/>
          <p14:tracePt t="52031" x="7918450" y="3960813"/>
          <p14:tracePt t="52037" x="7926388" y="3935413"/>
          <p14:tracePt t="52044" x="7943850" y="3908425"/>
          <p14:tracePt t="52051" x="7961313" y="3883025"/>
          <p14:tracePt t="52059" x="7969250" y="3867150"/>
          <p14:tracePt t="52066" x="7986713" y="3841750"/>
          <p14:tracePt t="52073" x="8004175" y="3816350"/>
          <p14:tracePt t="52081" x="8012113" y="3798888"/>
          <p14:tracePt t="52087" x="8020050" y="3773488"/>
          <p14:tracePt t="52095" x="8037513" y="3756025"/>
          <p14:tracePt t="52102" x="8045450" y="3730625"/>
          <p14:tracePt t="52109" x="8062913" y="3713163"/>
          <p14:tracePt t="52116" x="8080375" y="3687763"/>
          <p14:tracePt t="52124" x="8088313" y="3679825"/>
          <p14:tracePt t="52131" x="8105775" y="3662363"/>
          <p14:tracePt t="52138" x="8105775" y="3646488"/>
          <p14:tracePt t="52146" x="8113713" y="3629025"/>
          <p14:tracePt t="52153" x="8121650" y="3629025"/>
          <p14:tracePt t="52160" x="8131175" y="3611563"/>
          <p14:tracePt t="52167" x="8131175" y="3603625"/>
          <p14:tracePt t="52174" x="8139113" y="3594100"/>
          <p14:tracePt t="52181" x="8147050" y="3578225"/>
          <p14:tracePt t="52188" x="8164513" y="3568700"/>
          <p14:tracePt t="52196" x="8174038" y="3560763"/>
          <p14:tracePt t="52203" x="8181975" y="3543300"/>
          <p14:tracePt t="52209" x="8199438" y="3527425"/>
          <p14:tracePt t="52217" x="8215313" y="3509963"/>
          <p14:tracePt t="52225" x="8240713" y="3484563"/>
          <p14:tracePt t="52232" x="8258175" y="3475038"/>
          <p14:tracePt t="52239" x="8275638" y="3449638"/>
          <p14:tracePt t="52246" x="8283575" y="3433763"/>
          <p14:tracePt t="52253" x="8301038" y="3416300"/>
          <p14:tracePt t="52260" x="8318500" y="3398838"/>
          <p14:tracePt t="52267" x="8334375" y="3390900"/>
          <p14:tracePt t="52274" x="8343900" y="3373438"/>
          <p14:tracePt t="52282" x="8359775" y="3355975"/>
          <p14:tracePt t="52288" x="8377238" y="3340100"/>
          <p14:tracePt t="52296" x="8402638" y="3330575"/>
          <p14:tracePt t="52303" x="8410575" y="3322638"/>
          <p14:tracePt t="52310" x="8428038" y="3305175"/>
          <p14:tracePt t="52317" x="8453438" y="3289300"/>
          <p14:tracePt t="52324" x="8478838" y="3271838"/>
          <p14:tracePt t="52332" x="8513763" y="3254375"/>
          <p14:tracePt t="52339" x="8539163" y="3238500"/>
          <p14:tracePt t="52347" x="8555038" y="3221038"/>
          <p14:tracePt t="52353" x="8589963" y="3203575"/>
          <p14:tracePt t="52360" x="8615363" y="3195638"/>
          <p14:tracePt t="52368" x="8640763" y="3186113"/>
          <p14:tracePt t="52375" x="8666163" y="3170238"/>
          <p14:tracePt t="52382" x="8691563" y="3160713"/>
          <p14:tracePt t="52389" x="8709025" y="3144838"/>
          <p14:tracePt t="52396" x="8724900" y="3135313"/>
          <p14:tracePt t="52404" x="8750300" y="3127375"/>
          <p14:tracePt t="52410" x="8777288" y="3119438"/>
          <p14:tracePt t="52418" x="8785225" y="3109913"/>
          <p14:tracePt t="52425" x="8810625" y="3101975"/>
          <p14:tracePt t="52433" x="8828088" y="3084513"/>
          <p14:tracePt t="52439" x="8843963" y="3076575"/>
          <p14:tracePt t="52447" x="8843963" y="3067050"/>
          <p14:tracePt t="52454" x="8853488" y="3067050"/>
          <p14:tracePt t="52461" x="8869363" y="3067050"/>
          <p14:tracePt t="52469" x="8869363" y="3059113"/>
          <p14:tracePt t="52476" x="8878888" y="3051175"/>
          <p14:tracePt t="52483" x="8886825" y="3041650"/>
          <p14:tracePt t="52490" x="8894763" y="3041650"/>
          <p14:tracePt t="52497" x="8904288" y="3041650"/>
          <p14:tracePt t="52504" x="8912225" y="3033713"/>
          <p14:tracePt t="52519" x="8921750" y="3033713"/>
          <p14:tracePt t="52526" x="8921750" y="3025775"/>
          <p14:tracePt t="52534" x="8937625" y="3025775"/>
          <p14:tracePt t="52548" x="8947150" y="3025775"/>
          <p14:tracePt t="52555" x="8963025" y="3016250"/>
          <p14:tracePt t="52569" x="8972550" y="3016250"/>
          <p14:tracePt t="52576" x="8980488" y="3008313"/>
          <p14:tracePt t="52584" x="8988425" y="3008313"/>
          <p14:tracePt t="52591" x="8997950" y="3000375"/>
          <p14:tracePt t="52598" x="9005888" y="3000375"/>
          <p14:tracePt t="52614" x="9023350" y="3000375"/>
          <p14:tracePt t="52620" x="9031288" y="3000375"/>
          <p14:tracePt t="52627" x="9031288" y="2990850"/>
          <p14:tracePt t="52635" x="9048750" y="2990850"/>
          <p14:tracePt t="52642" x="9056688" y="2990850"/>
          <p14:tracePt t="52649" x="9074150" y="2982913"/>
          <p14:tracePt t="52656" x="9091613" y="2982913"/>
          <p14:tracePt t="52664" x="9099550" y="2982913"/>
          <p14:tracePt t="52670" x="9117013" y="2982913"/>
          <p14:tracePt t="52677" x="9124950" y="2982913"/>
          <p14:tracePt t="52692" x="9132888" y="2982913"/>
          <p14:tracePt t="52699" x="9142413" y="2982913"/>
          <p14:tracePt t="52706" x="9150350" y="2982913"/>
          <p14:tracePt t="52714" x="9158288" y="2982913"/>
          <p14:tracePt t="52721" x="9167813" y="2982913"/>
          <p14:tracePt t="52735" x="9175750" y="2982913"/>
          <p14:tracePt t="52742" x="9183688" y="2990850"/>
          <p14:tracePt t="52764" x="9193213" y="2990850"/>
          <p14:tracePt t="52771" x="9201150" y="2990850"/>
          <p14:tracePt t="52780" x="9209088" y="3000375"/>
          <p14:tracePt t="52793" x="9218613" y="3008313"/>
          <p14:tracePt t="52800" x="9226550" y="3008313"/>
          <p14:tracePt t="52815" x="9236075" y="3008313"/>
          <p14:tracePt t="52830" x="9244013" y="3016250"/>
          <p14:tracePt t="52836" x="9251950" y="3016250"/>
          <p14:tracePt t="52843" x="9251950" y="3025775"/>
          <p14:tracePt t="52872" x="9261475" y="3033713"/>
          <p14:tracePt t="52880" x="9269413" y="3041650"/>
          <p14:tracePt t="52886" x="9269413" y="3051175"/>
          <p14:tracePt t="52901" x="9277350" y="3051175"/>
          <p14:tracePt t="52909" x="9277350" y="3059113"/>
          <p14:tracePt t="52916" x="9286875" y="3067050"/>
          <p14:tracePt t="52923" x="9294813" y="3067050"/>
          <p14:tracePt t="52930" x="9294813" y="3076575"/>
          <p14:tracePt t="52937" x="9294813" y="3084513"/>
          <p14:tracePt t="52951" x="9294813" y="3094038"/>
          <p14:tracePt t="52958" x="9302750" y="3094038"/>
          <p14:tracePt t="52965" x="9312275" y="3101975"/>
          <p14:tracePt t="52972" x="9312275" y="3109913"/>
          <p14:tracePt t="52986" x="9312275" y="3119438"/>
          <p14:tracePt t="53002" x="9320213" y="3127375"/>
          <p14:tracePt t="53008" x="9328150" y="3135313"/>
          <p14:tracePt t="53023" x="9337675" y="3144838"/>
          <p14:tracePt t="53030" x="9337675" y="3152775"/>
          <p14:tracePt t="53044" x="9337675" y="3160713"/>
          <p14:tracePt t="53051" x="9337675" y="3170238"/>
          <p14:tracePt t="53058" x="9345613" y="3170238"/>
          <p14:tracePt t="53065" x="9345613" y="3178175"/>
          <p14:tracePt t="53080" x="9353550" y="3186113"/>
          <p14:tracePt t="53086" x="9353550" y="3195638"/>
          <p14:tracePt t="53101" x="9353550" y="3203575"/>
          <p14:tracePt t="53108" x="9363075" y="3203575"/>
          <p14:tracePt t="53115" x="9363075" y="3211513"/>
          <p14:tracePt t="53122" x="9371013" y="3221038"/>
          <p14:tracePt t="53136" x="9371013" y="3228975"/>
          <p14:tracePt t="53143" x="9371013" y="3238500"/>
          <p14:tracePt t="53164" x="9371013" y="3246438"/>
          <p14:tracePt t="53171" x="9371013" y="3254375"/>
          <p14:tracePt t="53179" x="9371013" y="3263900"/>
          <p14:tracePt t="53193" x="9371013" y="3271838"/>
          <p14:tracePt t="53207" x="9371013" y="3279775"/>
          <p14:tracePt t="53236" x="9371013" y="3289300"/>
          <p14:tracePt t="53257" x="9371013" y="3297238"/>
          <p14:tracePt t="53271" x="9363075" y="3297238"/>
          <p14:tracePt t="53293" x="9363075" y="3305175"/>
          <p14:tracePt t="53300" x="9353550" y="3305175"/>
          <p14:tracePt t="53307" x="9353550" y="3314700"/>
          <p14:tracePt t="53321" x="9353550" y="3322638"/>
          <p14:tracePt t="53330" x="9345613" y="3322638"/>
          <p14:tracePt t="53364" x="9337675" y="3330575"/>
          <p14:tracePt t="53378" x="9328150" y="3340100"/>
          <p14:tracePt t="53393" x="9320213" y="3340100"/>
          <p14:tracePt t="53407" x="9320213" y="3348038"/>
          <p14:tracePt t="53421" x="9320213" y="3355975"/>
          <p14:tracePt t="53428" x="9312275" y="3365500"/>
          <p14:tracePt t="53443" x="9302750" y="3373438"/>
          <p14:tracePt t="53449" x="9302750" y="3382963"/>
          <p14:tracePt t="53464" x="9302750" y="3390900"/>
          <p14:tracePt t="53471" x="9294813" y="3398838"/>
          <p14:tracePt t="53479" x="9294813" y="3408363"/>
          <p14:tracePt t="53486" x="9286875" y="3424238"/>
          <p14:tracePt t="53493" x="9277350" y="3433763"/>
          <p14:tracePt t="53500" x="9269413" y="3441700"/>
          <p14:tracePt t="53508" x="9269413" y="3449638"/>
          <p14:tracePt t="53515" x="9261475" y="3459163"/>
          <p14:tracePt t="53522" x="9261475" y="3467100"/>
          <p14:tracePt t="53530" x="9251950" y="3475038"/>
          <p14:tracePt t="53544" x="9251950" y="3484563"/>
          <p14:tracePt t="53558" x="9251950" y="3492500"/>
          <p14:tracePt t="53565" x="9244013" y="3509963"/>
          <p14:tracePt t="53580" x="9236075" y="3517900"/>
          <p14:tracePt t="53588" x="9226550" y="3527425"/>
          <p14:tracePt t="53596" x="9226550" y="3535363"/>
          <p14:tracePt t="53602" x="9218613" y="3535363"/>
          <p14:tracePt t="53609" x="9218613" y="3543300"/>
          <p14:tracePt t="53616" x="9209088" y="3543300"/>
          <p14:tracePt t="53624" x="9209088" y="3552825"/>
          <p14:tracePt t="53638" x="9209088" y="3560763"/>
          <p14:tracePt t="53646" x="9209088" y="3568700"/>
          <p14:tracePt t="53653" x="9201150" y="3568700"/>
          <p14:tracePt t="53659" x="9201150" y="3578225"/>
          <p14:tracePt t="53667" x="9193213" y="3578225"/>
          <p14:tracePt t="53682" x="9183688" y="3578225"/>
          <p14:tracePt t="53697" x="9183688" y="3586163"/>
          <p14:tracePt t="53718" x="9175750" y="3586163"/>
          <p14:tracePt t="53732" x="9167813" y="3586163"/>
          <p14:tracePt t="53849" x="9167813" y="3594100"/>
          <p14:tracePt t="53965" x="9175750" y="3594100"/>
          <p14:tracePt t="53994" x="9175750" y="3586163"/>
          <p14:tracePt t="54030" x="9175750" y="3578225"/>
          <p14:tracePt t="54037" x="9175750" y="3568700"/>
          <p14:tracePt t="54045" x="9175750" y="3560763"/>
          <p14:tracePt t="54052" x="9175750" y="3552825"/>
          <p14:tracePt t="54059" x="9175750" y="3535363"/>
          <p14:tracePt t="54066" x="9175750" y="3517900"/>
          <p14:tracePt t="54074" x="9175750" y="3475038"/>
          <p14:tracePt t="54081" x="9175750" y="3424238"/>
          <p14:tracePt t="54088" x="9175750" y="3365500"/>
          <p14:tracePt t="54095" x="9167813" y="3322638"/>
          <p14:tracePt t="54102" x="9158288" y="3279775"/>
          <p14:tracePt t="54109" x="9158288" y="3228975"/>
          <p14:tracePt t="54117" x="9150350" y="3186113"/>
          <p14:tracePt t="54124" x="9142413" y="3152775"/>
          <p14:tracePt t="54131" x="9124950" y="3119438"/>
          <p14:tracePt t="54138" x="9117013" y="3076575"/>
          <p14:tracePt t="54146" x="9107488" y="3016250"/>
          <p14:tracePt t="54152" x="9082088" y="2949575"/>
          <p14:tracePt t="54159" x="9064625" y="2906713"/>
          <p14:tracePt t="54167" x="9056688" y="2855913"/>
          <p14:tracePt t="54174" x="9039225" y="2813050"/>
          <p14:tracePt t="54181" x="9013825" y="2762250"/>
          <p14:tracePt t="54189" x="9013825" y="2727325"/>
          <p14:tracePt t="54196" x="8997950" y="2701925"/>
          <p14:tracePt t="54203" x="8988425" y="2686050"/>
          <p14:tracePt t="54210" x="8972550" y="2668588"/>
          <p14:tracePt t="54217" x="8963025" y="2660650"/>
          <p14:tracePt t="54224" x="8963025" y="2651125"/>
          <p14:tracePt t="54231" x="8963025" y="2643188"/>
          <p14:tracePt t="54238" x="8955088" y="2643188"/>
          <p14:tracePt t="54246" x="8947150" y="2643188"/>
          <p14:tracePt t="54252" x="8937625" y="2633663"/>
          <p14:tracePt t="54260" x="8937625" y="2625725"/>
          <p14:tracePt t="54275" x="8929688" y="2617788"/>
          <p14:tracePt t="54282" x="8921750" y="2608263"/>
          <p14:tracePt t="54297" x="8912225" y="2608263"/>
          <p14:tracePt t="54303" x="8904288" y="2600325"/>
          <p14:tracePt t="54311" x="8904288" y="2592388"/>
          <p14:tracePt t="54317" x="8894763" y="2582863"/>
          <p14:tracePt t="54332" x="8878888" y="2582863"/>
          <p14:tracePt t="54339" x="8869363" y="2574925"/>
          <p14:tracePt t="54346" x="8861425" y="2566988"/>
          <p14:tracePt t="54353" x="8843963" y="2557463"/>
          <p14:tracePt t="54362" x="8818563" y="2557463"/>
          <p14:tracePt t="54368" x="8810625" y="2549525"/>
          <p14:tracePt t="54375" x="8785225" y="2532063"/>
          <p14:tracePt t="54382" x="8767763" y="2524125"/>
          <p14:tracePt t="54389" x="8750300" y="2516188"/>
          <p14:tracePt t="54397" x="8724900" y="2498725"/>
          <p14:tracePt t="54404" x="8709025" y="2481263"/>
          <p14:tracePt t="54412" x="8683625" y="2473325"/>
          <p14:tracePt t="54418" x="8666163" y="2463800"/>
          <p14:tracePt t="54425" x="8658225" y="2455863"/>
          <p14:tracePt t="54433" x="8648700" y="2447925"/>
          <p14:tracePt t="54440" x="8640763" y="2438400"/>
          <p14:tracePt t="54462" x="8632825" y="2438400"/>
          <p14:tracePt t="54469" x="8623300" y="2438400"/>
          <p14:tracePt t="54476" x="8623300" y="2430463"/>
          <p14:tracePt t="54491" x="8615363" y="2430463"/>
          <p14:tracePt t="54555" x="8615363" y="2422525"/>
          <p14:tracePt t="54577" x="8623300" y="2422525"/>
          <p14:tracePt t="54585" x="8632825" y="2422525"/>
          <p14:tracePt t="54599" x="8640763" y="2422525"/>
          <p14:tracePt t="54606" x="8648700" y="2422525"/>
          <p14:tracePt t="54620" x="8658225" y="2422525"/>
          <p14:tracePt t="54628" x="8666163" y="2422525"/>
          <p14:tracePt t="54635" x="8683625" y="2413000"/>
          <p14:tracePt t="54642" x="8699500" y="2405063"/>
          <p14:tracePt t="54649" x="8734425" y="2397125"/>
          <p14:tracePt t="54657" x="8767763" y="2387600"/>
          <p14:tracePt t="54664" x="8802688" y="2371725"/>
          <p14:tracePt t="54671" x="8843963" y="2362200"/>
          <p14:tracePt t="54679" x="8869363" y="2344738"/>
          <p14:tracePt t="54686" x="8894763" y="2336800"/>
          <p14:tracePt t="54694" x="8921750" y="2328863"/>
          <p14:tracePt t="54701" x="8937625" y="2328863"/>
          <p14:tracePt t="54708" x="8955088" y="2319338"/>
          <p14:tracePt t="54715" x="8988425" y="2303463"/>
          <p14:tracePt t="54722" x="9013825" y="2293938"/>
          <p14:tracePt t="54730" x="9039225" y="2286000"/>
          <p14:tracePt t="54737" x="9064625" y="2278063"/>
          <p14:tracePt t="54744" x="9091613" y="2268538"/>
          <p14:tracePt t="54751" x="9117013" y="2260600"/>
          <p14:tracePt t="54759" x="9142413" y="2252663"/>
          <p14:tracePt t="54766" x="9150350" y="2252663"/>
          <p14:tracePt t="54773" x="9158288" y="2243138"/>
          <p14:tracePt t="54780" x="9167813" y="2243138"/>
          <p14:tracePt t="54802" x="9175750" y="2243138"/>
          <p14:tracePt t="54809" x="9183688" y="2243138"/>
          <p14:tracePt t="54824" x="9193213" y="2243138"/>
          <p14:tracePt t="54830" x="9201150" y="2243138"/>
          <p14:tracePt t="54845" x="9209088" y="2243138"/>
          <p14:tracePt t="54874" x="9218613" y="2243138"/>
          <p14:tracePt t="54894" x="9226550" y="2243138"/>
          <p14:tracePt t="54918" x="9236075" y="2243138"/>
          <p14:tracePt t="54939" x="9244013" y="2243138"/>
          <p14:tracePt t="55070" x="9244013" y="2252663"/>
          <p14:tracePt t="55077" x="9244013" y="2260600"/>
          <p14:tracePt t="55084" x="9244013" y="2268538"/>
          <p14:tracePt t="55099" x="9244013" y="2286000"/>
          <p14:tracePt t="55106" x="9244013" y="2293938"/>
          <p14:tracePt t="55121" x="9244013" y="2303463"/>
          <p14:tracePt t="55128" x="9244013" y="2311400"/>
          <p14:tracePt t="55135" x="9244013" y="2328863"/>
          <p14:tracePt t="55143" x="9244013" y="2336800"/>
          <p14:tracePt t="55150" x="9244013" y="2344738"/>
          <p14:tracePt t="55158" x="9244013" y="2362200"/>
          <p14:tracePt t="55165" x="9236075" y="2379663"/>
          <p14:tracePt t="55180" x="9226550" y="2397125"/>
          <p14:tracePt t="55187" x="9226550" y="2405063"/>
          <p14:tracePt t="55195" x="9226550" y="2422525"/>
          <p14:tracePt t="55201" x="9226550" y="2447925"/>
          <p14:tracePt t="55208" x="9218613" y="2473325"/>
          <p14:tracePt t="55216" x="9218613" y="2489200"/>
          <p14:tracePt t="55223" x="9218613" y="2516188"/>
          <p14:tracePt t="55230" x="9209088" y="2541588"/>
          <p14:tracePt t="55237" x="9201150" y="2549525"/>
          <p14:tracePt t="55245" x="9201150" y="2566988"/>
          <p14:tracePt t="55252" x="9201150" y="2582863"/>
          <p14:tracePt t="55260" x="9193213" y="2582863"/>
          <p14:tracePt t="55267" x="9193213" y="2592388"/>
          <p14:tracePt t="55274" x="9183688" y="2600325"/>
          <p14:tracePt t="55288" x="9183688" y="2608263"/>
          <p14:tracePt t="55303" x="9183688" y="2617788"/>
          <p14:tracePt t="55310" x="9183688" y="2625725"/>
          <p14:tracePt t="55324" x="9183688" y="2633663"/>
          <p14:tracePt t="55340" x="9183688" y="2643188"/>
          <p14:tracePt t="55376" x="9183688" y="2651125"/>
          <p14:tracePt t="55390" x="9183688" y="2660650"/>
          <p14:tracePt t="56506" x="9183688" y="2668588"/>
          <p14:tracePt t="56514" x="9183688" y="2686050"/>
          <p14:tracePt t="56521" x="9183688" y="2693988"/>
          <p14:tracePt t="56528" x="9183688" y="2701925"/>
          <p14:tracePt t="56536" x="9183688" y="2727325"/>
          <p14:tracePt t="56543" x="9183688" y="2736850"/>
          <p14:tracePt t="56550" x="9183688" y="2752725"/>
          <p14:tracePt t="56557" x="9183688" y="2770188"/>
          <p14:tracePt t="56571" x="9183688" y="2787650"/>
          <p14:tracePt t="56578" x="9183688" y="2795588"/>
          <p14:tracePt t="56585" x="9183688" y="2820988"/>
          <p14:tracePt t="56593" x="9183688" y="2838450"/>
          <p14:tracePt t="56600" x="9183688" y="2846388"/>
          <p14:tracePt t="56608" x="9183688" y="2863850"/>
          <p14:tracePt t="56615" x="9183688" y="2881313"/>
          <p14:tracePt t="56622" x="9183688" y="2889250"/>
          <p14:tracePt t="56629" x="9183688" y="2906713"/>
          <p14:tracePt t="56636" x="9183688" y="2914650"/>
          <p14:tracePt t="56644" x="9183688" y="2940050"/>
          <p14:tracePt t="56651" x="9183688" y="2957513"/>
          <p14:tracePt t="56659" x="9183688" y="2965450"/>
          <p14:tracePt t="56665" x="9183688" y="2990850"/>
          <p14:tracePt t="56672" x="9183688" y="3000375"/>
          <p14:tracePt t="56679" x="9183688" y="3016250"/>
          <p14:tracePt t="56687" x="9183688" y="3041650"/>
          <p14:tracePt t="56694" x="9183688" y="3051175"/>
          <p14:tracePt t="56701" x="9183688" y="3067050"/>
          <p14:tracePt t="56709" x="9183688" y="3084513"/>
          <p14:tracePt t="56716" x="9183688" y="3094038"/>
          <p14:tracePt t="56723" x="9183688" y="3109913"/>
          <p14:tracePt t="56731" x="9183688" y="3119438"/>
          <p14:tracePt t="56738" x="9183688" y="3135313"/>
          <p14:tracePt t="56745" x="9183688" y="3152775"/>
          <p14:tracePt t="56753" x="9183688" y="3160713"/>
          <p14:tracePt t="56760" x="9183688" y="3178175"/>
          <p14:tracePt t="56767" x="9183688" y="3186113"/>
          <p14:tracePt t="56774" x="9183688" y="3203575"/>
          <p14:tracePt t="56781" x="9183688" y="3211513"/>
          <p14:tracePt t="56788" x="9183688" y="3221038"/>
          <p14:tracePt t="56795" x="9183688" y="3238500"/>
          <p14:tracePt t="56811" x="9183688" y="3246438"/>
          <p14:tracePt t="56817" x="9183688" y="3254375"/>
          <p14:tracePt t="56824" x="9183688" y="3263900"/>
          <p14:tracePt t="56832" x="9183688" y="3271838"/>
          <p14:tracePt t="56839" x="9183688" y="3279775"/>
          <p14:tracePt t="56846" x="9183688" y="3289300"/>
          <p14:tracePt t="56853" x="9183688" y="3314700"/>
          <p14:tracePt t="56861" x="9183688" y="3330575"/>
          <p14:tracePt t="56868" x="9183688" y="3340100"/>
          <p14:tracePt t="56875" x="9183688" y="3355975"/>
          <p14:tracePt t="56882" x="9183688" y="3365500"/>
          <p14:tracePt t="56889" x="9183688" y="3382963"/>
          <p14:tracePt t="56909" x="9183688" y="3408363"/>
          <p14:tracePt t="56912" x="9183688" y="3424238"/>
          <p14:tracePt t="56919" x="9183688" y="3449638"/>
          <p14:tracePt t="56927" x="9183688" y="3467100"/>
          <p14:tracePt t="56934" x="9193213" y="3492500"/>
          <p14:tracePt t="56941" x="9193213" y="3509963"/>
          <p14:tracePt t="56948" x="9193213" y="3527425"/>
          <p14:tracePt t="56955" x="9193213" y="3543300"/>
          <p14:tracePt t="56963" x="9193213" y="3560763"/>
          <p14:tracePt t="56977" x="9193213" y="3578225"/>
          <p14:tracePt t="56984" x="9193213" y="3586163"/>
          <p14:tracePt t="56999" x="9193213" y="3603625"/>
          <p14:tracePt t="57014" x="9193213" y="3611563"/>
          <p14:tracePt t="57021" x="9201150" y="3629025"/>
          <p14:tracePt t="57035" x="9201150" y="3636963"/>
          <p14:tracePt t="57043" x="9201150" y="3654425"/>
          <p14:tracePt t="57057" x="9201150" y="3662363"/>
          <p14:tracePt t="57064" x="9201150" y="3671888"/>
          <p14:tracePt t="57071" x="9201150" y="3679825"/>
          <p14:tracePt t="57078" x="9201150" y="3687763"/>
          <p14:tracePt t="57085" x="9201150" y="3697288"/>
          <p14:tracePt t="57100" x="9201150" y="3713163"/>
          <p14:tracePt t="57107" x="9201150" y="3730625"/>
          <p14:tracePt t="57122" x="9201150" y="3738563"/>
          <p14:tracePt t="57128" x="9201150" y="3748088"/>
          <p14:tracePt t="57136" x="9201150" y="3756025"/>
          <p14:tracePt t="57143" x="9201150" y="3763963"/>
          <p14:tracePt t="57150" x="9201150" y="3773488"/>
          <p14:tracePt t="57157" x="9201150" y="3781425"/>
          <p14:tracePt t="57165" x="9201150" y="3790950"/>
          <p14:tracePt t="57171" x="9201150" y="3798888"/>
          <p14:tracePt t="57186" x="9201150" y="3806825"/>
          <p14:tracePt t="57201" x="9201150" y="3816350"/>
          <p14:tracePt t="57215" x="9201150" y="3824288"/>
          <p14:tracePt t="57222" x="9201150" y="3832225"/>
          <p14:tracePt t="57229" x="9201150" y="3841750"/>
          <p14:tracePt t="57251" x="9201150" y="3849688"/>
          <p14:tracePt t="57259" x="9201150" y="3857625"/>
          <p14:tracePt t="57272" x="9201150" y="3867150"/>
          <p14:tracePt t="57286" x="9201150" y="3875088"/>
          <p14:tracePt t="57337" x="9201150" y="3883025"/>
          <p14:tracePt t="57359" x="9201150" y="3892550"/>
          <p14:tracePt t="57452" x="9201150" y="3900488"/>
          <p14:tracePt t="57567" x="9201150" y="3892550"/>
          <p14:tracePt t="58154" x="9158288" y="3892550"/>
          <p14:tracePt t="58161" x="9039225" y="3908425"/>
          <p14:tracePt t="58168" x="8929688" y="3908425"/>
          <p14:tracePt t="58175" x="8818563" y="3908425"/>
          <p14:tracePt t="58183" x="8699500" y="3917950"/>
          <p14:tracePt t="58190" x="8605838" y="3935413"/>
          <p14:tracePt t="58197" x="8504238" y="3943350"/>
          <p14:tracePt t="58204" x="8420100" y="3943350"/>
          <p14:tracePt t="58211" x="8334375" y="3951288"/>
          <p14:tracePt t="58218" x="8240713" y="3976688"/>
          <p14:tracePt t="58225" x="8174038" y="3976688"/>
          <p14:tracePt t="58232" x="8139113" y="3986213"/>
          <p14:tracePt t="58239" x="8113713" y="3994150"/>
          <p14:tracePt t="58246" x="8088313" y="3994150"/>
          <p14:tracePt t="58253" x="8070850" y="3994150"/>
          <p14:tracePt t="58260" x="8037513" y="3994150"/>
          <p14:tracePt t="58268" x="8004175" y="3994150"/>
          <p14:tracePt t="58275" x="7977188" y="3994150"/>
          <p14:tracePt t="58282" x="7926388" y="3994150"/>
          <p14:tracePt t="58289" x="7893050" y="3994150"/>
          <p14:tracePt t="58296" x="7842250" y="3994150"/>
          <p14:tracePt t="58304" x="7781925" y="3994150"/>
          <p14:tracePt t="58311" x="7740650" y="3994150"/>
          <p14:tracePt t="58317" x="7680325" y="3994150"/>
          <p14:tracePt t="58325" x="7637463" y="3994150"/>
          <p14:tracePt t="58332" x="7578725" y="3994150"/>
          <p14:tracePt t="58339" x="7535863" y="4002088"/>
          <p14:tracePt t="58346" x="7477125" y="4011613"/>
          <p14:tracePt t="58354" x="7426325" y="4019550"/>
          <p14:tracePt t="58360" x="7383463" y="4027488"/>
          <p14:tracePt t="58368" x="7340600" y="4027488"/>
          <p14:tracePt t="58375" x="7281863" y="4027488"/>
          <p14:tracePt t="58382" x="7239000" y="4027488"/>
          <p14:tracePt t="58389" x="7178675" y="4027488"/>
          <p14:tracePt t="58397" x="7137400" y="4027488"/>
          <p14:tracePt t="58404" x="7077075" y="4027488"/>
          <p14:tracePt t="58411" x="7034213" y="4027488"/>
          <p14:tracePt t="58418" x="7000875" y="4027488"/>
          <p14:tracePt t="58425" x="6975475" y="4027488"/>
          <p14:tracePt t="58432" x="6958013" y="4027488"/>
          <p14:tracePt t="58440" x="6932613" y="4027488"/>
          <p14:tracePt t="58447" x="6915150" y="4027488"/>
          <p14:tracePt t="58454" x="6907213" y="4027488"/>
          <p14:tracePt t="58461" x="6881813" y="4027488"/>
          <p14:tracePt t="58468" x="6864350" y="4027488"/>
          <p14:tracePt t="58476" x="6848475" y="4027488"/>
          <p14:tracePt t="58483" x="6823075" y="4027488"/>
          <p14:tracePt t="58490" x="6797675" y="4019550"/>
          <p14:tracePt t="58497" x="6770688" y="4019550"/>
          <p14:tracePt t="58504" x="6745288" y="4011613"/>
          <p14:tracePt t="58511" x="6711950" y="4011613"/>
          <p14:tracePt t="58518" x="6678613" y="4002088"/>
          <p14:tracePt t="58526" x="6653213" y="4002088"/>
          <p14:tracePt t="58533" x="6626225" y="4002088"/>
          <p14:tracePt t="58541" x="6592888" y="4002088"/>
          <p14:tracePt t="58547" x="6567488" y="3994150"/>
          <p14:tracePt t="58554" x="6550025" y="3994150"/>
          <p14:tracePt t="58562" x="6516688" y="3994150"/>
          <p14:tracePt t="58569" x="6491288" y="3994150"/>
          <p14:tracePt t="58577" x="6465888" y="3994150"/>
          <p14:tracePt t="58584" x="6440488" y="3986213"/>
          <p14:tracePt t="58591" x="6405563" y="3986213"/>
          <p14:tracePt t="58598" x="6380163" y="3976688"/>
          <p14:tracePt t="58605" x="6354763" y="3976688"/>
          <p14:tracePt t="58613" x="6329363" y="3968750"/>
          <p14:tracePt t="58620" x="6303963" y="3968750"/>
          <p14:tracePt t="58627" x="6278563" y="3968750"/>
          <p14:tracePt t="58634" x="6270625" y="3968750"/>
          <p14:tracePt t="58642" x="6253163" y="3968750"/>
          <p14:tracePt t="58657" x="6245225" y="3968750"/>
          <p14:tracePt t="58663" x="6235700" y="3968750"/>
          <p14:tracePt t="58678" x="6227763" y="3968750"/>
          <p14:tracePt t="58692" x="6219825" y="3968750"/>
          <p14:tracePt t="58714" x="6210300" y="3968750"/>
          <p14:tracePt t="58807" x="6219825" y="3968750"/>
          <p14:tracePt t="58822" x="6227763" y="3968750"/>
          <p14:tracePt t="58836" x="6235700" y="3968750"/>
          <p14:tracePt t="58843" x="6245225" y="3968750"/>
          <p14:tracePt t="58859" x="6253163" y="3968750"/>
          <p14:tracePt t="58866" x="6261100" y="3968750"/>
          <p14:tracePt t="58880" x="6270625" y="3968750"/>
          <p14:tracePt t="58887" x="6278563" y="3968750"/>
          <p14:tracePt t="58895" x="6286500" y="3968750"/>
          <p14:tracePt t="58902" x="6303963" y="3968750"/>
          <p14:tracePt t="58909" x="6329363" y="3968750"/>
          <p14:tracePt t="58916" x="6354763" y="3968750"/>
          <p14:tracePt t="58925" x="6397625" y="3968750"/>
          <p14:tracePt t="58931" x="6440488" y="3968750"/>
          <p14:tracePt t="58938" x="6499225" y="3968750"/>
          <p14:tracePt t="58945" x="6559550" y="3968750"/>
          <p14:tracePt t="58953" x="6600825" y="3968750"/>
          <p14:tracePt t="58961" x="6661150" y="3960813"/>
          <p14:tracePt t="58968" x="6694488" y="3960813"/>
          <p14:tracePt t="58975" x="6729413" y="3960813"/>
          <p14:tracePt t="58982" x="6770688" y="3951288"/>
          <p14:tracePt t="58990" x="6805613" y="3951288"/>
          <p14:tracePt t="58996" x="6831013" y="3951288"/>
          <p14:tracePt t="59003" x="6864350" y="3943350"/>
          <p14:tracePt t="59011" x="6907213" y="3943350"/>
          <p14:tracePt t="59018" x="6942138" y="3943350"/>
          <p14:tracePt t="59025" x="6975475" y="3943350"/>
          <p14:tracePt t="59032" x="6992938" y="3943350"/>
          <p14:tracePt t="59040" x="7026275" y="3935413"/>
          <p14:tracePt t="59047" x="7059613" y="3935413"/>
          <p14:tracePt t="59054" x="7094538" y="3935413"/>
          <p14:tracePt t="59061" x="7137400" y="3925888"/>
          <p14:tracePt t="59068" x="7178675" y="3925888"/>
          <p14:tracePt t="59076" x="7256463" y="3917950"/>
          <p14:tracePt t="59083" x="7340600" y="3917950"/>
          <p14:tracePt t="59090" x="7426325" y="3917950"/>
          <p14:tracePt t="59097" x="7493000" y="3917950"/>
          <p14:tracePt t="59104" x="7545388" y="3908425"/>
          <p14:tracePt t="59111" x="7596188" y="3908425"/>
          <p14:tracePt t="59118" x="7637463" y="3908425"/>
          <p14:tracePt t="59126" x="7688263" y="3900488"/>
          <p14:tracePt t="59133" x="7723188" y="3900488"/>
          <p14:tracePt t="59141" x="7773988" y="3892550"/>
          <p14:tracePt t="59147" x="7816850" y="3892550"/>
          <p14:tracePt t="59154" x="7875588" y="3892550"/>
          <p14:tracePt t="59162" x="7951788" y="3883025"/>
          <p14:tracePt t="59169" x="8054975" y="3857625"/>
          <p14:tracePt t="59176" x="8121650" y="3857625"/>
          <p14:tracePt t="59183" x="8181975" y="3857625"/>
          <p14:tracePt t="59190" x="8215313" y="3857625"/>
          <p14:tracePt t="59197" x="8258175" y="3849688"/>
          <p14:tracePt t="59204" x="8283575" y="3849688"/>
          <p14:tracePt t="59211" x="8318500" y="3849688"/>
          <p14:tracePt t="59218" x="8359775" y="3849688"/>
          <p14:tracePt t="59225" x="8402638" y="3849688"/>
          <p14:tracePt t="59233" x="8445500" y="3849688"/>
          <p14:tracePt t="59241" x="8496300" y="3849688"/>
          <p14:tracePt t="59247" x="8539163" y="3849688"/>
          <p14:tracePt t="59255" x="8580438" y="3849688"/>
          <p14:tracePt t="59262" x="8623300" y="3849688"/>
          <p14:tracePt t="59269" x="8674100" y="3849688"/>
          <p14:tracePt t="59276" x="8716963" y="3849688"/>
          <p14:tracePt t="59283" x="8759825" y="3857625"/>
          <p14:tracePt t="59291" x="8793163" y="3857625"/>
          <p14:tracePt t="59297" x="8818563" y="3867150"/>
          <p14:tracePt t="59304" x="8836025" y="3867150"/>
          <p14:tracePt t="59311" x="8853488" y="3867150"/>
          <p14:tracePt t="59318" x="8861425" y="3875088"/>
          <p14:tracePt t="59326" x="8869363" y="3875088"/>
          <p14:tracePt t="59332" x="8878888" y="3875088"/>
          <p14:tracePt t="59341" x="8886825" y="3875088"/>
          <p14:tracePt t="59347" x="8894763" y="3875088"/>
          <p14:tracePt t="59355" x="8912225" y="3883025"/>
          <p14:tracePt t="59362" x="8929688" y="3883025"/>
          <p14:tracePt t="59369" x="8963025" y="3892550"/>
          <p14:tracePt t="59376" x="9005888" y="3892550"/>
          <p14:tracePt t="59383" x="9039225" y="3892550"/>
          <p14:tracePt t="59390" x="9074150" y="3892550"/>
          <p14:tracePt t="59397" x="9099550" y="3900488"/>
          <p14:tracePt t="59404" x="9124950" y="3908425"/>
          <p14:tracePt t="59411" x="9158288" y="3908425"/>
          <p14:tracePt t="59418" x="9183688" y="3917950"/>
          <p14:tracePt t="59425" x="9201150" y="3925888"/>
          <p14:tracePt t="59432" x="9209088" y="3925888"/>
          <p14:tracePt t="59440" x="9226550" y="3935413"/>
          <p14:tracePt t="59447" x="9244013" y="3943350"/>
          <p14:tracePt t="59454" x="9251950" y="3943350"/>
          <p14:tracePt t="59461" x="9261475" y="3951288"/>
          <p14:tracePt t="59468" x="9269413" y="3951288"/>
          <p14:tracePt t="59482" x="9277350" y="3951288"/>
          <p14:tracePt t="59490" x="9286875" y="3951288"/>
          <p14:tracePt t="59496" x="9286875" y="3960813"/>
          <p14:tracePt t="59503" x="9302750" y="3960813"/>
          <p14:tracePt t="59510" x="9312275" y="3960813"/>
          <p14:tracePt t="59524" x="9320213" y="3960813"/>
          <p14:tracePt t="59531" x="9328150" y="3960813"/>
          <p14:tracePt t="59540" x="9337675" y="3960813"/>
          <p14:tracePt t="59553" x="9345613" y="3960813"/>
          <p14:tracePt t="59567" x="9353550" y="3960813"/>
          <p14:tracePt t="59976" x="9353550" y="3951288"/>
          <p14:tracePt t="59983" x="9337675" y="3935413"/>
          <p14:tracePt t="59990" x="9328150" y="3900488"/>
          <p14:tracePt t="59997" x="9320213" y="3849688"/>
          <p14:tracePt t="60004" x="9302750" y="3790950"/>
          <p14:tracePt t="60011" x="9277350" y="3713163"/>
          <p14:tracePt t="60018" x="9261475" y="3629025"/>
          <p14:tracePt t="60026" x="9244013" y="3543300"/>
          <p14:tracePt t="60033" x="9226550" y="3467100"/>
          <p14:tracePt t="60042" x="9218613" y="3424238"/>
          <p14:tracePt t="60047" x="9193213" y="3373438"/>
          <p14:tracePt t="60054" x="9193213" y="3348038"/>
          <p14:tracePt t="60062" x="9183688" y="3322638"/>
          <p14:tracePt t="60069" x="9175750" y="3314700"/>
          <p14:tracePt t="60076" x="9175750" y="3297238"/>
          <p14:tracePt t="60083" x="9167813" y="3279775"/>
          <p14:tracePt t="60097" x="9158288" y="3271838"/>
          <p14:tracePt t="60104" x="9150350" y="3254375"/>
          <p14:tracePt t="60111" x="9150350" y="3246438"/>
          <p14:tracePt t="60119" x="9142413" y="3221038"/>
          <p14:tracePt t="60126" x="9142413" y="3195638"/>
          <p14:tracePt t="60133" x="9132888" y="3170238"/>
          <p14:tracePt t="60141" x="9124950" y="3119438"/>
          <p14:tracePt t="60148" x="9124950" y="3094038"/>
          <p14:tracePt t="60157" x="9117013" y="3076575"/>
          <p14:tracePt t="60162" x="9107488" y="3051175"/>
          <p14:tracePt t="60169" x="9107488" y="3025775"/>
          <p14:tracePt t="60176" x="9099550" y="3008313"/>
          <p14:tracePt t="60183" x="9099550" y="2990850"/>
          <p14:tracePt t="60190" x="9091613" y="2974975"/>
          <p14:tracePt t="60197" x="9091613" y="2957513"/>
          <p14:tracePt t="60205" x="9091613" y="2932113"/>
          <p14:tracePt t="60212" x="9082088" y="2914650"/>
          <p14:tracePt t="60219" x="9082088" y="2897188"/>
          <p14:tracePt t="60226" x="9082088" y="2871788"/>
          <p14:tracePt t="60233" x="9082088" y="2846388"/>
          <p14:tracePt t="60241" x="9082088" y="2838450"/>
          <p14:tracePt t="60248" x="9082088" y="2830513"/>
          <p14:tracePt t="60256" x="9082088" y="2820988"/>
          <p14:tracePt t="60262" x="9082088" y="2813050"/>
          <p14:tracePt t="60276" x="9082088" y="2805113"/>
          <p14:tracePt t="60283" x="9082088" y="2795588"/>
          <p14:tracePt t="60305" x="9082088" y="2778125"/>
          <p14:tracePt t="60312" x="9082088" y="2770188"/>
          <p14:tracePt t="60320" x="9082088" y="2752725"/>
          <p14:tracePt t="60327" x="9082088" y="2727325"/>
          <p14:tracePt t="60335" x="9082088" y="2711450"/>
          <p14:tracePt t="60342" x="9082088" y="2693988"/>
          <p14:tracePt t="60349" x="9082088" y="2676525"/>
          <p14:tracePt t="60363" x="9082088" y="2668588"/>
          <p14:tracePt t="60370" x="9082088" y="2660650"/>
          <p14:tracePt t="60385" x="9082088" y="2651125"/>
          <p14:tracePt t="60392" x="9082088" y="2643188"/>
          <p14:tracePt t="60407" x="9082088" y="2633663"/>
          <p14:tracePt t="60443" x="9082088" y="2625725"/>
          <p14:tracePt t="60871" x="9082088" y="2633663"/>
          <p14:tracePt t="60893" x="9082088" y="2643188"/>
          <p14:tracePt t="60908" x="9082088" y="2651125"/>
          <p14:tracePt t="60937" x="9082088" y="2660650"/>
          <p14:tracePt t="60944" x="9082088" y="2668588"/>
          <p14:tracePt t="60959" x="9082088" y="2676525"/>
          <p14:tracePt t="60966" x="9082088" y="2686050"/>
          <p14:tracePt t="60973" x="9082088" y="2693988"/>
          <p14:tracePt t="60995" x="9082088" y="2711450"/>
          <p14:tracePt t="61002" x="9082088" y="2719388"/>
          <p14:tracePt t="61017" x="9082088" y="2727325"/>
          <p14:tracePt t="61024" x="9082088" y="2736850"/>
          <p14:tracePt t="61031" x="9082088" y="2744788"/>
          <p14:tracePt t="61039" x="9082088" y="2752725"/>
          <p14:tracePt t="61045" x="9082088" y="2762250"/>
          <p14:tracePt t="61052" x="9082088" y="2770188"/>
          <p14:tracePt t="61059" x="9082088" y="2795588"/>
          <p14:tracePt t="61067" x="9082088" y="2805113"/>
          <p14:tracePt t="61074" x="9082088" y="2820988"/>
          <p14:tracePt t="61081" x="9082088" y="2838450"/>
          <p14:tracePt t="61089" x="9082088" y="2855913"/>
          <p14:tracePt t="61096" x="9082088" y="2881313"/>
          <p14:tracePt t="61103" x="9091613" y="2914650"/>
          <p14:tracePt t="61111" x="9091613" y="2932113"/>
          <p14:tracePt t="61118" x="9099550" y="2965450"/>
          <p14:tracePt t="61125" x="9099550" y="2990850"/>
          <p14:tracePt t="61132" x="9099550" y="3033713"/>
          <p14:tracePt t="61140" x="9099550" y="3059113"/>
          <p14:tracePt t="61147" x="9099550" y="3084513"/>
          <p14:tracePt t="61154" x="9099550" y="3119438"/>
          <p14:tracePt t="61161" x="9099550" y="3144838"/>
          <p14:tracePt t="61168" x="9099550" y="3170238"/>
          <p14:tracePt t="61175" x="9099550" y="3195638"/>
          <p14:tracePt t="61182" x="9099550" y="3221038"/>
          <p14:tracePt t="61190" x="9099550" y="3238500"/>
          <p14:tracePt t="61197" x="9099550" y="3263900"/>
          <p14:tracePt t="61205" x="9099550" y="3279775"/>
          <p14:tracePt t="61211" x="9099550" y="3297238"/>
          <p14:tracePt t="61218" x="9099550" y="3322638"/>
          <p14:tracePt t="61225" x="9099550" y="3340100"/>
          <p14:tracePt t="61233" x="9099550" y="3355975"/>
          <p14:tracePt t="61240" x="9099550" y="3382963"/>
          <p14:tracePt t="61247" x="9107488" y="3398838"/>
          <p14:tracePt t="61255" x="9107488" y="3416300"/>
          <p14:tracePt t="61262" x="9107488" y="3433763"/>
          <p14:tracePt t="61269" x="9107488" y="3459163"/>
          <p14:tracePt t="61276" x="9107488" y="3467100"/>
          <p14:tracePt t="61283" x="9107488" y="3484563"/>
          <p14:tracePt t="61291" x="9107488" y="3492500"/>
          <p14:tracePt t="61298" x="9107488" y="3509963"/>
          <p14:tracePt t="61306" x="9107488" y="3527425"/>
          <p14:tracePt t="61320" x="9107488" y="3543300"/>
          <p14:tracePt t="61327" x="9107488" y="3552825"/>
          <p14:tracePt t="61334" x="9107488" y="3560763"/>
          <p14:tracePt t="61341" x="9107488" y="3578225"/>
          <p14:tracePt t="61357" x="9107488" y="3586163"/>
          <p14:tracePt t="61363" x="9107488" y="3603625"/>
          <p14:tracePt t="61377" x="9107488" y="3611563"/>
          <p14:tracePt t="61385" x="9107488" y="3629025"/>
          <p14:tracePt t="61399" x="9117013" y="3636963"/>
          <p14:tracePt t="61406" x="9117013" y="3646488"/>
          <p14:tracePt t="61414" x="9117013" y="3654425"/>
          <p14:tracePt t="61421" x="9124950" y="3662363"/>
          <p14:tracePt t="61428" x="9124950" y="3671888"/>
          <p14:tracePt t="61442" x="9124950" y="3687763"/>
          <p14:tracePt t="61449" x="9124950" y="3697288"/>
          <p14:tracePt t="61463" x="9124950" y="3713163"/>
          <p14:tracePt t="61472" x="9124950" y="3722688"/>
          <p14:tracePt t="61477" x="9132888" y="3722688"/>
          <p14:tracePt t="61485" x="9132888" y="3730625"/>
          <p14:tracePt t="61492" x="9132888" y="3738563"/>
          <p14:tracePt t="61499" x="9142413" y="3748088"/>
          <p14:tracePt t="61507" x="9142413" y="3756025"/>
          <p14:tracePt t="61514" x="9142413" y="3763963"/>
          <p14:tracePt t="61522" x="9150350" y="3763963"/>
          <p14:tracePt t="61535" x="9150350" y="3773488"/>
          <p14:tracePt t="61550" x="9150350" y="3781425"/>
          <p14:tracePt t="61557" x="9158288" y="3781425"/>
          <p14:tracePt t="61564" x="9158288" y="3790950"/>
          <p14:tracePt t="61579" x="9158288" y="3798888"/>
          <p14:tracePt t="61587" x="9158288" y="3806825"/>
          <p14:tracePt t="61594" x="9167813" y="3806825"/>
          <p14:tracePt t="61615" x="9167813" y="3816350"/>
          <p14:tracePt t="61630" x="9167813" y="3824288"/>
          <p14:tracePt t="61666" x="9167813" y="3832225"/>
          <p14:tracePt t="61681" x="9167813" y="3841750"/>
          <p14:tracePt t="61695" x="9167813" y="3849688"/>
          <p14:tracePt t="61709" x="9175750" y="3849688"/>
          <p14:tracePt t="61731" x="9175750" y="3857625"/>
          <p14:tracePt t="61767" x="9183688" y="3857625"/>
          <p14:tracePt t="61774" x="9183688" y="3867150"/>
          <p14:tracePt t="61854" x="9193213" y="3867150"/>
          <p14:tracePt t="61927" x="9193213" y="3875088"/>
          <p14:tracePt t="61970" x="9201150" y="3875088"/>
          <p14:tracePt t="64285" x="9201150" y="3883025"/>
          <p14:tracePt t="64305" x="9201150" y="3892550"/>
          <p14:tracePt t="64490" x="9201150" y="3900488"/>
          <p14:tracePt t="64554" x="9201150" y="3908425"/>
          <p14:tracePt t="64561" x="9193213" y="3908425"/>
          <p14:tracePt t="64589" x="9183688" y="3908425"/>
          <p14:tracePt t="64617" x="9175750" y="3908425"/>
          <p14:tracePt t="64766" x="9167813" y="3908425"/>
          <p14:tracePt t="64801" x="9158288" y="3908425"/>
          <p14:tracePt t="64837" x="9150350" y="3908425"/>
          <p14:tracePt t="64851" x="9142413" y="3908425"/>
          <p14:tracePt t="64865" x="9132888" y="3908425"/>
          <p14:tracePt t="64879" x="9124950" y="3908425"/>
          <p14:tracePt t="64886" x="9117013" y="3908425"/>
          <p14:tracePt t="64908" x="9107488" y="3908425"/>
          <p14:tracePt t="64915" x="9099550" y="3908425"/>
          <p14:tracePt t="64922" x="9091613" y="3908425"/>
          <p14:tracePt t="64936" x="9082088" y="3908425"/>
          <p14:tracePt t="64943" x="9074150" y="3917950"/>
          <p14:tracePt t="64957" x="9056688" y="3917950"/>
          <p14:tracePt t="64964" x="9048750" y="3925888"/>
          <p14:tracePt t="64971" x="9031288" y="3925888"/>
          <p14:tracePt t="64978" x="9013825" y="3935413"/>
          <p14:tracePt t="64985" x="8997950" y="3935413"/>
          <p14:tracePt t="64992" x="8972550" y="3943350"/>
          <p14:tracePt t="65000" x="8955088" y="3943350"/>
          <p14:tracePt t="65007" x="8937625" y="3943350"/>
          <p14:tracePt t="65014" x="8921750" y="3951288"/>
          <p14:tracePt t="65021" x="8894763" y="3951288"/>
          <p14:tracePt t="65028" x="8878888" y="3960813"/>
          <p14:tracePt t="65042" x="8861425" y="3960813"/>
          <p14:tracePt t="65049" x="8843963" y="3968750"/>
          <p14:tracePt t="65056" x="8843963" y="3976688"/>
          <p14:tracePt t="65063" x="8818563" y="3976688"/>
          <p14:tracePt t="65070" x="8810625" y="3986213"/>
          <p14:tracePt t="65077" x="8793163" y="3986213"/>
          <p14:tracePt t="65085" x="8777288" y="3994150"/>
          <p14:tracePt t="65092" x="8767763" y="4002088"/>
          <p14:tracePt t="65099" x="8759825" y="4002088"/>
          <p14:tracePt t="65106" x="8742363" y="4011613"/>
          <p14:tracePt t="65120" x="8734425" y="4019550"/>
          <p14:tracePt t="65128" x="8724900" y="4019550"/>
          <p14:tracePt t="65135" x="8716963" y="4019550"/>
          <p14:tracePt t="65141" x="8709025" y="4019550"/>
          <p14:tracePt t="65148" x="8699500" y="4019550"/>
          <p14:tracePt t="65156" x="8691563" y="4019550"/>
          <p14:tracePt t="65163" x="8683625" y="4019550"/>
          <p14:tracePt t="65170" x="8674100" y="4019550"/>
          <p14:tracePt t="65177" x="8666163" y="4019550"/>
          <p14:tracePt t="65184" x="8648700" y="4019550"/>
          <p14:tracePt t="65191" x="8632825" y="4019550"/>
          <p14:tracePt t="65198" x="8615363" y="4019550"/>
          <p14:tracePt t="65206" x="8597900" y="4019550"/>
          <p14:tracePt t="65213" x="8572500" y="4019550"/>
          <p14:tracePt t="65220" x="8555038" y="4011613"/>
          <p14:tracePt t="65227" x="8521700" y="4002088"/>
          <p14:tracePt t="65234" x="8488363" y="3994150"/>
          <p14:tracePt t="65241" x="8462963" y="3986213"/>
          <p14:tracePt t="65248" x="8435975" y="3976688"/>
          <p14:tracePt t="65255" x="8428038" y="3968750"/>
          <p14:tracePt t="65262" x="8410575" y="3960813"/>
          <p14:tracePt t="65269" x="8394700" y="3960813"/>
          <p14:tracePt t="65276" x="8385175" y="3960813"/>
          <p14:tracePt t="65283" x="8369300" y="3951288"/>
          <p14:tracePt t="65291" x="8351838" y="3943350"/>
          <p14:tracePt t="65297" x="8334375" y="3935413"/>
          <p14:tracePt t="65304" x="8326438" y="3917950"/>
          <p14:tracePt t="65312" x="8308975" y="3908425"/>
          <p14:tracePt t="65319" x="8301038" y="3908425"/>
          <p14:tracePt t="65326" x="8291513" y="3900488"/>
          <p14:tracePt t="65333" x="8275638" y="3883025"/>
          <p14:tracePt t="65340" x="8266113" y="3867150"/>
          <p14:tracePt t="65346" x="8250238" y="3867150"/>
          <p14:tracePt t="65354" x="8240713" y="3867150"/>
          <p14:tracePt t="65361" x="8224838" y="3849688"/>
          <p14:tracePt t="65369" x="8207375" y="3841750"/>
          <p14:tracePt t="65375" x="8199438" y="3824288"/>
          <p14:tracePt t="65382" x="8181975" y="3816350"/>
          <p14:tracePt t="65389" x="8164513" y="3806825"/>
          <p14:tracePt t="65396" x="8147050" y="3806825"/>
          <p14:tracePt t="65404" x="8131175" y="3790950"/>
          <p14:tracePt t="65411" x="8113713" y="3781425"/>
          <p14:tracePt t="65418" x="8096250" y="3763963"/>
          <p14:tracePt t="65425" x="8080375" y="3756025"/>
          <p14:tracePt t="65432" x="8070850" y="3748088"/>
          <p14:tracePt t="65439" x="8054975" y="3748088"/>
          <p14:tracePt t="65446" x="8037513" y="3730625"/>
          <p14:tracePt t="65453" x="8020050" y="3722688"/>
          <p14:tracePt t="65460" x="8004175" y="3705225"/>
          <p14:tracePt t="65468" x="7986713" y="3697288"/>
          <p14:tracePt t="65474" x="7969250" y="3679825"/>
          <p14:tracePt t="65481" x="7951788" y="3671888"/>
          <p14:tracePt t="65489" x="7943850" y="3662363"/>
          <p14:tracePt t="65496" x="7926388" y="3646488"/>
          <p14:tracePt t="65503" x="7910513" y="3636963"/>
          <p14:tracePt t="65510" x="7900988" y="3629025"/>
          <p14:tracePt t="65517" x="7885113" y="3619500"/>
          <p14:tracePt t="65524" x="7875588" y="3603625"/>
          <p14:tracePt t="65531" x="7859713" y="3594100"/>
          <p14:tracePt t="65538" x="7850188" y="3578225"/>
          <p14:tracePt t="65545" x="7842250" y="3568700"/>
          <p14:tracePt t="65552" x="7832725" y="3560763"/>
          <p14:tracePt t="65559" x="7824788" y="3543300"/>
          <p14:tracePt t="65566" x="7807325" y="3535363"/>
          <p14:tracePt t="65573" x="7799388" y="3517900"/>
          <p14:tracePt t="65581" x="7791450" y="3509963"/>
          <p14:tracePt t="65588" x="7781925" y="3492500"/>
          <p14:tracePt t="65595" x="7773988" y="3475038"/>
          <p14:tracePt t="65602" x="7756525" y="3449638"/>
          <p14:tracePt t="65609" x="7748588" y="3441700"/>
          <p14:tracePt t="65617" x="7731125" y="3416300"/>
          <p14:tracePt t="65623" x="7723188" y="3398838"/>
          <p14:tracePt t="65630" x="7723188" y="3382963"/>
          <p14:tracePt t="65637" x="7715250" y="3373438"/>
          <p14:tracePt t="65644" x="7697788" y="3355975"/>
          <p14:tracePt t="65652" x="7688263" y="3330575"/>
          <p14:tracePt t="65659" x="7680325" y="3322638"/>
          <p14:tracePt t="65666" x="7672388" y="3305175"/>
          <p14:tracePt t="65673" x="7672388" y="3289300"/>
          <p14:tracePt t="65680" x="7662863" y="3263900"/>
          <p14:tracePt t="65688" x="7662863" y="3254375"/>
          <p14:tracePt t="65695" x="7654925" y="3238500"/>
          <p14:tracePt t="65702" x="7646988" y="3228975"/>
          <p14:tracePt t="65709" x="7637463" y="3221038"/>
          <p14:tracePt t="65716" x="7629525" y="3203575"/>
          <p14:tracePt t="65723" x="7629525" y="3195638"/>
          <p14:tracePt t="65737" x="7629525" y="3186113"/>
          <p14:tracePt t="65744" x="7621588" y="3178175"/>
          <p14:tracePt t="65752" x="7621588" y="3170238"/>
          <p14:tracePt t="65759" x="7621588" y="3160713"/>
          <p14:tracePt t="65766" x="7612063" y="3152775"/>
          <p14:tracePt t="65773" x="7604125" y="3144838"/>
          <p14:tracePt t="65788" x="7604125" y="3135313"/>
          <p14:tracePt t="65794" x="7596188" y="3127375"/>
          <p14:tracePt t="65809" x="7586663" y="3127375"/>
          <p14:tracePt t="65816" x="7586663" y="3119438"/>
          <p14:tracePt t="65823" x="7586663" y="3109913"/>
          <p14:tracePt t="65830" x="7578725" y="3101975"/>
          <p14:tracePt t="65844" x="7570788" y="3094038"/>
          <p14:tracePt t="65858" x="7570788" y="3084513"/>
          <p14:tracePt t="65865" x="7561263" y="3084513"/>
          <p14:tracePt t="65872" x="7561263" y="3076575"/>
          <p14:tracePt t="65901" x="7553325" y="3059113"/>
          <p14:tracePt t="65908" x="7545388" y="3059113"/>
          <p14:tracePt t="65915" x="7545388" y="3051175"/>
          <p14:tracePt t="65922" x="7545388" y="3041650"/>
          <p14:tracePt t="65929" x="7535863" y="3041650"/>
          <p14:tracePt t="65936" x="7535863" y="3033713"/>
          <p14:tracePt t="65943" x="7527925" y="3025775"/>
          <p14:tracePt t="65951" x="7518400" y="3025775"/>
          <p14:tracePt t="65972" x="7510463" y="3016250"/>
          <p14:tracePt t="65979" x="7502525" y="3008313"/>
          <p14:tracePt t="65986" x="7502525" y="3000375"/>
          <p14:tracePt t="65993" x="7493000" y="3000375"/>
          <p14:tracePt t="66001" x="7485063" y="2990850"/>
          <p14:tracePt t="66015" x="7477125" y="2982913"/>
          <p14:tracePt t="66028" x="7477125" y="2974975"/>
          <p14:tracePt t="66035" x="7467600" y="2965450"/>
          <p14:tracePt t="66050" x="7467600" y="2957513"/>
          <p14:tracePt t="66057" x="7459663" y="2957513"/>
          <p14:tracePt t="66086" x="7451725" y="2949575"/>
          <p14:tracePt t="66100" x="7451725" y="2940050"/>
          <p14:tracePt t="66107" x="7442200" y="2940050"/>
          <p14:tracePt t="66128" x="7434263" y="2940050"/>
          <p14:tracePt t="66249" x="7434263" y="2949575"/>
          <p14:tracePt t="66263" x="7434263" y="2957513"/>
          <p14:tracePt t="66270" x="7434263" y="2965450"/>
          <p14:tracePt t="66277" x="7434263" y="2974975"/>
          <p14:tracePt t="66285" x="7442200" y="2974975"/>
          <p14:tracePt t="66298" x="7442200" y="2982913"/>
          <p14:tracePt t="66305" x="7442200" y="2990850"/>
          <p14:tracePt t="66319" x="7442200" y="3000375"/>
          <p14:tracePt t="66327" x="7442200" y="3008313"/>
          <p14:tracePt t="66334" x="7442200" y="3016250"/>
          <p14:tracePt t="66355" x="7442200" y="3025775"/>
          <p14:tracePt t="66363" x="7442200" y="3033713"/>
          <p14:tracePt t="66384" x="7442200" y="3041650"/>
          <p14:tracePt t="66398" x="7442200" y="3051175"/>
          <p14:tracePt t="66724" x="7442200" y="3041650"/>
          <p14:tracePt t="66739" x="7442200" y="3033713"/>
          <p14:tracePt t="66746" x="7442200" y="3025775"/>
          <p14:tracePt t="66760" x="7434263" y="3016250"/>
          <p14:tracePt t="66768" x="7434263" y="3008313"/>
          <p14:tracePt t="66775" x="7434263" y="3000375"/>
          <p14:tracePt t="66782" x="7434263" y="2990850"/>
          <p14:tracePt t="66789" x="7434263" y="2965450"/>
          <p14:tracePt t="66797" x="7426325" y="2940050"/>
          <p14:tracePt t="66803" x="7426325" y="2922588"/>
          <p14:tracePt t="66810" x="7416800" y="2897188"/>
          <p14:tracePt t="66817" x="7416800" y="2871788"/>
          <p14:tracePt t="66824" x="7416800" y="2855913"/>
          <p14:tracePt t="66831" x="7408863" y="2830513"/>
          <p14:tracePt t="66838" x="7408863" y="2795588"/>
          <p14:tracePt t="66845" x="7400925" y="2770188"/>
          <p14:tracePt t="66853" x="7400925" y="2744788"/>
          <p14:tracePt t="66860" x="7391400" y="2719388"/>
          <p14:tracePt t="66868" x="7391400" y="2693988"/>
          <p14:tracePt t="66874" x="7391400" y="2686050"/>
          <p14:tracePt t="66882" x="7383463" y="2668588"/>
          <p14:tracePt t="66889" x="7383463" y="2651125"/>
          <p14:tracePt t="66896" x="7373938" y="2643188"/>
          <p14:tracePt t="66903" x="7373938" y="2625725"/>
          <p14:tracePt t="66910" x="7373938" y="2608263"/>
          <p14:tracePt t="66933" x="7366000" y="2549525"/>
          <p14:tracePt t="66939" x="7366000" y="2532063"/>
          <p14:tracePt t="66946" x="7366000" y="2498725"/>
          <p14:tracePt t="66954" x="7366000" y="2473325"/>
          <p14:tracePt t="66961" x="7366000" y="2438400"/>
          <p14:tracePt t="66968" x="7366000" y="2422525"/>
          <p14:tracePt t="66975" x="7366000" y="2379663"/>
          <p14:tracePt t="66982" x="7366000" y="2336800"/>
          <p14:tracePt t="66989" x="7366000" y="2278063"/>
          <p14:tracePt t="66996" x="7366000" y="2235200"/>
          <p14:tracePt t="67004" x="7366000" y="2174875"/>
          <p14:tracePt t="67011" x="7366000" y="2133600"/>
          <p14:tracePt t="67018" x="7366000" y="2108200"/>
          <p14:tracePt t="67025" x="7366000" y="2073275"/>
          <p14:tracePt t="67033" x="7366000" y="2055813"/>
          <p14:tracePt t="67040" x="7366000" y="2039938"/>
          <p14:tracePt t="67047" x="7366000" y="2022475"/>
          <p14:tracePt t="67061" x="7366000" y="2014538"/>
          <p14:tracePt t="67069" x="7358063" y="2005013"/>
          <p14:tracePt t="67097" x="7348538" y="2005013"/>
          <p14:tracePt t="67104" x="7348538" y="1997075"/>
          <p14:tracePt t="67111" x="7340600" y="1989138"/>
          <p14:tracePt t="67118" x="7340600" y="1979613"/>
          <p14:tracePt t="67125" x="7340600" y="1971675"/>
          <p14:tracePt t="67133" x="7340600" y="1954213"/>
          <p14:tracePt t="67140" x="7332663" y="1946275"/>
          <p14:tracePt t="67147" x="7323138" y="1928813"/>
          <p14:tracePt t="67155" x="7315200" y="1911350"/>
          <p14:tracePt t="67162" x="7307263" y="1895475"/>
          <p14:tracePt t="67169" x="7297738" y="1885950"/>
          <p14:tracePt t="67176" x="7297738" y="1878013"/>
          <p14:tracePt t="67184" x="7289800" y="1870075"/>
          <p14:tracePt t="67191" x="7281863" y="1870075"/>
          <p14:tracePt t="67198" x="7281863" y="1860550"/>
          <p14:tracePt t="67212" x="7272338" y="1852613"/>
          <p14:tracePt t="67219" x="7264400" y="1852613"/>
          <p14:tracePt t="67227" x="7264400" y="1844675"/>
          <p14:tracePt t="67241" x="7256463" y="1844675"/>
          <p14:tracePt t="67263" x="7256463" y="1835150"/>
          <p14:tracePt t="67328" x="7264400" y="1827213"/>
          <p14:tracePt t="67335" x="7281863" y="1827213"/>
          <p14:tracePt t="67343" x="7315200" y="1827213"/>
          <p14:tracePt t="67350" x="7366000" y="1809750"/>
          <p14:tracePt t="67357" x="7426325" y="1801813"/>
          <p14:tracePt t="67364" x="7493000" y="1793875"/>
          <p14:tracePt t="67372" x="7561263" y="1784350"/>
          <p14:tracePt t="67379" x="7604125" y="1784350"/>
          <p14:tracePt t="67386" x="7646988" y="1784350"/>
          <p14:tracePt t="67393" x="7697788" y="1784350"/>
          <p14:tracePt t="67401" x="7715250" y="1784350"/>
          <p14:tracePt t="67408" x="7740650" y="1784350"/>
          <p14:tracePt t="67416" x="7748588" y="1784350"/>
          <p14:tracePt t="67422" x="7756525" y="1793875"/>
          <p14:tracePt t="67437" x="7766050" y="1793875"/>
          <p14:tracePt t="67452" x="7773988" y="1793875"/>
          <p14:tracePt t="67481" x="7781925" y="1793875"/>
          <p14:tracePt t="67495" x="7781925" y="1801813"/>
          <p14:tracePt t="67503" x="7791450" y="1801813"/>
          <p14:tracePt t="67525" x="7791450" y="1809750"/>
          <p14:tracePt t="67554" x="7791450" y="1819275"/>
          <p14:tracePt t="67568" x="7791450" y="1827213"/>
          <p14:tracePt t="67575" x="7791450" y="1835150"/>
          <p14:tracePt t="67598" x="7791450" y="1844675"/>
          <p14:tracePt t="67605" x="7791450" y="1852613"/>
          <p14:tracePt t="67619" x="7791450" y="1860550"/>
          <p14:tracePt t="67626" x="7791450" y="1870075"/>
          <p14:tracePt t="67634" x="7791450" y="1878013"/>
          <p14:tracePt t="67641" x="7791450" y="1885950"/>
          <p14:tracePt t="67648" x="7791450" y="1895475"/>
          <p14:tracePt t="67655" x="7781925" y="1895475"/>
          <p14:tracePt t="67663" x="7781925" y="1911350"/>
          <p14:tracePt t="67670" x="7766050" y="1938338"/>
          <p14:tracePt t="67677" x="7748588" y="1979613"/>
          <p14:tracePt t="67684" x="7731125" y="2005013"/>
          <p14:tracePt t="67691" x="7715250" y="2039938"/>
          <p14:tracePt t="67699" x="7688263" y="2065338"/>
          <p14:tracePt t="67706" x="7680325" y="2090738"/>
          <p14:tracePt t="67713" x="7662863" y="2090738"/>
          <p14:tracePt t="67720" x="7654925" y="2108200"/>
          <p14:tracePt t="67735" x="7646988" y="2116138"/>
          <p14:tracePt t="67742" x="7637463" y="2124075"/>
          <p14:tracePt t="67763" x="7629525" y="2124075"/>
          <p14:tracePt t="67770" x="7621588" y="2133600"/>
          <p14:tracePt t="67777" x="7612063" y="2133600"/>
          <p14:tracePt t="67784" x="7612063" y="2141538"/>
          <p14:tracePt t="67799" x="7604125" y="2141538"/>
          <p14:tracePt t="67806" x="7596188" y="2141538"/>
          <p14:tracePt t="67820" x="7586663" y="2141538"/>
          <p14:tracePt t="67828" x="7578725" y="2141538"/>
          <p14:tracePt t="67835" x="7570788" y="2141538"/>
          <p14:tracePt t="67857" x="7561263" y="2149475"/>
          <p14:tracePt t="67864" x="7553325" y="2149475"/>
          <p14:tracePt t="67871" x="7553325" y="2159000"/>
          <p14:tracePt t="67878" x="7545388" y="2159000"/>
          <p14:tracePt t="67899" x="7535863" y="2159000"/>
          <p14:tracePt t="67901" x="7527925" y="2159000"/>
          <p14:tracePt t="67915" x="7518400" y="2159000"/>
          <p14:tracePt t="67929" x="7510463" y="2159000"/>
          <p14:tracePt t="67936" x="7510463" y="2166938"/>
          <p14:tracePt t="67951" x="7510463" y="2174875"/>
          <p14:tracePt t="67972" x="7510463" y="2184400"/>
          <p14:tracePt t="68001" x="7510463" y="2192338"/>
          <p14:tracePt t="68023" x="7510463" y="2200275"/>
          <p14:tracePt t="68052" x="7510463" y="2209800"/>
          <p14:tracePt t="68059" x="7510463" y="2217738"/>
          <p14:tracePt t="68066" x="7510463" y="2227263"/>
          <p14:tracePt t="68081" x="7510463" y="2235200"/>
          <p14:tracePt t="68088" x="7510463" y="2243138"/>
          <p14:tracePt t="68095" x="7502525" y="2243138"/>
          <p14:tracePt t="68102" x="7502525" y="2252663"/>
          <p14:tracePt t="68109" x="7493000" y="2268538"/>
          <p14:tracePt t="68124" x="7493000" y="2278063"/>
          <p14:tracePt t="68132" x="7485063" y="2286000"/>
          <p14:tracePt t="68138" x="7485063" y="2293938"/>
          <p14:tracePt t="68153" x="7485063" y="2303463"/>
          <p14:tracePt t="68160" x="7485063" y="2311400"/>
          <p14:tracePt t="68182" x="7485063" y="2319338"/>
          <p14:tracePt t="68196" x="7485063" y="2328863"/>
          <p14:tracePt t="68218" x="7485063" y="2336800"/>
          <p14:tracePt t="68254" x="7485063" y="2344738"/>
          <p14:tracePt t="68268" x="7485063" y="2354263"/>
          <p14:tracePt t="68304" x="7485063" y="2362200"/>
          <p14:tracePt t="68318" x="7485063" y="2371725"/>
          <p14:tracePt t="68333" x="7485063" y="2379663"/>
          <p14:tracePt t="68491" x="7477125" y="2371725"/>
          <p14:tracePt t="68499" x="7477125" y="2362200"/>
          <p14:tracePt t="69005" x="7477125" y="2371725"/>
          <p14:tracePt t="69013" x="7467600" y="2371725"/>
          <p14:tracePt t="69019" x="7467600" y="2379663"/>
          <p14:tracePt t="69027" x="7467600" y="2387600"/>
          <p14:tracePt t="69034" x="7467600" y="2397125"/>
          <p14:tracePt t="69056" x="7467600" y="2405063"/>
          <p14:tracePt t="69063" x="7467600" y="2413000"/>
          <p14:tracePt t="69077" x="7467600" y="2422525"/>
          <p14:tracePt t="69085" x="7467600" y="2430463"/>
          <p14:tracePt t="69092" x="7467600" y="2438400"/>
          <p14:tracePt t="69106" x="7467600" y="2447925"/>
          <p14:tracePt t="69114" x="7467600" y="2455863"/>
          <p14:tracePt t="69128" x="7459663" y="2473325"/>
          <p14:tracePt t="69135" x="7459663" y="2489200"/>
          <p14:tracePt t="69142" x="7451725" y="2506663"/>
          <p14:tracePt t="69150" x="7451725" y="2532063"/>
          <p14:tracePt t="69157" x="7442200" y="2549525"/>
          <p14:tracePt t="69165" x="7442200" y="2566988"/>
          <p14:tracePt t="69171" x="7434263" y="2600325"/>
          <p14:tracePt t="69178" x="7426325" y="2633663"/>
          <p14:tracePt t="69186" x="7426325" y="2668588"/>
          <p14:tracePt t="69193" x="7416800" y="2701925"/>
          <p14:tracePt t="69201" x="7416800" y="2719388"/>
          <p14:tracePt t="69208" x="7416800" y="2752725"/>
          <p14:tracePt t="69215" x="7408863" y="2778125"/>
          <p14:tracePt t="69223" x="7408863" y="2787650"/>
          <p14:tracePt t="69231" x="7400925" y="2813050"/>
          <p14:tracePt t="69237" x="7400925" y="2830513"/>
          <p14:tracePt t="69244" x="7400925" y="2838450"/>
          <p14:tracePt t="69252" x="7400925" y="2855913"/>
          <p14:tracePt t="69259" x="7400925" y="2871788"/>
          <p14:tracePt t="69266" x="7400925" y="2881313"/>
          <p14:tracePt t="69273" x="7400925" y="2906713"/>
          <p14:tracePt t="69281" x="7400925" y="2914650"/>
          <p14:tracePt t="69287" x="7391400" y="2940050"/>
          <p14:tracePt t="69295" x="7391400" y="2965450"/>
          <p14:tracePt t="69303" x="7391400" y="2990850"/>
          <p14:tracePt t="69310" x="7391400" y="3000375"/>
          <p14:tracePt t="69317" x="7391400" y="3033713"/>
          <p14:tracePt t="69324" x="7391400" y="3051175"/>
          <p14:tracePt t="69332" x="7391400" y="3067050"/>
          <p14:tracePt t="69338" x="7391400" y="3084513"/>
          <p14:tracePt t="69345" x="7391400" y="3094038"/>
          <p14:tracePt t="69352" x="7391400" y="3109913"/>
          <p14:tracePt t="69360" x="7391400" y="3127375"/>
          <p14:tracePt t="69367" x="7391400" y="3144838"/>
          <p14:tracePt t="69374" x="7391400" y="3160713"/>
          <p14:tracePt t="69381" x="7391400" y="3170238"/>
          <p14:tracePt t="69389" x="7391400" y="3178175"/>
          <p14:tracePt t="69396" x="7391400" y="3195638"/>
          <p14:tracePt t="69410" x="7391400" y="3211513"/>
          <p14:tracePt t="69417" x="7391400" y="3228975"/>
          <p14:tracePt t="69425" x="7391400" y="3238500"/>
          <p14:tracePt t="69432" x="7391400" y="3254375"/>
          <p14:tracePt t="69439" x="7391400" y="3263900"/>
          <p14:tracePt t="69447" x="7391400" y="3279775"/>
          <p14:tracePt t="69454" x="7391400" y="3297238"/>
          <p14:tracePt t="69461" x="7391400" y="3314700"/>
          <p14:tracePt t="69468" x="7383463" y="3330575"/>
          <p14:tracePt t="69475" x="7383463" y="3348038"/>
          <p14:tracePt t="69482" x="7383463" y="3355975"/>
          <p14:tracePt t="69490" x="7373938" y="3373438"/>
          <p14:tracePt t="69497" x="7373938" y="3382963"/>
          <p14:tracePt t="69505" x="7373938" y="3398838"/>
          <p14:tracePt t="69512" x="7373938" y="3416300"/>
          <p14:tracePt t="69519" x="7373938" y="3424238"/>
          <p14:tracePt t="69526" x="7373938" y="3433763"/>
          <p14:tracePt t="69533" x="7373938" y="3441700"/>
          <p14:tracePt t="69548" x="7373938" y="3459163"/>
          <p14:tracePt t="69555" x="7373938" y="3467100"/>
          <p14:tracePt t="69562" x="7373938" y="3475038"/>
          <p14:tracePt t="69569" x="7373938" y="3492500"/>
          <p14:tracePt t="69576" x="7366000" y="3502025"/>
          <p14:tracePt t="69584" x="7366000" y="3517900"/>
          <p14:tracePt t="69591" x="7366000" y="3535363"/>
          <p14:tracePt t="69598" x="7366000" y="3543300"/>
          <p14:tracePt t="69606" x="7366000" y="3560763"/>
          <p14:tracePt t="69612" x="7358063" y="3586163"/>
          <p14:tracePt t="69619" x="7358063" y="3594100"/>
          <p14:tracePt t="69626" x="7358063" y="3603625"/>
          <p14:tracePt t="69634" x="7358063" y="3611563"/>
          <p14:tracePt t="69641" x="7358063" y="3619500"/>
          <p14:tracePt t="69649" x="7358063" y="3636963"/>
          <p14:tracePt t="69655" x="7358063" y="3646488"/>
          <p14:tracePt t="69663" x="7358063" y="3662363"/>
          <p14:tracePt t="69670" x="7348538" y="3679825"/>
          <p14:tracePt t="69677" x="7348538" y="3687763"/>
          <p14:tracePt t="69685" x="7348538" y="3713163"/>
          <p14:tracePt t="69692" x="7348538" y="3730625"/>
          <p14:tracePt t="69699" x="7348538" y="3748088"/>
          <p14:tracePt t="69706" x="7348538" y="3773488"/>
          <p14:tracePt t="69713" x="7348538" y="3790950"/>
          <p14:tracePt t="69720" x="7348538" y="3806825"/>
          <p14:tracePt t="69727" x="7348538" y="3832225"/>
          <p14:tracePt t="69735" x="7348538" y="3849688"/>
          <p14:tracePt t="69742" x="7348538" y="3867150"/>
          <p14:tracePt t="69749" x="7348538" y="3883025"/>
          <p14:tracePt t="69756" x="7348538" y="3892550"/>
          <p14:tracePt t="69764" x="7348538" y="3908425"/>
          <p14:tracePt t="69770" x="7348538" y="3917950"/>
          <p14:tracePt t="69778" x="7348538" y="3925888"/>
          <p14:tracePt t="69785" x="7348538" y="3943350"/>
          <p14:tracePt t="69792" x="7348538" y="3960813"/>
          <p14:tracePt t="69799" x="7348538" y="3976688"/>
          <p14:tracePt t="69806" x="7348538" y="3986213"/>
          <p14:tracePt t="69814" x="7348538" y="4002088"/>
          <p14:tracePt t="69821" x="7348538" y="4011613"/>
          <p14:tracePt t="69828" x="7348538" y="4027488"/>
          <p14:tracePt t="69835" x="7348538" y="4044950"/>
          <p14:tracePt t="69842" x="7348538" y="4052888"/>
          <p14:tracePt t="69849" x="7348538" y="4079875"/>
          <p14:tracePt t="69856" x="7348538" y="4095750"/>
          <p14:tracePt t="69865" x="7348538" y="4113213"/>
          <p14:tracePt t="69871" x="7340600" y="4138613"/>
          <p14:tracePt t="69879" x="7340600" y="4164013"/>
          <p14:tracePt t="69897" x="7340600" y="4214813"/>
          <p14:tracePt t="69900" x="7340600" y="4240213"/>
          <p14:tracePt t="69907" x="7332663" y="4257675"/>
          <p14:tracePt t="69915" x="7332663" y="4283075"/>
          <p14:tracePt t="69922" x="7332663" y="4308475"/>
          <p14:tracePt t="69930" x="7332663" y="4316413"/>
          <p14:tracePt t="69936" x="7332663" y="4333875"/>
          <p14:tracePt t="69943" x="7332663" y="4351338"/>
          <p14:tracePt t="69950" x="7332663" y="4359275"/>
          <p14:tracePt t="69958" x="7332663" y="4368800"/>
          <p14:tracePt t="69965" x="7332663" y="4376738"/>
          <p14:tracePt t="69972" x="7332663" y="4394200"/>
          <p14:tracePt t="69980" x="7332663" y="4402138"/>
          <p14:tracePt t="69987" x="7332663" y="4410075"/>
          <p14:tracePt t="69994" x="7332663" y="4427538"/>
          <p14:tracePt t="70001" x="7332663" y="4435475"/>
          <p14:tracePt t="70008" x="7332663" y="4452938"/>
          <p14:tracePt t="70015" x="7332663" y="4470400"/>
          <p14:tracePt t="70022" x="7332663" y="4478338"/>
          <p14:tracePt t="70030" x="7332663" y="4495800"/>
          <p14:tracePt t="70037" x="7332663" y="4513263"/>
          <p14:tracePt t="70044" x="7332663" y="4521200"/>
          <p14:tracePt t="70051" x="7332663" y="4538663"/>
          <p14:tracePt t="70058" x="7332663" y="4546600"/>
          <p14:tracePt t="70065" x="7332663" y="4554538"/>
          <p14:tracePt t="70073" x="7332663" y="4572000"/>
          <p14:tracePt t="70081" x="7332663" y="4579938"/>
          <p14:tracePt t="70087" x="7332663" y="4589463"/>
          <p14:tracePt t="70095" x="7332663" y="4597400"/>
          <p14:tracePt t="70102" x="7332663" y="4614863"/>
          <p14:tracePt t="70109" x="7332663" y="4630738"/>
          <p14:tracePt t="70116" x="7332663" y="4640263"/>
          <p14:tracePt t="70123" x="7332663" y="4657725"/>
          <p14:tracePt t="70138" x="7332663" y="4665663"/>
          <p14:tracePt t="70147" x="7332663" y="4673600"/>
          <p14:tracePt t="70152" x="7332663" y="4683125"/>
          <p14:tracePt t="70159" x="7332663" y="4691063"/>
          <p14:tracePt t="70167" x="7332663" y="4699000"/>
          <p14:tracePt t="70174" x="7332663" y="4708525"/>
          <p14:tracePt t="70182" x="7332663" y="4716463"/>
          <p14:tracePt t="70189" x="7332663" y="4724400"/>
          <p14:tracePt t="70203" x="7332663" y="4741863"/>
          <p14:tracePt t="70210" x="7332663" y="4749800"/>
          <p14:tracePt t="70224" x="7332663" y="4759325"/>
          <p14:tracePt t="70231" x="7332663" y="4775200"/>
          <p14:tracePt t="70245" x="7332663" y="4792663"/>
          <p14:tracePt t="70252" x="7332663" y="4802188"/>
          <p14:tracePt t="70267" x="7332663" y="4810125"/>
          <p14:tracePt t="70274" x="7332663" y="4818063"/>
          <p14:tracePt t="70282" x="7332663" y="4827588"/>
          <p14:tracePt t="70288" x="7332663" y="4843463"/>
          <p14:tracePt t="70302" x="7332663" y="4860925"/>
          <p14:tracePt t="70309" x="7332663" y="4878388"/>
          <p14:tracePt t="70317" x="7332663" y="4886325"/>
          <p14:tracePt t="70324" x="7332663" y="4894263"/>
          <p14:tracePt t="70331" x="7332663" y="4903788"/>
          <p14:tracePt t="70338" x="7332663" y="4919663"/>
          <p14:tracePt t="70347" x="7332663" y="4929188"/>
          <p14:tracePt t="70352" x="7332663" y="4937125"/>
          <p14:tracePt t="70360" x="7332663" y="4954588"/>
          <p14:tracePt t="70375" x="7332663" y="4962525"/>
          <p14:tracePt t="70382" x="7332663" y="4972050"/>
          <p14:tracePt t="70389" x="7332663" y="4979988"/>
          <p14:tracePt t="70397" x="7332663" y="4987925"/>
          <p14:tracePt t="70403" x="7332663" y="5005388"/>
          <p14:tracePt t="70418" x="7332663" y="5030788"/>
          <p14:tracePt t="70425" x="7332663" y="5038725"/>
          <p14:tracePt t="70432" x="7332663" y="5064125"/>
          <p14:tracePt t="70439" x="7332663" y="5091113"/>
          <p14:tracePt t="70447" x="7332663" y="5106988"/>
          <p14:tracePt t="70453" x="7332663" y="5124450"/>
          <p14:tracePt t="70461" x="7340600" y="5149850"/>
          <p14:tracePt t="70468" x="7340600" y="5157788"/>
          <p14:tracePt t="70475" x="7340600" y="5167313"/>
          <p14:tracePt t="70483" x="7340600" y="5183188"/>
          <p14:tracePt t="70490" x="7348538" y="5192713"/>
          <p14:tracePt t="70497" x="7348538" y="5200650"/>
          <p14:tracePt t="70504" x="7348538" y="5208588"/>
          <p14:tracePt t="70511" x="7348538" y="5218113"/>
          <p14:tracePt t="70518" x="7348538" y="5226050"/>
          <p14:tracePt t="70525" x="7348538" y="5235575"/>
          <p14:tracePt t="70539" x="7348538" y="5251450"/>
          <p14:tracePt t="70547" x="7348538" y="5260975"/>
          <p14:tracePt t="70562" x="7348538" y="5276850"/>
          <p14:tracePt t="70568" x="7348538" y="5286375"/>
          <p14:tracePt t="70583" x="7358063" y="5302250"/>
          <p14:tracePt t="70590" x="7358063" y="5311775"/>
          <p14:tracePt t="70597" x="7358063" y="5319713"/>
          <p14:tracePt t="70604" x="7358063" y="5337175"/>
          <p14:tracePt t="70618" x="7358063" y="5345113"/>
          <p14:tracePt t="70625" x="7358063" y="5362575"/>
          <p14:tracePt t="70639" x="7358063" y="5380038"/>
          <p14:tracePt t="70647" x="7358063" y="5387975"/>
          <p14:tracePt t="70661" x="7358063" y="5395913"/>
          <p14:tracePt t="70668" x="7358063" y="5405438"/>
          <p14:tracePt t="70675" x="7358063" y="5413375"/>
          <p14:tracePt t="70682" x="7358063" y="5421313"/>
          <p14:tracePt t="70689" x="7358063" y="5430838"/>
          <p14:tracePt t="70696" x="7358063" y="5438775"/>
          <p14:tracePt t="70703" x="7358063" y="5446713"/>
          <p14:tracePt t="70710" x="7358063" y="5456238"/>
          <p14:tracePt t="70717" x="7358063" y="5472113"/>
          <p14:tracePt t="70724" x="7358063" y="5481638"/>
          <p14:tracePt t="70732" x="7358063" y="5489575"/>
          <p14:tracePt t="70739" x="7358063" y="5497513"/>
          <p14:tracePt t="70746" x="7358063" y="5507038"/>
          <p14:tracePt t="70754" x="7358063" y="5514975"/>
          <p14:tracePt t="70761" x="7358063" y="5524500"/>
          <p14:tracePt t="70768" x="7358063" y="5532438"/>
          <p14:tracePt t="70782" x="7358063" y="5540375"/>
          <p14:tracePt t="70789" x="7358063" y="5549900"/>
          <p14:tracePt t="70811" x="7358063" y="5557838"/>
          <p14:tracePt t="70818" x="7358063" y="5565775"/>
          <p14:tracePt t="70832" x="7358063" y="5575300"/>
          <p14:tracePt t="70839" x="7358063" y="5583238"/>
          <p14:tracePt t="70854" x="7358063" y="5591175"/>
          <p14:tracePt t="70876" x="7358063" y="5600700"/>
          <p14:tracePt t="70897" x="7358063" y="5608638"/>
          <p14:tracePt t="70933" x="7358063" y="5616575"/>
          <p14:tracePt t="70947" x="7358063" y="5626100"/>
          <p14:tracePt t="70962" x="7358063" y="5634038"/>
          <p14:tracePt t="70976" x="7366000" y="5634038"/>
          <p14:tracePt t="70998" x="7366000" y="5641975"/>
          <p14:tracePt t="71019" x="7366000" y="5651500"/>
          <p14:tracePt t="72635" x="7373938" y="5651500"/>
          <p14:tracePt t="72642" x="7373938" y="5641975"/>
          <p14:tracePt t="72656" x="7383463" y="5641975"/>
          <p14:tracePt t="72678" x="7383463" y="5634038"/>
          <p14:tracePt t="72685" x="7391400" y="5634038"/>
          <p14:tracePt t="72692" x="7391400" y="5626100"/>
          <p14:tracePt t="72699" x="7400925" y="5626100"/>
          <p14:tracePt t="72714" x="7400925" y="5616575"/>
          <p14:tracePt t="72735" x="7408863" y="5616575"/>
          <p14:tracePt t="72742" x="7408863" y="5608638"/>
          <p14:tracePt t="72757" x="7416800" y="5608638"/>
          <p14:tracePt t="72764" x="7416800" y="5600700"/>
          <p14:tracePt t="72771" x="7426325" y="5600700"/>
          <p14:tracePt t="72799" x="7426325" y="5591175"/>
          <p14:tracePt t="72807" x="7434263" y="5591175"/>
          <p14:tracePt t="72814" x="7434263" y="5583238"/>
          <p14:tracePt t="72821" x="7442200" y="5583238"/>
          <p14:tracePt t="72829" x="7442200" y="5575300"/>
          <p14:tracePt t="72857" x="7451725" y="5575300"/>
          <p14:tracePt t="72864" x="7451725" y="5565775"/>
          <p14:tracePt t="72871" x="7459663" y="5565775"/>
          <p14:tracePt t="72879" x="7459663" y="5557838"/>
          <p14:tracePt t="72895" x="7467600" y="5557838"/>
          <p14:tracePt t="72915" x="7467600" y="5549900"/>
          <p14:tracePt t="72922" x="7477125" y="5549900"/>
          <p14:tracePt t="72929" x="7477125" y="5540375"/>
          <p14:tracePt t="72944" x="7485063" y="5540375"/>
          <p14:tracePt t="72964" x="7485063" y="5532438"/>
          <p14:tracePt t="72971" x="7493000" y="5532438"/>
          <p14:tracePt t="72979" x="7493000" y="5524500"/>
          <p14:tracePt t="72993" x="7502525" y="5524500"/>
          <p14:tracePt t="73000" x="7502525" y="5514975"/>
          <p14:tracePt t="73036" x="7502525" y="5507038"/>
          <p14:tracePt t="73050" x="7502525" y="5497513"/>
          <p14:tracePt t="73079" x="7510463" y="5497513"/>
          <p14:tracePt t="73085" x="7510463" y="5489575"/>
          <p14:tracePt t="73100" x="7510463" y="5481638"/>
          <p14:tracePt t="73114" x="7510463" y="5472113"/>
          <p14:tracePt t="73150" x="7510463" y="5464175"/>
          <p14:tracePt t="73171" x="7510463" y="5456238"/>
          <p14:tracePt t="73200" x="7510463" y="5446713"/>
          <p14:tracePt t="73214" x="7510463" y="5438775"/>
          <p14:tracePt t="73235" x="7510463" y="5430838"/>
          <p14:tracePt t="73270" x="7510463" y="5421313"/>
          <p14:tracePt t="73284" x="7510463" y="5413375"/>
          <p14:tracePt t="73320" x="7510463" y="5405438"/>
          <p14:tracePt t="73334" x="7510463" y="5395913"/>
          <p14:tracePt t="73348" x="7510463" y="5387975"/>
          <p14:tracePt t="73384" x="7502525" y="5387975"/>
          <p14:tracePt t="73413" x="7493000" y="5387975"/>
          <p14:tracePt t="73427" x="7493000" y="5380038"/>
          <p14:tracePt t="73455" x="7485063" y="5380038"/>
          <p14:tracePt t="73462" x="7485063" y="5370513"/>
          <p14:tracePt t="73477" x="7477125" y="5370513"/>
          <p14:tracePt t="73491" x="7477125" y="5362575"/>
          <p14:tracePt t="73505" x="7467600" y="5362575"/>
          <p14:tracePt t="73512" x="7467600" y="5353050"/>
          <p14:tracePt t="73527" x="7459663" y="5345113"/>
          <p14:tracePt t="73540" x="7451725" y="5345113"/>
          <p14:tracePt t="73555" x="7442200" y="5337175"/>
          <p14:tracePt t="73562" x="7442200" y="5327650"/>
          <p14:tracePt t="73569" x="7434263" y="5327650"/>
          <p14:tracePt t="73584" x="7426325" y="5327650"/>
          <p14:tracePt t="73591" x="7416800" y="5319713"/>
          <p14:tracePt t="73605" x="7408863" y="5311775"/>
          <p14:tracePt t="73619" x="7408863" y="5302250"/>
          <p14:tracePt t="73627" x="7400925" y="5302250"/>
          <p14:tracePt t="73633" x="7391400" y="5302250"/>
          <p14:tracePt t="73648" x="7383463" y="5302250"/>
          <p14:tracePt t="73655" x="7383463" y="5294313"/>
          <p14:tracePt t="73662" x="7373938" y="5294313"/>
          <p14:tracePt t="73676" x="7366000" y="5286375"/>
          <p14:tracePt t="73698" x="7358063" y="5286375"/>
          <p14:tracePt t="73712" x="7348538" y="5286375"/>
          <p14:tracePt t="73727" x="7340600" y="5286375"/>
          <p14:tracePt t="73740" x="7332663" y="5286375"/>
          <p14:tracePt t="73755" x="7323138" y="5286375"/>
          <p14:tracePt t="73769" x="7315200" y="5286375"/>
          <p14:tracePt t="73783" x="7307263" y="5286375"/>
          <p14:tracePt t="73805" x="7297738" y="5286375"/>
          <p14:tracePt t="73812" x="7289800" y="5286375"/>
          <p14:tracePt t="73819" x="7289800" y="5294313"/>
          <p14:tracePt t="73833" x="7281863" y="5294313"/>
          <p14:tracePt t="73840" x="7272338" y="5294313"/>
          <p14:tracePt t="73847" x="7264400" y="5294313"/>
          <p14:tracePt t="73854" x="7264400" y="5302250"/>
          <p14:tracePt t="73868" x="7256463" y="5311775"/>
          <p14:tracePt t="73877" x="7246938" y="5311775"/>
          <p14:tracePt t="73883" x="7246938" y="5319713"/>
          <p14:tracePt t="73890" x="7239000" y="5319713"/>
          <p14:tracePt t="73909" x="7221538" y="5319713"/>
          <p14:tracePt t="73918" x="7221538" y="5327650"/>
          <p14:tracePt t="73927" x="7213600" y="5327650"/>
          <p14:tracePt t="73932" x="7204075" y="5337175"/>
          <p14:tracePt t="73939" x="7196138" y="5337175"/>
          <p14:tracePt t="73947" x="7188200" y="5337175"/>
          <p14:tracePt t="73954" x="7178675" y="5337175"/>
          <p14:tracePt t="73961" x="7178675" y="5345113"/>
          <p14:tracePt t="73968" x="7170738" y="5353050"/>
          <p14:tracePt t="73975" x="7162800" y="5353050"/>
          <p14:tracePt t="73983" x="7162800" y="5362575"/>
          <p14:tracePt t="73990" x="7145338" y="5362575"/>
          <p14:tracePt t="73997" x="7137400" y="5370513"/>
          <p14:tracePt t="74004" x="7137400" y="5380038"/>
          <p14:tracePt t="74011" x="7127875" y="5387975"/>
          <p14:tracePt t="74018" x="7119938" y="5387975"/>
          <p14:tracePt t="74027" x="7112000" y="5387975"/>
          <p14:tracePt t="74033" x="7112000" y="5395913"/>
          <p14:tracePt t="74040" x="7102475" y="5405438"/>
          <p14:tracePt t="74047" x="7094538" y="5405438"/>
          <p14:tracePt t="74054" x="7094538" y="5413375"/>
          <p14:tracePt t="74061" x="7094538" y="5421313"/>
          <p14:tracePt t="74068" x="7085013" y="5421313"/>
          <p14:tracePt t="74077" x="7077075" y="5421313"/>
          <p14:tracePt t="74083" x="7069138" y="5430838"/>
          <p14:tracePt t="74090" x="7069138" y="5438775"/>
          <p14:tracePt t="74097" x="7069138" y="5446713"/>
          <p14:tracePt t="74112" x="7069138" y="5456238"/>
          <p14:tracePt t="74119" x="7059613" y="5456238"/>
          <p14:tracePt t="74127" x="7059613" y="5464175"/>
          <p14:tracePt t="74141" x="7059613" y="5472113"/>
          <p14:tracePt t="74147" x="7059613" y="5481638"/>
          <p14:tracePt t="74155" x="7059613" y="5489575"/>
          <p14:tracePt t="74169" x="7059613" y="5497513"/>
          <p14:tracePt t="74177" x="7059613" y="5507038"/>
          <p14:tracePt t="74184" x="7059613" y="5514975"/>
          <p14:tracePt t="74191" x="7059613" y="5524500"/>
          <p14:tracePt t="74198" x="7059613" y="5532438"/>
          <p14:tracePt t="74212" x="7059613" y="5540375"/>
          <p14:tracePt t="74219" x="7059613" y="5549900"/>
          <p14:tracePt t="74226" x="7059613" y="5557838"/>
          <p14:tracePt t="74233" x="7069138" y="5565775"/>
          <p14:tracePt t="74241" x="7069138" y="5575300"/>
          <p14:tracePt t="74247" x="7069138" y="5583238"/>
          <p14:tracePt t="74255" x="7077075" y="5591175"/>
          <p14:tracePt t="74262" x="7077075" y="5600700"/>
          <p14:tracePt t="74277" x="7085013" y="5608638"/>
          <p14:tracePt t="74283" x="7085013" y="5616575"/>
          <p14:tracePt t="74291" x="7085013" y="5626100"/>
          <p14:tracePt t="74305" x="7085013" y="5634038"/>
          <p14:tracePt t="74312" x="7085013" y="5641975"/>
          <p14:tracePt t="74326" x="7085013" y="5651500"/>
          <p14:tracePt t="74347" x="7094538" y="5659438"/>
          <p14:tracePt t="74354" x="7094538" y="5668963"/>
          <p14:tracePt t="74369" x="7094538" y="5676900"/>
          <p14:tracePt t="74377" x="7094538" y="5684838"/>
          <p14:tracePt t="74383" x="7094538" y="5694363"/>
          <p14:tracePt t="74390" x="7102475" y="5694363"/>
          <p14:tracePt t="74404" x="7112000" y="5702300"/>
          <p14:tracePt t="74411" x="7112000" y="5710238"/>
          <p14:tracePt t="74426" x="7112000" y="5719763"/>
          <p14:tracePt t="74440" x="7112000" y="5727700"/>
          <p14:tracePt t="74447" x="7119938" y="5735638"/>
          <p14:tracePt t="74462" x="7119938" y="5745163"/>
          <p14:tracePt t="74469" x="7119938" y="5753100"/>
          <p14:tracePt t="74477" x="7127875" y="5753100"/>
          <p14:tracePt t="74490" x="7127875" y="5761038"/>
          <p14:tracePt t="74498" x="7127875" y="5770563"/>
          <p14:tracePt t="74512" x="7137400" y="5770563"/>
          <p14:tracePt t="74526" x="7145338" y="5770563"/>
          <p14:tracePt t="74533" x="7145338" y="5778500"/>
          <p14:tracePt t="74540" x="7153275" y="5788025"/>
          <p14:tracePt t="74547" x="7153275" y="5795963"/>
          <p14:tracePt t="74562" x="7153275" y="5803900"/>
          <p14:tracePt t="74577" x="7162800" y="5813425"/>
          <p14:tracePt t="74591" x="7170738" y="5813425"/>
          <p14:tracePt t="74605" x="7170738" y="5821363"/>
          <p14:tracePt t="74626" x="7178675" y="5829300"/>
          <p14:tracePt t="74633" x="7178675" y="5838825"/>
          <p14:tracePt t="74647" x="7188200" y="5838825"/>
          <p14:tracePt t="74654" x="7188200" y="5846763"/>
          <p14:tracePt t="74662" x="7188200" y="5854700"/>
          <p14:tracePt t="74669" x="7196138" y="5854700"/>
          <p14:tracePt t="74677" x="7196138" y="5864225"/>
          <p14:tracePt t="74683" x="7204075" y="5872163"/>
          <p14:tracePt t="74691" x="7213600" y="5872163"/>
          <p14:tracePt t="74698" x="7213600" y="5880100"/>
          <p14:tracePt t="74705" x="7221538" y="5880100"/>
          <p14:tracePt t="74712" x="7229475" y="5880100"/>
          <p14:tracePt t="74727" x="7229475" y="5889625"/>
          <p14:tracePt t="74734" x="7239000" y="5889625"/>
          <p14:tracePt t="74741" x="7246938" y="5897563"/>
          <p14:tracePt t="74748" x="7256463" y="5897563"/>
          <p14:tracePt t="74763" x="7264400" y="5905500"/>
          <p14:tracePt t="74770" x="7281863" y="5915025"/>
          <p14:tracePt t="74777" x="7281863" y="5922963"/>
          <p14:tracePt t="74785" x="7289800" y="5922963"/>
          <p14:tracePt t="74793" x="7307263" y="5922963"/>
          <p14:tracePt t="74799" x="7315200" y="5932488"/>
          <p14:tracePt t="74806" x="7332663" y="5940425"/>
          <p14:tracePt t="74814" x="7348538" y="5948363"/>
          <p14:tracePt t="74828" x="7358063" y="5957888"/>
          <p14:tracePt t="74835" x="7373938" y="5957888"/>
          <p14:tracePt t="74858" x="7383463" y="5957888"/>
          <p14:tracePt t="74865" x="7400925" y="5965825"/>
          <p14:tracePt t="74879" x="7408863" y="5965825"/>
          <p14:tracePt t="74886" x="7426325" y="5973763"/>
          <p14:tracePt t="74908" x="7442200" y="5973763"/>
          <p14:tracePt t="74915" x="7451725" y="5973763"/>
          <p14:tracePt t="74922" x="7459663" y="5973763"/>
          <p14:tracePt t="74929" x="7467600" y="5973763"/>
          <p14:tracePt t="74944" x="7485063" y="5973763"/>
          <p14:tracePt t="74951" x="7493000" y="5973763"/>
          <p14:tracePt t="74966" x="7510463" y="5973763"/>
          <p14:tracePt t="74973" x="7518400" y="5973763"/>
          <p14:tracePt t="74987" x="7527925" y="5973763"/>
          <p14:tracePt t="74994" x="7545388" y="5973763"/>
          <p14:tracePt t="75010" x="7553325" y="5965825"/>
          <p14:tracePt t="75016" x="7561263" y="5965825"/>
          <p14:tracePt t="75023" x="7570788" y="5965825"/>
          <p14:tracePt t="75030" x="7578725" y="5965825"/>
          <p14:tracePt t="75037" x="7586663" y="5965825"/>
          <p14:tracePt t="75044" x="7596188" y="5957888"/>
          <p14:tracePt t="75052" x="7612063" y="5957888"/>
          <p14:tracePt t="75060" x="7612063" y="5948363"/>
          <p14:tracePt t="75067" x="7629525" y="5948363"/>
          <p14:tracePt t="75074" x="7637463" y="5948363"/>
          <p14:tracePt t="75088" x="7646988" y="5948363"/>
          <p14:tracePt t="75095" x="7662863" y="5940425"/>
          <p14:tracePt t="75110" x="7672388" y="5932488"/>
          <p14:tracePt t="75116" x="7680325" y="5932488"/>
          <p14:tracePt t="75124" x="7688263" y="5922963"/>
          <p14:tracePt t="75131" x="7697788" y="5922963"/>
          <p14:tracePt t="75138" x="7705725" y="5915025"/>
          <p14:tracePt t="75146" x="7715250" y="5905500"/>
          <p14:tracePt t="75153" x="7723188" y="5905500"/>
          <p14:tracePt t="75160" x="7731125" y="5897563"/>
          <p14:tracePt t="75175" x="7740650" y="5889625"/>
          <p14:tracePt t="75181" x="7748588" y="5880100"/>
          <p14:tracePt t="75202" x="7756525" y="5880100"/>
          <p14:tracePt t="75210" x="7766050" y="5872163"/>
          <p14:tracePt t="75217" x="7766050" y="5864225"/>
          <p14:tracePt t="75231" x="7773988" y="5854700"/>
          <p14:tracePt t="75238" x="7773988" y="5846763"/>
          <p14:tracePt t="75253" x="7773988" y="5838825"/>
          <p14:tracePt t="75260" x="7781925" y="5838825"/>
          <p14:tracePt t="75267" x="7781925" y="5829300"/>
          <p14:tracePt t="75274" x="7781925" y="5821363"/>
          <p14:tracePt t="75295" x="7781925" y="5803900"/>
          <p14:tracePt t="75302" x="7781925" y="5795963"/>
          <p14:tracePt t="75316" x="7781925" y="5778500"/>
          <p14:tracePt t="75324" x="7781925" y="5770563"/>
          <p14:tracePt t="75338" x="7781925" y="5761038"/>
          <p14:tracePt t="75345" x="7781925" y="5745163"/>
          <p14:tracePt t="75359" x="7781925" y="5735638"/>
          <p14:tracePt t="75366" x="7781925" y="5727700"/>
          <p14:tracePt t="75374" x="7781925" y="5719763"/>
          <p14:tracePt t="75380" x="7781925" y="5702300"/>
          <p14:tracePt t="75387" x="7781925" y="5694363"/>
          <p14:tracePt t="75395" x="7781925" y="5684838"/>
          <p14:tracePt t="75402" x="7773988" y="5668963"/>
          <p14:tracePt t="75410" x="7766050" y="5659438"/>
          <p14:tracePt t="75416" x="7756525" y="5641975"/>
          <p14:tracePt t="75423" x="7748588" y="5626100"/>
          <p14:tracePt t="75430" x="7748588" y="5616575"/>
          <p14:tracePt t="75438" x="7740650" y="5600700"/>
          <p14:tracePt t="75445" x="7731125" y="5583238"/>
          <p14:tracePt t="75452" x="7731125" y="5575300"/>
          <p14:tracePt t="75459" x="7723188" y="5565775"/>
          <p14:tracePt t="75466" x="7715250" y="5549900"/>
          <p14:tracePt t="75473" x="7715250" y="5540375"/>
          <p14:tracePt t="75480" x="7705725" y="5524500"/>
          <p14:tracePt t="75487" x="7688263" y="5497513"/>
          <p14:tracePt t="75494" x="7680325" y="5481638"/>
          <p14:tracePt t="75501" x="7680325" y="5464175"/>
          <p14:tracePt t="75509" x="7672388" y="5446713"/>
          <p14:tracePt t="75515" x="7654925" y="5430838"/>
          <p14:tracePt t="75522" x="7646988" y="5413375"/>
          <p14:tracePt t="75537" x="7637463" y="5395913"/>
          <p14:tracePt t="75551" x="7629525" y="5387975"/>
          <p14:tracePt t="75559" x="7621588" y="5387975"/>
          <p14:tracePt t="75565" x="7612063" y="5380038"/>
          <p14:tracePt t="75572" x="7612063" y="5370513"/>
          <p14:tracePt t="75586" x="7604125" y="5370513"/>
          <p14:tracePt t="75593" x="7596188" y="5362575"/>
          <p14:tracePt t="75600" x="7596188" y="5353050"/>
          <p14:tracePt t="75608" x="7586663" y="5345113"/>
          <p14:tracePt t="75615" x="7570788" y="5345113"/>
          <p14:tracePt t="75622" x="7570788" y="5337175"/>
          <p14:tracePt t="75629" x="7561263" y="5337175"/>
          <p14:tracePt t="75636" x="7545388" y="5327650"/>
          <p14:tracePt t="75643" x="7545388" y="5319713"/>
          <p14:tracePt t="75650" x="7535863" y="5319713"/>
          <p14:tracePt t="75658" x="7527925" y="5311775"/>
          <p14:tracePt t="75665" x="7518400" y="5302250"/>
          <p14:tracePt t="75672" x="7510463" y="5302250"/>
          <p14:tracePt t="75679" x="7502525" y="5294313"/>
          <p14:tracePt t="75686" x="7493000" y="5294313"/>
          <p14:tracePt t="75693" x="7485063" y="5294313"/>
          <p14:tracePt t="75700" x="7477125" y="5294313"/>
          <p14:tracePt t="75714" x="7459663" y="5286375"/>
          <p14:tracePt t="75721" x="7451725" y="5286375"/>
          <p14:tracePt t="75736" x="7442200" y="5286375"/>
          <p14:tracePt t="75743" x="7426325" y="5286375"/>
          <p14:tracePt t="75758" x="7408863" y="5286375"/>
          <p14:tracePt t="75764" x="7400925" y="5286375"/>
          <p14:tracePt t="75771" x="7383463" y="5286375"/>
          <p14:tracePt t="75779" x="7358063" y="5286375"/>
          <p14:tracePt t="75786" x="7348538" y="5286375"/>
          <p14:tracePt t="75793" x="7315200" y="5294313"/>
          <p14:tracePt t="75800" x="7289800" y="5302250"/>
          <p14:tracePt t="75809" x="7256463" y="5319713"/>
          <p14:tracePt t="75815" x="7229475" y="5319713"/>
          <p14:tracePt t="75822" x="7213600" y="5337175"/>
          <p14:tracePt t="75830" x="7188200" y="5337175"/>
          <p14:tracePt t="75837" x="7170738" y="5337175"/>
          <p14:tracePt t="75844" x="7162800" y="5345113"/>
          <p14:tracePt t="75851" x="7153275" y="5353050"/>
          <p14:tracePt t="75859" x="7137400" y="5362575"/>
          <p14:tracePt t="75865" x="7119938" y="5380038"/>
          <p14:tracePt t="75872" x="7112000" y="5380038"/>
          <p14:tracePt t="75879" x="7094538" y="5387975"/>
          <p14:tracePt t="75887" x="7077075" y="5395913"/>
          <p14:tracePt t="75894" x="7059613" y="5413375"/>
          <p14:tracePt t="75909" x="7026275" y="5446713"/>
          <p14:tracePt t="75915" x="7018338" y="5446713"/>
          <p14:tracePt t="75923" x="7008813" y="5464175"/>
          <p14:tracePt t="75930" x="6992938" y="5481638"/>
          <p14:tracePt t="75937" x="6983413" y="5481638"/>
          <p14:tracePt t="75945" x="6975475" y="5489575"/>
          <p14:tracePt t="75952" x="6975475" y="5497513"/>
          <p14:tracePt t="75959" x="6975475" y="5507038"/>
          <p14:tracePt t="75966" x="6967538" y="5507038"/>
          <p14:tracePt t="75974" x="6967538" y="5514975"/>
          <p14:tracePt t="75980" x="6967538" y="5524500"/>
          <p14:tracePt t="75995" x="6967538" y="5540375"/>
          <p14:tracePt t="76002" x="6967538" y="5549900"/>
          <p14:tracePt t="76016" x="6967538" y="5565775"/>
          <p14:tracePt t="76024" x="6967538" y="5575300"/>
          <p14:tracePt t="76031" x="6967538" y="5583238"/>
          <p14:tracePt t="76038" x="6967538" y="5591175"/>
          <p14:tracePt t="76053" x="6967538" y="5600700"/>
          <p14:tracePt t="76060" x="6967538" y="5616575"/>
          <p14:tracePt t="76075" x="6967538" y="5626100"/>
          <p14:tracePt t="76081" x="6967538" y="5634038"/>
          <p14:tracePt t="76088" x="6967538" y="5641975"/>
          <p14:tracePt t="76110" x="6967538" y="5651500"/>
          <p14:tracePt t="76117" x="6967538" y="5659438"/>
          <p14:tracePt t="76125" x="6975475" y="5659438"/>
          <p14:tracePt t="76139" x="6975475" y="5668963"/>
          <p14:tracePt t="76146" x="6983413" y="5676900"/>
          <p14:tracePt t="76153" x="6983413" y="5684838"/>
          <p14:tracePt t="76160" x="6992938" y="5684838"/>
          <p14:tracePt t="76167" x="6992938" y="5694363"/>
          <p14:tracePt t="76182" x="6992938" y="5702300"/>
          <p14:tracePt t="76196" x="7000875" y="5710238"/>
          <p14:tracePt t="76203" x="7000875" y="5719763"/>
          <p14:tracePt t="76210" x="7008813" y="5727700"/>
          <p14:tracePt t="76225" x="7008813" y="5745163"/>
          <p14:tracePt t="76239" x="7008813" y="5753100"/>
          <p14:tracePt t="76246" x="7018338" y="5761038"/>
          <p14:tracePt t="76254" x="7026275" y="5770563"/>
          <p14:tracePt t="76261" x="7034213" y="5778500"/>
          <p14:tracePt t="76268" x="7034213" y="5788025"/>
          <p14:tracePt t="76276" x="7043738" y="5795963"/>
          <p14:tracePt t="76282" x="7043738" y="5803900"/>
          <p14:tracePt t="76289" x="7051675" y="5813425"/>
          <p14:tracePt t="76296" x="7051675" y="5821363"/>
          <p14:tracePt t="76303" x="7059613" y="5829300"/>
          <p14:tracePt t="76311" x="7069138" y="5846763"/>
          <p14:tracePt t="76318" x="7085013" y="5854700"/>
          <p14:tracePt t="76326" x="7094538" y="5864225"/>
          <p14:tracePt t="76333" x="7102475" y="5880100"/>
          <p14:tracePt t="76340" x="7102475" y="5889625"/>
          <p14:tracePt t="76347" x="7112000" y="5897563"/>
          <p14:tracePt t="76354" x="7119938" y="5905500"/>
          <p14:tracePt t="76369" x="7119938" y="5915025"/>
          <p14:tracePt t="76376" x="7127875" y="5915025"/>
          <p14:tracePt t="76383" x="7137400" y="5922963"/>
          <p14:tracePt t="76390" x="7145338" y="5932488"/>
          <p14:tracePt t="76397" x="7145338" y="5940425"/>
          <p14:tracePt t="76404" x="7153275" y="5940425"/>
          <p14:tracePt t="76411" x="7170738" y="5940425"/>
          <p14:tracePt t="76419" x="7170738" y="5948363"/>
          <p14:tracePt t="76426" x="7178675" y="5957888"/>
          <p14:tracePt t="76434" x="7188200" y="5957888"/>
          <p14:tracePt t="76441" x="7196138" y="5965825"/>
          <p14:tracePt t="76448" x="7204075" y="5973763"/>
          <p14:tracePt t="76455" x="7213600" y="5973763"/>
          <p14:tracePt t="76462" x="7221538" y="5983288"/>
          <p14:tracePt t="76469" x="7229475" y="5983288"/>
          <p14:tracePt t="76476" x="7239000" y="5991225"/>
          <p14:tracePt t="76491" x="7256463" y="5991225"/>
          <p14:tracePt t="76498" x="7264400" y="5999163"/>
          <p14:tracePt t="76505" x="7272338" y="5999163"/>
          <p14:tracePt t="76513" x="7289800" y="6008688"/>
          <p14:tracePt t="76527" x="7297738" y="6016625"/>
          <p14:tracePt t="76534" x="7307263" y="6016625"/>
          <p14:tracePt t="76542" x="7323138" y="6016625"/>
          <p14:tracePt t="76556" x="7340600" y="6016625"/>
          <p14:tracePt t="76563" x="7348538" y="6016625"/>
          <p14:tracePt t="76577" x="7358063" y="6016625"/>
          <p14:tracePt t="76584" x="7373938" y="6016625"/>
          <p14:tracePt t="76599" x="7391400" y="6016625"/>
          <p14:tracePt t="76606" x="7400925" y="6016625"/>
          <p14:tracePt t="76614" x="7408863" y="6016625"/>
          <p14:tracePt t="76621" x="7416800" y="6016625"/>
          <p14:tracePt t="76628" x="7426325" y="6016625"/>
          <p14:tracePt t="76635" x="7434263" y="6008688"/>
          <p14:tracePt t="76642" x="7442200" y="6008688"/>
          <p14:tracePt t="76649" x="7442200" y="5999163"/>
          <p14:tracePt t="76657" x="7459663" y="5999163"/>
          <p14:tracePt t="76663" x="7467600" y="5999163"/>
          <p14:tracePt t="76678" x="7477125" y="5999163"/>
          <p14:tracePt t="76685" x="7493000" y="5991225"/>
          <p14:tracePt t="76699" x="7502525" y="5983288"/>
          <p14:tracePt t="76707" x="7510463" y="5983288"/>
          <p14:tracePt t="76722" x="7518400" y="5983288"/>
          <p14:tracePt t="76729" x="7527925" y="5983288"/>
          <p14:tracePt t="76736" x="7527925" y="5973763"/>
          <p14:tracePt t="76743" x="7535863" y="5973763"/>
          <p14:tracePt t="76758" x="7535863" y="5965825"/>
          <p14:tracePt t="76764" x="7545388" y="5965825"/>
          <p14:tracePt t="76772" x="7545388" y="5957888"/>
          <p14:tracePt t="76786" x="7553325" y="5957888"/>
          <p14:tracePt t="76844" x="7553325" y="5948363"/>
          <p14:tracePt t="76880" x="7553325" y="5940425"/>
          <p14:tracePt t="76945" x="7553325" y="5932488"/>
          <p14:tracePt t="76959" x="7553325" y="5922963"/>
          <p14:tracePt t="76988" x="7553325" y="5915025"/>
          <p14:tracePt t="77132" x="7553325" y="5905500"/>
          <p14:tracePt t="77232" x="7553325" y="5897563"/>
          <p14:tracePt t="77519" x="7553325" y="5889625"/>
          <p14:tracePt t="77540" x="7553325" y="5880100"/>
          <p14:tracePt t="77555" x="7553325" y="5872163"/>
          <p14:tracePt t="77561" x="7545388" y="5872163"/>
          <p14:tracePt t="77591" x="7545388" y="5864225"/>
          <p14:tracePt t="77598" x="7535863" y="5864225"/>
          <p14:tracePt t="77605" x="7535863" y="5854700"/>
          <p14:tracePt t="77612" x="7527925" y="5854700"/>
          <p14:tracePt t="77633" x="7518400" y="5854700"/>
          <p14:tracePt t="77641" x="7518400" y="5846763"/>
          <p14:tracePt t="77655" x="7518400" y="5838825"/>
          <p14:tracePt t="77662" x="7510463" y="5838825"/>
          <p14:tracePt t="77676" x="7510463" y="5829300"/>
          <p14:tracePt t="77684" x="7502525" y="5829300"/>
          <p14:tracePt t="77705" x="7502525" y="5821363"/>
          <p14:tracePt t="77726" x="7502525" y="5813425"/>
          <p14:tracePt t="77734" x="7493000" y="5813425"/>
          <p14:tracePt t="77756" x="7493000" y="5803900"/>
          <p14:tracePt t="77762" x="7485063" y="5803900"/>
          <p14:tracePt t="77777" x="7485063" y="5795963"/>
          <p14:tracePt t="77791" x="7485063" y="5788025"/>
          <p14:tracePt t="77812" x="7477125" y="5788025"/>
          <p14:tracePt t="77826" x="7477125" y="5778500"/>
          <p14:tracePt t="77833" x="7477125" y="5770563"/>
          <p14:tracePt t="77855" x="7477125" y="5761038"/>
          <p14:tracePt t="77862" x="7477125" y="5753100"/>
          <p14:tracePt t="77869" x="7467600" y="5753100"/>
          <p14:tracePt t="77876" x="7467600" y="5745163"/>
          <p14:tracePt t="77883" x="7459663" y="5727700"/>
          <p14:tracePt t="77905" x="7442200" y="5676900"/>
          <p14:tracePt t="77912" x="7442200" y="5668963"/>
          <p14:tracePt t="77919" x="7442200" y="5659438"/>
          <p14:tracePt t="77926" x="7434263" y="5641975"/>
          <p14:tracePt t="77933" x="7426325" y="5634038"/>
          <p14:tracePt t="77941" x="7416800" y="5626100"/>
          <p14:tracePt t="77956" x="7416800" y="5616575"/>
          <p14:tracePt t="77962" x="7416800" y="5608638"/>
          <p14:tracePt t="77969" x="7408863" y="5608638"/>
          <p14:tracePt t="77977" x="7400925" y="5600700"/>
          <p14:tracePt t="77984" x="7400925" y="5591175"/>
          <p14:tracePt t="77999" x="7391400" y="5583238"/>
          <p14:tracePt t="78006" x="7383463" y="5575300"/>
          <p14:tracePt t="78013" x="7373938" y="5565775"/>
          <p14:tracePt t="78020" x="7373938" y="5557838"/>
          <p14:tracePt t="78027" x="7373938" y="5549900"/>
          <p14:tracePt t="78034" x="7366000" y="5549900"/>
          <p14:tracePt t="78041" x="7358063" y="5540375"/>
          <p14:tracePt t="78048" x="7358063" y="5532438"/>
          <p14:tracePt t="78056" x="7348538" y="5524500"/>
          <p14:tracePt t="78063" x="7340600" y="5524500"/>
          <p14:tracePt t="78078" x="7332663" y="5514975"/>
          <p14:tracePt t="78085" x="7332663" y="5507038"/>
          <p14:tracePt t="78092" x="7323138" y="5507038"/>
          <p14:tracePt t="78099" x="7315200" y="5497513"/>
          <p14:tracePt t="78107" x="7315200" y="5489575"/>
          <p14:tracePt t="78114" x="7307263" y="5489575"/>
          <p14:tracePt t="78121" x="7307263" y="5481638"/>
          <p14:tracePt t="78128" x="7289800" y="5481638"/>
          <p14:tracePt t="78143" x="7281863" y="5481638"/>
          <p14:tracePt t="78150" x="7272338" y="5481638"/>
          <p14:tracePt t="78157" x="7256463" y="5472113"/>
          <p14:tracePt t="78164" x="7239000" y="5472113"/>
          <p14:tracePt t="78172" x="7229475" y="5472113"/>
          <p14:tracePt t="78179" x="7213600" y="5472113"/>
          <p14:tracePt t="78186" x="7196138" y="5472113"/>
          <p14:tracePt t="78193" x="7188200" y="5472113"/>
          <p14:tracePt t="78200" x="7170738" y="5472113"/>
          <p14:tracePt t="78208" x="7153275" y="5472113"/>
          <p14:tracePt t="78214" x="7145338" y="5481638"/>
          <p14:tracePt t="78222" x="7127875" y="5481638"/>
          <p14:tracePt t="78229" x="7119938" y="5489575"/>
          <p14:tracePt t="78236" x="7112000" y="5507038"/>
          <p14:tracePt t="78243" x="7102475" y="5514975"/>
          <p14:tracePt t="78250" x="7094538" y="5532438"/>
          <p14:tracePt t="78258" x="7085013" y="5549900"/>
          <p14:tracePt t="78264" x="7085013" y="5557838"/>
          <p14:tracePt t="78273" x="7085013" y="5575300"/>
          <p14:tracePt t="78279" x="7085013" y="5591175"/>
          <p14:tracePt t="78286" x="7085013" y="5600700"/>
          <p14:tracePt t="78293" x="7085013" y="5626100"/>
          <p14:tracePt t="78300" x="7085013" y="5641975"/>
          <p14:tracePt t="78307" x="7085013" y="5651500"/>
          <p14:tracePt t="78314" x="7085013" y="5668963"/>
          <p14:tracePt t="78322" x="7085013" y="5676900"/>
          <p14:tracePt t="78328" x="7085013" y="5684838"/>
          <p14:tracePt t="78336" x="7085013" y="5694363"/>
          <p14:tracePt t="78343" x="7094538" y="5702300"/>
          <p14:tracePt t="78357" x="7094538" y="5710238"/>
          <p14:tracePt t="78365" x="7094538" y="5719763"/>
          <p14:tracePt t="78379" x="7102475" y="5727700"/>
          <p14:tracePt t="78386" x="7102475" y="5735638"/>
          <p14:tracePt t="78394" x="7112000" y="5745163"/>
          <p14:tracePt t="78408" x="7112000" y="5753100"/>
          <p14:tracePt t="78415" x="7119938" y="5761038"/>
          <p14:tracePt t="78437" x="7119938" y="5770563"/>
          <p14:tracePt t="78444" x="7127875" y="5778500"/>
          <p14:tracePt t="78451" x="7127875" y="5788025"/>
          <p14:tracePt t="78466" x="7137400" y="5788025"/>
          <p14:tracePt t="78473" x="7137400" y="5795963"/>
          <p14:tracePt t="78481" x="7137400" y="5803900"/>
          <p14:tracePt t="78495" x="7137400" y="5813425"/>
          <p14:tracePt t="78502" x="7145338" y="5821363"/>
          <p14:tracePt t="78509" x="7145338" y="5829300"/>
          <p14:tracePt t="78516" x="7153275" y="5829300"/>
          <p14:tracePt t="78531" x="7162800" y="5829300"/>
          <p14:tracePt t="78545" x="7162800" y="5838825"/>
          <p14:tracePt t="78560" x="7170738" y="5846763"/>
          <p14:tracePt t="78568" x="7178675" y="5846763"/>
          <p14:tracePt t="78582" x="7188200" y="5846763"/>
          <p14:tracePt t="78590" x="7196138" y="5846763"/>
          <p14:tracePt t="78605" x="7204075" y="5846763"/>
          <p14:tracePt t="78612" x="7213600" y="5846763"/>
          <p14:tracePt t="78619" x="7221538" y="5846763"/>
          <p14:tracePt t="78633" x="7239000" y="5846763"/>
          <p14:tracePt t="78641" x="7246938" y="5846763"/>
          <p14:tracePt t="78656" x="7264400" y="5846763"/>
          <p14:tracePt t="78663" x="7272338" y="5846763"/>
          <p14:tracePt t="78678" x="7281863" y="5846763"/>
          <p14:tracePt t="78685" x="7297738" y="5846763"/>
          <p14:tracePt t="78692" x="7323138" y="5846763"/>
          <p14:tracePt t="78699" x="7348538" y="5846763"/>
          <p14:tracePt t="78707" x="7358063" y="5846763"/>
          <p14:tracePt t="78714" x="7373938" y="5846763"/>
          <p14:tracePt t="78721" x="7383463" y="5846763"/>
          <p14:tracePt t="78736" x="7391400" y="5846763"/>
          <p14:tracePt t="78743" x="7400925" y="5838825"/>
          <p14:tracePt t="78750" x="7408863" y="5838825"/>
          <p14:tracePt t="78758" x="7408863" y="5829300"/>
          <p14:tracePt t="78765" x="7416800" y="5829300"/>
          <p14:tracePt t="78773" x="7426325" y="5829300"/>
          <p14:tracePt t="78786" x="7434263" y="5821363"/>
          <p14:tracePt t="78794" x="7442200" y="5813425"/>
          <p14:tracePt t="78801" x="7451725" y="5803900"/>
          <p14:tracePt t="78815" x="7459663" y="5795963"/>
          <p14:tracePt t="78823" x="7467600" y="5795963"/>
          <p14:tracePt t="78829" x="7467600" y="5788025"/>
          <p14:tracePt t="78843" x="7477125" y="5788025"/>
          <p14:tracePt t="78850" x="7485063" y="5788025"/>
          <p14:tracePt t="78858" x="7485063" y="5778500"/>
          <p14:tracePt t="78865" x="7493000" y="5778500"/>
          <p14:tracePt t="78873" x="7493000" y="5770563"/>
          <p14:tracePt t="78887" x="7493000" y="5761038"/>
          <p14:tracePt t="78906" x="7502525" y="5761038"/>
          <p14:tracePt t="78915" x="7510463" y="5761038"/>
          <p14:tracePt t="79053" x="7510463" y="5753100"/>
          <p14:tracePt t="79067" x="7510463" y="5745163"/>
          <p14:tracePt t="79153" x="7510463" y="5735638"/>
          <p14:tracePt t="79174" x="7510463" y="5727700"/>
          <p14:tracePt t="79203" x="7510463" y="5719763"/>
          <p14:tracePt t="79217" x="7510463" y="5710238"/>
          <p14:tracePt t="79224" x="7510463" y="5702300"/>
          <p14:tracePt t="79232" x="7502525" y="5702300"/>
          <p14:tracePt t="79254" x="7502525" y="5694363"/>
          <p14:tracePt t="79261" x="7502525" y="5684838"/>
          <p14:tracePt t="79268" x="7502525" y="5676900"/>
          <p14:tracePt t="79275" x="7502525" y="5668963"/>
          <p14:tracePt t="79282" x="7502525" y="5659438"/>
          <p14:tracePt t="79289" x="7502525" y="5651500"/>
          <p14:tracePt t="79296" x="7502525" y="5634038"/>
          <p14:tracePt t="79304" x="7502525" y="5616575"/>
          <p14:tracePt t="79311" x="7502525" y="5575300"/>
          <p14:tracePt t="79318" x="7502525" y="5497513"/>
          <p14:tracePt t="79325" x="7502525" y="5395913"/>
          <p14:tracePt t="79332" x="7527925" y="5286375"/>
          <p14:tracePt t="79339" x="7535863" y="5167313"/>
          <p14:tracePt t="79346" x="7553325" y="5081588"/>
          <p14:tracePt t="79355" x="7570788" y="5022850"/>
          <p14:tracePt t="79361" x="7578725" y="4962525"/>
          <p14:tracePt t="79368" x="7586663" y="4929188"/>
          <p14:tracePt t="79375" x="7586663" y="4903788"/>
          <p14:tracePt t="79382" x="7586663" y="4894263"/>
          <p14:tracePt t="79389" x="7586663" y="4878388"/>
          <p14:tracePt t="79405" x="7586663" y="4860925"/>
          <p14:tracePt t="79411" x="7586663" y="4852988"/>
          <p14:tracePt t="79425" x="7586663" y="4835525"/>
          <p14:tracePt t="79432" x="7586663" y="4827588"/>
          <p14:tracePt t="79440" x="7586663" y="4810125"/>
          <p14:tracePt t="79447" x="7578725" y="4784725"/>
          <p14:tracePt t="79455" x="7578725" y="4749800"/>
          <p14:tracePt t="79461" x="7578725" y="4724400"/>
          <p14:tracePt t="79468" x="7578725" y="4699000"/>
          <p14:tracePt t="79476" x="7578725" y="4665663"/>
          <p14:tracePt t="79483" x="7578725" y="4630738"/>
          <p14:tracePt t="79490" x="7578725" y="4614863"/>
          <p14:tracePt t="79497" x="7578725" y="4589463"/>
          <p14:tracePt t="79505" x="7578725" y="4554538"/>
          <p14:tracePt t="79512" x="7578725" y="4538663"/>
          <p14:tracePt t="79519" x="7578725" y="4513263"/>
          <p14:tracePt t="79526" x="7578725" y="4486275"/>
          <p14:tracePt t="79533" x="7570788" y="4478338"/>
          <p14:tracePt t="79541" x="7570788" y="4470400"/>
          <p14:tracePt t="79548" x="7570788" y="4460875"/>
          <p14:tracePt t="79555" x="7570788" y="4452938"/>
          <p14:tracePt t="79562" x="7570788" y="4445000"/>
          <p14:tracePt t="79569" x="7561263" y="4435475"/>
          <p14:tracePt t="79577" x="7553325" y="4427538"/>
          <p14:tracePt t="79584" x="7545388" y="4419600"/>
          <p14:tracePt t="79591" x="7545388" y="4410075"/>
          <p14:tracePt t="79598" x="7535863" y="4410075"/>
          <p14:tracePt t="79606" x="7535863" y="4402138"/>
          <p14:tracePt t="79613" x="7527925" y="4384675"/>
          <p14:tracePt t="79627" x="7518400" y="4368800"/>
          <p14:tracePt t="79635" x="7510463" y="4359275"/>
          <p14:tracePt t="79642" x="7502525" y="4351338"/>
          <p14:tracePt t="79649" x="7493000" y="4333875"/>
          <p14:tracePt t="79657" x="7493000" y="4325938"/>
          <p14:tracePt t="79664" x="7477125" y="4316413"/>
          <p14:tracePt t="79671" x="7467600" y="4300538"/>
          <p14:tracePt t="79678" x="7459663" y="4283075"/>
          <p14:tracePt t="79700" x="7451725" y="4275138"/>
          <p14:tracePt t="79707" x="7442200" y="4265613"/>
          <p14:tracePt t="79715" x="7442200" y="4257675"/>
          <p14:tracePt t="79722" x="7434263" y="4257675"/>
          <p14:tracePt t="79730" x="7426325" y="4249738"/>
          <p14:tracePt t="79737" x="7426325" y="4240213"/>
          <p14:tracePt t="79744" x="7416800" y="4240213"/>
          <p14:tracePt t="79759" x="7408863" y="4224338"/>
          <p14:tracePt t="79766" x="7400925" y="4224338"/>
          <p14:tracePt t="79773" x="7391400" y="4214813"/>
          <p14:tracePt t="79789" x="7391400" y="4206875"/>
          <p14:tracePt t="79795" x="7383463" y="4197350"/>
          <p14:tracePt t="79802" x="7373938" y="4189413"/>
          <p14:tracePt t="79817" x="7366000" y="4189413"/>
          <p14:tracePt t="79824" x="7366000" y="4181475"/>
          <p14:tracePt t="79832" x="7358063" y="4181475"/>
          <p14:tracePt t="79839" x="7358063" y="4171950"/>
          <p14:tracePt t="79846" x="7348538" y="4171950"/>
          <p14:tracePt t="79855" x="7340600" y="4171950"/>
          <p14:tracePt t="79861" x="7332663" y="4171950"/>
          <p14:tracePt t="79890" x="7323138" y="4171950"/>
          <p14:tracePt t="79897" x="7315200" y="4171950"/>
          <p14:tracePt t="79911" x="7307263" y="4171950"/>
          <p14:tracePt t="79918" x="7297738" y="4171950"/>
          <p14:tracePt t="79934" x="7289800" y="4171950"/>
          <p14:tracePt t="79941" x="7289800" y="4181475"/>
          <p14:tracePt t="79948" x="7281863" y="4181475"/>
          <p14:tracePt t="79962" x="7272338" y="4181475"/>
          <p14:tracePt t="79999" x="7264400" y="4181475"/>
          <p14:tracePt t="80544" x="7272338" y="4181475"/>
          <p14:tracePt t="80565" x="7281863" y="4181475"/>
          <p14:tracePt t="80595" x="7289800" y="4181475"/>
          <p14:tracePt t="80617" x="7297738" y="4181475"/>
          <p14:tracePt t="80624" x="7307263" y="4181475"/>
          <p14:tracePt t="80646" x="7315200" y="4181475"/>
          <p14:tracePt t="80654" x="7323138" y="4181475"/>
          <p14:tracePt t="80675" x="7323138" y="4189413"/>
          <p14:tracePt t="80682" x="7332663" y="4189413"/>
          <p14:tracePt t="80690" x="7332663" y="4197350"/>
          <p14:tracePt t="80697" x="7340600" y="4206875"/>
          <p14:tracePt t="80705" x="7348538" y="4206875"/>
          <p14:tracePt t="80719" x="7358063" y="4214813"/>
          <p14:tracePt t="80727" x="7366000" y="4224338"/>
          <p14:tracePt t="80741" x="7366000" y="4232275"/>
          <p14:tracePt t="80749" x="7383463" y="4240213"/>
          <p14:tracePt t="80756" x="7391400" y="4240213"/>
          <p14:tracePt t="80763" x="7391400" y="4249738"/>
          <p14:tracePt t="80771" x="7408863" y="4249738"/>
          <p14:tracePt t="80777" x="7416800" y="4257675"/>
          <p14:tracePt t="80785" x="7416800" y="4265613"/>
          <p14:tracePt t="80792" x="7426325" y="4275138"/>
          <p14:tracePt t="80799" x="7442200" y="4283075"/>
          <p14:tracePt t="80807" x="7451725" y="4291013"/>
          <p14:tracePt t="80814" x="7459663" y="4308475"/>
          <p14:tracePt t="80822" x="7485063" y="4325938"/>
          <p14:tracePt t="80829" x="7502525" y="4351338"/>
          <p14:tracePt t="80837" x="7518400" y="4368800"/>
          <p14:tracePt t="80843" x="7527925" y="4394200"/>
          <p14:tracePt t="80851" x="7545388" y="4402138"/>
          <p14:tracePt t="80858" x="7553325" y="4427538"/>
          <p14:tracePt t="80865" x="7570788" y="4445000"/>
          <p14:tracePt t="80873" x="7586663" y="4460875"/>
          <p14:tracePt t="80880" x="7596188" y="4470400"/>
          <p14:tracePt t="80888" x="7604125" y="4495800"/>
          <p14:tracePt t="80905" x="7621588" y="4546600"/>
          <p14:tracePt t="80909" x="7629525" y="4572000"/>
          <p14:tracePt t="80916" x="7637463" y="4589463"/>
          <p14:tracePt t="80923" x="7646988" y="4640263"/>
          <p14:tracePt t="80930" x="7662863" y="4673600"/>
          <p14:tracePt t="80938" x="7672388" y="4708525"/>
          <p14:tracePt t="80945" x="7680325" y="4733925"/>
          <p14:tracePt t="80954" x="7680325" y="4759325"/>
          <p14:tracePt t="80959" x="7688263" y="4792663"/>
          <p14:tracePt t="80966" x="7697788" y="4818063"/>
          <p14:tracePt t="80974" x="7697788" y="4835525"/>
          <p14:tracePt t="80981" x="7697788" y="4860925"/>
          <p14:tracePt t="80988" x="7697788" y="4878388"/>
          <p14:tracePt t="80995" x="7697788" y="4894263"/>
          <p14:tracePt t="81003" x="7697788" y="4919663"/>
          <p14:tracePt t="81010" x="7697788" y="4954588"/>
          <p14:tracePt t="81017" x="7697788" y="4979988"/>
          <p14:tracePt t="81024" x="7697788" y="5038725"/>
          <p14:tracePt t="81031" x="7688263" y="5124450"/>
          <p14:tracePt t="81038" x="7662863" y="5218113"/>
          <p14:tracePt t="81046" x="7662863" y="5302250"/>
          <p14:tracePt t="81053" x="7654925" y="5362575"/>
          <p14:tracePt t="81060" x="7646988" y="5405438"/>
          <p14:tracePt t="81067" x="7646988" y="5438775"/>
          <p14:tracePt t="81074" x="7646988" y="5464175"/>
          <p14:tracePt t="81081" x="7646988" y="5481638"/>
          <p14:tracePt t="81088" x="7637463" y="5507038"/>
          <p14:tracePt t="81096" x="7637463" y="5524500"/>
          <p14:tracePt t="81110" x="7629525" y="5540375"/>
          <p14:tracePt t="81117" x="7629525" y="5557838"/>
          <p14:tracePt t="81124" x="7629525" y="5565775"/>
          <p14:tracePt t="81131" x="7621588" y="5583238"/>
          <p14:tracePt t="81138" x="7621588" y="5600700"/>
          <p14:tracePt t="81145" x="7621588" y="5608638"/>
          <p14:tracePt t="81153" x="7612063" y="5626100"/>
          <p14:tracePt t="81160" x="7612063" y="5641975"/>
          <p14:tracePt t="81167" x="7612063" y="5651500"/>
          <p14:tracePt t="81174" x="7604125" y="5659438"/>
          <p14:tracePt t="81182" x="7604125" y="5668963"/>
          <p14:tracePt t="81189" x="7596188" y="5668963"/>
          <p14:tracePt t="81196" x="7596188" y="5676900"/>
          <p14:tracePt t="81204" x="7596188" y="5684838"/>
          <p14:tracePt t="81225" x="7586663" y="5684838"/>
          <p14:tracePt t="81232" x="7586663" y="5694363"/>
          <p14:tracePt t="81239" x="7578725" y="5702300"/>
          <p14:tracePt t="81247" x="7578725" y="5710238"/>
          <p14:tracePt t="81254" x="7578725" y="5719763"/>
          <p14:tracePt t="81261" x="7570788" y="5727700"/>
          <p14:tracePt t="81283" x="7570788" y="5735638"/>
          <p14:tracePt t="81291" x="7561263" y="5745163"/>
          <p14:tracePt t="81298" x="7561263" y="5753100"/>
          <p14:tracePt t="81312" x="7553325" y="5761038"/>
          <p14:tracePt t="81320" x="7553325" y="5770563"/>
          <p14:tracePt t="81348" x="7553325" y="5778500"/>
          <p14:tracePt t="81371" x="7553325" y="5788025"/>
          <p14:tracePt t="81385" x="7545388" y="5788025"/>
          <p14:tracePt t="81605" x="7535863" y="5788025"/>
          <p14:tracePt t="81626" x="7535863" y="5778500"/>
          <p14:tracePt t="81662" x="7535863" y="5770563"/>
          <p14:tracePt t="81677" x="7535863" y="5761038"/>
          <p14:tracePt t="81713" x="7535863" y="5753100"/>
          <p14:tracePt t="81727" x="7535863" y="5745163"/>
          <p14:tracePt t="81749" x="7535863" y="5735638"/>
          <p14:tracePt t="81785" x="7535863" y="5727700"/>
          <p14:tracePt t="81799" x="7535863" y="5719763"/>
          <p14:tracePt t="81828" x="7535863" y="5710238"/>
          <p14:tracePt t="81835" x="7535863" y="5702300"/>
          <p14:tracePt t="81842" x="7535863" y="5694363"/>
          <p14:tracePt t="81863" x="7545388" y="5694363"/>
          <p14:tracePt t="81871" x="7545388" y="5684838"/>
          <p14:tracePt t="81878" x="7545388" y="5676900"/>
          <p14:tracePt t="81902" x="7553325" y="5668963"/>
          <p14:tracePt t="81906" x="7561263" y="5659438"/>
          <p14:tracePt t="81921" x="7578725" y="5651500"/>
          <p14:tracePt t="81928" x="7586663" y="5641975"/>
          <p14:tracePt t="81935" x="7596188" y="5634038"/>
          <p14:tracePt t="81942" x="7612063" y="5626100"/>
          <p14:tracePt t="81949" x="7637463" y="5616575"/>
          <p14:tracePt t="81956" x="7662863" y="5600700"/>
          <p14:tracePt t="81963" x="7705725" y="5583238"/>
          <p14:tracePt t="81971" x="7731125" y="5565775"/>
          <p14:tracePt t="81978" x="7766050" y="5540375"/>
          <p14:tracePt t="81986" x="7791450" y="5524500"/>
          <p14:tracePt t="81992" x="7816850" y="5514975"/>
          <p14:tracePt t="81999" x="7842250" y="5497513"/>
          <p14:tracePt t="82006" x="7875588" y="5481638"/>
          <p14:tracePt t="82013" x="7926388" y="5472113"/>
          <p14:tracePt t="82021" x="7969250" y="5456238"/>
          <p14:tracePt t="82028" x="8020050" y="5430838"/>
          <p14:tracePt t="82036" x="8080375" y="5413375"/>
          <p14:tracePt t="82042" x="8139113" y="5387975"/>
          <p14:tracePt t="82049" x="8189913" y="5370513"/>
          <p14:tracePt t="82056" x="8232775" y="5362575"/>
          <p14:tracePt t="82064" x="8283575" y="5353050"/>
          <p14:tracePt t="82071" x="8318500" y="5353050"/>
          <p14:tracePt t="82078" x="8343900" y="5345113"/>
          <p14:tracePt t="82086" x="8369300" y="5345113"/>
          <p14:tracePt t="82093" x="8385175" y="5337175"/>
          <p14:tracePt t="82100" x="8394700" y="5337175"/>
          <p14:tracePt t="82107" x="8410575" y="5337175"/>
          <p14:tracePt t="82114" x="8428038" y="5337175"/>
          <p14:tracePt t="82128" x="8445500" y="5337175"/>
          <p14:tracePt t="82135" x="8453438" y="5337175"/>
          <p14:tracePt t="82143" x="8462963" y="5337175"/>
          <p14:tracePt t="82149" x="8470900" y="5327650"/>
          <p14:tracePt t="82157" x="8478838" y="5327650"/>
          <p14:tracePt t="82171" x="8496300" y="5319713"/>
          <p14:tracePt t="82178" x="8504238" y="5319713"/>
          <p14:tracePt t="82186" x="8513763" y="5319713"/>
          <p14:tracePt t="82193" x="8529638" y="5319713"/>
          <p14:tracePt t="82200" x="8539163" y="5311775"/>
          <p14:tracePt t="82207" x="8555038" y="5311775"/>
          <p14:tracePt t="82214" x="8572500" y="5311775"/>
          <p14:tracePt t="82228" x="8589963" y="5311775"/>
          <p14:tracePt t="82235" x="8597900" y="5311775"/>
          <p14:tracePt t="82242" x="8605838" y="5311775"/>
          <p14:tracePt t="82249" x="8615363" y="5311775"/>
          <p14:tracePt t="82263" x="8632825" y="5311775"/>
          <p14:tracePt t="82271" x="8640763" y="5311775"/>
          <p14:tracePt t="82285" x="8658225" y="5311775"/>
          <p14:tracePt t="82292" x="8666163" y="5311775"/>
          <p14:tracePt t="82307" x="8674100" y="5311775"/>
          <p14:tracePt t="82314" x="8691563" y="5311775"/>
          <p14:tracePt t="82328" x="8699500" y="5311775"/>
          <p14:tracePt t="82335" x="8709025" y="5311775"/>
          <p14:tracePt t="82342" x="8716963" y="5311775"/>
          <p14:tracePt t="82349" x="8724900" y="5319713"/>
          <p14:tracePt t="82356" x="8734425" y="5319713"/>
          <p14:tracePt t="82364" x="8742363" y="5319713"/>
          <p14:tracePt t="82371" x="8750300" y="5319713"/>
          <p14:tracePt t="82378" x="8759825" y="5319713"/>
          <p14:tracePt t="82386" x="8759825" y="5327650"/>
          <p14:tracePt t="82392" x="8777288" y="5337175"/>
          <p14:tracePt t="82399" x="8785225" y="5345113"/>
          <p14:tracePt t="82413" x="8793163" y="5345113"/>
          <p14:tracePt t="82420" x="8810625" y="5353050"/>
          <p14:tracePt t="82428" x="8810625" y="5362575"/>
          <p14:tracePt t="82435" x="8818563" y="5362575"/>
          <p14:tracePt t="82441" x="8828088" y="5362575"/>
          <p14:tracePt t="82456" x="8828088" y="5370513"/>
          <p14:tracePt t="82463" x="8836025" y="5370513"/>
          <p14:tracePt t="82470" x="8843963" y="5380038"/>
          <p14:tracePt t="82477" x="8853488" y="5380038"/>
          <p14:tracePt t="82492" x="8861425" y="5387975"/>
          <p14:tracePt t="82506" x="8869363" y="5387975"/>
          <p14:tracePt t="82513" x="8869363" y="5395913"/>
          <p14:tracePt t="82520" x="8878888" y="5405438"/>
          <p14:tracePt t="82527" x="8886825" y="5405438"/>
          <p14:tracePt t="82542" x="8886825" y="5413375"/>
          <p14:tracePt t="82549" x="8894763" y="5421313"/>
          <p14:tracePt t="82556" x="8904288" y="5430838"/>
          <p14:tracePt t="82563" x="8912225" y="5430838"/>
          <p14:tracePt t="82577" x="8921750" y="5438775"/>
          <p14:tracePt t="82585" x="8929688" y="5446713"/>
          <p14:tracePt t="82599" x="8929688" y="5456238"/>
          <p14:tracePt t="82606" x="8937625" y="5464175"/>
          <p14:tracePt t="82613" x="8947150" y="5464175"/>
          <p14:tracePt t="82620" x="8955088" y="5472113"/>
          <p14:tracePt t="82635" x="8963025" y="5481638"/>
          <p14:tracePt t="82641" x="8980488" y="5489575"/>
          <p14:tracePt t="82655" x="8997950" y="5497513"/>
          <p14:tracePt t="82664" x="9013825" y="5507038"/>
          <p14:tracePt t="82670" x="9023350" y="5514975"/>
          <p14:tracePt t="82677" x="9039225" y="5524500"/>
          <p14:tracePt t="82685" x="9048750" y="5524500"/>
          <p14:tracePt t="82692" x="9056688" y="5532438"/>
          <p14:tracePt t="82699" x="9064625" y="5540375"/>
          <p14:tracePt t="82706" x="9074150" y="5540375"/>
          <p14:tracePt t="82713" x="9074150" y="5549900"/>
          <p14:tracePt t="82721" x="9091613" y="5549900"/>
          <p14:tracePt t="82728" x="9099550" y="5557838"/>
          <p14:tracePt t="82735" x="9099550" y="5565775"/>
          <p14:tracePt t="82742" x="9107488" y="5575300"/>
          <p14:tracePt t="82749" x="9124950" y="5575300"/>
          <p14:tracePt t="82764" x="9142413" y="5583238"/>
          <p14:tracePt t="82771" x="9150350" y="5591175"/>
          <p14:tracePt t="82786" x="9167813" y="5600700"/>
          <p14:tracePt t="82792" x="9175750" y="5600700"/>
          <p14:tracePt t="82806" x="9193213" y="5600700"/>
          <p14:tracePt t="82814" x="9201150" y="5600700"/>
          <p14:tracePt t="82828" x="9209088" y="5608638"/>
          <p14:tracePt t="82836" x="9218613" y="5608638"/>
          <p14:tracePt t="82842" x="9218613" y="5616575"/>
          <p14:tracePt t="82849" x="9226550" y="5616575"/>
          <p14:tracePt t="82864" x="9236075" y="5616575"/>
          <p14:tracePt t="82879" x="9244013" y="5616575"/>
          <p14:tracePt t="82914" x="9251950" y="5616575"/>
          <p14:tracePt t="82993" x="9244013" y="5616575"/>
          <p14:tracePt t="84203" x="9236075" y="5616575"/>
          <p14:tracePt t="84210" x="9226550" y="5608638"/>
          <p14:tracePt t="84218" x="9218613" y="5600700"/>
          <p14:tracePt t="84225" x="9201150" y="5600700"/>
          <p14:tracePt t="84232" x="9183688" y="5600700"/>
          <p14:tracePt t="84239" x="9183688" y="5591175"/>
          <p14:tracePt t="84246" x="9175750" y="5591175"/>
          <p14:tracePt t="84253" x="9167813" y="5583238"/>
          <p14:tracePt t="84260" x="9158288" y="5583238"/>
          <p14:tracePt t="84267" x="9150350" y="5583238"/>
          <p14:tracePt t="84274" x="9142413" y="5575300"/>
          <p14:tracePt t="84288" x="9124950" y="5575300"/>
          <p14:tracePt t="84296" x="9117013" y="5575300"/>
          <p14:tracePt t="84302" x="9117013" y="5565775"/>
          <p14:tracePt t="84309" x="9099550" y="5565775"/>
          <p14:tracePt t="84317" x="9091613" y="5565775"/>
          <p14:tracePt t="84324" x="9091613" y="5557838"/>
          <p14:tracePt t="84331" x="9074150" y="5557838"/>
          <p14:tracePt t="84338" x="9064625" y="5557838"/>
          <p14:tracePt t="84352" x="9048750" y="5557838"/>
          <p14:tracePt t="84359" x="9039225" y="5557838"/>
          <p14:tracePt t="84373" x="9023350" y="5557838"/>
          <p14:tracePt t="84387" x="9005888" y="5557838"/>
          <p14:tracePt t="84394" x="8997950" y="5557838"/>
          <p14:tracePt t="84402" x="8988425" y="5557838"/>
          <p14:tracePt t="84408" x="8980488" y="5557838"/>
          <p14:tracePt t="84417" x="8972550" y="5549900"/>
          <p14:tracePt t="84423" x="8963025" y="5549900"/>
          <p14:tracePt t="84430" x="8955088" y="5549900"/>
          <p14:tracePt t="84437" x="8947150" y="5549900"/>
          <p14:tracePt t="84444" x="8937625" y="5540375"/>
          <p14:tracePt t="84451" x="8929688" y="5540375"/>
          <p14:tracePt t="84458" x="8921750" y="5532438"/>
          <p14:tracePt t="84466" x="8912225" y="5532438"/>
          <p14:tracePt t="84472" x="8904288" y="5532438"/>
          <p14:tracePt t="84494" x="8886825" y="5524500"/>
          <p14:tracePt t="84501" x="8878888" y="5524500"/>
          <p14:tracePt t="84508" x="8878888" y="5514975"/>
          <p14:tracePt t="84522" x="8869363" y="5514975"/>
          <p14:tracePt t="84529" x="8861425" y="5507038"/>
          <p14:tracePt t="84536" x="8853488" y="5507038"/>
          <p14:tracePt t="84543" x="8853488" y="5497513"/>
          <p14:tracePt t="84551" x="8853488" y="5489575"/>
          <p14:tracePt t="84558" x="8836025" y="5481638"/>
          <p14:tracePt t="84565" x="8828088" y="5481638"/>
          <p14:tracePt t="84579" x="8818563" y="5472113"/>
          <p14:tracePt t="84586" x="8810625" y="5464175"/>
          <p14:tracePt t="84601" x="8793163" y="5456238"/>
          <p14:tracePt t="84607" x="8793163" y="5446713"/>
          <p14:tracePt t="84615" x="8785225" y="5446713"/>
          <p14:tracePt t="84622" x="8785225" y="5438775"/>
          <p14:tracePt t="84629" x="8777288" y="5438775"/>
          <p14:tracePt t="84636" x="8767763" y="5430838"/>
          <p14:tracePt t="84643" x="8759825" y="5413375"/>
          <p14:tracePt t="84657" x="8750300" y="5405438"/>
          <p14:tracePt t="84664" x="8742363" y="5387975"/>
          <p14:tracePt t="84671" x="8734425" y="5387975"/>
          <p14:tracePt t="84678" x="8734425" y="5380038"/>
          <p14:tracePt t="84685" x="8724900" y="5370513"/>
          <p14:tracePt t="84692" x="8716963" y="5362575"/>
          <p14:tracePt t="84700" x="8716963" y="5353050"/>
          <p14:tracePt t="84707" x="8716963" y="5345113"/>
          <p14:tracePt t="84715" x="8709025" y="5345113"/>
          <p14:tracePt t="84722" x="8699500" y="5327650"/>
          <p14:tracePt t="84729" x="8691563" y="5319713"/>
          <p14:tracePt t="84744" x="8683625" y="5311775"/>
          <p14:tracePt t="84751" x="8674100" y="5302250"/>
          <p14:tracePt t="84758" x="8674100" y="5294313"/>
          <p14:tracePt t="84772" x="8666163" y="5294313"/>
          <p14:tracePt t="84779" x="8666163" y="5286375"/>
          <p14:tracePt t="84794" x="8666163" y="5276850"/>
          <p14:tracePt t="84801" x="8658225" y="5276850"/>
          <p14:tracePt t="84823" x="8648700" y="5276850"/>
          <p14:tracePt t="84852" x="8640763" y="5276850"/>
          <p14:tracePt t="84888" x="8640763" y="5286375"/>
          <p14:tracePt t="84903" x="8640763" y="5294313"/>
          <p14:tracePt t="84910" x="8640763" y="5302250"/>
          <p14:tracePt t="84917" x="8640763" y="5311775"/>
          <p14:tracePt t="84924" x="8640763" y="5319713"/>
          <p14:tracePt t="84932" x="8640763" y="5327650"/>
          <p14:tracePt t="84939" x="8640763" y="5337175"/>
          <p14:tracePt t="84953" x="8640763" y="5345113"/>
          <p14:tracePt t="84960" x="8640763" y="5353050"/>
          <p14:tracePt t="84982" x="8640763" y="5362575"/>
          <p14:tracePt t="84989" x="8640763" y="5370513"/>
          <p14:tracePt t="84996" x="8640763" y="5380038"/>
          <p14:tracePt t="85018" x="8640763" y="5387975"/>
          <p14:tracePt t="85026" x="8640763" y="5395913"/>
          <p14:tracePt t="85055" x="8640763" y="5405438"/>
          <p14:tracePt t="85098" x="8640763" y="5413375"/>
          <p14:tracePt t="85228" x="8632825" y="5413375"/>
          <p14:tracePt t="85242" x="8623300" y="5413375"/>
          <p14:tracePt t="85264" x="8623300" y="5405438"/>
          <p14:tracePt t="85286" x="8615363" y="5405438"/>
          <p14:tracePt t="85293" x="8615363" y="5395913"/>
          <p14:tracePt t="85308" x="8615363" y="5387975"/>
          <p14:tracePt t="85351" x="8615363" y="5380038"/>
          <p14:tracePt t="85366" x="8605838" y="5380038"/>
          <p14:tracePt t="85380" x="8605838" y="5370513"/>
          <p14:tracePt t="85409" x="8605838" y="5362575"/>
          <p14:tracePt t="85554" x="8605838" y="5353050"/>
          <p14:tracePt t="85597" x="8605838" y="5345113"/>
          <p14:tracePt t="85706" x="8615363" y="5345113"/>
          <p14:tracePt t="85742" x="8623300" y="5345113"/>
          <p14:tracePt t="85756" x="8632825" y="5345113"/>
          <p14:tracePt t="85778" x="8640763" y="5345113"/>
          <p14:tracePt t="85807" x="8648700" y="5345113"/>
          <p14:tracePt t="85829" x="8658225" y="5345113"/>
          <p14:tracePt t="85857" x="8666163" y="5345113"/>
          <p14:tracePt t="85879" x="8674100" y="5345113"/>
          <p14:tracePt t="85893" x="8683625" y="5345113"/>
          <p14:tracePt t="85922" x="8691563" y="5345113"/>
          <p14:tracePt t="85936" x="8699500" y="5345113"/>
          <p14:tracePt t="85971" x="8709025" y="5345113"/>
          <p14:tracePt t="85985" x="8716963" y="5345113"/>
          <p14:tracePt t="86007" x="8724900" y="5345113"/>
          <p14:tracePt t="86035" x="8734425" y="5345113"/>
          <p14:tracePt t="86057" x="8742363" y="5345113"/>
          <p14:tracePt t="86107" x="8750300" y="5345113"/>
          <p14:tracePt t="86192" x="8759825" y="5345113"/>
          <p14:tracePt t="86206" x="8767763" y="5345113"/>
          <p14:tracePt t="86256" x="8777288" y="5345113"/>
          <p14:tracePt t="86270" x="8785225" y="5345113"/>
          <p14:tracePt t="86291" x="8793163" y="5345113"/>
          <p14:tracePt t="86298" x="8802688" y="5345113"/>
          <p14:tracePt t="86305" x="8810625" y="5345113"/>
          <p14:tracePt t="86313" x="8818563" y="5345113"/>
          <p14:tracePt t="86320" x="8836025" y="5345113"/>
          <p14:tracePt t="86334" x="8853488" y="5345113"/>
          <p14:tracePt t="86341" x="8861425" y="5345113"/>
          <p14:tracePt t="86348" x="8869363" y="5345113"/>
          <p14:tracePt t="86355" x="8878888" y="5345113"/>
          <p14:tracePt t="86362" x="8886825" y="5345113"/>
          <p14:tracePt t="86370" x="8894763" y="5345113"/>
          <p14:tracePt t="86377" x="8904288" y="5345113"/>
          <p14:tracePt t="86391" x="8912225" y="5353050"/>
          <p14:tracePt t="86399" x="8921750" y="5353050"/>
          <p14:tracePt t="86405" x="8929688" y="5353050"/>
          <p14:tracePt t="86426" x="8937625" y="5353050"/>
          <p14:tracePt t="86441" x="8947150" y="5353050"/>
          <p14:tracePt t="86476" x="8955088" y="5353050"/>
          <p14:tracePt t="86491" x="8963025" y="5353050"/>
          <p14:tracePt t="86505" x="8972550" y="5362575"/>
          <p14:tracePt t="86526" x="8972550" y="5370513"/>
          <p14:tracePt t="86540" x="8980488" y="5370513"/>
          <p14:tracePt t="86554" x="8988425" y="5370513"/>
          <p14:tracePt t="86583" x="8988425" y="5380038"/>
          <p14:tracePt t="86590" x="8997950" y="5380038"/>
          <p14:tracePt t="86604" x="9005888" y="5380038"/>
          <p14:tracePt t="86625" x="9013825" y="5387975"/>
          <p14:tracePt t="86639" x="9013825" y="5395913"/>
          <p14:tracePt t="86668" x="9013825" y="5405438"/>
          <p14:tracePt t="86683" x="8988425" y="5405438"/>
          <p14:tracePt t="86689" x="8955088" y="5413375"/>
          <p14:tracePt t="86696" x="8929688" y="5413375"/>
          <p14:tracePt t="86703" x="8904288" y="5413375"/>
          <p14:tracePt t="86710" x="8869363" y="5413375"/>
          <p14:tracePt t="86717" x="8843963" y="5413375"/>
          <p14:tracePt t="86724" x="8836025" y="5413375"/>
          <p14:tracePt t="86732" x="8818563" y="5413375"/>
          <p14:tracePt t="86745" x="8810625" y="5413375"/>
          <p14:tracePt t="86760" x="8802688" y="5413375"/>
          <p14:tracePt t="86767" x="8793163" y="5413375"/>
          <p14:tracePt t="86781" x="8785225" y="5413375"/>
          <p14:tracePt t="86802" x="8777288" y="5413375"/>
          <p14:tracePt t="86923" x="8785225" y="5413375"/>
          <p14:tracePt t="87043" x="8793163" y="5413375"/>
          <p14:tracePt t="87143" x="8802688" y="5413375"/>
          <p14:tracePt t="87150" x="8802688" y="5405438"/>
          <p14:tracePt t="87185" x="8810625" y="5405438"/>
          <p14:tracePt t="87207" x="8810625" y="5395913"/>
          <p14:tracePt t="87235" x="8818563" y="5395913"/>
          <p14:tracePt t="87264" x="8818563" y="5387975"/>
          <p14:tracePt t="87299" x="8828088" y="5387975"/>
          <p14:tracePt t="87776" x="8836025" y="5387975"/>
          <p14:tracePt t="87790" x="8836025" y="5380038"/>
          <p14:tracePt t="87805" x="8836025" y="5370513"/>
          <p14:tracePt t="87819" x="8843963" y="5370513"/>
          <p14:tracePt t="87841" x="8843963" y="5362575"/>
          <p14:tracePt t="87855" x="8853488" y="5353050"/>
          <p14:tracePt t="87869" x="8853488" y="5345113"/>
          <p14:tracePt t="87876" x="8861425" y="5345113"/>
          <p14:tracePt t="87905" x="8861425" y="5337175"/>
          <p14:tracePt t="87927" x="8861425" y="5327650"/>
          <p14:tracePt t="88013" x="8853488" y="5327650"/>
          <p14:tracePt t="88027" x="8843963" y="5327650"/>
          <p14:tracePt t="88034" x="8836025" y="5327650"/>
          <p14:tracePt t="88041" x="8828088" y="5327650"/>
          <p14:tracePt t="88048" x="8802688" y="5337175"/>
          <p14:tracePt t="88055" x="8777288" y="5345113"/>
          <p14:tracePt t="88063" x="8742363" y="5353050"/>
          <p14:tracePt t="88070" x="8716963" y="5362575"/>
          <p14:tracePt t="88077" x="8648700" y="5380038"/>
          <p14:tracePt t="88084" x="8564563" y="5405438"/>
          <p14:tracePt t="88091" x="8462963" y="5413375"/>
          <p14:tracePt t="88098" x="8359775" y="5438775"/>
          <p14:tracePt t="88105" x="8232775" y="5472113"/>
          <p14:tracePt t="88113" x="8121650" y="5481638"/>
          <p14:tracePt t="88120" x="8004175" y="5507038"/>
          <p14:tracePt t="88127" x="7859713" y="5532438"/>
          <p14:tracePt t="88134" x="7748588" y="5557838"/>
          <p14:tracePt t="88141" x="7654925" y="5583238"/>
          <p14:tracePt t="88148" x="7586663" y="5600700"/>
          <p14:tracePt t="88156" x="7510463" y="5616575"/>
          <p14:tracePt t="88163" x="7434263" y="5626100"/>
          <p14:tracePt t="88170" x="7366000" y="5641975"/>
          <p14:tracePt t="88177" x="7289800" y="5651500"/>
          <p14:tracePt t="88184" x="7246938" y="5651500"/>
          <p14:tracePt t="88192" x="7188200" y="5651500"/>
          <p14:tracePt t="88199" x="7145338" y="5659438"/>
          <p14:tracePt t="88206" x="7094538" y="5668963"/>
          <p14:tracePt t="88214" x="7059613" y="5668963"/>
          <p14:tracePt t="88221" x="7034213" y="5668963"/>
          <p14:tracePt t="88228" x="7000875" y="5668963"/>
          <p14:tracePt t="88235" x="6967538" y="5676900"/>
          <p14:tracePt t="88243" x="6924675" y="5676900"/>
          <p14:tracePt t="88250" x="6881813" y="5676900"/>
          <p14:tracePt t="88257" x="6848475" y="5676900"/>
          <p14:tracePt t="88264" x="6805613" y="5676900"/>
          <p14:tracePt t="88271" x="6770688" y="5676900"/>
          <p14:tracePt t="88279" x="6737350" y="5676900"/>
          <p14:tracePt t="88286" x="6711950" y="5668963"/>
          <p14:tracePt t="88293" x="6678613" y="5668963"/>
          <p14:tracePt t="88300" x="6653213" y="5668963"/>
          <p14:tracePt t="88307" x="6626225" y="5659438"/>
          <p14:tracePt t="88315" x="6610350" y="5659438"/>
          <p14:tracePt t="88322" x="6584950" y="5659438"/>
          <p14:tracePt t="88330" x="6559550" y="5651500"/>
          <p14:tracePt t="88336" x="6542088" y="5651500"/>
          <p14:tracePt t="88344" x="6524625" y="5651500"/>
          <p14:tracePt t="88351" x="6508750" y="5651500"/>
          <p14:tracePt t="88358" x="6491288" y="5651500"/>
          <p14:tracePt t="88365" x="6473825" y="5651500"/>
          <p14:tracePt t="88373" x="6456363" y="5651500"/>
          <p14:tracePt t="88380" x="6440488" y="5641975"/>
          <p14:tracePt t="88387" x="6415088" y="5641975"/>
          <p14:tracePt t="88394" x="6397625" y="5634038"/>
          <p14:tracePt t="88401" x="6380163" y="5634038"/>
          <p14:tracePt t="88408" x="6364288" y="5634038"/>
          <p14:tracePt t="88416" x="6338888" y="5626100"/>
          <p14:tracePt t="88424" x="6329363" y="5626100"/>
          <p14:tracePt t="88431" x="6303963" y="5616575"/>
          <p14:tracePt t="88438" x="6278563" y="5616575"/>
          <p14:tracePt t="88446" x="6270625" y="5608638"/>
          <p14:tracePt t="88453" x="6245225" y="5608638"/>
          <p14:tracePt t="88460" x="6227763" y="5600700"/>
          <p14:tracePt t="88467" x="6219825" y="5600700"/>
          <p14:tracePt t="88475" x="6202363" y="5591175"/>
          <p14:tracePt t="88482" x="6184900" y="5583238"/>
          <p14:tracePt t="88490" x="6167438" y="5575300"/>
          <p14:tracePt t="88504" x="6151563" y="5575300"/>
          <p14:tracePt t="88513" x="6142038" y="5565775"/>
          <p14:tracePt t="88519" x="6134100" y="5565775"/>
          <p14:tracePt t="88527" x="6126163" y="5557838"/>
          <p14:tracePt t="88542" x="6116638" y="5557838"/>
          <p14:tracePt t="88549" x="6100763" y="5557838"/>
          <p14:tracePt t="88563" x="6091238" y="5557838"/>
          <p14:tracePt t="88570" x="6075363" y="5549900"/>
          <p14:tracePt t="88585" x="6065838" y="5549900"/>
          <p14:tracePt t="88592" x="6065838" y="5540375"/>
          <p14:tracePt t="88600" x="6049963" y="5540375"/>
          <p14:tracePt t="88622" x="6040438" y="5540375"/>
          <p14:tracePt t="88629" x="6032500" y="5540375"/>
          <p14:tracePt t="88644" x="6024563" y="5540375"/>
          <p14:tracePt t="88651" x="6015038" y="5540375"/>
          <p14:tracePt t="88666" x="6007100" y="5540375"/>
          <p14:tracePt t="88681" x="5997575" y="5540375"/>
          <p14:tracePt t="88696" x="5989638" y="5540375"/>
          <p14:tracePt t="88806" x="5989638" y="5532438"/>
          <p14:tracePt t="88828" x="5997575" y="5532438"/>
          <p14:tracePt t="88842" x="6007100" y="5524500"/>
          <p14:tracePt t="88849" x="6015038" y="5524500"/>
          <p14:tracePt t="88856" x="6024563" y="5524500"/>
          <p14:tracePt t="88871" x="6024563" y="5514975"/>
          <p14:tracePt t="88878" x="6040438" y="5514975"/>
          <p14:tracePt t="88896" x="6049963" y="5514975"/>
          <p14:tracePt t="88901" x="6057900" y="5514975"/>
          <p14:tracePt t="88908" x="6065838" y="5514975"/>
          <p14:tracePt t="88916" x="6075363" y="5514975"/>
          <p14:tracePt t="88923" x="6091238" y="5514975"/>
          <p14:tracePt t="88931" x="6100763" y="5514975"/>
          <p14:tracePt t="88938" x="6116638" y="5514975"/>
          <p14:tracePt t="88946" x="6142038" y="5514975"/>
          <p14:tracePt t="88952" x="6167438" y="5514975"/>
          <p14:tracePt t="88959" x="6202363" y="5514975"/>
          <p14:tracePt t="88967" x="6235700" y="5507038"/>
          <p14:tracePt t="88974" x="6253163" y="5507038"/>
          <p14:tracePt t="88981" x="6286500" y="5507038"/>
          <p14:tracePt t="88989" x="6329363" y="5497513"/>
          <p14:tracePt t="88996" x="6364288" y="5497513"/>
          <p14:tracePt t="89004" x="6397625" y="5489575"/>
          <p14:tracePt t="89012" x="6440488" y="5481638"/>
          <p14:tracePt t="89018" x="6499225" y="5481638"/>
          <p14:tracePt t="89026" x="6559550" y="5472113"/>
          <p14:tracePt t="89033" x="6635750" y="5464175"/>
          <p14:tracePt t="89040" x="6704013" y="5456238"/>
          <p14:tracePt t="89047" x="6780213" y="5430838"/>
          <p14:tracePt t="89055" x="6838950" y="5421313"/>
          <p14:tracePt t="89063" x="6915150" y="5395913"/>
          <p14:tracePt t="89069" x="6975475" y="5395913"/>
          <p14:tracePt t="89076" x="7043738" y="5387975"/>
          <p14:tracePt t="89084" x="7137400" y="5380038"/>
          <p14:tracePt t="89091" x="7204075" y="5370513"/>
          <p14:tracePt t="89099" x="7281863" y="5353050"/>
          <p14:tracePt t="89106" x="7348538" y="5353050"/>
          <p14:tracePt t="89114" x="7426325" y="5353050"/>
          <p14:tracePt t="89120" x="7477125" y="5353050"/>
          <p14:tracePt t="89129" x="7553325" y="5353050"/>
          <p14:tracePt t="89135" x="7596188" y="5353050"/>
          <p14:tracePt t="89142" x="7637463" y="5345113"/>
          <p14:tracePt t="89149" x="7680325" y="5345113"/>
          <p14:tracePt t="89156" x="7715250" y="5345113"/>
          <p14:tracePt t="89164" x="7740650" y="5345113"/>
          <p14:tracePt t="89171" x="7773988" y="5345113"/>
          <p14:tracePt t="89179" x="7781925" y="5345113"/>
          <p14:tracePt t="89185" x="7807325" y="5345113"/>
          <p14:tracePt t="89193" x="7816850" y="5345113"/>
          <p14:tracePt t="89200" x="7842250" y="5345113"/>
          <p14:tracePt t="89207" x="7867650" y="5345113"/>
          <p14:tracePt t="89215" x="7893050" y="5345113"/>
          <p14:tracePt t="89222" x="7918450" y="5345113"/>
          <p14:tracePt t="89230" x="7943850" y="5345113"/>
          <p14:tracePt t="89237" x="7969250" y="5345113"/>
          <p14:tracePt t="89244" x="7994650" y="5345113"/>
          <p14:tracePt t="89251" x="8020050" y="5345113"/>
          <p14:tracePt t="89258" x="8054975" y="5345113"/>
          <p14:tracePt t="89265" x="8070850" y="5345113"/>
          <p14:tracePt t="89273" x="8096250" y="5353050"/>
          <p14:tracePt t="89280" x="8131175" y="5353050"/>
          <p14:tracePt t="89287" x="8156575" y="5353050"/>
          <p14:tracePt t="89295" x="8174038" y="5353050"/>
          <p14:tracePt t="89302" x="8199438" y="5353050"/>
          <p14:tracePt t="89309" x="8224838" y="5353050"/>
          <p14:tracePt t="89316" x="8240713" y="5353050"/>
          <p14:tracePt t="89323" x="8266113" y="5362575"/>
          <p14:tracePt t="89331" x="8291513" y="5362575"/>
          <p14:tracePt t="89338" x="8308975" y="5362575"/>
          <p14:tracePt t="89346" x="8326438" y="5362575"/>
          <p14:tracePt t="89352" x="8351838" y="5370513"/>
          <p14:tracePt t="89359" x="8369300" y="5370513"/>
          <p14:tracePt t="89367" x="8394700" y="5380038"/>
          <p14:tracePt t="89374" x="8410575" y="5380038"/>
          <p14:tracePt t="89381" x="8428038" y="5380038"/>
          <p14:tracePt t="89388" x="8453438" y="5387975"/>
          <p14:tracePt t="89396" x="8470900" y="5395913"/>
          <p14:tracePt t="89403" x="8496300" y="5395913"/>
          <p14:tracePt t="89410" x="8513763" y="5405438"/>
          <p14:tracePt t="89417" x="8529638" y="5405438"/>
          <p14:tracePt t="89424" x="8555038" y="5405438"/>
          <p14:tracePt t="89431" x="8572500" y="5405438"/>
          <p14:tracePt t="89438" x="8597900" y="5405438"/>
          <p14:tracePt t="89446" x="8623300" y="5413375"/>
          <p14:tracePt t="89452" x="8640763" y="5413375"/>
          <p14:tracePt t="89460" x="8666163" y="5413375"/>
          <p14:tracePt t="89467" x="8691563" y="5413375"/>
          <p14:tracePt t="89474" x="8709025" y="5413375"/>
          <p14:tracePt t="89481" x="8734425" y="5421313"/>
          <p14:tracePt t="89489" x="8750300" y="5421313"/>
          <p14:tracePt t="89496" x="8777288" y="5430838"/>
          <p14:tracePt t="89510" x="8785225" y="5430838"/>
          <p14:tracePt t="89518" x="8793163" y="5430838"/>
          <p14:tracePt t="89532" x="8802688" y="5430838"/>
          <p14:tracePt t="89539" x="8810625" y="5438775"/>
          <p14:tracePt t="89546" x="8818563" y="5438775"/>
          <p14:tracePt t="89554" x="8828088" y="5438775"/>
          <p14:tracePt t="89562" x="8836025" y="5438775"/>
          <p14:tracePt t="89575" x="8853488" y="5438775"/>
          <p14:tracePt t="89583" x="8861425" y="5438775"/>
          <p14:tracePt t="89597" x="8869363" y="5438775"/>
          <p14:tracePt t="89605" x="8878888" y="5446713"/>
          <p14:tracePt t="89626" x="8886825" y="5446713"/>
          <p14:tracePt t="89633" x="8894763" y="5446713"/>
          <p14:tracePt t="89648" x="8904288" y="5446713"/>
          <p14:tracePt t="89676" x="8912225" y="5446713"/>
          <p14:tracePt t="89698" x="8921750" y="5446713"/>
          <p14:tracePt t="89770" x="8921750" y="5438775"/>
          <p14:tracePt t="89799" x="8921750" y="5430838"/>
          <p14:tracePt t="89814" x="8921750" y="5421313"/>
          <p14:tracePt t="89821" x="8921750" y="5413375"/>
          <p14:tracePt t="89835" x="8921750" y="5405438"/>
          <p14:tracePt t="89842" x="8921750" y="5395913"/>
          <p14:tracePt t="89856" x="8921750" y="5387975"/>
          <p14:tracePt t="89863" x="8921750" y="5380038"/>
          <p14:tracePt t="89870" x="8912225" y="5370513"/>
          <p14:tracePt t="89878" x="8912225" y="5362575"/>
          <p14:tracePt t="89885" x="8912225" y="5353050"/>
          <p14:tracePt t="89896" x="8912225" y="5345113"/>
          <p14:tracePt t="89899" x="8904288" y="5337175"/>
          <p14:tracePt t="89906" x="8904288" y="5327650"/>
          <p14:tracePt t="89913" x="8894763" y="5319713"/>
          <p14:tracePt t="89920" x="8894763" y="5311775"/>
          <p14:tracePt t="89929" x="8886825" y="5294313"/>
          <p14:tracePt t="89934" x="8878888" y="5268913"/>
          <p14:tracePt t="89941" x="8869363" y="5235575"/>
          <p14:tracePt t="89948" x="8861425" y="5192713"/>
          <p14:tracePt t="89955" x="8853488" y="5132388"/>
          <p14:tracePt t="89963" x="8853488" y="5073650"/>
          <p14:tracePt t="89969" x="8843963" y="4987925"/>
          <p14:tracePt t="89978" x="8843963" y="4911725"/>
          <p14:tracePt t="89984" x="8843963" y="4843463"/>
          <p14:tracePt t="89992" x="8843963" y="4802188"/>
          <p14:tracePt t="89999" x="8836025" y="4775200"/>
          <p14:tracePt t="90006" x="8836025" y="4749800"/>
          <p14:tracePt t="90013" x="8828088" y="4741863"/>
          <p14:tracePt t="90034" x="8828088" y="4733925"/>
          <p14:tracePt t="90055" x="8828088" y="4724400"/>
          <p14:tracePt t="90062" x="8818563" y="4724400"/>
          <p14:tracePt t="90069" x="8818563" y="4699000"/>
          <p14:tracePt t="90078" x="8818563" y="4657725"/>
          <p14:tracePt t="90084" x="8810625" y="4589463"/>
          <p14:tracePt t="90091" x="8793163" y="4495800"/>
          <p14:tracePt t="90098" x="8785225" y="4427538"/>
          <p14:tracePt t="90105" x="8785225" y="4368800"/>
          <p14:tracePt t="90113" x="8785225" y="4325938"/>
          <p14:tracePt t="90119" x="8785225" y="4291013"/>
          <p14:tracePt t="90127" x="8785225" y="4257675"/>
          <p14:tracePt t="90134" x="8777288" y="4249738"/>
          <p14:tracePt t="90141" x="8777288" y="4224338"/>
          <p14:tracePt t="90148" x="8777288" y="4214813"/>
          <p14:tracePt t="90162" x="8767763" y="4197350"/>
          <p14:tracePt t="90170" x="8767763" y="4181475"/>
          <p14:tracePt t="90178" x="8767763" y="4171950"/>
          <p14:tracePt t="90184" x="8759825" y="4138613"/>
          <p14:tracePt t="90191" x="8759825" y="4105275"/>
          <p14:tracePt t="90198" x="8750300" y="4062413"/>
          <p14:tracePt t="90205" x="8750300" y="4019550"/>
          <p14:tracePt t="90213" x="8742363" y="3976688"/>
          <p14:tracePt t="90220" x="8742363" y="3943350"/>
          <p14:tracePt t="90227" x="8734425" y="3917950"/>
          <p14:tracePt t="90234" x="8734425" y="3892550"/>
          <p14:tracePt t="90241" x="8724900" y="3883025"/>
          <p14:tracePt t="90248" x="8724900" y="3867150"/>
          <p14:tracePt t="90255" x="8724900" y="3857625"/>
          <p14:tracePt t="90262" x="8724900" y="3849688"/>
          <p14:tracePt t="90270" x="8724900" y="3832225"/>
          <p14:tracePt t="90278" x="8724900" y="3824288"/>
          <p14:tracePt t="90284" x="8724900" y="3806825"/>
          <p14:tracePt t="90292" x="8716963" y="3790950"/>
          <p14:tracePt t="90299" x="8716963" y="3773488"/>
          <p14:tracePt t="90306" x="8716963" y="3748088"/>
          <p14:tracePt t="90313" x="8716963" y="3713163"/>
          <p14:tracePt t="90320" x="8716963" y="3687763"/>
          <p14:tracePt t="90328" x="8716963" y="3654425"/>
          <p14:tracePt t="90334" x="8716963" y="3619500"/>
          <p14:tracePt t="90342" x="8709025" y="3586163"/>
          <p14:tracePt t="90349" x="8709025" y="3568700"/>
          <p14:tracePt t="90356" x="8709025" y="3543300"/>
          <p14:tracePt t="90364" x="8699500" y="3527425"/>
          <p14:tracePt t="90371" x="8699500" y="3517900"/>
          <p14:tracePt t="90378" x="8699500" y="3509963"/>
          <p14:tracePt t="90385" x="8699500" y="3492500"/>
          <p14:tracePt t="90399" x="8699500" y="3475038"/>
          <p14:tracePt t="90406" x="8699500" y="3467100"/>
          <p14:tracePt t="90413" x="8699500" y="3449638"/>
          <p14:tracePt t="90420" x="8699500" y="3433763"/>
          <p14:tracePt t="90428" x="8699500" y="3416300"/>
          <p14:tracePt t="90435" x="8699500" y="3398838"/>
          <p14:tracePt t="90442" x="8699500" y="3382963"/>
          <p14:tracePt t="90456" x="8699500" y="3355975"/>
          <p14:tracePt t="90471" x="8699500" y="3340100"/>
          <p14:tracePt t="90478" x="8691563" y="3322638"/>
          <p14:tracePt t="90485" x="8691563" y="3314700"/>
          <p14:tracePt t="90493" x="8683625" y="3289300"/>
          <p14:tracePt t="90500" x="8683625" y="3254375"/>
          <p14:tracePt t="90507" x="8683625" y="3228975"/>
          <p14:tracePt t="90514" x="8683625" y="3195638"/>
          <p14:tracePt t="90521" x="8683625" y="3160713"/>
          <p14:tracePt t="90529" x="8683625" y="3119438"/>
          <p14:tracePt t="90535" x="8683625" y="3094038"/>
          <p14:tracePt t="90542" x="8683625" y="3076575"/>
          <p14:tracePt t="90550" x="8683625" y="3059113"/>
          <p14:tracePt t="90557" x="8683625" y="3051175"/>
          <p14:tracePt t="90572" x="8683625" y="3041650"/>
          <p14:tracePt t="90579" x="8683625" y="3033713"/>
          <p14:tracePt t="90586" x="8683625" y="3025775"/>
          <p14:tracePt t="90608" x="8683625" y="3016250"/>
          <p14:tracePt t="90615" x="8683625" y="3008313"/>
          <p14:tracePt t="90622" x="8683625" y="2982913"/>
          <p14:tracePt t="90629" x="8683625" y="2949575"/>
          <p14:tracePt t="90636" x="8699500" y="2889250"/>
          <p14:tracePt t="90645" x="8699500" y="2846388"/>
          <p14:tracePt t="90650" x="8709025" y="2795588"/>
          <p14:tracePt t="90658" x="8709025" y="2770188"/>
          <p14:tracePt t="90666" x="8716963" y="2744788"/>
          <p14:tracePt t="90673" x="8716963" y="2727325"/>
          <p14:tracePt t="90680" x="8716963" y="2719388"/>
          <p14:tracePt t="90687" x="8716963" y="2711450"/>
          <p14:tracePt t="90709" x="8716963" y="2701925"/>
          <p14:tracePt t="90737" x="8716963" y="2693988"/>
          <p14:tracePt t="90745" x="8716963" y="2676525"/>
          <p14:tracePt t="90760" x="8716963" y="2668588"/>
          <p14:tracePt t="90767" x="8716963" y="2660650"/>
          <p14:tracePt t="90774" x="8716963" y="2651125"/>
          <p14:tracePt t="90781" x="8716963" y="2643188"/>
          <p14:tracePt t="90796" x="8716963" y="2633663"/>
          <p14:tracePt t="90811" x="8716963" y="2625725"/>
          <p14:tracePt t="90817" x="8716963" y="2617788"/>
          <p14:tracePt t="90824" x="8716963" y="2608263"/>
          <p14:tracePt t="90846" x="8716963" y="2600325"/>
          <p14:tracePt t="90854" x="8716963" y="2592388"/>
          <p14:tracePt t="90868" x="8716963" y="2574925"/>
          <p14:tracePt t="90875" x="8716963" y="2566988"/>
          <p14:tracePt t="90897" x="8716963" y="2557463"/>
          <p14:tracePt t="90904" x="8716963" y="2549525"/>
          <p14:tracePt t="90919" x="8716963" y="2541588"/>
          <p14:tracePt t="90933" x="8716963" y="2532063"/>
          <p14:tracePt t="90948" x="8716963" y="2524125"/>
          <p14:tracePt t="90984" x="8716963" y="2516188"/>
          <p14:tracePt t="91101" x="8716963" y="2524125"/>
          <p14:tracePt t="91108" x="8716963" y="2532063"/>
          <p14:tracePt t="91116" x="8716963" y="2541588"/>
          <p14:tracePt t="91130" x="8716963" y="2557463"/>
          <p14:tracePt t="91145" x="8716963" y="2566988"/>
          <p14:tracePt t="91152" x="8716963" y="2574925"/>
          <p14:tracePt t="91161" x="8716963" y="2582863"/>
          <p14:tracePt t="91167" x="8716963" y="2600325"/>
          <p14:tracePt t="91174" x="8716963" y="2617788"/>
          <p14:tracePt t="91181" x="8716963" y="2633663"/>
          <p14:tracePt t="91189" x="8716963" y="2668588"/>
          <p14:tracePt t="91196" x="8716963" y="2719388"/>
          <p14:tracePt t="91203" x="8716963" y="2778125"/>
          <p14:tracePt t="91211" x="8716963" y="2863850"/>
          <p14:tracePt t="91217" x="8716963" y="2940050"/>
          <p14:tracePt t="91225" x="8716963" y="3025775"/>
          <p14:tracePt t="91232" x="8716963" y="3076575"/>
          <p14:tracePt t="91239" x="8716963" y="3109913"/>
          <p14:tracePt t="91247" x="8716963" y="3144838"/>
          <p14:tracePt t="91254" x="8709025" y="3170238"/>
          <p14:tracePt t="91262" x="8709025" y="3186113"/>
          <p14:tracePt t="91269" x="8709025" y="3221038"/>
          <p14:tracePt t="91277" x="8699500" y="3254375"/>
          <p14:tracePt t="91283" x="8699500" y="3289300"/>
          <p14:tracePt t="91290" x="8691563" y="3340100"/>
          <p14:tracePt t="91297" x="8683625" y="3390900"/>
          <p14:tracePt t="91304" x="8666163" y="3433763"/>
          <p14:tracePt t="91312" x="8666163" y="3475038"/>
          <p14:tracePt t="91319" x="8666163" y="3509963"/>
          <p14:tracePt t="91327" x="8658225" y="3543300"/>
          <p14:tracePt t="91333" x="8658225" y="3568700"/>
          <p14:tracePt t="91341" x="8658225" y="3586163"/>
          <p14:tracePt t="91348" x="8658225" y="3603625"/>
          <p14:tracePt t="91356" x="8658225" y="3629025"/>
          <p14:tracePt t="91363" x="8648700" y="3646488"/>
          <p14:tracePt t="91370" x="8648700" y="3679825"/>
          <p14:tracePt t="91378" x="8648700" y="3713163"/>
          <p14:tracePt t="91384" x="8640763" y="3730625"/>
          <p14:tracePt t="91392" x="8640763" y="3773488"/>
          <p14:tracePt t="91399" x="8640763" y="3806825"/>
          <p14:tracePt t="91406" x="8640763" y="3849688"/>
          <p14:tracePt t="91413" x="8640763" y="3892550"/>
          <p14:tracePt t="91421" x="8640763" y="3951288"/>
          <p14:tracePt t="91428" x="8640763" y="4011613"/>
          <p14:tracePt t="91435" x="8640763" y="4044950"/>
          <p14:tracePt t="91444" x="8632825" y="4070350"/>
          <p14:tracePt t="91450" x="8632825" y="4095750"/>
          <p14:tracePt t="91457" x="8623300" y="4130675"/>
          <p14:tracePt t="91465" x="8623300" y="4164013"/>
          <p14:tracePt t="91472" x="8623300" y="4181475"/>
          <p14:tracePt t="91479" x="8623300" y="4214813"/>
          <p14:tracePt t="91486" x="8623300" y="4240213"/>
          <p14:tracePt t="91494" x="8623300" y="4257675"/>
          <p14:tracePt t="91501" x="8623300" y="4291013"/>
          <p14:tracePt t="91508" x="8623300" y="4308475"/>
          <p14:tracePt t="91516" x="8623300" y="4325938"/>
          <p14:tracePt t="91523" x="8623300" y="4351338"/>
          <p14:tracePt t="91530" x="8623300" y="4376738"/>
          <p14:tracePt t="91537" x="8623300" y="4402138"/>
          <p14:tracePt t="91545" x="8623300" y="4419600"/>
          <p14:tracePt t="91552" x="8632825" y="4452938"/>
          <p14:tracePt t="91561" x="8632825" y="4486275"/>
          <p14:tracePt t="91566" x="8632825" y="4529138"/>
          <p14:tracePt t="91574" x="8640763" y="4564063"/>
          <p14:tracePt t="91581" x="8640763" y="4589463"/>
          <p14:tracePt t="91588" x="8648700" y="4622800"/>
          <p14:tracePt t="91595" x="8648700" y="4657725"/>
          <p14:tracePt t="91602" x="8648700" y="4683125"/>
          <p14:tracePt t="91610" x="8648700" y="4699000"/>
          <p14:tracePt t="91617" x="8648700" y="4716463"/>
          <p14:tracePt t="91624" x="8648700" y="4733925"/>
          <p14:tracePt t="91632" x="8648700" y="4741863"/>
          <p14:tracePt t="91639" x="8658225" y="4759325"/>
          <p14:tracePt t="91646" x="8658225" y="4775200"/>
          <p14:tracePt t="91653" x="8666163" y="4802188"/>
          <p14:tracePt t="91661" x="8666163" y="4827588"/>
          <p14:tracePt t="91668" x="8674100" y="4860925"/>
          <p14:tracePt t="91675" x="8683625" y="4886325"/>
          <p14:tracePt t="91682" x="8691563" y="4903788"/>
          <p14:tracePt t="91689" x="8691563" y="4929188"/>
          <p14:tracePt t="91696" x="8699500" y="4954588"/>
          <p14:tracePt t="91703" x="8709025" y="4972050"/>
          <p14:tracePt t="91711" x="8709025" y="4979988"/>
          <p14:tracePt t="91717" x="8709025" y="4997450"/>
          <p14:tracePt t="91724" x="8716963" y="5005388"/>
          <p14:tracePt t="91732" x="8716963" y="5013325"/>
          <p14:tracePt t="91739" x="8724900" y="5030788"/>
          <p14:tracePt t="91746" x="8724900" y="5038725"/>
          <p14:tracePt t="91753" x="8734425" y="5048250"/>
          <p14:tracePt t="91761" x="8734425" y="5064125"/>
          <p14:tracePt t="91767" x="8734425" y="5073650"/>
          <p14:tracePt t="91774" x="8742363" y="5081588"/>
          <p14:tracePt t="91781" x="8742363" y="5091113"/>
          <p14:tracePt t="91788" x="8750300" y="5099050"/>
          <p14:tracePt t="91796" x="8750300" y="5106988"/>
          <p14:tracePt t="91803" x="8750300" y="5116513"/>
          <p14:tracePt t="91817" x="8750300" y="5132388"/>
          <p14:tracePt t="91824" x="8759825" y="5141913"/>
          <p14:tracePt t="91839" x="8767763" y="5157788"/>
          <p14:tracePt t="91846" x="8767763" y="5167313"/>
          <p14:tracePt t="91853" x="8767763" y="5175250"/>
          <p14:tracePt t="91861" x="8777288" y="5192713"/>
          <p14:tracePt t="91867" x="8785225" y="5200650"/>
          <p14:tracePt t="91874" x="8793163" y="5208588"/>
          <p14:tracePt t="91881" x="8802688" y="5226050"/>
          <p14:tracePt t="91910" x="8810625" y="5251450"/>
          <p14:tracePt t="91925" x="8818563" y="5260975"/>
          <p14:tracePt t="91932" x="8818563" y="5268913"/>
          <p14:tracePt t="91939" x="8818563" y="5276850"/>
          <p14:tracePt t="91946" x="8828088" y="5276850"/>
          <p14:tracePt t="91967" x="8828088" y="5286375"/>
          <p14:tracePt t="91982" x="8828088" y="5294313"/>
          <p14:tracePt t="92017" x="8828088" y="5302250"/>
          <p14:tracePt t="92841" x="8836025" y="5311775"/>
          <p14:tracePt t="92848" x="8853488" y="5319713"/>
          <p14:tracePt t="92862" x="8861425" y="5327650"/>
          <p14:tracePt t="92870" x="8869363" y="5337175"/>
          <p14:tracePt t="92877" x="8878888" y="5337175"/>
          <p14:tracePt t="92884" x="8886825" y="5337175"/>
          <p14:tracePt t="92892" x="8894763" y="5345113"/>
          <p14:tracePt t="92909" x="8912225" y="5362575"/>
          <p14:tracePt t="92914" x="8921750" y="5362575"/>
          <p14:tracePt t="92922" x="8929688" y="5362575"/>
          <p14:tracePt t="92929" x="8947150" y="5380038"/>
          <p14:tracePt t="92936" x="8963025" y="5387975"/>
          <p14:tracePt t="92944" x="8972550" y="5395913"/>
          <p14:tracePt t="92951" x="8997950" y="5405438"/>
          <p14:tracePt t="92960" x="9013825" y="5421313"/>
          <p14:tracePt t="92965" x="9023350" y="5421313"/>
          <p14:tracePt t="92973" x="9031288" y="5430838"/>
          <p14:tracePt t="92980" x="9048750" y="5446713"/>
          <p14:tracePt t="92988" x="9056688" y="5456238"/>
          <p14:tracePt t="92995" x="9064625" y="5456238"/>
          <p14:tracePt t="93002" x="9074150" y="5464175"/>
          <p14:tracePt t="93010" x="9082088" y="5472113"/>
          <p14:tracePt t="93025" x="9091613" y="5481638"/>
          <p14:tracePt t="93032" x="9107488" y="5497513"/>
          <p14:tracePt t="93039" x="9117013" y="5507038"/>
          <p14:tracePt t="93047" x="9124950" y="5514975"/>
          <p14:tracePt t="93054" x="9142413" y="5532438"/>
          <p14:tracePt t="93061" x="9158288" y="5549900"/>
          <p14:tracePt t="93068" x="9183688" y="5575300"/>
          <p14:tracePt t="93077" x="9193213" y="5600700"/>
          <p14:tracePt t="93083" x="9218613" y="5616575"/>
          <p14:tracePt t="93090" x="9236075" y="5641975"/>
          <p14:tracePt t="93098" x="9251950" y="5668963"/>
          <p14:tracePt t="93105" x="9261475" y="5694363"/>
          <p14:tracePt t="93113" x="9277350" y="5710238"/>
          <p14:tracePt t="93120" x="9286875" y="5719763"/>
          <p14:tracePt t="93127" x="9286875" y="5735638"/>
          <p14:tracePt t="93135" x="9294813" y="5753100"/>
          <p14:tracePt t="93142" x="9294813" y="5761038"/>
          <p14:tracePt t="93149" x="9302750" y="5770563"/>
          <p14:tracePt t="93156" x="9302750" y="5778500"/>
          <p14:tracePt t="93164" x="9312275" y="5778500"/>
          <p14:tracePt t="93171" x="9312275" y="5795963"/>
          <p14:tracePt t="93178" x="9312275" y="5803900"/>
          <p14:tracePt t="93193" x="9312275" y="5821363"/>
          <p14:tracePt t="93200" x="9320213" y="5829300"/>
          <p14:tracePt t="93214" x="9328150" y="5846763"/>
          <p14:tracePt t="93222" x="9328150" y="5854700"/>
          <p14:tracePt t="93229" x="9337675" y="5864225"/>
          <p14:tracePt t="93236" x="9337675" y="5880100"/>
          <p14:tracePt t="93243" x="9337675" y="5889625"/>
          <p14:tracePt t="93250" x="9337675" y="5897563"/>
          <p14:tracePt t="93258" x="9337675" y="5915025"/>
          <p14:tracePt t="93264" x="9337675" y="5922963"/>
          <p14:tracePt t="93272" x="9337675" y="5932488"/>
          <p14:tracePt t="93279" x="9337675" y="5940425"/>
          <p14:tracePt t="93286" x="9337675" y="5948363"/>
          <p14:tracePt t="93294" x="9337675" y="5965825"/>
          <p14:tracePt t="93301" x="9345613" y="5973763"/>
          <p14:tracePt t="93309" x="9345613" y="5983288"/>
          <p14:tracePt t="93316" x="9345613" y="5991225"/>
          <p14:tracePt t="93323" x="9345613" y="5999163"/>
          <p14:tracePt t="93330" x="9345613" y="6008688"/>
          <p14:tracePt t="93338" x="9345613" y="6016625"/>
          <p14:tracePt t="93352" x="9345613" y="6034088"/>
          <p14:tracePt t="93359" x="9345613" y="6042025"/>
          <p14:tracePt t="93374" x="9345613" y="6049963"/>
          <p14:tracePt t="93389" x="9345613" y="6059488"/>
          <p14:tracePt t="93403" x="9345613" y="6067425"/>
          <p14:tracePt t="93410" x="9345613" y="6076950"/>
          <p14:tracePt t="93417" x="9345613" y="6084888"/>
          <p14:tracePt t="93454" x="9345613" y="6092825"/>
          <p14:tracePt t="93468" x="9345613" y="6102350"/>
          <p14:tracePt t="93505" x="9345613" y="6110288"/>
          <p14:tracePt t="96632" x="9345613" y="6102350"/>
          <p14:tracePt t="96640" x="9353550" y="6076950"/>
          <p14:tracePt t="96646" x="9363075" y="6042025"/>
          <p14:tracePt t="96653" x="9371013" y="6016625"/>
          <p14:tracePt t="96660" x="9380538" y="5999163"/>
          <p14:tracePt t="96667" x="9388475" y="5973763"/>
          <p14:tracePt t="96675" x="9388475" y="5948363"/>
          <p14:tracePt t="96681" x="9396413" y="5922963"/>
          <p14:tracePt t="96689" x="9396413" y="5915025"/>
          <p14:tracePt t="96695" x="9396413" y="5897563"/>
          <p14:tracePt t="96710" x="9396413" y="5889625"/>
          <p14:tracePt t="96717" x="9396413" y="5872163"/>
          <p14:tracePt t="96731" x="9396413" y="5864225"/>
          <p14:tracePt t="96739" x="9405938" y="5846763"/>
          <p14:tracePt t="96745" x="9405938" y="5829300"/>
          <p14:tracePt t="96753" x="9413875" y="5795963"/>
          <p14:tracePt t="96760" x="9413875" y="5761038"/>
          <p14:tracePt t="96766" x="9421813" y="5727700"/>
          <p14:tracePt t="96774" x="9431338" y="5684838"/>
          <p14:tracePt t="96781" x="9431338" y="5659438"/>
          <p14:tracePt t="96788" x="9439275" y="5634038"/>
          <p14:tracePt t="96795" x="9439275" y="5616575"/>
          <p14:tracePt t="96802" x="9439275" y="5600700"/>
          <p14:tracePt t="96809" x="9439275" y="5591175"/>
          <p14:tracePt t="96816" x="9439275" y="5575300"/>
          <p14:tracePt t="96824" x="9439275" y="5557838"/>
          <p14:tracePt t="96838" x="9439275" y="5540375"/>
          <p14:tracePt t="96845" x="9439275" y="5532438"/>
          <p14:tracePt t="96852" x="9439275" y="5507038"/>
          <p14:tracePt t="96859" x="9439275" y="5489575"/>
          <p14:tracePt t="96866" x="9447213" y="5456238"/>
          <p14:tracePt t="96873" x="9447213" y="5438775"/>
          <p14:tracePt t="96880" x="9447213" y="5405438"/>
          <p14:tracePt t="96888" x="9447213" y="5362575"/>
          <p14:tracePt t="96905" x="9456738" y="5260975"/>
          <p14:tracePt t="96909" x="9456738" y="5200650"/>
          <p14:tracePt t="96916" x="9456738" y="5157788"/>
          <p14:tracePt t="96923" x="9456738" y="5116513"/>
          <p14:tracePt t="96930" x="9456738" y="5081588"/>
          <p14:tracePt t="96937" x="9456738" y="5056188"/>
          <p14:tracePt t="96944" x="9456738" y="5030788"/>
          <p14:tracePt t="96951" x="9456738" y="5013325"/>
          <p14:tracePt t="96958" x="9456738" y="4987925"/>
          <p14:tracePt t="96965" x="9456738" y="4962525"/>
          <p14:tracePt t="96973" x="9456738" y="4937125"/>
          <p14:tracePt t="96979" x="9456738" y="4903788"/>
          <p14:tracePt t="96986" x="9456738" y="4868863"/>
          <p14:tracePt t="96994" x="9456738" y="4827588"/>
          <p14:tracePt t="97001" x="9456738" y="4759325"/>
          <p14:tracePt t="97008" x="9456738" y="4699000"/>
          <p14:tracePt t="97015" x="9456738" y="4614863"/>
          <p14:tracePt t="97023" x="9456738" y="4529138"/>
          <p14:tracePt t="97029" x="9456738" y="4460875"/>
          <p14:tracePt t="97037" x="9456738" y="4419600"/>
          <p14:tracePt t="97044" x="9456738" y="4368800"/>
          <p14:tracePt t="97051" x="9456738" y="4351338"/>
          <p14:tracePt t="97058" x="9456738" y="4325938"/>
          <p14:tracePt t="97065" x="9456738" y="4300538"/>
          <p14:tracePt t="97079" x="9456738" y="4283075"/>
          <p14:tracePt t="97086" x="9456738" y="4257675"/>
          <p14:tracePt t="97094" x="9456738" y="4240213"/>
          <p14:tracePt t="97101" x="9456738" y="4206875"/>
          <p14:tracePt t="97108" x="9447213" y="4171950"/>
          <p14:tracePt t="97115" x="9447213" y="4113213"/>
          <p14:tracePt t="97123" x="9431338" y="4027488"/>
          <p14:tracePt t="97130" x="9421813" y="3943350"/>
          <p14:tracePt t="97137" x="9421813" y="3841750"/>
          <p14:tracePt t="97144" x="9421813" y="3773488"/>
          <p14:tracePt t="97151" x="9421813" y="3713163"/>
          <p14:tracePt t="97158" x="9413875" y="3671888"/>
          <p14:tracePt t="97165" x="9413875" y="3646488"/>
          <p14:tracePt t="97172" x="9413875" y="3629025"/>
          <p14:tracePt t="97179" x="9405938" y="3619500"/>
          <p14:tracePt t="97187" x="9405938" y="3611563"/>
          <p14:tracePt t="97195" x="9405938" y="3603625"/>
          <p14:tracePt t="97202" x="9396413" y="3603625"/>
          <p14:tracePt t="97209" x="9396413" y="3594100"/>
          <p14:tracePt t="97216" x="9396413" y="3578225"/>
          <p14:tracePt t="97223" x="9396413" y="3568700"/>
          <p14:tracePt t="97230" x="9396413" y="3552825"/>
          <p14:tracePt t="97238" x="9396413" y="3527425"/>
          <p14:tracePt t="97245" x="9396413" y="3502025"/>
          <p14:tracePt t="97252" x="9396413" y="3467100"/>
          <p14:tracePt t="97259" x="9396413" y="3433763"/>
          <p14:tracePt t="97267" x="9396413" y="3390900"/>
          <p14:tracePt t="97274" x="9396413" y="3365500"/>
          <p14:tracePt t="97281" x="9396413" y="3355975"/>
          <p14:tracePt t="97289" x="9388475" y="3340100"/>
          <p14:tracePt t="97296" x="9388475" y="3330575"/>
          <p14:tracePt t="97310" x="9388475" y="3322638"/>
          <p14:tracePt t="97317" x="9388475" y="3314700"/>
          <p14:tracePt t="97325" x="9388475" y="3297238"/>
          <p14:tracePt t="97332" x="9388475" y="3263900"/>
          <p14:tracePt t="97339" x="9388475" y="3221038"/>
          <p14:tracePt t="97346" x="9388475" y="3178175"/>
          <p14:tracePt t="97354" x="9388475" y="3135313"/>
          <p14:tracePt t="97360" x="9388475" y="3101975"/>
          <p14:tracePt t="97367" x="9388475" y="3067050"/>
          <p14:tracePt t="97375" x="9388475" y="3059113"/>
          <p14:tracePt t="97382" x="9388475" y="3041650"/>
          <p14:tracePt t="97397" x="9388475" y="3033713"/>
          <p14:tracePt t="97412" x="9380538" y="3025775"/>
          <p14:tracePt t="97433" x="9380538" y="3016250"/>
          <p14:tracePt t="97448" x="9380538" y="3008313"/>
          <p14:tracePt t="97455" x="9380538" y="2990850"/>
          <p14:tracePt t="97462" x="9380538" y="2974975"/>
          <p14:tracePt t="97469" x="9380538" y="2949575"/>
          <p14:tracePt t="97476" x="9380538" y="2922588"/>
          <p14:tracePt t="97484" x="9380538" y="2906713"/>
          <p14:tracePt t="97491" x="9380538" y="2889250"/>
          <p14:tracePt t="97498" x="9380538" y="2863850"/>
          <p14:tracePt t="97506" x="9380538" y="2855913"/>
          <p14:tracePt t="97513" x="9380538" y="2846388"/>
          <p14:tracePt t="97520" x="9380538" y="2830513"/>
          <p14:tracePt t="97534" x="9380538" y="2813050"/>
          <p14:tracePt t="97548" x="9380538" y="2805113"/>
          <p14:tracePt t="97556" x="9380538" y="2795588"/>
          <p14:tracePt t="97563" x="9371013" y="2778125"/>
          <p14:tracePt t="97570" x="9371013" y="2770188"/>
          <p14:tracePt t="97577" x="9371013" y="2752725"/>
          <p14:tracePt t="97585" x="9371013" y="2736850"/>
          <p14:tracePt t="97592" x="9371013" y="2711450"/>
          <p14:tracePt t="97599" x="9371013" y="2676525"/>
          <p14:tracePt t="97607" x="9371013" y="2651125"/>
          <p14:tracePt t="97614" x="9371013" y="2625725"/>
          <p14:tracePt t="97621" x="9371013" y="2608263"/>
          <p14:tracePt t="97628" x="9371013" y="2600325"/>
          <p14:tracePt t="97635" x="9371013" y="2592388"/>
          <p14:tracePt t="97643" x="9371013" y="2574925"/>
          <p14:tracePt t="97657" x="9371013" y="2566988"/>
          <p14:tracePt t="97664" x="9371013" y="2557463"/>
          <p14:tracePt t="97679" x="9371013" y="2549525"/>
          <p14:tracePt t="97694" x="9371013" y="2541588"/>
          <p14:tracePt t="97716" x="9371013" y="2532063"/>
          <p14:tracePt t="97730" x="9371013" y="2524125"/>
          <p14:tracePt t="97738" x="9371013" y="2506663"/>
          <p14:tracePt t="97744" x="9371013" y="2489200"/>
          <p14:tracePt t="97752" x="9371013" y="2473325"/>
          <p14:tracePt t="97759" x="9371013" y="2463800"/>
          <p14:tracePt t="97766" x="9371013" y="2447925"/>
          <p14:tracePt t="97773" x="9371013" y="2430463"/>
          <p14:tracePt t="97781" x="9371013" y="2422525"/>
          <p14:tracePt t="97788" x="9371013" y="2413000"/>
          <p14:tracePt t="97795" x="9371013" y="2397125"/>
          <p14:tracePt t="97810" x="9371013" y="2387600"/>
          <p14:tracePt t="97817" x="9371013" y="2379663"/>
          <p14:tracePt t="97839" x="9371013" y="2371725"/>
          <p14:tracePt t="97853" x="9371013" y="2362200"/>
          <p14:tracePt t="97889" x="9371013" y="2354263"/>
          <p14:tracePt t="97903" x="9371013" y="2344738"/>
          <p14:tracePt t="97925" x="9371013" y="2336800"/>
          <p14:tracePt t="98321" x="9371013" y="2328863"/>
          <p14:tracePt t="98335" x="9371013" y="2319338"/>
          <p14:tracePt t="98372" x="9371013" y="2311400"/>
          <p14:tracePt t="98386" x="9371013" y="2303463"/>
          <p14:tracePt t="98408" x="9371013" y="2293938"/>
          <p14:tracePt t="98436" x="9371013" y="2286000"/>
          <p14:tracePt t="98487" x="9371013" y="2278063"/>
          <p14:tracePt t="98737" x="9371013" y="2286000"/>
          <p14:tracePt t="98766" x="9371013" y="2293938"/>
          <p14:tracePt t="98773" x="9371013" y="2303463"/>
          <p14:tracePt t="98780" x="9371013" y="2311400"/>
          <p14:tracePt t="98795" x="9371013" y="2319338"/>
          <p14:tracePt t="98809" x="9371013" y="2328863"/>
          <p14:tracePt t="98824" x="9371013" y="2336800"/>
          <p14:tracePt t="98831" x="9371013" y="2344738"/>
          <p14:tracePt t="98838" x="9371013" y="2354263"/>
          <p14:tracePt t="98860" x="9371013" y="2362200"/>
          <p14:tracePt t="98867" x="9371013" y="2371725"/>
          <p14:tracePt t="98882" x="9371013" y="2379663"/>
          <p14:tracePt t="98903" x="9371013" y="2397125"/>
          <p14:tracePt t="98904" x="9371013" y="2405063"/>
          <p14:tracePt t="98911" x="9371013" y="2413000"/>
          <p14:tracePt t="98920" x="9371013" y="2422525"/>
          <p14:tracePt t="98926" x="9371013" y="2430463"/>
          <p14:tracePt t="98933" x="9380538" y="2438400"/>
          <p14:tracePt t="98941" x="9380538" y="2463800"/>
          <p14:tracePt t="98948" x="9380538" y="2489200"/>
          <p14:tracePt t="98955" x="9388475" y="2532063"/>
          <p14:tracePt t="98963" x="9388475" y="2574925"/>
          <p14:tracePt t="98970" x="9388475" y="2608263"/>
          <p14:tracePt t="98977" x="9396413" y="2651125"/>
          <p14:tracePt t="98984" x="9396413" y="2686050"/>
          <p14:tracePt t="98991" x="9396413" y="2711450"/>
          <p14:tracePt t="98999" x="9396413" y="2744788"/>
          <p14:tracePt t="99006" x="9396413" y="2770188"/>
          <p14:tracePt t="99013" x="9396413" y="2795588"/>
          <p14:tracePt t="99021" x="9396413" y="2813050"/>
          <p14:tracePt t="99027" x="9396413" y="2846388"/>
          <p14:tracePt t="99035" x="9396413" y="2889250"/>
          <p14:tracePt t="99042" x="9396413" y="2957513"/>
          <p14:tracePt t="99050" x="9396413" y="3033713"/>
          <p14:tracePt t="99057" x="9396413" y="3119438"/>
          <p14:tracePt t="99064" x="9396413" y="3178175"/>
          <p14:tracePt t="99071" x="9396413" y="3263900"/>
          <p14:tracePt t="99078" x="9396413" y="3305175"/>
          <p14:tracePt t="99086" x="9396413" y="3348038"/>
          <p14:tracePt t="99093" x="9396413" y="3408363"/>
          <p14:tracePt t="99100" x="9396413" y="3449638"/>
          <p14:tracePt t="99107" x="9396413" y="3492500"/>
          <p14:tracePt t="99114" x="9396413" y="3535363"/>
          <p14:tracePt t="99121" x="9396413" y="3586163"/>
          <p14:tracePt t="99128" x="9396413" y="3629025"/>
          <p14:tracePt t="99136" x="9396413" y="3671888"/>
          <p14:tracePt t="99143" x="9396413" y="3713163"/>
          <p14:tracePt t="99151" x="9396413" y="3773488"/>
          <p14:tracePt t="99158" x="9396413" y="3832225"/>
          <p14:tracePt t="99165" x="9396413" y="3900488"/>
          <p14:tracePt t="99172" x="9396413" y="3960813"/>
          <p14:tracePt t="99179" x="9396413" y="4019550"/>
          <p14:tracePt t="99187" x="9396413" y="4070350"/>
          <p14:tracePt t="99194" x="9396413" y="4130675"/>
          <p14:tracePt t="99201" x="9396413" y="4171950"/>
          <p14:tracePt t="99208" x="9396413" y="4214813"/>
          <p14:tracePt t="99216" x="9396413" y="4249738"/>
          <p14:tracePt t="99223" x="9396413" y="4291013"/>
          <p14:tracePt t="99230" x="9396413" y="4333875"/>
          <p14:tracePt t="99237" x="9396413" y="4384675"/>
          <p14:tracePt t="99245" x="9396413" y="4427538"/>
          <p14:tracePt t="99252" x="9396413" y="4460875"/>
          <p14:tracePt t="99259" x="9396413" y="4503738"/>
          <p14:tracePt t="99266" x="9396413" y="4546600"/>
          <p14:tracePt t="99273" x="9396413" y="4579938"/>
          <p14:tracePt t="99280" x="9396413" y="4605338"/>
          <p14:tracePt t="99287" x="9396413" y="4657725"/>
          <p14:tracePt t="99294" x="9396413" y="4699000"/>
          <p14:tracePt t="99303" x="9396413" y="4749800"/>
          <p14:tracePt t="99309" x="9396413" y="4802188"/>
          <p14:tracePt t="99316" x="9396413" y="4843463"/>
          <p14:tracePt t="99323" x="9396413" y="4903788"/>
          <p14:tracePt t="99330" x="9396413" y="4962525"/>
          <p14:tracePt t="99337" x="9396413" y="5013325"/>
          <p14:tracePt t="99344" x="9396413" y="5073650"/>
          <p14:tracePt t="99353" x="9396413" y="5132388"/>
          <p14:tracePt t="99358" x="9396413" y="5192713"/>
          <p14:tracePt t="99366" x="9396413" y="5235575"/>
          <p14:tracePt t="99373" x="9396413" y="5276850"/>
          <p14:tracePt t="99380" x="9396413" y="5319713"/>
          <p14:tracePt t="99387" x="9396413" y="5353050"/>
          <p14:tracePt t="99394" x="9396413" y="5387975"/>
          <p14:tracePt t="99401" x="9405938" y="5421313"/>
          <p14:tracePt t="99408" x="9405938" y="5438775"/>
          <p14:tracePt t="99415" x="9405938" y="5472113"/>
          <p14:tracePt t="99422" x="9405938" y="5507038"/>
          <p14:tracePt t="99429" x="9405938" y="5524500"/>
          <p14:tracePt t="99437" x="9405938" y="5549900"/>
          <p14:tracePt t="99444" x="9405938" y="5575300"/>
          <p14:tracePt t="99451" x="9405938" y="5600700"/>
          <p14:tracePt t="99458" x="9405938" y="5626100"/>
          <p14:tracePt t="99465" x="9405938" y="5659438"/>
          <p14:tracePt t="99472" x="9405938" y="5684838"/>
          <p14:tracePt t="99479" x="9405938" y="5710238"/>
          <p14:tracePt t="99486" x="9405938" y="5735638"/>
          <p14:tracePt t="99493" x="9405938" y="5761038"/>
          <p14:tracePt t="99501" x="9405938" y="5788025"/>
          <p14:tracePt t="99508" x="9405938" y="5803900"/>
          <p14:tracePt t="99515" x="9405938" y="5829300"/>
          <p14:tracePt t="99529" x="9405938" y="5846763"/>
          <p14:tracePt t="99537" x="9405938" y="5864225"/>
          <p14:tracePt t="99544" x="9405938" y="5872163"/>
          <p14:tracePt t="99551" x="9405938" y="5889625"/>
          <p14:tracePt t="99565" x="9405938" y="5905500"/>
          <p14:tracePt t="99572" x="9405938" y="5915025"/>
          <p14:tracePt t="99587" x="9405938" y="5932488"/>
          <p14:tracePt t="99601" x="9405938" y="5940425"/>
          <p14:tracePt t="99615" x="9405938" y="5957888"/>
          <p14:tracePt t="99622" x="9405938" y="5965825"/>
          <p14:tracePt t="99637" x="9405938" y="5973763"/>
          <p14:tracePt t="99643" x="9405938" y="5983288"/>
          <p14:tracePt t="99658" x="9405938" y="5999163"/>
          <p14:tracePt t="99665" x="9405938" y="6008688"/>
          <p14:tracePt t="99672" x="9396413" y="6008688"/>
          <p14:tracePt t="99679" x="9396413" y="6016625"/>
          <p14:tracePt t="99686" x="9396413" y="6034088"/>
          <p14:tracePt t="99700" x="9396413" y="6042025"/>
          <p14:tracePt t="99707" x="9396413" y="6049963"/>
          <p14:tracePt t="99721" x="9396413" y="6059488"/>
          <p14:tracePt t="99728" x="9396413" y="6067425"/>
          <p14:tracePt t="99743" x="9388475" y="6076950"/>
          <p14:tracePt t="99750" x="9388475" y="6084888"/>
          <p14:tracePt t="99764" x="9388475" y="6092825"/>
          <p14:tracePt t="99785" x="9388475" y="6102350"/>
          <p14:tracePt t="99806" x="9388475" y="6110288"/>
          <p14:tracePt t="99842" x="9388475" y="6118225"/>
          <p14:tracePt t="99849" x="9380538" y="6118225"/>
          <p14:tracePt t="103382" x="9209088" y="6272213"/>
          <p14:tracePt t="103389" x="8886825" y="6543675"/>
          <p14:tracePt t="103397" x="8504238" y="6824663"/>
          <p14:tracePt t="10439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1B797-EF05-412D-830D-A03A64252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Interpreting information from a table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2AA4F4-0495-44AD-A223-C01BA872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28343" y="2603500"/>
            <a:ext cx="7479626" cy="3416300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365E7E3-AFE3-4E97-BE11-BE3683CA47D5}"/>
              </a:ext>
            </a:extLst>
          </p:cNvPr>
          <p:cNvGrpSpPr/>
          <p:nvPr/>
        </p:nvGrpSpPr>
        <p:grpSpPr>
          <a:xfrm>
            <a:off x="4092128" y="3228578"/>
            <a:ext cx="1637010" cy="2572146"/>
            <a:chOff x="4092128" y="3228578"/>
            <a:chExt cx="1637010" cy="25721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E37F21-5407-4A26-8B72-EF862C4C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2128" y="3228578"/>
              <a:ext cx="360810" cy="3143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7D4EAE-BE1F-4187-BA5C-8F4AC4389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1538" y="4585229"/>
              <a:ext cx="360810" cy="3143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A66283-78E8-419C-AABF-8C6A993BC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4850" y="4134643"/>
              <a:ext cx="360810" cy="3143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512208-A881-40A9-BFCF-EEF9B0200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1538" y="4134644"/>
              <a:ext cx="360810" cy="3143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03C438-8ACF-42FC-86A8-EAECAEA67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571" y="4134642"/>
              <a:ext cx="360810" cy="3143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607021-9894-48D9-A6A3-B8DC58136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571" y="4553478"/>
              <a:ext cx="360810" cy="3143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98CEEC-D91D-41C4-B689-C395CE00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6333" y="5010147"/>
              <a:ext cx="360810" cy="3143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6851AC-5027-4886-B203-5AFA4D194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8738" y="5486399"/>
              <a:ext cx="360810" cy="3143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E422CE-583D-43C9-88C9-F27D1EF5A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1538" y="5486399"/>
              <a:ext cx="360810" cy="3143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5B5331-FC5B-46AF-8702-CF3A3F31E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4338" y="5486399"/>
              <a:ext cx="360810" cy="3143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A2B608-C001-4158-97C2-3DF6B8874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5148" y="3228578"/>
              <a:ext cx="122112" cy="3143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8BACECB-E256-441E-AE18-180A4FEF7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7026" y="5486399"/>
              <a:ext cx="122112" cy="3143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6120C0-33D5-4CAE-9A9D-1FF589106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121499" y="4585229"/>
              <a:ext cx="88878" cy="3143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B2CAA7E-441B-4ED4-AAD9-FA0F88370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1571" y="3674186"/>
              <a:ext cx="238125" cy="329173"/>
            </a:xfrm>
            <a:prstGeom prst="rect">
              <a:avLst/>
            </a:prstGeom>
          </p:spPr>
        </p:pic>
      </p:grp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41BE2996-63A0-45E4-B53E-A9C7B5163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258738"/>
              </p:ext>
            </p:extLst>
          </p:nvPr>
        </p:nvGraphicFramePr>
        <p:xfrm>
          <a:off x="9169466" y="2649957"/>
          <a:ext cx="1927918" cy="3283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918">
                  <a:extLst>
                    <a:ext uri="{9D8B030D-6E8A-4147-A177-3AD203B41FA5}">
                      <a16:colId xmlns:a16="http://schemas.microsoft.com/office/drawing/2014/main" val="3933743491"/>
                    </a:ext>
                  </a:extLst>
                </a:gridCol>
              </a:tblGrid>
              <a:tr h="469099"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637475"/>
                  </a:ext>
                </a:extLst>
              </a:tr>
              <a:tr h="469099"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933858"/>
                  </a:ext>
                </a:extLst>
              </a:tr>
              <a:tr h="469099"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138859"/>
                  </a:ext>
                </a:extLst>
              </a:tr>
              <a:tr h="469099"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829446"/>
                  </a:ext>
                </a:extLst>
              </a:tr>
              <a:tr h="469099"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51234"/>
                  </a:ext>
                </a:extLst>
              </a:tr>
              <a:tr h="469099"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56982"/>
                  </a:ext>
                </a:extLst>
              </a:tr>
              <a:tr h="469099">
                <a:tc>
                  <a:txBody>
                    <a:bodyPr/>
                    <a:lstStyle/>
                    <a:p>
                      <a:r>
                        <a:rPr lang="en-GB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669950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9B9E240-B1C3-4477-840E-BEE8A2FC09C3}"/>
              </a:ext>
            </a:extLst>
          </p:cNvPr>
          <p:cNvSpPr txBox="1"/>
          <p:nvPr/>
        </p:nvSpPr>
        <p:spPr>
          <a:xfrm>
            <a:off x="5210377" y="2234168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Favourite Dinners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466E641-B949-4920-BCDF-D8019ECFF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66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82"/>
    </mc:Choice>
    <mc:Fallback>
      <p:transition spd="slow" advTm="141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950" x="3765550" y="6286500"/>
          <p14:tracePt t="34401" x="3127375" y="6807200"/>
          <p14:tracePt t="34408" x="3127375" y="6789738"/>
          <p14:tracePt t="34415" x="3135313" y="6756400"/>
          <p14:tracePt t="34422" x="3143250" y="6731000"/>
          <p14:tracePt t="34429" x="3160713" y="6696075"/>
          <p14:tracePt t="34436" x="3168650" y="6670675"/>
          <p14:tracePt t="34444" x="3186113" y="6645275"/>
          <p14:tracePt t="34452" x="3194050" y="6619875"/>
          <p14:tracePt t="34458" x="3203575" y="6594475"/>
          <p14:tracePt t="34465" x="3211513" y="6569075"/>
          <p14:tracePt t="34472" x="3219450" y="6551613"/>
          <p14:tracePt t="34479" x="3228975" y="6535738"/>
          <p14:tracePt t="34487" x="3236913" y="6518275"/>
          <p14:tracePt t="34494" x="3236913" y="6500813"/>
          <p14:tracePt t="34501" x="3236913" y="6492875"/>
          <p14:tracePt t="34508" x="3244850" y="6483350"/>
          <p14:tracePt t="34515" x="3244850" y="6475413"/>
          <p14:tracePt t="34522" x="3254375" y="6467475"/>
          <p14:tracePt t="34529" x="3254375" y="6450013"/>
          <p14:tracePt t="34537" x="3254375" y="6442075"/>
          <p14:tracePt t="34544" x="3262313" y="6432550"/>
          <p14:tracePt t="34552" x="3262313" y="6416675"/>
          <p14:tracePt t="34558" x="3262313" y="6407150"/>
          <p14:tracePt t="34565" x="3262313" y="6399213"/>
          <p14:tracePt t="34573" x="3262313" y="6381750"/>
          <p14:tracePt t="34587" x="3262313" y="6373813"/>
          <p14:tracePt t="34594" x="3262313" y="6365875"/>
          <p14:tracePt t="34608" x="3262313" y="6356350"/>
          <p14:tracePt t="34615" x="3262313" y="6348413"/>
          <p14:tracePt t="34622" x="3262313" y="6338888"/>
          <p14:tracePt t="34636" x="3262313" y="6330950"/>
          <p14:tracePt t="34644" x="3262313" y="6323013"/>
          <p14:tracePt t="34659" x="3262313" y="6313488"/>
          <p14:tracePt t="34666" x="3262313" y="6305550"/>
          <p14:tracePt t="34673" x="3262313" y="6297613"/>
          <p14:tracePt t="34694" x="3262313" y="6288088"/>
          <p14:tracePt t="34702" x="3262313" y="6272213"/>
          <p14:tracePt t="34716" x="3262313" y="6262688"/>
          <p14:tracePt t="34723" x="3262313" y="6254750"/>
          <p14:tracePt t="34731" x="3262313" y="6246813"/>
          <p14:tracePt t="34738" x="3262313" y="6237288"/>
          <p14:tracePt t="34745" x="3262313" y="6229350"/>
          <p14:tracePt t="34753" x="3262313" y="6221413"/>
          <p14:tracePt t="34759" x="3262313" y="6211888"/>
          <p14:tracePt t="34768" x="3262313" y="6203950"/>
          <p14:tracePt t="34774" x="3262313" y="6194425"/>
          <p14:tracePt t="34781" x="3262313" y="6186488"/>
          <p14:tracePt t="34788" x="3254375" y="6178550"/>
          <p14:tracePt t="34796" x="3254375" y="6169025"/>
          <p14:tracePt t="34803" x="3244850" y="6161088"/>
          <p14:tracePt t="34810" x="3244850" y="6153150"/>
          <p14:tracePt t="34824" x="3244850" y="6135688"/>
          <p14:tracePt t="34832" x="3236913" y="6135688"/>
          <p14:tracePt t="34839" x="3236913" y="6127750"/>
          <p14:tracePt t="34846" x="3236913" y="6110288"/>
          <p14:tracePt t="34854" x="3228975" y="6110288"/>
          <p14:tracePt t="34861" x="3228975" y="6102350"/>
          <p14:tracePt t="34868" x="3228975" y="6092825"/>
          <p14:tracePt t="34875" x="3219450" y="6092825"/>
          <p14:tracePt t="34882" x="3211513" y="6084888"/>
          <p14:tracePt t="34889" x="3203575" y="6084888"/>
          <p14:tracePt t="34896" x="3203575" y="6076950"/>
          <p14:tracePt t="34904" x="3203575" y="6067425"/>
          <p14:tracePt t="34911" x="3194050" y="6067425"/>
          <p14:tracePt t="34919" x="3186113" y="6067425"/>
          <p14:tracePt t="34925" x="3186113" y="6059488"/>
          <p14:tracePt t="34934" x="3178175" y="6049963"/>
          <p14:tracePt t="34940" x="3178175" y="6042025"/>
          <p14:tracePt t="34947" x="3168650" y="6042025"/>
          <p14:tracePt t="34955" x="3160713" y="6024563"/>
          <p14:tracePt t="34969" x="3160713" y="6016625"/>
          <p14:tracePt t="34984" x="3152775" y="6008688"/>
          <p14:tracePt t="34991" x="3143250" y="5999163"/>
          <p14:tracePt t="35012" x="3143250" y="5991225"/>
          <p14:tracePt t="35019" x="3143250" y="5983288"/>
          <p14:tracePt t="35026" x="3135313" y="5973763"/>
          <p14:tracePt t="35034" x="3127375" y="5973763"/>
          <p14:tracePt t="35041" x="3127375" y="5965825"/>
          <p14:tracePt t="35048" x="3117850" y="5957888"/>
          <p14:tracePt t="35063" x="3109913" y="5957888"/>
          <p14:tracePt t="35070" x="3100388" y="5948363"/>
          <p14:tracePt t="35077" x="3100388" y="5940425"/>
          <p14:tracePt t="35085" x="3092450" y="5932488"/>
          <p14:tracePt t="35105" x="3084513" y="5932488"/>
          <p14:tracePt t="35113" x="3084513" y="5922963"/>
          <p14:tracePt t="35134" x="3074988" y="5915025"/>
          <p14:tracePt t="35148" x="3067050" y="5915025"/>
          <p14:tracePt t="35163" x="3059113" y="5905500"/>
          <p14:tracePt t="35177" x="3059113" y="5897563"/>
          <p14:tracePt t="35185" x="3049588" y="5897563"/>
          <p14:tracePt t="35191" x="3049588" y="5889625"/>
          <p14:tracePt t="35198" x="3041650" y="5889625"/>
          <p14:tracePt t="35227" x="3041650" y="5880100"/>
          <p14:tracePt t="35235" x="3033713" y="5880100"/>
          <p14:tracePt t="35248" x="3033713" y="5872163"/>
          <p14:tracePt t="35270" x="3024188" y="5872163"/>
          <p14:tracePt t="35284" x="3016250" y="5872163"/>
          <p14:tracePt t="35291" x="3016250" y="5864225"/>
          <p14:tracePt t="35312" x="3016250" y="5854700"/>
          <p14:tracePt t="35319" x="3008313" y="5854700"/>
          <p14:tracePt t="35334" x="2998788" y="5854700"/>
          <p14:tracePt t="35355" x="2990850" y="5854700"/>
          <p14:tracePt t="35419" x="2990850" y="5846763"/>
          <p14:tracePt t="35504" x="2982913" y="5846763"/>
          <p14:tracePt t="36413" x="2998788" y="5846763"/>
          <p14:tracePt t="36420" x="3033713" y="5846763"/>
          <p14:tracePt t="36427" x="3067050" y="5846763"/>
          <p14:tracePt t="36435" x="3100388" y="5838825"/>
          <p14:tracePt t="36442" x="3117850" y="5838825"/>
          <p14:tracePt t="36450" x="3143250" y="5829300"/>
          <p14:tracePt t="36456" x="3168650" y="5821363"/>
          <p14:tracePt t="36464" x="3194050" y="5821363"/>
          <p14:tracePt t="36471" x="3203575" y="5813425"/>
          <p14:tracePt t="36478" x="3228975" y="5803900"/>
          <p14:tracePt t="36485" x="3254375" y="5795963"/>
          <p14:tracePt t="36492" x="3262313" y="5795963"/>
          <p14:tracePt t="36501" x="3287713" y="5788025"/>
          <p14:tracePt t="36507" x="3305175" y="5788025"/>
          <p14:tracePt t="36521" x="3313113" y="5788025"/>
          <p14:tracePt t="36528" x="3322638" y="5788025"/>
          <p14:tracePt t="36536" x="3330575" y="5788025"/>
          <p14:tracePt t="36543" x="3338513" y="5788025"/>
          <p14:tracePt t="36550" x="3348038" y="5788025"/>
          <p14:tracePt t="36557" x="3355975" y="5788025"/>
          <p14:tracePt t="36571" x="3373438" y="5788025"/>
          <p14:tracePt t="36585" x="3389313" y="5788025"/>
          <p14:tracePt t="36593" x="3398838" y="5788025"/>
          <p14:tracePt t="36600" x="3406775" y="5778500"/>
          <p14:tracePt t="36607" x="3432175" y="5778500"/>
          <p14:tracePt t="36615" x="3449638" y="5770563"/>
          <p14:tracePt t="36621" x="3467100" y="5770563"/>
          <p14:tracePt t="36628" x="3482975" y="5770563"/>
          <p14:tracePt t="36636" x="3500438" y="5770563"/>
          <p14:tracePt t="36643" x="3508375" y="5770563"/>
          <p14:tracePt t="36650" x="3525838" y="5761038"/>
          <p14:tracePt t="36657" x="3543300" y="5761038"/>
          <p14:tracePt t="36671" x="3551238" y="5761038"/>
          <p14:tracePt t="36678" x="3559175" y="5761038"/>
          <p14:tracePt t="36685" x="3568700" y="5761038"/>
          <p14:tracePt t="36693" x="3576638" y="5761038"/>
          <p14:tracePt t="36700" x="3586163" y="5761038"/>
          <p14:tracePt t="36707" x="3594100" y="5761038"/>
          <p14:tracePt t="36714" x="3602038" y="5761038"/>
          <p14:tracePt t="36721" x="3611563" y="5753100"/>
          <p14:tracePt t="36735" x="3627438" y="5753100"/>
          <p14:tracePt t="36742" x="3627438" y="5745163"/>
          <p14:tracePt t="36750" x="3644900" y="5745163"/>
          <p14:tracePt t="36756" x="3662363" y="5745163"/>
          <p14:tracePt t="36771" x="3678238" y="5745163"/>
          <p14:tracePt t="36778" x="3687763" y="5735638"/>
          <p14:tracePt t="36785" x="3703638" y="5735638"/>
          <p14:tracePt t="36792" x="3713163" y="5735638"/>
          <p14:tracePt t="36800" x="3721100" y="5727700"/>
          <p14:tracePt t="36806" x="3729038" y="5727700"/>
          <p14:tracePt t="36814" x="3746500" y="5719763"/>
          <p14:tracePt t="36829" x="3756025" y="5719763"/>
          <p14:tracePt t="36835" x="3771900" y="5719763"/>
          <p14:tracePt t="36850" x="3781425" y="5719763"/>
          <p14:tracePt t="36857" x="3797300" y="5719763"/>
          <p14:tracePt t="36865" x="3797300" y="5710238"/>
          <p14:tracePt t="36871" x="3806825" y="5710238"/>
          <p14:tracePt t="36878" x="3814763" y="5702300"/>
          <p14:tracePt t="36886" x="3832225" y="5702300"/>
          <p14:tracePt t="36893" x="3840163" y="5694363"/>
          <p14:tracePt t="36901" x="3848100" y="5694363"/>
          <p14:tracePt t="36908" x="3865563" y="5694363"/>
          <p14:tracePt t="36916" x="3873500" y="5694363"/>
          <p14:tracePt t="36922" x="3883025" y="5694363"/>
          <p14:tracePt t="36929" x="3890963" y="5694363"/>
          <p14:tracePt t="36936" x="3900488" y="5694363"/>
          <p14:tracePt t="36944" x="3908425" y="5694363"/>
          <p14:tracePt t="36951" x="3925888" y="5694363"/>
          <p14:tracePt t="36967" x="3941763" y="5694363"/>
          <p14:tracePt t="36972" x="3951288" y="5694363"/>
          <p14:tracePt t="36979" x="3959225" y="5694363"/>
          <p14:tracePt t="36987" x="3976688" y="5694363"/>
          <p14:tracePt t="36995" x="3984625" y="5694363"/>
          <p14:tracePt t="37002" x="3992563" y="5694363"/>
          <p14:tracePt t="37008" x="4010025" y="5684838"/>
          <p14:tracePt t="37023" x="4027488" y="5684838"/>
          <p14:tracePt t="37037" x="4035425" y="5684838"/>
          <p14:tracePt t="37044" x="4044950" y="5684838"/>
          <p14:tracePt t="37051" x="4052888" y="5684838"/>
          <p14:tracePt t="37058" x="4060825" y="5684838"/>
          <p14:tracePt t="37066" x="4070350" y="5684838"/>
          <p14:tracePt t="37073" x="4078288" y="5684838"/>
          <p14:tracePt t="37088" x="4086225" y="5684838"/>
          <p14:tracePt t="37094" x="4095750" y="5684838"/>
          <p14:tracePt t="37115" x="4103688" y="5684838"/>
          <p14:tracePt t="37117" x="4111625" y="5684838"/>
          <p14:tracePt t="37137" x="4121150" y="5684838"/>
          <p14:tracePt t="37145" x="4129088" y="5684838"/>
          <p14:tracePt t="37152" x="4137025" y="5684838"/>
          <p14:tracePt t="37173" x="4146550" y="5684838"/>
          <p14:tracePt t="37182" x="4154488" y="5684838"/>
          <p14:tracePt t="37195" x="4162425" y="5684838"/>
          <p14:tracePt t="37203" x="4171950" y="5684838"/>
          <p14:tracePt t="37217" x="4179888" y="5684838"/>
          <p14:tracePt t="37232" x="4187825" y="5684838"/>
          <p14:tracePt t="37253" x="4197350" y="5684838"/>
          <p14:tracePt t="37260" x="4197350" y="5694363"/>
          <p14:tracePt t="37283" x="4205288" y="5694363"/>
          <p14:tracePt t="37289" x="4205288" y="5702300"/>
          <p14:tracePt t="37296" x="4214813" y="5702300"/>
          <p14:tracePt t="37304" x="4222750" y="5702300"/>
          <p14:tracePt t="37326" x="4230688" y="5702300"/>
          <p14:tracePt t="37333" x="4240213" y="5702300"/>
          <p14:tracePt t="37354" x="4248150" y="5710238"/>
          <p14:tracePt t="37361" x="4256088" y="5710238"/>
          <p14:tracePt t="37376" x="4265613" y="5710238"/>
          <p14:tracePt t="37383" x="4265613" y="5719763"/>
          <p14:tracePt t="37404" x="4273550" y="5719763"/>
          <p14:tracePt t="37419" x="4281488" y="5719763"/>
          <p14:tracePt t="37440" x="4291013" y="5727700"/>
          <p14:tracePt t="37448" x="4298950" y="5727700"/>
          <p14:tracePt t="37454" x="4306888" y="5735638"/>
          <p14:tracePt t="37476" x="4316413" y="5735638"/>
          <p14:tracePt t="37484" x="4324350" y="5745163"/>
          <p14:tracePt t="37498" x="4332288" y="5745163"/>
          <p14:tracePt t="37505" x="4341813" y="5745163"/>
          <p14:tracePt t="37519" x="4349750" y="5745163"/>
          <p14:tracePt t="37526" x="4349750" y="5753100"/>
          <p14:tracePt t="37540" x="4359275" y="5753100"/>
          <p14:tracePt t="37548" x="4367213" y="5761038"/>
          <p14:tracePt t="37569" x="4375150" y="5761038"/>
          <p14:tracePt t="37577" x="4375150" y="5770563"/>
          <p14:tracePt t="37584" x="4384675" y="5770563"/>
          <p14:tracePt t="37599" x="4384675" y="5778500"/>
          <p14:tracePt t="37613" x="4384675" y="5788025"/>
          <p14:tracePt t="37620" x="4392613" y="5788025"/>
          <p14:tracePt t="37634" x="4400550" y="5788025"/>
          <p14:tracePt t="37648" x="4410075" y="5795963"/>
          <p14:tracePt t="37670" x="4410075" y="5803900"/>
          <p14:tracePt t="37684" x="4418013" y="5803900"/>
          <p14:tracePt t="37699" x="4425950" y="5803900"/>
          <p14:tracePt t="37734" x="4425950" y="5813425"/>
          <p14:tracePt t="37770" x="4425950" y="5821363"/>
          <p14:tracePt t="37841" x="4425950" y="5829300"/>
          <p14:tracePt t="37885" x="4425950" y="5838825"/>
          <p14:tracePt t="37928" x="4425950" y="5846763"/>
          <p14:tracePt t="38373" x="4425950" y="5854700"/>
          <p14:tracePt t="38394" x="4425950" y="5864225"/>
          <p14:tracePt t="38408" x="4425950" y="5872163"/>
          <p14:tracePt t="38444" x="4418013" y="5872163"/>
          <p14:tracePt t="38473" x="4418013" y="5880100"/>
          <p14:tracePt t="38516" x="4410075" y="5880100"/>
          <p14:tracePt t="38523" x="4410075" y="5889625"/>
          <p14:tracePt t="38588" x="4400550" y="5889625"/>
          <p14:tracePt t="38631" x="4392613" y="5889625"/>
          <p14:tracePt t="39248" x="4392613" y="5880100"/>
          <p14:tracePt t="39277" x="4392613" y="5872163"/>
          <p14:tracePt t="39291" x="4392613" y="5864225"/>
          <p14:tracePt t="39312" x="4392613" y="5854700"/>
          <p14:tracePt t="39349" x="4392613" y="5846763"/>
          <p14:tracePt t="39363" x="4392613" y="5838825"/>
          <p14:tracePt t="39398" x="4392613" y="5829300"/>
          <p14:tracePt t="39413" x="4392613" y="5821363"/>
          <p14:tracePt t="39428" x="4392613" y="5813425"/>
          <p14:tracePt t="39464" x="4392613" y="5803900"/>
          <p14:tracePt t="39485" x="4392613" y="5795963"/>
          <p14:tracePt t="39629" x="4392613" y="5803900"/>
          <p14:tracePt t="39665" x="4392613" y="5813425"/>
          <p14:tracePt t="39679" x="4392613" y="5821363"/>
          <p14:tracePt t="39694" x="4392613" y="5829300"/>
          <p14:tracePt t="39723" x="4392613" y="5838825"/>
          <p14:tracePt t="39730" x="4392613" y="5846763"/>
          <p14:tracePt t="39745" x="4392613" y="5854700"/>
          <p14:tracePt t="39759" x="4392613" y="5864225"/>
          <p14:tracePt t="39766" x="4392613" y="5872163"/>
          <p14:tracePt t="39787" x="4392613" y="5880100"/>
          <p14:tracePt t="39809" x="4392613" y="5889625"/>
          <p14:tracePt t="39860" x="4392613" y="5897563"/>
          <p14:tracePt t="39874" x="4392613" y="5905500"/>
          <p14:tracePt t="39896" x="4392613" y="5915025"/>
          <p14:tracePt t="39989" x="4384675" y="5915025"/>
          <p14:tracePt t="40047" x="4384675" y="5905500"/>
          <p14:tracePt t="40062" x="4384675" y="5897563"/>
          <p14:tracePt t="40112" x="4384675" y="5889625"/>
          <p14:tracePt t="40133" x="4384675" y="5880100"/>
          <p14:tracePt t="40162" x="4384675" y="5872163"/>
          <p14:tracePt t="40177" x="4384675" y="5864225"/>
          <p14:tracePt t="40198" x="4384675" y="5854700"/>
          <p14:tracePt t="40206" x="4392613" y="5854700"/>
          <p14:tracePt t="40227" x="4400550" y="5854700"/>
          <p14:tracePt t="40234" x="4400550" y="5846763"/>
          <p14:tracePt t="40248" x="4410075" y="5838825"/>
          <p14:tracePt t="40270" x="4410075" y="5829300"/>
          <p14:tracePt t="40277" x="4418013" y="5829300"/>
          <p14:tracePt t="40284" x="4418013" y="5821363"/>
          <p14:tracePt t="40299" x="4425950" y="5813425"/>
          <p14:tracePt t="40321" x="4425950" y="5803900"/>
          <p14:tracePt t="40329" x="4435475" y="5803900"/>
          <p14:tracePt t="40335" x="4443413" y="5795963"/>
          <p14:tracePt t="40342" x="4451350" y="5795963"/>
          <p14:tracePt t="40349" x="4451350" y="5788025"/>
          <p14:tracePt t="40356" x="4451350" y="5778500"/>
          <p14:tracePt t="40364" x="4460875" y="5770563"/>
          <p14:tracePt t="40370" x="4468813" y="5770563"/>
          <p14:tracePt t="40385" x="4476750" y="5761038"/>
          <p14:tracePt t="40392" x="4486275" y="5753100"/>
          <p14:tracePt t="40407" x="4494213" y="5753100"/>
          <p14:tracePt t="40414" x="4494213" y="5745163"/>
          <p14:tracePt t="40421" x="4503738" y="5735638"/>
          <p14:tracePt t="40429" x="4511675" y="5727700"/>
          <p14:tracePt t="40443" x="4519613" y="5727700"/>
          <p14:tracePt t="40449" x="4519613" y="5719763"/>
          <p14:tracePt t="40457" x="4529138" y="5719763"/>
          <p14:tracePt t="40464" x="4537075" y="5710238"/>
          <p14:tracePt t="40479" x="4545013" y="5710238"/>
          <p14:tracePt t="40492" x="4554538" y="5702300"/>
          <p14:tracePt t="40514" x="4554538" y="5694363"/>
          <p14:tracePt t="40521" x="4562475" y="5694363"/>
          <p14:tracePt t="40535" x="4570413" y="5694363"/>
          <p14:tracePt t="40550" x="4579938" y="5684838"/>
          <p14:tracePt t="40564" x="4587875" y="5684838"/>
          <p14:tracePt t="40571" x="4595813" y="5684838"/>
          <p14:tracePt t="40593" x="4605338" y="5684838"/>
          <p14:tracePt t="40600" x="4613275" y="5684838"/>
          <p14:tracePt t="40607" x="4621213" y="5684838"/>
          <p14:tracePt t="40628" x="4630738" y="5684838"/>
          <p14:tracePt t="40642" x="4638675" y="5684838"/>
          <p14:tracePt t="40656" x="4646613" y="5684838"/>
          <p14:tracePt t="40664" x="4656138" y="5684838"/>
          <p14:tracePt t="40678" x="4664075" y="5684838"/>
          <p14:tracePt t="40693" x="4673600" y="5684838"/>
          <p14:tracePt t="40699" x="4681538" y="5684838"/>
          <p14:tracePt t="40714" x="4689475" y="5684838"/>
          <p14:tracePt t="40721" x="4699000" y="5684838"/>
          <p14:tracePt t="40742" x="4706938" y="5684838"/>
          <p14:tracePt t="40749" x="4714875" y="5684838"/>
          <p14:tracePt t="40756" x="4724400" y="5684838"/>
          <p14:tracePt t="40764" x="4724400" y="5694363"/>
          <p14:tracePt t="40771" x="4732338" y="5694363"/>
          <p14:tracePt t="40785" x="4740275" y="5702300"/>
          <p14:tracePt t="40814" x="4749800" y="5710238"/>
          <p14:tracePt t="40836" x="4757738" y="5719763"/>
          <p14:tracePt t="40850" x="4765675" y="5719763"/>
          <p14:tracePt t="40879" x="4765675" y="5727700"/>
          <p14:tracePt t="40886" x="4775200" y="5727700"/>
          <p14:tracePt t="40894" x="4775200" y="5735638"/>
          <p14:tracePt t="40901" x="4783138" y="5735638"/>
          <p14:tracePt t="40908" x="4783138" y="5745163"/>
          <p14:tracePt t="40937" x="4791075" y="5745163"/>
          <p14:tracePt t="40944" x="4791075" y="5753100"/>
          <p14:tracePt t="40951" x="4800600" y="5753100"/>
          <p14:tracePt t="40958" x="4800600" y="5761038"/>
          <p14:tracePt t="40973" x="4808538" y="5761038"/>
          <p14:tracePt t="40995" x="4808538" y="5770563"/>
          <p14:tracePt t="41002" x="4818063" y="5770563"/>
          <p14:tracePt t="41023" x="4826000" y="5770563"/>
          <p14:tracePt t="41067" x="4826000" y="5778500"/>
          <p14:tracePt t="41125" x="4826000" y="5788025"/>
          <p14:tracePt t="41132" x="4833938" y="5788025"/>
          <p14:tracePt t="41255" x="4833938" y="5795963"/>
          <p14:tracePt t="41299" x="4843463" y="5795963"/>
          <p14:tracePt t="41436" x="4843463" y="5788025"/>
          <p14:tracePt t="41458" x="4843463" y="5778500"/>
          <p14:tracePt t="41465" x="4851400" y="5770563"/>
          <p14:tracePt t="41480" x="4851400" y="5761038"/>
          <p14:tracePt t="41487" x="4851400" y="5753100"/>
          <p14:tracePt t="41494" x="4859338" y="5753100"/>
          <p14:tracePt t="41501" x="4868863" y="5753100"/>
          <p14:tracePt t="41508" x="4868863" y="5735638"/>
          <p14:tracePt t="41515" x="4868863" y="5727700"/>
          <p14:tracePt t="41522" x="4876800" y="5727700"/>
          <p14:tracePt t="41529" x="4884738" y="5719763"/>
          <p14:tracePt t="41536" x="4894263" y="5710238"/>
          <p14:tracePt t="41551" x="4894263" y="5702300"/>
          <p14:tracePt t="41557" x="4902200" y="5702300"/>
          <p14:tracePt t="41565" x="4910138" y="5694363"/>
          <p14:tracePt t="41572" x="4910138" y="5684838"/>
          <p14:tracePt t="41579" x="4919663" y="5684838"/>
          <p14:tracePt t="41586" x="4919663" y="5676900"/>
          <p14:tracePt t="41595" x="4927600" y="5668963"/>
          <p14:tracePt t="41607" x="4935538" y="5668963"/>
          <p14:tracePt t="41615" x="4945063" y="5659438"/>
          <p14:tracePt t="41622" x="4953000" y="5651500"/>
          <p14:tracePt t="41629" x="4953000" y="5641975"/>
          <p14:tracePt t="41643" x="4962525" y="5634038"/>
          <p14:tracePt t="41650" x="4970463" y="5634038"/>
          <p14:tracePt t="41657" x="4970463" y="5626100"/>
          <p14:tracePt t="41664" x="4978400" y="5626100"/>
          <p14:tracePt t="41679" x="4987925" y="5626100"/>
          <p14:tracePt t="41686" x="4995863" y="5616575"/>
          <p14:tracePt t="41700" x="5003800" y="5608638"/>
          <p14:tracePt t="41707" x="5013325" y="5600700"/>
          <p14:tracePt t="41721" x="5021263" y="5600700"/>
          <p14:tracePt t="41728" x="5029200" y="5600700"/>
          <p14:tracePt t="41735" x="5038725" y="5591175"/>
          <p14:tracePt t="41742" x="5046663" y="5591175"/>
          <p14:tracePt t="41749" x="5054600" y="5583238"/>
          <p14:tracePt t="41756" x="5064125" y="5583238"/>
          <p14:tracePt t="41771" x="5072063" y="5583238"/>
          <p14:tracePt t="41778" x="5080000" y="5583238"/>
          <p14:tracePt t="41785" x="5080000" y="5575300"/>
          <p14:tracePt t="41793" x="5089525" y="5575300"/>
          <p14:tracePt t="41800" x="5106988" y="5565775"/>
          <p14:tracePt t="41814" x="5114925" y="5565775"/>
          <p14:tracePt t="41821" x="5122863" y="5557838"/>
          <p14:tracePt t="41829" x="5132388" y="5557838"/>
          <p14:tracePt t="41843" x="5148263" y="5557838"/>
          <p14:tracePt t="41850" x="5157788" y="5557838"/>
          <p14:tracePt t="41864" x="5165725" y="5557838"/>
          <p14:tracePt t="41871" x="5183188" y="5557838"/>
          <p14:tracePt t="41886" x="5191125" y="5557838"/>
          <p14:tracePt t="41893" x="5199063" y="5557838"/>
          <p14:tracePt t="41914" x="5208588" y="5557838"/>
          <p14:tracePt t="41921" x="5216525" y="5557838"/>
          <p14:tracePt t="41929" x="5224463" y="5557838"/>
          <p14:tracePt t="41942" x="5233988" y="5557838"/>
          <p14:tracePt t="41949" x="5241925" y="5557838"/>
          <p14:tracePt t="41971" x="5249863" y="5565775"/>
          <p14:tracePt t="41979" x="5259388" y="5565775"/>
          <p14:tracePt t="41985" x="5267325" y="5565775"/>
          <p14:tracePt t="41999" x="5267325" y="5575300"/>
          <p14:tracePt t="42013" x="5276850" y="5575300"/>
          <p14:tracePt t="42027" x="5284788" y="5583238"/>
          <p14:tracePt t="42041" x="5284788" y="5591175"/>
          <p14:tracePt t="42063" x="5292725" y="5591175"/>
          <p14:tracePt t="42077" x="5302250" y="5600700"/>
          <p14:tracePt t="42091" x="5302250" y="5608638"/>
          <p14:tracePt t="42098" x="5310188" y="5608638"/>
          <p14:tracePt t="42127" x="5318125" y="5616575"/>
          <p14:tracePt t="42141" x="5318125" y="5626100"/>
          <p14:tracePt t="42148" x="5327650" y="5626100"/>
          <p14:tracePt t="42163" x="5327650" y="5634038"/>
          <p14:tracePt t="42178" x="5335588" y="5634038"/>
          <p14:tracePt t="42184" x="5335588" y="5641975"/>
          <p14:tracePt t="42191" x="5335588" y="5651500"/>
          <p14:tracePt t="42199" x="5343525" y="5651500"/>
          <p14:tracePt t="42213" x="5343525" y="5659438"/>
          <p14:tracePt t="42220" x="5343525" y="5668963"/>
          <p14:tracePt t="42234" x="5353050" y="5676900"/>
          <p14:tracePt t="42249" x="5360988" y="5676900"/>
          <p14:tracePt t="42256" x="5360988" y="5684838"/>
          <p14:tracePt t="42271" x="5368925" y="5694363"/>
          <p14:tracePt t="42285" x="5368925" y="5702300"/>
          <p14:tracePt t="42293" x="5368925" y="5710238"/>
          <p14:tracePt t="42314" x="5368925" y="5719763"/>
          <p14:tracePt t="42335" x="5368925" y="5727700"/>
          <p14:tracePt t="42344" x="5378450" y="5735638"/>
          <p14:tracePt t="42358" x="5378450" y="5745163"/>
          <p14:tracePt t="42365" x="5386388" y="5745163"/>
          <p14:tracePt t="42379" x="5386388" y="5753100"/>
          <p14:tracePt t="42386" x="5386388" y="5761038"/>
          <p14:tracePt t="42423" x="5386388" y="5770563"/>
          <p14:tracePt t="42437" x="5386388" y="5778500"/>
          <p14:tracePt t="42467" x="5386388" y="5788025"/>
          <p14:tracePt t="42481" x="5394325" y="5795963"/>
          <p14:tracePt t="42503" x="5394325" y="5803900"/>
          <p14:tracePt t="42538" x="5394325" y="5813425"/>
          <p14:tracePt t="42561" x="5394325" y="5821363"/>
          <p14:tracePt t="43449" x="5403850" y="5821363"/>
          <p14:tracePt t="43471" x="5403850" y="5813425"/>
          <p14:tracePt t="43478" x="5411788" y="5813425"/>
          <p14:tracePt t="43507" x="5411788" y="5803900"/>
          <p14:tracePt t="43521" x="5421313" y="5795963"/>
          <p14:tracePt t="43544" x="5421313" y="5788025"/>
          <p14:tracePt t="43550" x="5429250" y="5788025"/>
          <p14:tracePt t="43579" x="5429250" y="5778500"/>
          <p14:tracePt t="43586" x="5437188" y="5778500"/>
          <p14:tracePt t="43594" x="5437188" y="5770563"/>
          <p14:tracePt t="43600" x="5446713" y="5770563"/>
          <p14:tracePt t="43623" x="5454650" y="5770563"/>
          <p14:tracePt t="43630" x="5454650" y="5761038"/>
          <p14:tracePt t="43644" x="5454650" y="5753100"/>
          <p14:tracePt t="43659" x="5462588" y="5745163"/>
          <p14:tracePt t="43673" x="5472113" y="5745163"/>
          <p14:tracePt t="43695" x="5472113" y="5735638"/>
          <p14:tracePt t="43709" x="5480050" y="5735638"/>
          <p14:tracePt t="43724" x="5487988" y="5735638"/>
          <p14:tracePt t="43746" x="5497513" y="5735638"/>
          <p14:tracePt t="43789" x="5505450" y="5735638"/>
          <p14:tracePt t="43811" x="5513388" y="5735638"/>
          <p14:tracePt t="43840" x="5522913" y="5735638"/>
          <p14:tracePt t="43855" x="5530850" y="5735638"/>
          <p14:tracePt t="43869" x="5530850" y="5745163"/>
          <p14:tracePt t="43877" x="5538788" y="5745163"/>
          <p14:tracePt t="43891" x="5538788" y="5753100"/>
          <p14:tracePt t="43914" x="5548313" y="5761038"/>
          <p14:tracePt t="43928" x="5556250" y="5761038"/>
          <p14:tracePt t="43951" x="5556250" y="5770563"/>
          <p14:tracePt t="43958" x="5565775" y="5770563"/>
          <p14:tracePt t="43965" x="5573713" y="5778500"/>
          <p14:tracePt t="43980" x="5581650" y="5778500"/>
          <p14:tracePt t="44002" x="5581650" y="5788025"/>
          <p14:tracePt t="44017" x="5591175" y="5788025"/>
          <p14:tracePt t="44024" x="5591175" y="5795963"/>
          <p14:tracePt t="44039" x="5599113" y="5803900"/>
          <p14:tracePt t="44068" x="5607050" y="5803900"/>
          <p14:tracePt t="44075" x="5607050" y="5813425"/>
          <p14:tracePt t="44090" x="5616575" y="5821363"/>
          <p14:tracePt t="44120" x="5624513" y="5821363"/>
          <p14:tracePt t="44142" x="5632450" y="5829300"/>
          <p14:tracePt t="44156" x="5641975" y="5838825"/>
          <p14:tracePt t="44193" x="5649913" y="5846763"/>
          <p14:tracePt t="44208" x="5657850" y="5846763"/>
          <p14:tracePt t="44237" x="5657850" y="5854700"/>
          <p14:tracePt t="44251" x="5667375" y="5854700"/>
          <p14:tracePt t="44273" x="5675313" y="5854700"/>
          <p14:tracePt t="44280" x="5675313" y="5864225"/>
          <p14:tracePt t="44318" x="5683250" y="5864225"/>
          <p14:tracePt t="44376" x="5692775" y="5864225"/>
          <p14:tracePt t="45241" x="5692775" y="5872163"/>
          <p14:tracePt t="45651" x="5683250" y="5872163"/>
          <p14:tracePt t="46783" x="5683250" y="5864225"/>
          <p14:tracePt t="46797" x="5683250" y="5854700"/>
          <p14:tracePt t="46812" x="5683250" y="5846763"/>
          <p14:tracePt t="46819" x="5692775" y="5846763"/>
          <p14:tracePt t="46848" x="5692775" y="5838825"/>
          <p14:tracePt t="46877" x="5700713" y="5838825"/>
          <p14:tracePt t="46892" x="5700713" y="5829300"/>
          <p14:tracePt t="46914" x="5708650" y="5829300"/>
          <p14:tracePt t="46921" x="5708650" y="5821363"/>
          <p14:tracePt t="46928" x="5718175" y="5821363"/>
          <p14:tracePt t="46943" x="5726113" y="5821363"/>
          <p14:tracePt t="46950" x="5726113" y="5813425"/>
          <p14:tracePt t="46958" x="5735638" y="5813425"/>
          <p14:tracePt t="46964" x="5743575" y="5813425"/>
          <p14:tracePt t="46978" x="5743575" y="5803900"/>
          <p14:tracePt t="46986" x="5751513" y="5803900"/>
          <p14:tracePt t="46993" x="5761038" y="5803900"/>
          <p14:tracePt t="47000" x="5768975" y="5803900"/>
          <p14:tracePt t="47022" x="5776913" y="5803900"/>
          <p14:tracePt t="47029" x="5786438" y="5803900"/>
          <p14:tracePt t="47044" x="5794375" y="5803900"/>
          <p14:tracePt t="47051" x="5802313" y="5803900"/>
          <p14:tracePt t="47058" x="5811838" y="5803900"/>
          <p14:tracePt t="47074" x="5827713" y="5803900"/>
          <p14:tracePt t="47087" x="5837238" y="5803900"/>
          <p14:tracePt t="47102" x="5845175" y="5803900"/>
          <p14:tracePt t="47122" x="5853113" y="5803900"/>
          <p14:tracePt t="47124" x="5862638" y="5803900"/>
          <p14:tracePt t="47131" x="5870575" y="5803900"/>
          <p14:tracePt t="47154" x="5880100" y="5803900"/>
          <p14:tracePt t="47161" x="5888038" y="5803900"/>
          <p14:tracePt t="47168" x="5895975" y="5803900"/>
          <p14:tracePt t="47182" x="5905500" y="5803900"/>
          <p14:tracePt t="47197" x="5913438" y="5803900"/>
          <p14:tracePt t="47219" x="5921375" y="5803900"/>
          <p14:tracePt t="47234" x="5930900" y="5813425"/>
          <p14:tracePt t="47248" x="5938838" y="5813425"/>
          <p14:tracePt t="47256" x="5938838" y="5821363"/>
          <p14:tracePt t="47285" x="5946775" y="5821363"/>
          <p14:tracePt t="47299" x="5956300" y="5821363"/>
          <p14:tracePt t="47336" x="5964238" y="5829300"/>
          <p14:tracePt t="47350" x="5972175" y="5829300"/>
          <p14:tracePt t="47372" x="5981700" y="5829300"/>
          <p14:tracePt t="47408" x="5989638" y="5829300"/>
          <p14:tracePt t="47423" x="5989638" y="5838825"/>
          <p14:tracePt t="47531" x="5981700" y="5838825"/>
          <p14:tracePt t="50104" x="5708650" y="5957888"/>
          <p14:tracePt t="50111" x="5241925" y="6143625"/>
          <p14:tracePt t="50118" x="4876800" y="6313488"/>
          <p14:tracePt t="50125" x="4757738" y="6399213"/>
          <p14:tracePt t="50132" x="4681538" y="6467475"/>
          <p14:tracePt t="50139" x="4562475" y="6535738"/>
          <p14:tracePt t="50146" x="4435475" y="6594475"/>
          <p14:tracePt t="50155" x="4316413" y="6627813"/>
          <p14:tracePt t="50161" x="4197350" y="6662738"/>
          <p14:tracePt t="50168" x="4095750" y="6688138"/>
          <p14:tracePt t="50175" x="4017963" y="6721475"/>
          <p14:tracePt t="50182" x="3951288" y="6738938"/>
          <p14:tracePt t="50189" x="3900488" y="6764338"/>
          <p14:tracePt t="50196" x="3848100" y="6781800"/>
          <p14:tracePt t="50205" x="3789363" y="6789738"/>
          <p14:tracePt t="50210" x="3746500" y="6807200"/>
          <p14:tracePt t="50217" x="3695700" y="6815138"/>
          <p14:tracePt t="50225" x="3652838" y="6840538"/>
          <p14:tracePt t="51061" x="0" y="0"/>
        </p14:tracePtLst>
        <p14:tracePtLst>
          <p14:tracePt t="66911" x="3746500" y="6273800"/>
          <p14:tracePt t="67278" x="3152775" y="6118225"/>
          <p14:tracePt t="67285" x="3203575" y="5864225"/>
          <p14:tracePt t="67292" x="3244850" y="5694363"/>
          <p14:tracePt t="67299" x="3262313" y="5549900"/>
          <p14:tracePt t="67306" x="3262313" y="5438775"/>
          <p14:tracePt t="67313" x="3262313" y="5327650"/>
          <p14:tracePt t="67321" x="3262313" y="5251450"/>
          <p14:tracePt t="67327" x="3279775" y="5167313"/>
          <p14:tracePt t="67335" x="3287713" y="5124450"/>
          <p14:tracePt t="67342" x="3287713" y="5064125"/>
          <p14:tracePt t="67349" x="3297238" y="5013325"/>
          <p14:tracePt t="67356" x="3297238" y="4987925"/>
          <p14:tracePt t="67363" x="3297238" y="4946650"/>
          <p14:tracePt t="67370" x="3297238" y="4919663"/>
          <p14:tracePt t="67377" x="3297238" y="4878388"/>
          <p14:tracePt t="67384" x="3305175" y="4843463"/>
          <p14:tracePt t="67391" x="3305175" y="4802188"/>
          <p14:tracePt t="67398" x="3305175" y="4759325"/>
          <p14:tracePt t="67405" x="3305175" y="4716463"/>
          <p14:tracePt t="67412" x="3313113" y="4665663"/>
          <p14:tracePt t="67420" x="3313113" y="4622800"/>
          <p14:tracePt t="67427" x="3322638" y="4579938"/>
          <p14:tracePt t="67434" x="3322638" y="4521200"/>
          <p14:tracePt t="67441" x="3322638" y="4486275"/>
          <p14:tracePt t="67448" x="3322638" y="4460875"/>
          <p14:tracePt t="67455" x="3322638" y="4427538"/>
          <p14:tracePt t="67463" x="3322638" y="4402138"/>
          <p14:tracePt t="67470" x="3322638" y="4394200"/>
          <p14:tracePt t="67477" x="3322638" y="4376738"/>
          <p14:tracePt t="67484" x="3322638" y="4351338"/>
          <p14:tracePt t="67491" x="3322638" y="4333875"/>
          <p14:tracePt t="67498" x="3322638" y="4308475"/>
          <p14:tracePt t="67505" x="3330575" y="4283075"/>
          <p14:tracePt t="67512" x="3330575" y="4257675"/>
          <p14:tracePt t="67520" x="3338513" y="4232275"/>
          <p14:tracePt t="67526" x="3338513" y="4206875"/>
          <p14:tracePt t="67534" x="3338513" y="4171950"/>
          <p14:tracePt t="67541" x="3348038" y="4156075"/>
          <p14:tracePt t="67548" x="3348038" y="4121150"/>
          <p14:tracePt t="67555" x="3348038" y="4105275"/>
          <p14:tracePt t="67562" x="3348038" y="4079875"/>
          <p14:tracePt t="67570" x="3355975" y="4062413"/>
          <p14:tracePt t="67576" x="3355975" y="4037013"/>
          <p14:tracePt t="67584" x="3355975" y="4011613"/>
          <p14:tracePt t="67591" x="3363913" y="3994150"/>
          <p14:tracePt t="67598" x="3363913" y="3968750"/>
          <p14:tracePt t="67605" x="3363913" y="3943350"/>
          <p14:tracePt t="67612" x="3363913" y="3925888"/>
          <p14:tracePt t="67620" x="3373438" y="3900488"/>
          <p14:tracePt t="67627" x="3373438" y="3875088"/>
          <p14:tracePt t="67634" x="3373438" y="3849688"/>
          <p14:tracePt t="67641" x="3381375" y="3832225"/>
          <p14:tracePt t="67648" x="3381375" y="3806825"/>
          <p14:tracePt t="67655" x="3389313" y="3790950"/>
          <p14:tracePt t="67662" x="3389313" y="3781425"/>
          <p14:tracePt t="67670" x="3389313" y="3763963"/>
          <p14:tracePt t="67676" x="3398838" y="3748088"/>
          <p14:tracePt t="67683" x="3398838" y="3730625"/>
          <p14:tracePt t="67690" x="3398838" y="3697288"/>
          <p14:tracePt t="67697" x="3406775" y="3671888"/>
          <p14:tracePt t="67705" x="3414713" y="3636963"/>
          <p14:tracePt t="67711" x="3414713" y="3594100"/>
          <p14:tracePt t="67719" x="3424238" y="3560763"/>
          <p14:tracePt t="67726" x="3432175" y="3543300"/>
          <p14:tracePt t="67733" x="3441700" y="3517900"/>
          <p14:tracePt t="67740" x="3449638" y="3492500"/>
          <p14:tracePt t="67747" x="3449638" y="3484563"/>
          <p14:tracePt t="67755" x="3449638" y="3475038"/>
          <p14:tracePt t="67761" x="3449638" y="3467100"/>
          <p14:tracePt t="67769" x="3449638" y="3459163"/>
          <p14:tracePt t="67790" x="3449638" y="3449638"/>
          <p14:tracePt t="67805" x="3449638" y="3441700"/>
          <p14:tracePt t="67820" x="3457575" y="3441700"/>
          <p14:tracePt t="67826" x="3457575" y="3433763"/>
          <p14:tracePt t="67833" x="3457575" y="3424238"/>
          <p14:tracePt t="67847" x="3457575" y="3416300"/>
          <p14:tracePt t="67862" x="3457575" y="3408363"/>
          <p14:tracePt t="67883" x="3457575" y="3398838"/>
          <p14:tracePt t="67890" x="3467100" y="3398838"/>
          <p14:tracePt t="67911" x="3467100" y="3390900"/>
          <p14:tracePt t="67933" x="3467100" y="3382963"/>
          <p14:tracePt t="68012" x="3475038" y="3382963"/>
          <p14:tracePt t="68034" x="3482975" y="3382963"/>
          <p14:tracePt t="68048" x="3492500" y="3382963"/>
          <p14:tracePt t="68084" x="3500438" y="3390900"/>
          <p14:tracePt t="68098" x="3508375" y="3398838"/>
          <p14:tracePt t="68106" x="3517900" y="3416300"/>
          <p14:tracePt t="68119" x="3525838" y="3424238"/>
          <p14:tracePt t="68121" x="3551238" y="3441700"/>
          <p14:tracePt t="68128" x="3568700" y="3459163"/>
          <p14:tracePt t="68135" x="3586163" y="3475038"/>
          <p14:tracePt t="68142" x="3594100" y="3492500"/>
          <p14:tracePt t="68149" x="3619500" y="3502025"/>
          <p14:tracePt t="68156" x="3644900" y="3543300"/>
          <p14:tracePt t="68163" x="3670300" y="3560763"/>
          <p14:tracePt t="68170" x="3695700" y="3586163"/>
          <p14:tracePt t="68177" x="3721100" y="3629025"/>
          <p14:tracePt t="68184" x="3738563" y="3662363"/>
          <p14:tracePt t="68192" x="3756025" y="3697288"/>
          <p14:tracePt t="68199" x="3771900" y="3722688"/>
          <p14:tracePt t="68206" x="3797300" y="3763963"/>
          <p14:tracePt t="68214" x="3822700" y="3798888"/>
          <p14:tracePt t="68221" x="3832225" y="3849688"/>
          <p14:tracePt t="68228" x="3848100" y="3883025"/>
          <p14:tracePt t="68236" x="3857625" y="3917950"/>
          <p14:tracePt t="68243" x="3873500" y="3951288"/>
          <p14:tracePt t="68250" x="3883025" y="3986213"/>
          <p14:tracePt t="68257" x="3890963" y="4019550"/>
          <p14:tracePt t="68264" x="3900488" y="4044950"/>
          <p14:tracePt t="68271" x="3908425" y="4095750"/>
          <p14:tracePt t="68278" x="3916363" y="4130675"/>
          <p14:tracePt t="68285" x="3925888" y="4171950"/>
          <p14:tracePt t="68292" x="3925888" y="4206875"/>
          <p14:tracePt t="68299" x="3933825" y="4240213"/>
          <p14:tracePt t="68307" x="3933825" y="4265613"/>
          <p14:tracePt t="68314" x="3941763" y="4300538"/>
          <p14:tracePt t="68321" x="3941763" y="4325938"/>
          <p14:tracePt t="68328" x="3941763" y="4351338"/>
          <p14:tracePt t="68336" x="3941763" y="4368800"/>
          <p14:tracePt t="68343" x="3941763" y="4394200"/>
          <p14:tracePt t="68350" x="3941763" y="4419600"/>
          <p14:tracePt t="68357" x="3941763" y="4435475"/>
          <p14:tracePt t="68364" x="3941763" y="4470400"/>
          <p14:tracePt t="68371" x="3941763" y="4503738"/>
          <p14:tracePt t="68378" x="3941763" y="4564063"/>
          <p14:tracePt t="68386" x="3933825" y="4622800"/>
          <p14:tracePt t="68393" x="3933825" y="4691063"/>
          <p14:tracePt t="68400" x="3933825" y="4749800"/>
          <p14:tracePt t="68408" x="3916363" y="4818063"/>
          <p14:tracePt t="68415" x="3908425" y="4868863"/>
          <p14:tracePt t="68422" x="3908425" y="4903788"/>
          <p14:tracePt t="68429" x="3900488" y="4929188"/>
          <p14:tracePt t="68436" x="3900488" y="4962525"/>
          <p14:tracePt t="68443" x="3900488" y="4987925"/>
          <p14:tracePt t="68450" x="3890963" y="5013325"/>
          <p14:tracePt t="68458" x="3890963" y="5022850"/>
          <p14:tracePt t="68465" x="3890963" y="5038725"/>
          <p14:tracePt t="68471" x="3890963" y="5048250"/>
          <p14:tracePt t="68479" x="3883025" y="5064125"/>
          <p14:tracePt t="68487" x="3883025" y="5081588"/>
          <p14:tracePt t="68493" x="3883025" y="5091113"/>
          <p14:tracePt t="68500" x="3873500" y="5099050"/>
          <p14:tracePt t="68508" x="3865563" y="5124450"/>
          <p14:tracePt t="68522" x="3865563" y="5141913"/>
          <p14:tracePt t="68529" x="3848100" y="5167313"/>
          <p14:tracePt t="68537" x="3840163" y="5208588"/>
          <p14:tracePt t="68543" x="3822700" y="5276850"/>
          <p14:tracePt t="68550" x="3806825" y="5362575"/>
          <p14:tracePt t="68558" x="3789363" y="5446713"/>
          <p14:tracePt t="68565" x="3781425" y="5507038"/>
          <p14:tracePt t="68572" x="3756025" y="5557838"/>
          <p14:tracePt t="68579" x="3746500" y="5591175"/>
          <p14:tracePt t="68586" x="3738563" y="5626100"/>
          <p14:tracePt t="68593" x="3738563" y="5641975"/>
          <p14:tracePt t="68600" x="3729038" y="5659438"/>
          <p14:tracePt t="68608" x="3721100" y="5676900"/>
          <p14:tracePt t="68614" x="3713163" y="5684838"/>
          <p14:tracePt t="68622" x="3703638" y="5710238"/>
          <p14:tracePt t="68628" x="3695700" y="5727700"/>
          <p14:tracePt t="68636" x="3687763" y="5753100"/>
          <p14:tracePt t="68642" x="3670300" y="5761038"/>
          <p14:tracePt t="68647" x="3670300" y="5788025"/>
          <p14:tracePt t="68655" x="3670300" y="5803900"/>
          <p14:tracePt t="68661" x="3662363" y="5821363"/>
          <p14:tracePt t="68669" x="3652838" y="5821363"/>
          <p14:tracePt t="68675" x="3644900" y="5838825"/>
          <p14:tracePt t="68682" x="3644900" y="5846763"/>
          <p14:tracePt t="68704" x="3644900" y="5854700"/>
          <p14:tracePt t="68711" x="3636963" y="5864225"/>
          <p14:tracePt t="68732" x="3627438" y="5864225"/>
          <p14:tracePt t="68746" x="3619500" y="5872163"/>
          <p14:tracePt t="68761" x="3619500" y="5880100"/>
          <p14:tracePt t="68796" x="3619500" y="5889625"/>
          <p14:tracePt t="68853" x="3611563" y="5889625"/>
          <p14:tracePt t="69059" x="3602038" y="5889625"/>
          <p14:tracePt t="69094" x="3594100" y="5889625"/>
          <p14:tracePt t="69108" x="3586163" y="5889625"/>
          <p14:tracePt t="69122" x="3576638" y="5897563"/>
          <p14:tracePt t="69137" x="3559175" y="5915025"/>
          <p14:tracePt t="69144" x="3551238" y="5922963"/>
          <p14:tracePt t="69151" x="3551238" y="5932488"/>
          <p14:tracePt t="69158" x="3533775" y="5948363"/>
          <p14:tracePt t="69165" x="3525838" y="5957888"/>
          <p14:tracePt t="69172" x="3508375" y="5983288"/>
          <p14:tracePt t="69179" x="3492500" y="5999163"/>
          <p14:tracePt t="69187" x="3492500" y="6024563"/>
          <p14:tracePt t="69194" x="3475038" y="6034088"/>
          <p14:tracePt t="69201" x="3457575" y="6059488"/>
          <p14:tracePt t="69208" x="3449638" y="6076950"/>
          <p14:tracePt t="69215" x="3441700" y="6092825"/>
          <p14:tracePt t="69222" x="3432175" y="6092825"/>
          <p14:tracePt t="69229" x="3424238" y="6110288"/>
          <p14:tracePt t="69237" x="3414713" y="6118225"/>
          <p14:tracePt t="69244" x="3406775" y="6127750"/>
          <p14:tracePt t="69252" x="3406775" y="6135688"/>
          <p14:tracePt t="69265" x="3398838" y="6143625"/>
          <p14:tracePt t="69272" x="3389313" y="6143625"/>
          <p14:tracePt t="69279" x="3381375" y="6153150"/>
          <p14:tracePt t="69287" x="3381375" y="6161088"/>
          <p14:tracePt t="69294" x="3381375" y="6169025"/>
          <p14:tracePt t="69302" x="3373438" y="6169025"/>
          <p14:tracePt t="69308" x="3363913" y="6169025"/>
          <p14:tracePt t="69322" x="3355975" y="6169025"/>
          <p14:tracePt t="69329" x="3348038" y="6178550"/>
          <p14:tracePt t="69343" x="3338513" y="6186488"/>
          <p14:tracePt t="69379" x="3330575" y="6186488"/>
          <p14:tracePt t="69393" x="3322638" y="6186488"/>
          <p14:tracePt t="71667" x="3322638" y="6194425"/>
          <p14:tracePt t="71674" x="3322638" y="6203950"/>
          <p14:tracePt t="71681" x="3322638" y="6211888"/>
          <p14:tracePt t="71688" x="3322638" y="6221413"/>
          <p14:tracePt t="71695" x="3322638" y="6229350"/>
          <p14:tracePt t="71702" x="3322638" y="6237288"/>
          <p14:tracePt t="71709" x="3313113" y="6237288"/>
          <p14:tracePt t="71717" x="3313113" y="6254750"/>
          <p14:tracePt t="71732" x="3305175" y="6262688"/>
          <p14:tracePt t="71739" x="3305175" y="6272213"/>
          <p14:tracePt t="71746" x="3297238" y="6288088"/>
          <p14:tracePt t="71753" x="3297238" y="6305550"/>
          <p14:tracePt t="71760" x="3287713" y="6323013"/>
          <p14:tracePt t="71768" x="3287713" y="6348413"/>
          <p14:tracePt t="71774" x="3279775" y="6373813"/>
          <p14:tracePt t="71781" x="3270250" y="6407150"/>
          <p14:tracePt t="71788" x="3254375" y="6442075"/>
          <p14:tracePt t="71795" x="3244850" y="6475413"/>
          <p14:tracePt t="71802" x="3219450" y="6526213"/>
          <p14:tracePt t="71809" x="3211513" y="6543675"/>
          <p14:tracePt t="71818" x="3194050" y="6577013"/>
          <p14:tracePt t="71824" x="3194050" y="6602413"/>
          <p14:tracePt t="71832" x="3186113" y="6627813"/>
          <p14:tracePt t="71839" x="3178175" y="6654800"/>
          <p14:tracePt t="71845" x="3168650" y="6662738"/>
          <p14:tracePt t="71853" x="3160713" y="6688138"/>
          <p14:tracePt t="71860" x="3152775" y="6705600"/>
          <p14:tracePt t="71869" x="3152775" y="6713538"/>
          <p14:tracePt t="71874" x="3143250" y="6731000"/>
          <p14:tracePt t="71881" x="3135313" y="6756400"/>
          <p14:tracePt t="71888" x="3135313" y="6764338"/>
          <p14:tracePt t="71895" x="3135313" y="6772275"/>
          <p14:tracePt t="71902" x="3127375" y="6789738"/>
          <p14:tracePt t="71917" x="3127375" y="6807200"/>
          <p14:tracePt t="71924" x="3127375" y="6815138"/>
          <p14:tracePt t="71931" x="3117850" y="6815138"/>
          <p14:tracePt t="71938" x="3117850" y="6832600"/>
          <p14:tracePt t="71945" x="3117850" y="6840538"/>
          <p14:tracePt t="71952" x="3109913" y="6840538"/>
          <p14:tracePt t="85266" x="2286000" y="6840538"/>
          <p14:tracePt t="85280" x="2293938" y="6840538"/>
          <p14:tracePt t="85302" x="2301875" y="6840538"/>
          <p14:tracePt t="85330" x="2311400" y="6840538"/>
          <p14:tracePt t="85352" x="2319338" y="6840538"/>
          <p14:tracePt t="85366" x="2327275" y="6840538"/>
          <p14:tracePt t="85409" x="2327275" y="6832600"/>
          <p14:tracePt t="85417" x="2336800" y="6832600"/>
          <p14:tracePt t="85431" x="2344738" y="6832600"/>
          <p14:tracePt t="85474" x="2352675" y="6832600"/>
          <p14:tracePt t="85496" x="2362200" y="6832600"/>
          <p14:tracePt t="85538" x="2370138" y="6832600"/>
          <p14:tracePt t="85567" x="2370138" y="6840538"/>
          <p14:tracePt t="85574" x="2379663" y="6840538"/>
          <p14:tracePt t="85582" x="2379663" y="6850063"/>
          <p14:tracePt t="86314" x="0" y="0"/>
        </p14:tracePtLst>
        <p14:tracePtLst>
          <p14:tracePt t="94717" x="3695700" y="6369050"/>
          <p14:tracePt t="95441" x="3059113" y="6815138"/>
          <p14:tracePt t="95448" x="3067050" y="6781800"/>
          <p14:tracePt t="95456" x="3092450" y="6746875"/>
          <p14:tracePt t="95463" x="3109913" y="6688138"/>
          <p14:tracePt t="95469" x="3143250" y="6619875"/>
          <p14:tracePt t="95477" x="3178175" y="6569075"/>
          <p14:tracePt t="95484" x="3203575" y="6526213"/>
          <p14:tracePt t="95491" x="3236913" y="6475413"/>
          <p14:tracePt t="95498" x="3262313" y="6424613"/>
          <p14:tracePt t="95505" x="3297238" y="6373813"/>
          <p14:tracePt t="95512" x="3322638" y="6338888"/>
          <p14:tracePt t="95519" x="3348038" y="6288088"/>
          <p14:tracePt t="95527" x="3363913" y="6254750"/>
          <p14:tracePt t="95533" x="3398838" y="6186488"/>
          <p14:tracePt t="95541" x="3432175" y="6135688"/>
          <p14:tracePt t="95548" x="3457575" y="6076950"/>
          <p14:tracePt t="95554" x="3492500" y="6016625"/>
          <p14:tracePt t="95563" x="3525838" y="5940425"/>
          <p14:tracePt t="95569" x="3568700" y="5872163"/>
          <p14:tracePt t="95576" x="3602038" y="5813425"/>
          <p14:tracePt t="95583" x="3644900" y="5735638"/>
          <p14:tracePt t="95590" x="3687763" y="5641975"/>
          <p14:tracePt t="95597" x="3729038" y="5557838"/>
          <p14:tracePt t="95604" x="3789363" y="5489575"/>
          <p14:tracePt t="95612" x="3832225" y="5395913"/>
          <p14:tracePt t="95618" x="3865563" y="5319713"/>
          <p14:tracePt t="95625" x="3900488" y="5243513"/>
          <p14:tracePt t="95633" x="3925888" y="5183188"/>
          <p14:tracePt t="95640" x="3967163" y="5124450"/>
          <p14:tracePt t="95647" x="3992563" y="5056188"/>
          <p14:tracePt t="95654" x="4010025" y="5022850"/>
          <p14:tracePt t="95661" x="4035425" y="4972050"/>
          <p14:tracePt t="95668" x="4052888" y="4937125"/>
          <p14:tracePt t="95675" x="4078288" y="4894263"/>
          <p14:tracePt t="95682" x="4103688" y="4827588"/>
          <p14:tracePt t="95689" x="4137025" y="4775200"/>
          <p14:tracePt t="95697" x="4154488" y="4716463"/>
          <p14:tracePt t="95703" x="4197350" y="4640263"/>
          <p14:tracePt t="95711" x="4248150" y="4564063"/>
          <p14:tracePt t="95717" x="4291013" y="4486275"/>
          <p14:tracePt t="95725" x="4324350" y="4410075"/>
          <p14:tracePt t="95732" x="4367213" y="4351338"/>
          <p14:tracePt t="95739" x="4392613" y="4308475"/>
          <p14:tracePt t="95746" x="4425950" y="4249738"/>
          <p14:tracePt t="95753" x="4443413" y="4197350"/>
          <p14:tracePt t="95761" x="4460875" y="4156075"/>
          <p14:tracePt t="95767" x="4476750" y="4113213"/>
          <p14:tracePt t="95774" x="4494213" y="4079875"/>
          <p14:tracePt t="95782" x="4494213" y="4052888"/>
          <p14:tracePt t="95788" x="4511675" y="4019550"/>
          <p14:tracePt t="95796" x="4519613" y="3994150"/>
          <p14:tracePt t="95803" x="4519613" y="3968750"/>
          <p14:tracePt t="95810" x="4529138" y="3943350"/>
          <p14:tracePt t="95817" x="4537075" y="3917950"/>
          <p14:tracePt t="95824" x="4545013" y="3883025"/>
          <p14:tracePt t="95832" x="4554538" y="3857625"/>
          <p14:tracePt t="95838" x="4562475" y="3824288"/>
          <p14:tracePt t="95846" x="4570413" y="3790950"/>
          <p14:tracePt t="95853" x="4587875" y="3756025"/>
          <p14:tracePt t="95861" x="4595813" y="3722688"/>
          <p14:tracePt t="95867" x="4605338" y="3687763"/>
          <p14:tracePt t="95874" x="4613275" y="3671888"/>
          <p14:tracePt t="95881" x="4613275" y="3654425"/>
          <p14:tracePt t="95888" x="4613275" y="3646488"/>
          <p14:tracePt t="95903" x="4613275" y="3636963"/>
          <p14:tracePt t="95910" x="4613275" y="3629025"/>
          <p14:tracePt t="95945" x="4613275" y="3619500"/>
          <p14:tracePt t="95959" x="4613275" y="3611563"/>
          <p14:tracePt t="95981" x="4613275" y="3603625"/>
          <p14:tracePt t="96016" x="4605338" y="3603625"/>
          <p14:tracePt t="96023" x="4605338" y="3594100"/>
          <p14:tracePt t="96045" x="4605338" y="3586163"/>
          <p14:tracePt t="96052" x="4595813" y="3586163"/>
          <p14:tracePt t="96066" x="4587875" y="3586163"/>
          <p14:tracePt t="96080" x="4579938" y="3586163"/>
          <p14:tracePt t="96087" x="4579938" y="3578225"/>
          <p14:tracePt t="96095" x="4570413" y="3578225"/>
          <p14:tracePt t="96101" x="4554538" y="3568700"/>
          <p14:tracePt t="96108" x="4537075" y="3560763"/>
          <p14:tracePt t="96126" x="4511675" y="3552825"/>
          <p14:tracePt t="96130" x="4494213" y="3543300"/>
          <p14:tracePt t="96137" x="4476750" y="3543300"/>
          <p14:tracePt t="96145" x="4468813" y="3543300"/>
          <p14:tracePt t="96151" x="4451350" y="3535363"/>
          <p14:tracePt t="96159" x="4435475" y="3535363"/>
          <p14:tracePt t="96165" x="4425950" y="3535363"/>
          <p14:tracePt t="96173" x="4410075" y="3527425"/>
          <p14:tracePt t="96180" x="4400550" y="3527425"/>
          <p14:tracePt t="96187" x="4400550" y="3517900"/>
          <p14:tracePt t="96195" x="4392613" y="3517900"/>
          <p14:tracePt t="96201" x="4384675" y="3517900"/>
          <p14:tracePt t="96208" x="4375150" y="3517900"/>
          <p14:tracePt t="96216" x="4367213" y="3517900"/>
          <p14:tracePt t="96223" x="4359275" y="3517900"/>
          <p14:tracePt t="96237" x="4349750" y="3517900"/>
          <p14:tracePt t="96251" x="4341813" y="3517900"/>
          <p14:tracePt t="96259" x="4332288" y="3517900"/>
          <p14:tracePt t="96287" x="4324350" y="3517900"/>
          <p14:tracePt t="96301" x="4316413" y="3517900"/>
          <p14:tracePt t="96324" x="4306888" y="3517900"/>
          <p14:tracePt t="96331" x="4298950" y="3517900"/>
          <p14:tracePt t="96345" x="4291013" y="3517900"/>
          <p14:tracePt t="96374" x="4281488" y="3517900"/>
          <p14:tracePt t="96395" x="4273550" y="3517900"/>
          <p14:tracePt t="96424" x="4265613" y="3517900"/>
          <p14:tracePt t="97056" x="4265613" y="3509963"/>
          <p14:tracePt t="97092" x="4273550" y="3509963"/>
          <p14:tracePt t="97107" x="4273550" y="3502025"/>
          <p14:tracePt t="97114" x="4281488" y="3502025"/>
          <p14:tracePt t="97121" x="4281488" y="3492500"/>
          <p14:tracePt t="97149" x="4291013" y="3492500"/>
          <p14:tracePt t="97157" x="4291013" y="3484563"/>
          <p14:tracePt t="97164" x="4298950" y="3484563"/>
          <p14:tracePt t="97170" x="4298950" y="3475038"/>
          <p14:tracePt t="97178" x="4306888" y="3475038"/>
          <p14:tracePt t="97192" x="4306888" y="3467100"/>
          <p14:tracePt t="97213" x="4316413" y="3467100"/>
          <p14:tracePt t="97220" x="4316413" y="3459163"/>
          <p14:tracePt t="97227" x="4324350" y="3459163"/>
          <p14:tracePt t="97243" x="4324350" y="3449638"/>
          <p14:tracePt t="97263" x="4332288" y="3449638"/>
          <p14:tracePt t="97284" x="4341813" y="3449638"/>
          <p14:tracePt t="97292" x="4341813" y="3441700"/>
          <p14:tracePt t="97313" x="4349750" y="3433763"/>
          <p14:tracePt t="97327" x="4359275" y="3433763"/>
          <p14:tracePt t="97348" x="4367213" y="3433763"/>
          <p14:tracePt t="97383" x="4375150" y="3433763"/>
          <p14:tracePt t="97398" x="4384675" y="3433763"/>
          <p14:tracePt t="97427" x="4392613" y="3433763"/>
          <p14:tracePt t="97433" x="4400550" y="3433763"/>
          <p14:tracePt t="97448" x="4410075" y="3433763"/>
          <p14:tracePt t="97483" x="4418013" y="3433763"/>
          <p14:tracePt t="97497" x="4418013" y="3441700"/>
          <p14:tracePt t="97504" x="4425950" y="3441700"/>
          <p14:tracePt t="97533" x="4435475" y="3441700"/>
          <p14:tracePt t="97540" x="4443413" y="3449638"/>
          <p14:tracePt t="97554" x="4451350" y="3459163"/>
          <p14:tracePt t="97583" x="4460875" y="3467100"/>
          <p14:tracePt t="97590" x="4468813" y="3467100"/>
          <p14:tracePt t="97611" x="4476750" y="3475038"/>
          <p14:tracePt t="97626" x="4486275" y="3475038"/>
          <p14:tracePt t="97633" x="4486275" y="3484563"/>
          <p14:tracePt t="97640" x="4494213" y="3484563"/>
          <p14:tracePt t="97661" x="4503738" y="3484563"/>
          <p14:tracePt t="97668" x="4503738" y="3492500"/>
          <p14:tracePt t="97683" x="4511675" y="3502025"/>
          <p14:tracePt t="97712" x="4519613" y="3502025"/>
          <p14:tracePt t="97726" x="4519613" y="3509963"/>
          <p14:tracePt t="97740" x="4519613" y="3517900"/>
          <p14:tracePt t="97747" x="4529138" y="3517900"/>
          <p14:tracePt t="97783" x="4537075" y="3527425"/>
          <p14:tracePt t="97883" x="4537075" y="3535363"/>
          <p14:tracePt t="97919" x="4537075" y="3543300"/>
          <p14:tracePt t="97926" x="4545013" y="3543300"/>
          <p14:tracePt t="97947" x="4554538" y="3543300"/>
          <p14:tracePt t="97969" x="4554538" y="3552825"/>
          <p14:tracePt t="97998" x="4554538" y="3560763"/>
          <p14:tracePt t="98055" x="4554538" y="3568700"/>
          <p14:tracePt t="98084" x="4562475" y="3568700"/>
          <p14:tracePt t="98149" x="4570413" y="3568700"/>
          <p14:tracePt t="98178" x="4570413" y="3578225"/>
          <p14:tracePt t="98185" x="4579938" y="3578225"/>
          <p14:tracePt t="98321" x="4579938" y="3568700"/>
          <p14:tracePt t="98336" x="4579938" y="3560763"/>
          <p14:tracePt t="98350" x="4579938" y="3552825"/>
          <p14:tracePt t="98385" x="4579938" y="3543300"/>
          <p14:tracePt t="98399" x="4579938" y="3535363"/>
          <p14:tracePt t="98435" x="4579938" y="3527425"/>
          <p14:tracePt t="98456" x="4579938" y="3517900"/>
          <p14:tracePt t="98471" x="4579938" y="3509963"/>
          <p14:tracePt t="98492" x="4587875" y="3509963"/>
          <p14:tracePt t="98506" x="4587875" y="3502025"/>
          <p14:tracePt t="98513" x="4595813" y="3502025"/>
          <p14:tracePt t="98520" x="4595813" y="3492500"/>
          <p14:tracePt t="98549" x="4605338" y="3492500"/>
          <p14:tracePt t="98555" x="4605338" y="3484563"/>
          <p14:tracePt t="98577" x="4613275" y="3475038"/>
          <p14:tracePt t="98613" x="4621213" y="3475038"/>
          <p14:tracePt t="98627" x="4630738" y="3475038"/>
          <p14:tracePt t="98641" x="4638675" y="3475038"/>
          <p14:tracePt t="98677" x="4646613" y="3475038"/>
          <p14:tracePt t="98691" x="4656138" y="3475038"/>
          <p14:tracePt t="98726" x="4664075" y="3475038"/>
          <p14:tracePt t="98740" x="4673600" y="3475038"/>
          <p14:tracePt t="98762" x="4681538" y="3475038"/>
          <p14:tracePt t="98797" x="4681538" y="3484563"/>
          <p14:tracePt t="98804" x="4689475" y="3484563"/>
          <p14:tracePt t="98833" x="4689475" y="3492500"/>
          <p14:tracePt t="98847" x="4689475" y="3502025"/>
          <p14:tracePt t="98882" x="4689475" y="3509963"/>
          <p14:tracePt t="98897" x="4689475" y="3517900"/>
          <p14:tracePt t="98918" x="4689475" y="3527425"/>
          <p14:tracePt t="98954" x="4699000" y="3527425"/>
          <p14:tracePt t="98982" x="4699000" y="3535363"/>
          <p14:tracePt t="99104" x="4699000" y="3543300"/>
          <p14:tracePt t="99498" x="4808538" y="3535363"/>
          <p14:tracePt t="99506" x="4978400" y="3492500"/>
          <p14:tracePt t="99513" x="5122863" y="3459163"/>
          <p14:tracePt t="99520" x="5249863" y="3433763"/>
          <p14:tracePt t="99527" x="5394325" y="3398838"/>
          <p14:tracePt t="99534" x="5513388" y="3373438"/>
          <p14:tracePt t="99542" x="5641975" y="3348038"/>
          <p14:tracePt t="99548" x="5718175" y="3330575"/>
          <p14:tracePt t="99558" x="5811838" y="3314700"/>
          <p14:tracePt t="99563" x="5913438" y="3297238"/>
          <p14:tracePt t="99570" x="6015038" y="3279775"/>
          <p14:tracePt t="99577" x="6134100" y="3271838"/>
          <p14:tracePt t="99584" x="6261100" y="3246438"/>
          <p14:tracePt t="99592" x="6372225" y="3246438"/>
          <p14:tracePt t="99599" x="6473825" y="3238500"/>
          <p14:tracePt t="99607" x="6559550" y="3238500"/>
          <p14:tracePt t="99614" x="6669088" y="3238500"/>
          <p14:tracePt t="99621" x="6788150" y="3238500"/>
          <p14:tracePt t="99628" x="6899275" y="3238500"/>
          <p14:tracePt t="99635" x="6983413" y="3238500"/>
          <p14:tracePt t="99642" x="7043738" y="3238500"/>
          <p14:tracePt t="99649" x="7077075" y="3238500"/>
          <p14:tracePt t="99657" x="7094538" y="3238500"/>
          <p14:tracePt t="99663" x="7127875" y="3238500"/>
          <p14:tracePt t="99671" x="7178675" y="3238500"/>
          <p14:tracePt t="99678" x="7256463" y="3238500"/>
          <p14:tracePt t="99685" x="7366000" y="3254375"/>
          <p14:tracePt t="99692" x="7493000" y="3263900"/>
          <p14:tracePt t="99699" x="7637463" y="3271838"/>
          <p14:tracePt t="99707" x="7723188" y="3289300"/>
          <p14:tracePt t="99714" x="7799388" y="3289300"/>
          <p14:tracePt t="99720" x="7859713" y="3305175"/>
          <p14:tracePt t="99728" x="7900988" y="3314700"/>
          <p14:tracePt t="99735" x="7961313" y="3322638"/>
          <p14:tracePt t="99742" x="8037513" y="3340100"/>
          <p14:tracePt t="99749" x="8105775" y="3348038"/>
          <p14:tracePt t="99757" x="8199438" y="3355975"/>
          <p14:tracePt t="99763" x="8283575" y="3365500"/>
          <p14:tracePt t="99771" x="8359775" y="3382963"/>
          <p14:tracePt t="99778" x="8394700" y="3398838"/>
          <p14:tracePt t="99785" x="8435975" y="3416300"/>
          <p14:tracePt t="99792" x="8470900" y="3424238"/>
          <p14:tracePt t="99799" x="8504238" y="3433763"/>
          <p14:tracePt t="99806" x="8539163" y="3441700"/>
          <p14:tracePt t="99813" x="8572500" y="3449638"/>
          <p14:tracePt t="99820" x="8615363" y="3459163"/>
          <p14:tracePt t="99827" x="8666163" y="3467100"/>
          <p14:tracePt t="99834" x="8691563" y="3467100"/>
          <p14:tracePt t="99842" x="8734425" y="3467100"/>
          <p14:tracePt t="99849" x="8785225" y="3475038"/>
          <p14:tracePt t="99857" x="8810625" y="3475038"/>
          <p14:tracePt t="99863" x="8836025" y="3475038"/>
          <p14:tracePt t="99870" x="8861425" y="3475038"/>
          <p14:tracePt t="99877" x="8869363" y="3475038"/>
          <p14:tracePt t="99884" x="8886825" y="3484563"/>
          <p14:tracePt t="99892" x="8904288" y="3484563"/>
          <p14:tracePt t="99898" x="8912225" y="3484563"/>
          <p14:tracePt t="99907" x="8929688" y="3484563"/>
          <p14:tracePt t="99913" x="8955088" y="3484563"/>
          <p14:tracePt t="99920" x="8972550" y="3484563"/>
          <p14:tracePt t="99927" x="9013825" y="3484563"/>
          <p14:tracePt t="99934" x="9056688" y="3484563"/>
          <p14:tracePt t="99941" x="9107488" y="3484563"/>
          <p14:tracePt t="99948" x="9167813" y="3484563"/>
          <p14:tracePt t="99957" x="9218613" y="3484563"/>
          <p14:tracePt t="99963" x="9277350" y="3484563"/>
          <p14:tracePt t="99970" x="9320213" y="3484563"/>
          <p14:tracePt t="99977" x="9363075" y="3484563"/>
          <p14:tracePt t="99984" x="9396413" y="3484563"/>
          <p14:tracePt t="99991" x="9421813" y="3484563"/>
          <p14:tracePt t="99998" x="9447213" y="3484563"/>
          <p14:tracePt t="100006" x="9456738" y="3484563"/>
          <p14:tracePt t="100012" x="9464675" y="3484563"/>
          <p14:tracePt t="100020" x="9472613" y="3484563"/>
          <p14:tracePt t="100055" x="9482138" y="3484563"/>
          <p14:tracePt t="100069" x="9490075" y="3484563"/>
          <p14:tracePt t="100097" x="9498013" y="3484563"/>
          <p14:tracePt t="100105" x="9507538" y="3484563"/>
          <p14:tracePt t="100119" x="9515475" y="3484563"/>
          <p14:tracePt t="100126" x="9532938" y="3484563"/>
          <p14:tracePt t="100133" x="9540875" y="3484563"/>
          <p14:tracePt t="100147" x="9550400" y="3484563"/>
          <p14:tracePt t="100155" x="9558338" y="3484563"/>
          <p14:tracePt t="100169" x="9566275" y="3484563"/>
          <p14:tracePt t="100183" x="9575800" y="3484563"/>
          <p14:tracePt t="100190" x="9583738" y="3484563"/>
          <p14:tracePt t="100204" x="9591675" y="3484563"/>
          <p14:tracePt t="100226" x="9601200" y="3484563"/>
          <p14:tracePt t="100261" x="9609138" y="3484563"/>
          <p14:tracePt t="100275" x="9617075" y="3475038"/>
          <p14:tracePt t="100290" x="9626600" y="3467100"/>
          <p14:tracePt t="100326" x="9626600" y="3459163"/>
          <p14:tracePt t="100340" x="9626600" y="3449638"/>
          <p14:tracePt t="100354" x="9626600" y="3441700"/>
          <p14:tracePt t="100389" x="9626600" y="3433763"/>
          <p14:tracePt t="100432" x="9626600" y="3424238"/>
          <p14:tracePt t="100460" x="9626600" y="3416300"/>
          <p14:tracePt t="102100" x="9575800" y="3416300"/>
          <p14:tracePt t="102107" x="9532938" y="3416300"/>
          <p14:tracePt t="102114" x="9472613" y="3416300"/>
          <p14:tracePt t="102122" x="9337675" y="3416300"/>
          <p14:tracePt t="102128" x="9193213" y="3416300"/>
          <p14:tracePt t="102135" x="9124950" y="3416300"/>
          <p14:tracePt t="102143" x="9091613" y="3416300"/>
          <p14:tracePt t="102149" x="9082088" y="3416300"/>
          <p14:tracePt t="102157" x="9064625" y="3416300"/>
          <p14:tracePt t="102163" x="9056688" y="3416300"/>
          <p14:tracePt t="102172" x="8997950" y="3424238"/>
          <p14:tracePt t="102178" x="8843963" y="3433763"/>
          <p14:tracePt t="102185" x="8683625" y="3459163"/>
          <p14:tracePt t="102192" x="8478838" y="3475038"/>
          <p14:tracePt t="102199" x="8359775" y="3502025"/>
          <p14:tracePt t="102206" x="8326438" y="3502025"/>
          <p14:tracePt t="102214" x="8301038" y="3502025"/>
          <p14:tracePt t="102221" x="8215313" y="3502025"/>
          <p14:tracePt t="102228" x="8131175" y="3509963"/>
          <p14:tracePt t="102235" x="8096250" y="3517900"/>
          <p14:tracePt t="102242" x="8080375" y="3517900"/>
          <p14:tracePt t="102249" x="8037513" y="3517900"/>
          <p14:tracePt t="102256" x="7977188" y="3527425"/>
          <p14:tracePt t="102264" x="7926388" y="3535363"/>
          <p14:tracePt t="102272" x="7842250" y="3560763"/>
          <p14:tracePt t="102278" x="7715250" y="3594100"/>
          <p14:tracePt t="102285" x="7535863" y="3619500"/>
          <p14:tracePt t="102292" x="7315200" y="3646488"/>
          <p14:tracePt t="102300" x="7188200" y="3671888"/>
          <p14:tracePt t="102307" x="7094538" y="3697288"/>
          <p14:tracePt t="102314" x="7008813" y="3730625"/>
          <p14:tracePt t="102321" x="6932613" y="3738563"/>
          <p14:tracePt t="102328" x="6873875" y="3748088"/>
          <p14:tracePt t="102335" x="6805613" y="3756025"/>
          <p14:tracePt t="102342" x="6729413" y="3781425"/>
          <p14:tracePt t="102349" x="6643688" y="3790950"/>
          <p14:tracePt t="102356" x="6550025" y="3816350"/>
          <p14:tracePt t="102364" x="6473825" y="3841750"/>
          <p14:tracePt t="102372" x="6397625" y="3875088"/>
          <p14:tracePt t="102378" x="6311900" y="3908425"/>
          <p14:tracePt t="102385" x="6184900" y="3935413"/>
          <p14:tracePt t="102392" x="6057900" y="3968750"/>
          <p14:tracePt t="102399" x="5964238" y="3994150"/>
          <p14:tracePt t="102406" x="5888038" y="4019550"/>
          <p14:tracePt t="102414" x="5827713" y="4044950"/>
          <p14:tracePt t="102421" x="5794375" y="4052888"/>
          <p14:tracePt t="102428" x="5768975" y="4070350"/>
          <p14:tracePt t="102435" x="5751513" y="4079875"/>
          <p14:tracePt t="102442" x="5735638" y="4079875"/>
          <p14:tracePt t="102449" x="5708650" y="4087813"/>
          <p14:tracePt t="102456" x="5683250" y="4095750"/>
          <p14:tracePt t="102463" x="5641975" y="4113213"/>
          <p14:tracePt t="102471" x="5581650" y="4146550"/>
          <p14:tracePt t="102478" x="5505450" y="4171950"/>
          <p14:tracePt t="102485" x="5429250" y="4189413"/>
          <p14:tracePt t="102492" x="5360988" y="4197350"/>
          <p14:tracePt t="102499" x="5292725" y="4232275"/>
          <p14:tracePt t="102506" x="5233988" y="4240213"/>
          <p14:tracePt t="102514" x="5173663" y="4265613"/>
          <p14:tracePt t="102521" x="5140325" y="4265613"/>
          <p14:tracePt t="102528" x="5097463" y="4275138"/>
          <p14:tracePt t="102535" x="5064125" y="4283075"/>
          <p14:tracePt t="102542" x="5046663" y="4283075"/>
          <p14:tracePt t="102550" x="5013325" y="4283075"/>
          <p14:tracePt t="102557" x="4978400" y="4283075"/>
          <p14:tracePt t="102564" x="4935538" y="4283075"/>
          <p14:tracePt t="102572" x="4902200" y="4283075"/>
          <p14:tracePt t="102579" x="4859338" y="4291013"/>
          <p14:tracePt t="102587" x="4818063" y="4291013"/>
          <p14:tracePt t="102593" x="4775200" y="4300538"/>
          <p14:tracePt t="102600" x="4740275" y="4308475"/>
          <p14:tracePt t="102608" x="4706938" y="4316413"/>
          <p14:tracePt t="102615" x="4673600" y="4325938"/>
          <p14:tracePt t="102623" x="4638675" y="4333875"/>
          <p14:tracePt t="102629" x="4613275" y="4333875"/>
          <p14:tracePt t="102637" x="4605338" y="4333875"/>
          <p14:tracePt t="102643" x="4595813" y="4341813"/>
          <p14:tracePt t="102650" x="4587875" y="4341813"/>
          <p14:tracePt t="102658" x="4570413" y="4351338"/>
          <p14:tracePt t="102665" x="4562475" y="4351338"/>
          <p14:tracePt t="102673" x="4554538" y="4351338"/>
          <p14:tracePt t="102680" x="4537075" y="4351338"/>
          <p14:tracePt t="102688" x="4529138" y="4351338"/>
          <p14:tracePt t="102694" x="4511675" y="4351338"/>
          <p14:tracePt t="102701" x="4486275" y="4351338"/>
          <p14:tracePt t="102709" x="4476750" y="4351338"/>
          <p14:tracePt t="102716" x="4460875" y="4351338"/>
          <p14:tracePt t="102723" x="4443413" y="4351338"/>
          <p14:tracePt t="102730" x="4425950" y="4351338"/>
          <p14:tracePt t="102738" x="4410075" y="4351338"/>
          <p14:tracePt t="102744" x="4400550" y="4351338"/>
          <p14:tracePt t="102752" x="4384675" y="4351338"/>
          <p14:tracePt t="102759" x="4367213" y="4351338"/>
          <p14:tracePt t="102767" x="4359275" y="4351338"/>
          <p14:tracePt t="102774" x="4349750" y="4341813"/>
          <p14:tracePt t="102781" x="4332288" y="4341813"/>
          <p14:tracePt t="102795" x="4316413" y="4341813"/>
          <p14:tracePt t="102810" x="4298950" y="4333875"/>
          <p14:tracePt t="102817" x="4291013" y="4325938"/>
          <p14:tracePt t="102825" x="4281488" y="4316413"/>
          <p14:tracePt t="102832" x="4273550" y="4316413"/>
          <p14:tracePt t="102839" x="4265613" y="4308475"/>
          <p14:tracePt t="102854" x="4256088" y="4300538"/>
          <p14:tracePt t="102861" x="4248150" y="4300538"/>
          <p14:tracePt t="102868" x="4248150" y="4291013"/>
          <p14:tracePt t="102876" x="4240213" y="4283075"/>
          <p14:tracePt t="102890" x="4240213" y="4275138"/>
          <p14:tracePt t="102897" x="4230688" y="4265613"/>
          <p14:tracePt t="102905" x="4222750" y="4257675"/>
          <p14:tracePt t="102919" x="4222750" y="4240213"/>
          <p14:tracePt t="102926" x="4222750" y="4232275"/>
          <p14:tracePt t="102934" x="4214813" y="4232275"/>
          <p14:tracePt t="102941" x="4214813" y="4224338"/>
          <p14:tracePt t="102949" x="4205288" y="4214813"/>
          <p14:tracePt t="102964" x="4197350" y="4206875"/>
          <p14:tracePt t="102978" x="4197350" y="4197350"/>
          <p14:tracePt t="102985" x="4197350" y="4189413"/>
          <p14:tracePt t="103000" x="4197350" y="4181475"/>
          <p14:tracePt t="103007" x="4197350" y="4171950"/>
          <p14:tracePt t="103029" x="4205288" y="4164013"/>
          <p14:tracePt t="103037" x="4205288" y="4156075"/>
          <p14:tracePt t="103044" x="4214813" y="4146550"/>
          <p14:tracePt t="103066" x="4214813" y="4138613"/>
          <p14:tracePt t="103080" x="4222750" y="4130675"/>
          <p14:tracePt t="103102" x="4230688" y="4130675"/>
          <p14:tracePt t="103120" x="4230688" y="4121150"/>
          <p14:tracePt t="103130" x="4240213" y="4113213"/>
          <p14:tracePt t="103152" x="4248150" y="4113213"/>
          <p14:tracePt t="103159" x="4256088" y="4113213"/>
          <p14:tracePt t="103167" x="4256088" y="4105275"/>
          <p14:tracePt t="103188" x="4265613" y="4105275"/>
          <p14:tracePt t="103203" x="4273550" y="4105275"/>
          <p14:tracePt t="103239" x="4281488" y="4105275"/>
          <p14:tracePt t="103254" x="4291013" y="4105275"/>
          <p14:tracePt t="103274" x="4298950" y="4105275"/>
          <p14:tracePt t="103783" x="4306888" y="4105275"/>
          <p14:tracePt t="104077" x="4306888" y="4095750"/>
          <p14:tracePt t="104098" x="4306888" y="4087813"/>
          <p14:tracePt t="104134" x="4298950" y="4087813"/>
          <p14:tracePt t="104162" x="4298950" y="4079875"/>
          <p14:tracePt t="104177" x="4291013" y="4079875"/>
          <p14:tracePt t="104184" x="4291013" y="4070350"/>
          <p14:tracePt t="104228" x="4281488" y="4070350"/>
          <p14:tracePt t="104235" x="4281488" y="4062413"/>
          <p14:tracePt t="104277" x="4281488" y="4052888"/>
          <p14:tracePt t="104299" x="4281488" y="4044950"/>
          <p14:tracePt t="104306" x="4273550" y="4044950"/>
          <p14:tracePt t="104343" x="4265613" y="4044950"/>
          <p14:tracePt t="104357" x="4265613" y="4037013"/>
          <p14:tracePt t="104451" x="4256088" y="4037013"/>
          <p14:tracePt t="104487" x="4248150" y="4037013"/>
          <p14:tracePt t="104538" x="4248150" y="4044950"/>
          <p14:tracePt t="104553" x="4248150" y="4052888"/>
          <p14:tracePt t="104560" x="4240213" y="4052888"/>
          <p14:tracePt t="104581" x="4240213" y="4062413"/>
          <p14:tracePt t="104655" x="4230688" y="4070350"/>
          <p14:tracePt t="104699" x="4222750" y="4070350"/>
          <p14:tracePt t="104845" x="4222750" y="4062413"/>
          <p14:tracePt t="104867" x="4222750" y="4052888"/>
          <p14:tracePt t="104881" x="4222750" y="4044950"/>
          <p14:tracePt t="104911" x="4222750" y="4037013"/>
          <p14:tracePt t="104918" x="4230688" y="4037013"/>
          <p14:tracePt t="104932" x="4230688" y="4027488"/>
          <p14:tracePt t="104954" x="4240213" y="4027488"/>
          <p14:tracePt t="104969" x="4240213" y="4019550"/>
          <p14:tracePt t="104976" x="4248150" y="4019550"/>
          <p14:tracePt t="104998" x="4256088" y="4011613"/>
          <p14:tracePt t="105026" x="4256088" y="4002088"/>
          <p14:tracePt t="105034" x="4265613" y="4002088"/>
          <p14:tracePt t="105048" x="4273550" y="4002088"/>
          <p14:tracePt t="105085" x="4281488" y="4002088"/>
          <p14:tracePt t="105115" x="4291013" y="4002088"/>
          <p14:tracePt t="105151" x="4298950" y="4002088"/>
          <p14:tracePt t="105216" x="4298950" y="4011613"/>
          <p14:tracePt t="105238" x="4298950" y="4019550"/>
          <p14:tracePt t="105274" x="4298950" y="4027488"/>
          <p14:tracePt t="105631" x="4298950" y="4019550"/>
          <p14:tracePt t="105704" x="4306888" y="4019550"/>
          <p14:tracePt t="105734" x="4316413" y="4019550"/>
          <p14:tracePt t="105770" x="4324350" y="4019550"/>
          <p14:tracePt t="105792" x="4332288" y="4019550"/>
          <p14:tracePt t="105814" x="4341813" y="4019550"/>
          <p14:tracePt t="105901" x="4341813" y="4027488"/>
          <p14:tracePt t="106214" x="4349750" y="4027488"/>
          <p14:tracePt t="106236" x="4359275" y="4027488"/>
          <p14:tracePt t="106265" x="4367213" y="4027488"/>
          <p14:tracePt t="106293" x="4375150" y="4027488"/>
          <p14:tracePt t="106308" x="4384675" y="4027488"/>
          <p14:tracePt t="106343" x="4392613" y="4027488"/>
          <p14:tracePt t="106357" x="4400550" y="4027488"/>
          <p14:tracePt t="106408" x="4410075" y="4027488"/>
          <p14:tracePt t="106429" x="4418013" y="4027488"/>
          <p14:tracePt t="106977" x="4451350" y="4011613"/>
          <p14:tracePt t="106984" x="4486275" y="3994150"/>
          <p14:tracePt t="106991" x="4511675" y="3986213"/>
          <p14:tracePt t="106999" x="4529138" y="3976688"/>
          <p14:tracePt t="107006" x="4554538" y="3976688"/>
          <p14:tracePt t="107013" x="4562475" y="3968750"/>
          <p14:tracePt t="107020" x="4587875" y="3968750"/>
          <p14:tracePt t="107027" x="4621213" y="3968750"/>
          <p14:tracePt t="107034" x="4656138" y="3960813"/>
          <p14:tracePt t="107042" x="4706938" y="3960813"/>
          <p14:tracePt t="107049" x="4765675" y="3960813"/>
          <p14:tracePt t="107056" x="4843463" y="3960813"/>
          <p14:tracePt t="107063" x="4927600" y="3960813"/>
          <p14:tracePt t="107071" x="4995863" y="3960813"/>
          <p14:tracePt t="107078" x="5080000" y="3960813"/>
          <p14:tracePt t="107085" x="5183188" y="3960813"/>
          <p14:tracePt t="107092" x="5249863" y="3960813"/>
          <p14:tracePt t="107100" x="5353050" y="3960813"/>
          <p14:tracePt t="107106" x="5454650" y="3951288"/>
          <p14:tracePt t="107113" x="5538788" y="3951288"/>
          <p14:tracePt t="107133" x="5649913" y="3951288"/>
          <p14:tracePt t="107135" x="5751513" y="3951288"/>
          <p14:tracePt t="107142" x="5905500" y="3951288"/>
          <p14:tracePt t="107149" x="6126163" y="3917950"/>
          <p14:tracePt t="107156" x="6346825" y="3892550"/>
          <p14:tracePt t="107163" x="6473825" y="3892550"/>
          <p14:tracePt t="107170" x="6610350" y="3892550"/>
          <p14:tracePt t="107177" x="6770688" y="3892550"/>
          <p14:tracePt t="107184" x="6924675" y="3917950"/>
          <p14:tracePt t="107191" x="7043738" y="3943350"/>
          <p14:tracePt t="107198" x="7127875" y="3943350"/>
          <p14:tracePt t="107205" x="7204075" y="3951288"/>
          <p14:tracePt t="107212" x="7289800" y="4002088"/>
          <p14:tracePt t="107220" x="7348538" y="4019550"/>
          <p14:tracePt t="107226" x="7408863" y="4027488"/>
          <p14:tracePt t="107235" x="7459663" y="4037013"/>
          <p14:tracePt t="107241" x="7518400" y="4044950"/>
          <p14:tracePt t="107248" x="7561263" y="4052888"/>
          <p14:tracePt t="107255" x="7604125" y="4052888"/>
          <p14:tracePt t="107262" x="7637463" y="4052888"/>
          <p14:tracePt t="107269" x="7672388" y="4062413"/>
          <p14:tracePt t="107276" x="7697788" y="4062413"/>
          <p14:tracePt t="107284" x="7740650" y="4070350"/>
          <p14:tracePt t="107290" x="7773988" y="4070350"/>
          <p14:tracePt t="107297" x="7816850" y="4070350"/>
          <p14:tracePt t="107304" x="7859713" y="4070350"/>
          <p14:tracePt t="107312" x="7910513" y="4070350"/>
          <p14:tracePt t="107319" x="7961313" y="4070350"/>
          <p14:tracePt t="107326" x="8020050" y="4070350"/>
          <p14:tracePt t="107334" x="8054975" y="4062413"/>
          <p14:tracePt t="107340" x="8080375" y="4062413"/>
          <p14:tracePt t="107347" x="8105775" y="4052888"/>
          <p14:tracePt t="107354" x="8139113" y="4037013"/>
          <p14:tracePt t="107361" x="8164513" y="4037013"/>
          <p14:tracePt t="107368" x="8174038" y="4037013"/>
          <p14:tracePt t="107375" x="8199438" y="4027488"/>
          <p14:tracePt t="107383" x="8215313" y="4019550"/>
          <p14:tracePt t="107389" x="8232775" y="4011613"/>
          <p14:tracePt t="107397" x="8240713" y="4011613"/>
          <p14:tracePt t="107404" x="8258175" y="4002088"/>
          <p14:tracePt t="107411" x="8266113" y="4002088"/>
          <p14:tracePt t="107418" x="8283575" y="4002088"/>
          <p14:tracePt t="107425" x="8301038" y="3994150"/>
          <p14:tracePt t="107433" x="8318500" y="3994150"/>
          <p14:tracePt t="107439" x="8334375" y="3986213"/>
          <p14:tracePt t="107446" x="8359775" y="3986213"/>
          <p14:tracePt t="107454" x="8385175" y="3986213"/>
          <p14:tracePt t="107461" x="8410575" y="3976688"/>
          <p14:tracePt t="107468" x="8462963" y="3960813"/>
          <p14:tracePt t="107475" x="8496300" y="3943350"/>
          <p14:tracePt t="107483" x="8529638" y="3935413"/>
          <p14:tracePt t="107489" x="8564563" y="3925888"/>
          <p14:tracePt t="107496" x="8597900" y="3908425"/>
          <p14:tracePt t="107503" x="8623300" y="3908425"/>
          <p14:tracePt t="107510" x="8640763" y="3900488"/>
          <p14:tracePt t="107518" x="8666163" y="3892550"/>
          <p14:tracePt t="107524" x="8691563" y="3883025"/>
          <p14:tracePt t="107531" x="8709025" y="3875088"/>
          <p14:tracePt t="107538" x="8734425" y="3875088"/>
          <p14:tracePt t="107545" x="8759825" y="3875088"/>
          <p14:tracePt t="107553" x="8785225" y="3867150"/>
          <p14:tracePt t="107559" x="8802688" y="3857625"/>
          <p14:tracePt t="107568" x="8836025" y="3857625"/>
          <p14:tracePt t="107574" x="8869363" y="3857625"/>
          <p14:tracePt t="107581" x="8912225" y="3857625"/>
          <p14:tracePt t="107588" x="8955088" y="3857625"/>
          <p14:tracePt t="107595" x="9031288" y="3867150"/>
          <p14:tracePt t="107602" x="9074150" y="3892550"/>
          <p14:tracePt t="107609" x="9132888" y="3900488"/>
          <p14:tracePt t="107616" x="9183688" y="3900488"/>
          <p14:tracePt t="107623" x="9209088" y="3900488"/>
          <p14:tracePt t="107630" x="9236075" y="3900488"/>
          <p14:tracePt t="107637" x="9261475" y="3900488"/>
          <p14:tracePt t="107644" x="9277350" y="3900488"/>
          <p14:tracePt t="107652" x="9286875" y="3900488"/>
          <p14:tracePt t="107658" x="9302750" y="3900488"/>
          <p14:tracePt t="107673" x="9312275" y="3900488"/>
          <p14:tracePt t="107680" x="9320213" y="3900488"/>
          <p14:tracePt t="107694" x="9328150" y="3900488"/>
          <p14:tracePt t="107701" x="9337675" y="3900488"/>
          <p14:tracePt t="107716" x="9345613" y="3900488"/>
          <p14:tracePt t="107751" x="9353550" y="3900488"/>
          <p14:tracePt t="107772" x="9363075" y="3900488"/>
          <p14:tracePt t="107800" x="9371013" y="3900488"/>
          <p14:tracePt t="107878" x="9380538" y="3900488"/>
          <p14:tracePt t="107892" x="9388475" y="3908425"/>
          <p14:tracePt t="107913" x="9388475" y="3917950"/>
          <p14:tracePt t="107927" x="9388475" y="3925888"/>
          <p14:tracePt t="107962" x="9388475" y="3935413"/>
          <p14:tracePt t="107969" x="9396413" y="3935413"/>
          <p14:tracePt t="108698" x="9388475" y="3935413"/>
          <p14:tracePt t="108705" x="9371013" y="3935413"/>
          <p14:tracePt t="108713" x="9312275" y="3925888"/>
          <p14:tracePt t="108720" x="9251950" y="3917950"/>
          <p14:tracePt t="108726" x="9158288" y="3917950"/>
          <p14:tracePt t="108734" x="9039225" y="3908425"/>
          <p14:tracePt t="108741" x="8947150" y="3908425"/>
          <p14:tracePt t="108748" x="8843963" y="3908425"/>
          <p14:tracePt t="108755" x="8759825" y="3908425"/>
          <p14:tracePt t="108762" x="8699500" y="3908425"/>
          <p14:tracePt t="108769" x="8666163" y="3908425"/>
          <p14:tracePt t="108776" x="8632825" y="3908425"/>
          <p14:tracePt t="108783" x="8615363" y="3917950"/>
          <p14:tracePt t="108790" x="8580438" y="3917950"/>
          <p14:tracePt t="108798" x="8529638" y="3925888"/>
          <p14:tracePt t="108805" x="8470900" y="3935413"/>
          <p14:tracePt t="108812" x="8394700" y="3943350"/>
          <p14:tracePt t="108819" x="8318500" y="3951288"/>
          <p14:tracePt t="108826" x="8250238" y="3960813"/>
          <p14:tracePt t="108834" x="8174038" y="3976688"/>
          <p14:tracePt t="108840" x="8121650" y="3994150"/>
          <p14:tracePt t="108847" x="8080375" y="4002088"/>
          <p14:tracePt t="108854" x="8045450" y="4019550"/>
          <p14:tracePt t="108861" x="8012113" y="4019550"/>
          <p14:tracePt t="108868" x="7977188" y="4027488"/>
          <p14:tracePt t="108875" x="7935913" y="4037013"/>
          <p14:tracePt t="108883" x="7875588" y="4044950"/>
          <p14:tracePt t="108889" x="7816850" y="4052888"/>
          <p14:tracePt t="108898" x="7740650" y="4070350"/>
          <p14:tracePt t="108904" x="7637463" y="4105275"/>
          <p14:tracePt t="108911" x="7477125" y="4138613"/>
          <p14:tracePt t="108918" x="7239000" y="4214813"/>
          <p14:tracePt t="108925" x="7059613" y="4291013"/>
          <p14:tracePt t="108934" x="6924675" y="4351338"/>
          <p14:tracePt t="108939" x="6797675" y="4384675"/>
          <p14:tracePt t="108947" x="6678613" y="4410075"/>
          <p14:tracePt t="108954" x="6600825" y="4435475"/>
          <p14:tracePt t="108961" x="6559550" y="4452938"/>
          <p14:tracePt t="108968" x="6524625" y="4452938"/>
          <p14:tracePt t="108975" x="6483350" y="4478338"/>
          <p14:tracePt t="108983" x="6448425" y="4478338"/>
          <p14:tracePt t="108989" x="6380163" y="4495800"/>
          <p14:tracePt t="108996" x="6296025" y="4503738"/>
          <p14:tracePt t="109004" x="6176963" y="4538663"/>
          <p14:tracePt t="109011" x="6057900" y="4572000"/>
          <p14:tracePt t="109018" x="5946775" y="4614863"/>
          <p14:tracePt t="109025" x="5845175" y="4630738"/>
          <p14:tracePt t="109033" x="5768975" y="4640263"/>
          <p14:tracePt t="109039" x="5708650" y="4657725"/>
          <p14:tracePt t="109046" x="5641975" y="4665663"/>
          <p14:tracePt t="109053" x="5548313" y="4665663"/>
          <p14:tracePt t="109060" x="5480050" y="4673600"/>
          <p14:tracePt t="109067" x="5421313" y="4683125"/>
          <p14:tracePt t="109074" x="5378450" y="4683125"/>
          <p14:tracePt t="109082" x="5327650" y="4691063"/>
          <p14:tracePt t="109089" x="5284788" y="4699000"/>
          <p14:tracePt t="109096" x="5249863" y="4708525"/>
          <p14:tracePt t="109103" x="5216525" y="4716463"/>
          <p14:tracePt t="109116" x="5183188" y="4724400"/>
          <p14:tracePt t="109117" x="5122863" y="4733925"/>
          <p14:tracePt t="109124" x="5064125" y="4759325"/>
          <p14:tracePt t="109132" x="5003800" y="4759325"/>
          <p14:tracePt t="109138" x="4953000" y="4759325"/>
          <p14:tracePt t="109145" x="4902200" y="4759325"/>
          <p14:tracePt t="109153" x="4876800" y="4759325"/>
          <p14:tracePt t="109160" x="4843463" y="4759325"/>
          <p14:tracePt t="109167" x="4818063" y="4767263"/>
          <p14:tracePt t="109174" x="4791075" y="4767263"/>
          <p14:tracePt t="109182" x="4765675" y="4767263"/>
          <p14:tracePt t="109189" x="4732338" y="4775200"/>
          <p14:tracePt t="109196" x="4706938" y="4775200"/>
          <p14:tracePt t="109204" x="4689475" y="4775200"/>
          <p14:tracePt t="109211" x="4664075" y="4775200"/>
          <p14:tracePt t="109218" x="4638675" y="4775200"/>
          <p14:tracePt t="109225" x="4605338" y="4775200"/>
          <p14:tracePt t="109233" x="4587875" y="4775200"/>
          <p14:tracePt t="109240" x="4562475" y="4775200"/>
          <p14:tracePt t="109248" x="4537075" y="4775200"/>
          <p14:tracePt t="109254" x="4529138" y="4767263"/>
          <p14:tracePt t="109261" x="4503738" y="4759325"/>
          <p14:tracePt t="109268" x="4476750" y="4749800"/>
          <p14:tracePt t="109275" x="4468813" y="4749800"/>
          <p14:tracePt t="109283" x="4451350" y="4741863"/>
          <p14:tracePt t="109290" x="4425950" y="4733925"/>
          <p14:tracePt t="109298" x="4410075" y="4733925"/>
          <p14:tracePt t="109305" x="4392613" y="4724400"/>
          <p14:tracePt t="109312" x="4375150" y="4716463"/>
          <p14:tracePt t="109319" x="4359275" y="4699000"/>
          <p14:tracePt t="109326" x="4341813" y="4691063"/>
          <p14:tracePt t="109333" x="4332288" y="4683125"/>
          <p14:tracePt t="109340" x="4324350" y="4683125"/>
          <p14:tracePt t="109348" x="4316413" y="4683125"/>
          <p14:tracePt t="109354" x="4316413" y="4673600"/>
          <p14:tracePt t="109368" x="4306888" y="4673600"/>
          <p14:tracePt t="109375" x="4298950" y="4665663"/>
          <p14:tracePt t="109390" x="4291013" y="4657725"/>
          <p14:tracePt t="109398" x="4281488" y="4657725"/>
          <p14:tracePt t="109412" x="4273550" y="4648200"/>
          <p14:tracePt t="109418" x="4273550" y="4640263"/>
          <p14:tracePt t="109433" x="4265613" y="4640263"/>
          <p14:tracePt t="109441" x="4265613" y="4630738"/>
          <p14:tracePt t="109448" x="4256088" y="4622800"/>
          <p14:tracePt t="109454" x="4256088" y="4614863"/>
          <p14:tracePt t="109468" x="4256088" y="4605338"/>
          <p14:tracePt t="109475" x="4248150" y="4605338"/>
          <p14:tracePt t="109483" x="4248150" y="4597400"/>
          <p14:tracePt t="109498" x="4248150" y="4589463"/>
          <p14:tracePt t="109512" x="4248150" y="4579938"/>
          <p14:tracePt t="109519" x="4248150" y="4572000"/>
          <p14:tracePt t="109533" x="4248150" y="4564063"/>
          <p14:tracePt t="109548" x="4248150" y="4554538"/>
          <p14:tracePt t="109584" x="4248150" y="4546600"/>
          <p14:tracePt t="109599" x="4248150" y="4538663"/>
          <p14:tracePt t="109634" x="4256088" y="4529138"/>
          <p14:tracePt t="109649" x="4265613" y="4529138"/>
          <p14:tracePt t="109685" x="4273550" y="4529138"/>
          <p14:tracePt t="109707" x="4281488" y="4529138"/>
          <p14:tracePt t="109721" x="4291013" y="4529138"/>
          <p14:tracePt t="110227" x="4298950" y="4529138"/>
          <p14:tracePt t="110241" x="4306888" y="4529138"/>
          <p14:tracePt t="110264" x="4316413" y="4529138"/>
          <p14:tracePt t="110271" x="4324350" y="4529138"/>
          <p14:tracePt t="110285" x="4332288" y="4529138"/>
          <p14:tracePt t="110300" x="4341813" y="4529138"/>
          <p14:tracePt t="110322" x="4349750" y="4529138"/>
          <p14:tracePt t="110351" x="4359275" y="4529138"/>
          <p14:tracePt t="110373" x="4367213" y="4529138"/>
          <p14:tracePt t="110402" x="4375150" y="4529138"/>
          <p14:tracePt t="110424" x="4384675" y="4529138"/>
          <p14:tracePt t="110439" x="4392613" y="4529138"/>
          <p14:tracePt t="110541" x="4392613" y="4521200"/>
          <p14:tracePt t="110556" x="4392613" y="4513263"/>
          <p14:tracePt t="110592" x="4392613" y="4503738"/>
          <p14:tracePt t="110607" x="4392613" y="4495800"/>
          <p14:tracePt t="110643" x="4392613" y="4486275"/>
          <p14:tracePt t="110658" x="4392613" y="4478338"/>
          <p14:tracePt t="110672" x="4384675" y="4478338"/>
          <p14:tracePt t="110679" x="4384675" y="4470400"/>
          <p14:tracePt t="110694" x="4375150" y="4470400"/>
          <p14:tracePt t="110708" x="4375150" y="4460875"/>
          <p14:tracePt t="110722" x="4367213" y="4460875"/>
          <p14:tracePt t="110730" x="4367213" y="4452938"/>
          <p14:tracePt t="110744" x="4359275" y="4452938"/>
          <p14:tracePt t="110759" x="4359275" y="4445000"/>
          <p14:tracePt t="110774" x="4349750" y="4445000"/>
          <p14:tracePt t="110781" x="4349750" y="4435475"/>
          <p14:tracePt t="110796" x="4341813" y="4435475"/>
          <p14:tracePt t="110810" x="4332288" y="4435475"/>
          <p14:tracePt t="110847" x="4324350" y="4435475"/>
          <p14:tracePt t="110883" x="4324350" y="4427538"/>
          <p14:tracePt t="111015" x="4324350" y="4419600"/>
          <p14:tracePt t="111029" x="4324350" y="4410075"/>
          <p14:tracePt t="111066" x="4324350" y="4402138"/>
          <p14:tracePt t="111081" x="4324350" y="4394200"/>
          <p14:tracePt t="111102" x="4324350" y="4384675"/>
          <p14:tracePt t="111131" x="4324350" y="4376738"/>
          <p14:tracePt t="111147" x="4324350" y="4368800"/>
          <p14:tracePt t="111161" x="4324350" y="4359275"/>
          <p14:tracePt t="111168" x="4324350" y="4351338"/>
          <p14:tracePt t="111175" x="4324350" y="4341813"/>
          <p14:tracePt t="111197" x="4324350" y="4333875"/>
          <p14:tracePt t="111204" x="4324350" y="4325938"/>
          <p14:tracePt t="111219" x="4324350" y="4316413"/>
          <p14:tracePt t="111226" x="4324350" y="4308475"/>
          <p14:tracePt t="111241" x="4324350" y="4300538"/>
          <p14:tracePt t="111256" x="4324350" y="4291013"/>
          <p14:tracePt t="111263" x="4324350" y="4283075"/>
          <p14:tracePt t="111277" x="4324350" y="4275138"/>
          <p14:tracePt t="111292" x="4324350" y="4265613"/>
          <p14:tracePt t="111306" x="4324350" y="4257675"/>
          <p14:tracePt t="111314" x="4324350" y="4249738"/>
          <p14:tracePt t="111321" x="4324350" y="4240213"/>
          <p14:tracePt t="111336" x="4324350" y="4232275"/>
          <p14:tracePt t="111343" x="4324350" y="4224338"/>
          <p14:tracePt t="111350" x="4324350" y="4214813"/>
          <p14:tracePt t="111365" x="4324350" y="4197350"/>
          <p14:tracePt t="111386" x="4324350" y="4189413"/>
          <p14:tracePt t="111394" x="4324350" y="4181475"/>
          <p14:tracePt t="111401" x="4324350" y="4171950"/>
          <p14:tracePt t="111431" x="4324350" y="4164013"/>
          <p14:tracePt t="111438" x="4332288" y="4164013"/>
          <p14:tracePt t="111453" x="4332288" y="4156075"/>
          <p14:tracePt t="111482" x="4332288" y="4146550"/>
          <p14:tracePt t="111525" x="4341813" y="4146550"/>
          <p14:tracePt t="111540" x="4341813" y="4138613"/>
          <p14:tracePt t="111569" x="4341813" y="4130675"/>
          <p14:tracePt t="111591" x="4349750" y="4130675"/>
          <p14:tracePt t="111635" x="4359275" y="4130675"/>
          <p14:tracePt t="111656" x="4367213" y="4130675"/>
          <p14:tracePt t="111707" x="4375150" y="4130675"/>
          <p14:tracePt t="112056" x="4375150" y="4138613"/>
          <p14:tracePt t="112078" x="4375150" y="4146550"/>
          <p14:tracePt t="112107" x="4375150" y="4156075"/>
          <p14:tracePt t="112130" x="4375150" y="4164013"/>
          <p14:tracePt t="112159" x="4375150" y="4171950"/>
          <p14:tracePt t="112181" x="4375150" y="4181475"/>
          <p14:tracePt t="112197" x="4375150" y="4189413"/>
          <p14:tracePt t="112233" x="4375150" y="4197350"/>
          <p14:tracePt t="112247" x="4375150" y="4206875"/>
          <p14:tracePt t="112291" x="4375150" y="4214813"/>
          <p14:tracePt t="112321" x="4375150" y="4224338"/>
          <p14:tracePt t="112621" x="4384675" y="4214813"/>
          <p14:tracePt t="112643" x="4392613" y="4214813"/>
          <p14:tracePt t="112658" x="4392613" y="4206875"/>
          <p14:tracePt t="112673" x="4392613" y="4197350"/>
          <p14:tracePt t="112680" x="4400550" y="4197350"/>
          <p14:tracePt t="112687" x="4400550" y="4189413"/>
          <p14:tracePt t="112695" x="4400550" y="4181475"/>
          <p14:tracePt t="112702" x="4410075" y="4171950"/>
          <p14:tracePt t="112717" x="4418013" y="4164013"/>
          <p14:tracePt t="112724" x="4418013" y="4156075"/>
          <p14:tracePt t="112731" x="4418013" y="4146550"/>
          <p14:tracePt t="112738" x="4425950" y="4138613"/>
          <p14:tracePt t="112746" x="4435475" y="4130675"/>
          <p14:tracePt t="112752" x="4435475" y="4121150"/>
          <p14:tracePt t="112760" x="4443413" y="4121150"/>
          <p14:tracePt t="112767" x="4451350" y="4105275"/>
          <p14:tracePt t="112775" x="4460875" y="4105275"/>
          <p14:tracePt t="112782" x="4460875" y="4095750"/>
          <p14:tracePt t="112797" x="4468813" y="4087813"/>
          <p14:tracePt t="112804" x="4476750" y="4079875"/>
          <p14:tracePt t="112818" x="4486275" y="4079875"/>
          <p14:tracePt t="112825" x="4486275" y="4070350"/>
          <p14:tracePt t="112832" x="4494213" y="4062413"/>
          <p14:tracePt t="112839" x="4503738" y="4052888"/>
          <p14:tracePt t="112854" x="4511675" y="4052888"/>
          <p14:tracePt t="112862" x="4519613" y="4044950"/>
          <p14:tracePt t="112868" x="4519613" y="4037013"/>
          <p14:tracePt t="112883" x="4529138" y="4037013"/>
          <p14:tracePt t="112890" x="4537075" y="4037013"/>
          <p14:tracePt t="112897" x="4545013" y="4037013"/>
          <p14:tracePt t="112905" x="4545013" y="4027488"/>
          <p14:tracePt t="112912" x="4554538" y="4027488"/>
          <p14:tracePt t="112919" x="4570413" y="4019550"/>
          <p14:tracePt t="112927" x="4570413" y="4011613"/>
          <p14:tracePt t="112934" x="4579938" y="4011613"/>
          <p14:tracePt t="112941" x="4595813" y="4011613"/>
          <p14:tracePt t="112955" x="4605338" y="4002088"/>
          <p14:tracePt t="112963" x="4613275" y="4002088"/>
          <p14:tracePt t="112970" x="4621213" y="4002088"/>
          <p14:tracePt t="112978" x="4630738" y="3994150"/>
          <p14:tracePt t="112984" x="4638675" y="3994150"/>
          <p14:tracePt t="112999" x="4656138" y="3994150"/>
          <p14:tracePt t="113007" x="4664075" y="3994150"/>
          <p14:tracePt t="113021" x="4673600" y="3994150"/>
          <p14:tracePt t="113028" x="4681538" y="3994150"/>
          <p14:tracePt t="113035" x="4689475" y="3994150"/>
          <p14:tracePt t="113050" x="4699000" y="3994150"/>
          <p14:tracePt t="113057" x="4706938" y="3994150"/>
          <p14:tracePt t="113071" x="4714875" y="3994150"/>
          <p14:tracePt t="113079" x="4724400" y="3994150"/>
          <p14:tracePt t="113086" x="4724400" y="4002088"/>
          <p14:tracePt t="113101" x="4732338" y="4002088"/>
          <p14:tracePt t="113112" x="4740275" y="4002088"/>
          <p14:tracePt t="113115" x="4740275" y="4011613"/>
          <p14:tracePt t="113123" x="4749800" y="4011613"/>
          <p14:tracePt t="113130" x="4749800" y="4019550"/>
          <p14:tracePt t="113152" x="4757738" y="4019550"/>
          <p14:tracePt t="113166" x="4757738" y="4027488"/>
          <p14:tracePt t="113173" x="4765675" y="4027488"/>
          <p14:tracePt t="113181" x="4765675" y="4037013"/>
          <p14:tracePt t="113188" x="4765675" y="4044950"/>
          <p14:tracePt t="113203" x="4775200" y="4052888"/>
          <p14:tracePt t="113211" x="4775200" y="4062413"/>
          <p14:tracePt t="113217" x="4783138" y="4062413"/>
          <p14:tracePt t="113232" x="4791075" y="4062413"/>
          <p14:tracePt t="113239" x="4791075" y="4070350"/>
          <p14:tracePt t="113246" x="4791075" y="4079875"/>
          <p14:tracePt t="113268" x="4800600" y="4087813"/>
          <p14:tracePt t="113283" x="4808538" y="4087813"/>
          <p14:tracePt t="113290" x="4808538" y="4095750"/>
          <p14:tracePt t="113304" x="4808538" y="4105275"/>
          <p14:tracePt t="113319" x="4818063" y="4105275"/>
          <p14:tracePt t="113328" x="4818063" y="4113213"/>
          <p14:tracePt t="113333" x="4826000" y="4121150"/>
          <p14:tracePt t="113341" x="4826000" y="4130675"/>
          <p14:tracePt t="113363" x="4833938" y="4130675"/>
          <p14:tracePt t="113370" x="4833938" y="4138613"/>
          <p14:tracePt t="113378" x="4833938" y="4146550"/>
          <p14:tracePt t="113399" x="4843463" y="4156075"/>
          <p14:tracePt t="113406" x="4843463" y="4164013"/>
          <p14:tracePt t="113414" x="4851400" y="4171950"/>
          <p14:tracePt t="113428" x="4851400" y="4181475"/>
          <p14:tracePt t="113445" x="4851400" y="4189413"/>
          <p14:tracePt t="113450" x="4859338" y="4189413"/>
          <p14:tracePt t="113457" x="4859338" y="4197350"/>
          <p14:tracePt t="113465" x="4868863" y="4206875"/>
          <p14:tracePt t="113480" x="4876800" y="4206875"/>
          <p14:tracePt t="113495" x="4876800" y="4214813"/>
          <p14:tracePt t="113509" x="4876800" y="4224338"/>
          <p14:tracePt t="113517" x="4884738" y="4224338"/>
          <p14:tracePt t="113524" x="4884738" y="4232275"/>
          <p14:tracePt t="113561" x="4884738" y="4240213"/>
          <p14:tracePt t="113576" x="4884738" y="4249738"/>
          <p14:tracePt t="113634" x="4894263" y="4249738"/>
          <p14:tracePt t="113751" x="4894263" y="4240213"/>
          <p14:tracePt t="113774" x="4894263" y="4232275"/>
          <p14:tracePt t="113781" x="4894263" y="4224338"/>
          <p14:tracePt t="113788" x="4894263" y="4214813"/>
          <p14:tracePt t="113810" x="4894263" y="4206875"/>
          <p14:tracePt t="113824" x="4894263" y="4197350"/>
          <p14:tracePt t="113839" x="4894263" y="4189413"/>
          <p14:tracePt t="113846" x="4894263" y="4181475"/>
          <p14:tracePt t="113861" x="4894263" y="4171950"/>
          <p14:tracePt t="113875" x="4894263" y="4164013"/>
          <p14:tracePt t="113883" x="4894263" y="4156075"/>
          <p14:tracePt t="113890" x="4902200" y="4156075"/>
          <p14:tracePt t="113897" x="4910138" y="4138613"/>
          <p14:tracePt t="113904" x="4919663" y="4130675"/>
          <p14:tracePt t="113919" x="4927600" y="4121150"/>
          <p14:tracePt t="113927" x="4935538" y="4113213"/>
          <p14:tracePt t="113941" x="4953000" y="4105275"/>
          <p14:tracePt t="113948" x="4962525" y="4095750"/>
          <p14:tracePt t="113955" x="4962525" y="4087813"/>
          <p14:tracePt t="113962" x="4970463" y="4087813"/>
          <p14:tracePt t="113970" x="4987925" y="4079875"/>
          <p14:tracePt t="113978" x="4987925" y="4070350"/>
          <p14:tracePt t="113985" x="4995863" y="4070350"/>
          <p14:tracePt t="113992" x="5013325" y="4062413"/>
          <p14:tracePt t="114007" x="5021263" y="4062413"/>
          <p14:tracePt t="114014" x="5029200" y="4052888"/>
          <p14:tracePt t="114021" x="5038725" y="4052888"/>
          <p14:tracePt t="114028" x="5046663" y="4052888"/>
          <p14:tracePt t="114035" x="5054600" y="4044950"/>
          <p14:tracePt t="114050" x="5072063" y="4037013"/>
          <p14:tracePt t="114057" x="5080000" y="4037013"/>
          <p14:tracePt t="114072" x="5097463" y="4037013"/>
          <p14:tracePt t="114079" x="5114925" y="4037013"/>
          <p14:tracePt t="114086" x="5114925" y="4027488"/>
          <p14:tracePt t="114094" x="5132388" y="4027488"/>
          <p14:tracePt t="114101" x="5132388" y="4019550"/>
          <p14:tracePt t="114110" x="5148263" y="4019550"/>
          <p14:tracePt t="114115" x="5157788" y="4019550"/>
          <p14:tracePt t="114130" x="5165725" y="4019550"/>
          <p14:tracePt t="114137" x="5183188" y="4019550"/>
          <p14:tracePt t="114151" x="5191125" y="4019550"/>
          <p14:tracePt t="114160" x="5199063" y="4019550"/>
          <p14:tracePt t="114167" x="5208588" y="4019550"/>
          <p14:tracePt t="114174" x="5216525" y="4019550"/>
          <p14:tracePt t="114181" x="5224463" y="4027488"/>
          <p14:tracePt t="114188" x="5233988" y="4027488"/>
          <p14:tracePt t="114203" x="5241925" y="4037013"/>
          <p14:tracePt t="114211" x="5249863" y="4037013"/>
          <p14:tracePt t="114217" x="5249863" y="4044950"/>
          <p14:tracePt t="114224" x="5259388" y="4044950"/>
          <p14:tracePt t="114232" x="5267325" y="4052888"/>
          <p14:tracePt t="114238" x="5276850" y="4052888"/>
          <p14:tracePt t="114246" x="5276850" y="4062413"/>
          <p14:tracePt t="114253" x="5284788" y="4070350"/>
          <p14:tracePt t="114260" x="5292725" y="4070350"/>
          <p14:tracePt t="114274" x="5302250" y="4079875"/>
          <p14:tracePt t="114282" x="5310188" y="4087813"/>
          <p14:tracePt t="114289" x="5318125" y="4095750"/>
          <p14:tracePt t="114303" x="5335588" y="4105275"/>
          <p14:tracePt t="114311" x="5343525" y="4113213"/>
          <p14:tracePt t="114317" x="5343525" y="4121150"/>
          <p14:tracePt t="114324" x="5353050" y="4121150"/>
          <p14:tracePt t="114339" x="5360988" y="4130675"/>
          <p14:tracePt t="114346" x="5368925" y="4138613"/>
          <p14:tracePt t="114361" x="5378450" y="4146550"/>
          <p14:tracePt t="114368" x="5386388" y="4156075"/>
          <p14:tracePt t="114375" x="5386388" y="4164013"/>
          <p14:tracePt t="114397" x="5386388" y="4181475"/>
          <p14:tracePt t="114404" x="5394325" y="4189413"/>
          <p14:tracePt t="114418" x="5403850" y="4197350"/>
          <p14:tracePt t="114426" x="5403850" y="4206875"/>
          <p14:tracePt t="114433" x="5403850" y="4214813"/>
          <p14:tracePt t="114440" x="5403850" y="4224338"/>
          <p14:tracePt t="114447" x="5403850" y="4232275"/>
          <p14:tracePt t="114455" x="5411788" y="4232275"/>
          <p14:tracePt t="114462" x="5411788" y="4240213"/>
          <p14:tracePt t="114469" x="5411788" y="4249738"/>
          <p14:tracePt t="114484" x="5411788" y="4257675"/>
          <p14:tracePt t="114498" x="5411788" y="4265613"/>
          <p14:tracePt t="114505" x="5411788" y="4275138"/>
          <p14:tracePt t="114519" x="5411788" y="4283075"/>
          <p14:tracePt t="114534" x="5411788" y="4291013"/>
          <p14:tracePt t="114571" x="5411788" y="4300538"/>
          <p14:tracePt t="114585" x="5411788" y="4308475"/>
          <p14:tracePt t="114599" x="5411788" y="4316413"/>
          <p14:tracePt t="116375" x="5394325" y="4325938"/>
          <p14:tracePt t="116382" x="5378450" y="4333875"/>
          <p14:tracePt t="116389" x="5360988" y="4351338"/>
          <p14:tracePt t="116396" x="5343525" y="4359275"/>
          <p14:tracePt t="116404" x="5327650" y="4368800"/>
          <p14:tracePt t="116411" x="5310188" y="4368800"/>
          <p14:tracePt t="116418" x="5292725" y="4384675"/>
          <p14:tracePt t="116426" x="5276850" y="4394200"/>
          <p14:tracePt t="116432" x="5249863" y="4410075"/>
          <p14:tracePt t="116439" x="5224463" y="4427538"/>
          <p14:tracePt t="116446" x="5208588" y="4435475"/>
          <p14:tracePt t="116453" x="5191125" y="4452938"/>
          <p14:tracePt t="116460" x="5165725" y="4460875"/>
          <p14:tracePt t="116467" x="5148263" y="4478338"/>
          <p14:tracePt t="116475" x="5122863" y="4486275"/>
          <p14:tracePt t="116481" x="5114925" y="4495800"/>
          <p14:tracePt t="116488" x="5097463" y="4503738"/>
          <p14:tracePt t="116496" x="5080000" y="4521200"/>
          <p14:tracePt t="116503" x="5072063" y="4521200"/>
          <p14:tracePt t="116510" x="5064125" y="4529138"/>
          <p14:tracePt t="116517" x="5054600" y="4538663"/>
          <p14:tracePt t="116525" x="5046663" y="4546600"/>
          <p14:tracePt t="116531" x="5038725" y="4546600"/>
          <p14:tracePt t="116538" x="5029200" y="4546600"/>
          <p14:tracePt t="116546" x="5021263" y="4554538"/>
          <p14:tracePt t="116553" x="5021263" y="4572000"/>
          <p14:tracePt t="116560" x="4995863" y="4579938"/>
          <p14:tracePt t="116567" x="4987925" y="4589463"/>
          <p14:tracePt t="116574" x="4970463" y="4605338"/>
          <p14:tracePt t="116581" x="4962525" y="4614863"/>
          <p14:tracePt t="116588" x="4945063" y="4630738"/>
          <p14:tracePt t="116595" x="4927600" y="4648200"/>
          <p14:tracePt t="116603" x="4910138" y="4648200"/>
          <p14:tracePt t="116610" x="4894263" y="4665663"/>
          <p14:tracePt t="116617" x="4884738" y="4683125"/>
          <p14:tracePt t="116625" x="4868863" y="4699000"/>
          <p14:tracePt t="116631" x="4851400" y="4708525"/>
          <p14:tracePt t="116638" x="4826000" y="4716463"/>
          <p14:tracePt t="116645" x="4818063" y="4733925"/>
          <p14:tracePt t="116652" x="4791075" y="4741863"/>
          <p14:tracePt t="116659" x="4765675" y="4759325"/>
          <p14:tracePt t="116666" x="4732338" y="4784725"/>
          <p14:tracePt t="116674" x="4681538" y="4818063"/>
          <p14:tracePt t="116681" x="4630738" y="4843463"/>
          <p14:tracePt t="116687" x="4570413" y="4886325"/>
          <p14:tracePt t="116695" x="4494213" y="4929188"/>
          <p14:tracePt t="116702" x="4443413" y="4972050"/>
          <p14:tracePt t="116709" x="4392613" y="5005388"/>
          <p14:tracePt t="116716" x="4341813" y="5030788"/>
          <p14:tracePt t="116725" x="4306888" y="5056188"/>
          <p14:tracePt t="116731" x="4273550" y="5073650"/>
          <p14:tracePt t="116738" x="4230688" y="5106988"/>
          <p14:tracePt t="116745" x="4197350" y="5116513"/>
          <p14:tracePt t="116752" x="4179888" y="5132388"/>
          <p14:tracePt t="116760" x="4154488" y="5132388"/>
          <p14:tracePt t="116766" x="4137025" y="5132388"/>
          <p14:tracePt t="116774" x="4111625" y="5132388"/>
          <p14:tracePt t="116780" x="4103688" y="5132388"/>
          <p14:tracePt t="116787" x="4078288" y="5132388"/>
          <p14:tracePt t="116795" x="4060825" y="5132388"/>
          <p14:tracePt t="116802" x="4035425" y="5132388"/>
          <p14:tracePt t="116809" x="4010025" y="5132388"/>
          <p14:tracePt t="116816" x="3992563" y="5132388"/>
          <p14:tracePt t="116825" x="3967163" y="5132388"/>
          <p14:tracePt t="116830" x="3951288" y="5132388"/>
          <p14:tracePt t="116837" x="3933825" y="5132388"/>
          <p14:tracePt t="116844" x="3925888" y="5132388"/>
          <p14:tracePt t="116851" x="3916363" y="5124450"/>
          <p14:tracePt t="116859" x="3908425" y="5124450"/>
          <p14:tracePt t="116866" x="3890963" y="5116513"/>
          <p14:tracePt t="116875" x="3883025" y="5116513"/>
          <p14:tracePt t="116880" x="3873500" y="5106988"/>
          <p14:tracePt t="116887" x="3865563" y="5106988"/>
          <p14:tracePt t="116902" x="3857625" y="5106988"/>
          <p14:tracePt t="116917" x="3848100" y="5099050"/>
          <p14:tracePt t="116925" x="3840163" y="5099050"/>
          <p14:tracePt t="116931" x="3840163" y="5091113"/>
          <p14:tracePt t="116939" x="3832225" y="5091113"/>
          <p14:tracePt t="116945" x="3832225" y="5081588"/>
          <p14:tracePt t="116960" x="3832225" y="5073650"/>
          <p14:tracePt t="116967" x="3822700" y="5073650"/>
          <p14:tracePt t="116975" x="3822700" y="5064125"/>
          <p14:tracePt t="116981" x="3814763" y="5064125"/>
          <p14:tracePt t="116989" x="3814763" y="5056188"/>
          <p14:tracePt t="116996" x="3814763" y="5048250"/>
          <p14:tracePt t="117010" x="3806825" y="5038725"/>
          <p14:tracePt t="117017" x="3797300" y="5038725"/>
          <p14:tracePt t="117024" x="3789363" y="5030788"/>
          <p14:tracePt t="117031" x="3789363" y="5022850"/>
          <p14:tracePt t="117038" x="3781425" y="5022850"/>
          <p14:tracePt t="117046" x="3781425" y="5013325"/>
          <p14:tracePt t="117053" x="3771900" y="5005388"/>
          <p14:tracePt t="117067" x="3763963" y="5005388"/>
          <p14:tracePt t="117075" x="3756025" y="4997450"/>
          <p14:tracePt t="117081" x="3746500" y="4987925"/>
          <p14:tracePt t="117089" x="3746500" y="4979988"/>
          <p14:tracePt t="117104" x="3738563" y="4972050"/>
          <p14:tracePt t="117111" x="3729038" y="4972050"/>
          <p14:tracePt t="117118" x="3729038" y="4962525"/>
          <p14:tracePt t="117140" x="3721100" y="4954588"/>
          <p14:tracePt t="117161" x="3713163" y="4946650"/>
          <p14:tracePt t="117175" x="3703638" y="4937125"/>
          <p14:tracePt t="117212" x="3703638" y="4929188"/>
          <p14:tracePt t="117226" x="3703638" y="4919663"/>
          <p14:tracePt t="117327" x="3703638" y="4911725"/>
          <p14:tracePt t="117803" x="3713163" y="4911725"/>
          <p14:tracePt t="117818" x="3721100" y="4911725"/>
          <p14:tracePt t="117854" x="3729038" y="4911725"/>
          <p14:tracePt t="117869" x="3738563" y="4911725"/>
          <p14:tracePt t="117876" x="3738563" y="4919663"/>
          <p14:tracePt t="117905" x="3746500" y="4929188"/>
          <p14:tracePt t="117919" x="3756025" y="4929188"/>
          <p14:tracePt t="117941" x="3763963" y="4929188"/>
          <p14:tracePt t="117955" x="3763963" y="4937125"/>
          <p14:tracePt t="117963" x="3771900" y="4937125"/>
          <p14:tracePt t="117970" x="3781425" y="4937125"/>
          <p14:tracePt t="117985" x="3789363" y="4946650"/>
          <p14:tracePt t="117999" x="3797300" y="4946650"/>
          <p14:tracePt t="118007" x="3806825" y="4954588"/>
          <p14:tracePt t="118028" x="3814763" y="4954588"/>
          <p14:tracePt t="118035" x="3822700" y="4954588"/>
          <p14:tracePt t="118050" x="3822700" y="4962525"/>
          <p14:tracePt t="118057" x="3832225" y="4962525"/>
          <p14:tracePt t="118065" x="3840163" y="4962525"/>
          <p14:tracePt t="118073" x="3848100" y="4962525"/>
          <p14:tracePt t="118086" x="3857625" y="4962525"/>
          <p14:tracePt t="118101" x="3865563" y="4962525"/>
          <p14:tracePt t="118108" x="3873500" y="4962525"/>
          <p14:tracePt t="118115" x="3883025" y="4962525"/>
          <p14:tracePt t="118123" x="3890963" y="4962525"/>
          <p14:tracePt t="118129" x="3900488" y="4972050"/>
          <p14:tracePt t="118137" x="3916363" y="4972050"/>
          <p14:tracePt t="118144" x="3925888" y="4972050"/>
          <p14:tracePt t="118151" x="3933825" y="4972050"/>
          <p14:tracePt t="118159" x="3951288" y="4972050"/>
          <p14:tracePt t="118166" x="3959225" y="4972050"/>
          <p14:tracePt t="118174" x="3967163" y="4972050"/>
          <p14:tracePt t="118180" x="3976688" y="4972050"/>
          <p14:tracePt t="118187" x="4002088" y="4972050"/>
          <p14:tracePt t="118195" x="4027488" y="4972050"/>
          <p14:tracePt t="118202" x="4060825" y="4972050"/>
          <p14:tracePt t="118209" x="4078288" y="4972050"/>
          <p14:tracePt t="118216" x="4103688" y="4972050"/>
          <p14:tracePt t="118224" x="4111625" y="4972050"/>
          <p14:tracePt t="118230" x="4129088" y="4972050"/>
          <p14:tracePt t="118238" x="4146550" y="4972050"/>
          <p14:tracePt t="118244" x="4154488" y="4972050"/>
          <p14:tracePt t="118252" x="4179888" y="4972050"/>
          <p14:tracePt t="118260" x="4187825" y="4972050"/>
          <p14:tracePt t="118266" x="4197350" y="4962525"/>
          <p14:tracePt t="118274" x="4214813" y="4962525"/>
          <p14:tracePt t="118280" x="4230688" y="4954588"/>
          <p14:tracePt t="118287" x="4240213" y="4946650"/>
          <p14:tracePt t="118295" x="4256088" y="4946650"/>
          <p14:tracePt t="118302" x="4273550" y="4946650"/>
          <p14:tracePt t="118316" x="4281488" y="4946650"/>
          <p14:tracePt t="118324" x="4291013" y="4937125"/>
          <p14:tracePt t="118330" x="4298950" y="4937125"/>
          <p14:tracePt t="118337" x="4306888" y="4937125"/>
          <p14:tracePt t="118344" x="4316413" y="4929188"/>
          <p14:tracePt t="118359" x="4324350" y="4929188"/>
          <p14:tracePt t="118366" x="4332288" y="4929188"/>
          <p14:tracePt t="118374" x="4332288" y="4919663"/>
          <p14:tracePt t="118387" x="4341813" y="4919663"/>
          <p14:tracePt t="118395" x="4349750" y="4911725"/>
          <p14:tracePt t="118402" x="4359275" y="4911725"/>
          <p14:tracePt t="118409" x="4359275" y="4903788"/>
          <p14:tracePt t="118424" x="4367213" y="4894263"/>
          <p14:tracePt t="118430" x="4375150" y="4886325"/>
          <p14:tracePt t="118444" x="4384675" y="4886325"/>
          <p14:tracePt t="118452" x="4392613" y="4878388"/>
          <p14:tracePt t="118459" x="4392613" y="4868863"/>
          <p14:tracePt t="118466" x="4400550" y="4860925"/>
          <p14:tracePt t="118480" x="4400550" y="4852988"/>
          <p14:tracePt t="118495" x="4410075" y="4843463"/>
          <p14:tracePt t="118509" x="4410075" y="4835525"/>
          <p14:tracePt t="118516" x="4418013" y="4827588"/>
          <p14:tracePt t="118524" x="4418013" y="4818063"/>
          <p14:tracePt t="118544" x="4418013" y="4810125"/>
          <p14:tracePt t="118559" x="4418013" y="4802188"/>
          <p14:tracePt t="118595" x="4418013" y="4792663"/>
          <p14:tracePt t="118609" x="4418013" y="4784725"/>
          <p14:tracePt t="118630" x="4418013" y="4775200"/>
          <p14:tracePt t="118659" x="4418013" y="4767263"/>
          <p14:tracePt t="118695" x="4418013" y="4759325"/>
          <p14:tracePt t="118753" x="4410075" y="4759325"/>
          <p14:tracePt t="118781" x="4400550" y="4759325"/>
          <p14:tracePt t="118803" x="4392613" y="4759325"/>
          <p14:tracePt t="118831" x="4384675" y="4759325"/>
          <p14:tracePt t="118881" x="4384675" y="4767263"/>
          <p14:tracePt t="118910" x="4384675" y="4775200"/>
          <p14:tracePt t="118931" x="4384675" y="4784725"/>
          <p14:tracePt t="118946" x="4384675" y="4792663"/>
          <p14:tracePt t="118982" x="4384675" y="4802188"/>
          <p14:tracePt t="118996" x="4384675" y="4810125"/>
          <p14:tracePt t="119031" x="4384675" y="4818063"/>
          <p14:tracePt t="119054" x="4384675" y="4827588"/>
          <p14:tracePt t="119082" x="4384675" y="4835525"/>
          <p14:tracePt t="119439" x="4384675" y="4827588"/>
          <p14:tracePt t="119453" x="4384675" y="4818063"/>
          <p14:tracePt t="119489" x="4384675" y="4810125"/>
          <p14:tracePt t="119496" x="4392613" y="4810125"/>
          <p14:tracePt t="119504" x="4392613" y="4802188"/>
          <p14:tracePt t="119518" x="4400550" y="4792663"/>
          <p14:tracePt t="119525" x="4400550" y="4784725"/>
          <p14:tracePt t="119539" x="4400550" y="4775200"/>
          <p14:tracePt t="119546" x="4410075" y="4767263"/>
          <p14:tracePt t="119553" x="4418013" y="4759325"/>
          <p14:tracePt t="119560" x="4425950" y="4749800"/>
          <p14:tracePt t="119573" x="4425950" y="4741863"/>
          <p14:tracePt t="119580" x="4435475" y="4733925"/>
          <p14:tracePt t="119588" x="4443413" y="4733925"/>
          <p14:tracePt t="119602" x="4451350" y="4716463"/>
          <p14:tracePt t="119609" x="4460875" y="4708525"/>
          <p14:tracePt t="119616" x="4468813" y="4708525"/>
          <p14:tracePt t="119624" x="4468813" y="4699000"/>
          <p14:tracePt t="119631" x="4476750" y="4691063"/>
          <p14:tracePt t="119638" x="4486275" y="4683125"/>
          <p14:tracePt t="119652" x="4494213" y="4673600"/>
          <p14:tracePt t="119659" x="4503738" y="4665663"/>
          <p14:tracePt t="119667" x="4511675" y="4665663"/>
          <p14:tracePt t="119674" x="4511675" y="4657725"/>
          <p14:tracePt t="119689" x="4519613" y="4648200"/>
          <p14:tracePt t="119695" x="4529138" y="4648200"/>
          <p14:tracePt t="119709" x="4537075" y="4640263"/>
          <p14:tracePt t="119716" x="4545013" y="4640263"/>
          <p14:tracePt t="119731" x="4554538" y="4630738"/>
          <p14:tracePt t="119739" x="4554538" y="4622800"/>
          <p14:tracePt t="119745" x="4562475" y="4622800"/>
          <p14:tracePt t="119752" x="4570413" y="4622800"/>
          <p14:tracePt t="119767" x="4570413" y="4614863"/>
          <p14:tracePt t="119774" x="4579938" y="4614863"/>
          <p14:tracePt t="119781" x="4587875" y="4614863"/>
          <p14:tracePt t="119789" x="4595813" y="4605338"/>
          <p14:tracePt t="119809" x="4605338" y="4605338"/>
          <p14:tracePt t="119817" x="4613275" y="4605338"/>
          <p14:tracePt t="119839" x="4621213" y="4605338"/>
          <p14:tracePt t="119845" x="4630738" y="4605338"/>
          <p14:tracePt t="119852" x="4638675" y="4605338"/>
          <p14:tracePt t="119867" x="4646613" y="4605338"/>
          <p14:tracePt t="119881" x="4656138" y="4605338"/>
          <p14:tracePt t="119909" x="4656138" y="4614863"/>
          <p14:tracePt t="119917" x="4664075" y="4614863"/>
          <p14:tracePt t="119931" x="4673600" y="4614863"/>
          <p14:tracePt t="119945" x="4681538" y="4622800"/>
          <p14:tracePt t="119960" x="4681538" y="4630738"/>
          <p14:tracePt t="119974" x="4689475" y="4630738"/>
          <p14:tracePt t="119981" x="4699000" y="4630738"/>
          <p14:tracePt t="119989" x="4699000" y="4640263"/>
          <p14:tracePt t="120003" x="4706938" y="4648200"/>
          <p14:tracePt t="120010" x="4714875" y="4657725"/>
          <p14:tracePt t="120025" x="4724400" y="4665663"/>
          <p14:tracePt t="120032" x="4732338" y="4673600"/>
          <p14:tracePt t="120046" x="4740275" y="4673600"/>
          <p14:tracePt t="120061" x="4740275" y="4683125"/>
          <p14:tracePt t="120068" x="4749800" y="4683125"/>
          <p14:tracePt t="120075" x="4749800" y="4691063"/>
          <p14:tracePt t="120082" x="4757738" y="4691063"/>
          <p14:tracePt t="120097" x="4757738" y="4699000"/>
          <p14:tracePt t="120121" x="4765675" y="4708525"/>
          <p14:tracePt t="120126" x="4765675" y="4716463"/>
          <p14:tracePt t="120133" x="4775200" y="4716463"/>
          <p14:tracePt t="120147" x="4783138" y="4724400"/>
          <p14:tracePt t="120161" x="4783138" y="4733925"/>
          <p14:tracePt t="120183" x="4791075" y="4741863"/>
          <p14:tracePt t="120190" x="4791075" y="4749800"/>
          <p14:tracePt t="120205" x="4800600" y="4759325"/>
          <p14:tracePt t="120219" x="4800600" y="4767263"/>
          <p14:tracePt t="120226" x="4800600" y="4775200"/>
          <p14:tracePt t="120233" x="4808538" y="4775200"/>
          <p14:tracePt t="120247" x="4808538" y="4784725"/>
          <p14:tracePt t="120256" x="4818063" y="4784725"/>
          <p14:tracePt t="120262" x="4818063" y="4792663"/>
          <p14:tracePt t="120269" x="4826000" y="4792663"/>
          <p14:tracePt t="120276" x="4826000" y="4802188"/>
          <p14:tracePt t="120306" x="4833938" y="4802188"/>
          <p14:tracePt t="120313" x="4833938" y="4810125"/>
          <p14:tracePt t="120321" x="4843463" y="4810125"/>
          <p14:tracePt t="120327" x="4843463" y="4818063"/>
          <p14:tracePt t="120356" x="4851400" y="4818063"/>
          <p14:tracePt t="120363" x="4851400" y="4827588"/>
          <p14:tracePt t="120470" x="4851400" y="4835525"/>
          <p14:tracePt t="120866" x="4851400" y="4827588"/>
          <p14:tracePt t="120873" x="4868863" y="4818063"/>
          <p14:tracePt t="120881" x="4876800" y="4802188"/>
          <p14:tracePt t="120896" x="4884738" y="4792663"/>
          <p14:tracePt t="120910" x="4894263" y="4784725"/>
          <p14:tracePt t="120917" x="4902200" y="4775200"/>
          <p14:tracePt t="120924" x="4902200" y="4767263"/>
          <p14:tracePt t="120931" x="4910138" y="4767263"/>
          <p14:tracePt t="120939" x="4919663" y="4759325"/>
          <p14:tracePt t="120945" x="4919663" y="4749800"/>
          <p14:tracePt t="120960" x="4927600" y="4741863"/>
          <p14:tracePt t="120967" x="4935538" y="4741863"/>
          <p14:tracePt t="120975" x="4945063" y="4733925"/>
          <p14:tracePt t="120982" x="4945063" y="4724400"/>
          <p14:tracePt t="120997" x="4953000" y="4716463"/>
          <p14:tracePt t="121005" x="4970463" y="4708525"/>
          <p14:tracePt t="121019" x="4978400" y="4708525"/>
          <p14:tracePt t="121026" x="4987925" y="4699000"/>
          <p14:tracePt t="121033" x="4995863" y="4691063"/>
          <p14:tracePt t="121040" x="5003800" y="4683125"/>
          <p14:tracePt t="121047" x="5013325" y="4683125"/>
          <p14:tracePt t="121055" x="5021263" y="4673600"/>
          <p14:tracePt t="121061" x="5021263" y="4665663"/>
          <p14:tracePt t="121069" x="5029200" y="4665663"/>
          <p14:tracePt t="121076" x="5038725" y="4657725"/>
          <p14:tracePt t="121091" x="5046663" y="4657725"/>
          <p14:tracePt t="121098" x="5054600" y="4657725"/>
          <p14:tracePt t="121120" x="5064125" y="4648200"/>
          <p14:tracePt t="121127" x="5072063" y="4648200"/>
          <p14:tracePt t="121134" x="5080000" y="4648200"/>
          <p14:tracePt t="121156" x="5089525" y="4648200"/>
          <p14:tracePt t="121163" x="5097463" y="4648200"/>
          <p14:tracePt t="121171" x="5106988" y="4648200"/>
          <p14:tracePt t="121186" x="5114925" y="4648200"/>
          <p14:tracePt t="121192" x="5122863" y="4648200"/>
          <p14:tracePt t="121214" x="5132388" y="4657725"/>
          <p14:tracePt t="121221" x="5140325" y="4657725"/>
          <p14:tracePt t="121237" x="5148263" y="4665663"/>
          <p14:tracePt t="121243" x="5157788" y="4665663"/>
          <p14:tracePt t="121250" x="5157788" y="4673600"/>
          <p14:tracePt t="121257" x="5165725" y="4673600"/>
          <p14:tracePt t="121272" x="5173663" y="4673600"/>
          <p14:tracePt t="121279" x="5183188" y="4673600"/>
          <p14:tracePt t="121287" x="5183188" y="4683125"/>
          <p14:tracePt t="121294" x="5183188" y="4691063"/>
          <p14:tracePt t="121315" x="5191125" y="4699000"/>
          <p14:tracePt t="121329" x="5199063" y="4708525"/>
          <p14:tracePt t="121337" x="5199063" y="4716463"/>
          <p14:tracePt t="121344" x="5208588" y="4716463"/>
          <p14:tracePt t="121358" x="5208588" y="4724400"/>
          <p14:tracePt t="121366" x="5208588" y="4733925"/>
          <p14:tracePt t="121380" x="5216525" y="4733925"/>
          <p14:tracePt t="121388" x="5216525" y="4741863"/>
          <p14:tracePt t="121402" x="5224463" y="4749800"/>
          <p14:tracePt t="121409" x="5224463" y="4759325"/>
          <p14:tracePt t="121430" x="5233988" y="4767263"/>
          <p14:tracePt t="121445" x="5233988" y="4775200"/>
          <p14:tracePt t="121466" x="5233988" y="4784725"/>
          <p14:tracePt t="121474" x="5233988" y="4792663"/>
          <p14:tracePt t="121489" x="5233988" y="4802188"/>
          <p14:tracePt t="121496" x="5233988" y="4810125"/>
          <p14:tracePt t="121510" x="5233988" y="4818063"/>
          <p14:tracePt t="121525" x="5233988" y="4827588"/>
          <p14:tracePt t="121546" x="5233988" y="4835525"/>
          <p14:tracePt t="121584" x="5233988" y="4843463"/>
          <p14:tracePt t="121598" x="5233988" y="4852988"/>
          <p14:tracePt t="121613" x="5233988" y="4860925"/>
          <p14:tracePt t="121649" x="5233988" y="4868863"/>
          <p14:tracePt t="121663" x="5233988" y="4878388"/>
          <p14:tracePt t="121707" x="5233988" y="4886325"/>
          <p14:tracePt t="121729" x="5233988" y="4894263"/>
          <p14:tracePt t="121751" x="5233988" y="4903788"/>
          <p14:tracePt t="122968" x="5233988" y="4911725"/>
          <p14:tracePt t="122990" x="5233988" y="4919663"/>
          <p14:tracePt t="123004" x="5224463" y="4919663"/>
          <p14:tracePt t="123011" x="5224463" y="4929188"/>
          <p14:tracePt t="123019" x="5216525" y="4937125"/>
          <p14:tracePt t="123033" x="5208588" y="4946650"/>
          <p14:tracePt t="123041" x="5199063" y="4946650"/>
          <p14:tracePt t="123048" x="5199063" y="4954588"/>
          <p14:tracePt t="123055" x="5191125" y="4962525"/>
          <p14:tracePt t="123070" x="5183188" y="4962525"/>
          <p14:tracePt t="123077" x="5173663" y="4972050"/>
          <p14:tracePt t="123085" x="5173663" y="4979988"/>
          <p14:tracePt t="123091" x="5165725" y="4987925"/>
          <p14:tracePt t="123099" x="5165725" y="4997450"/>
          <p14:tracePt t="123106" x="5148263" y="5005388"/>
          <p14:tracePt t="123113" x="5140325" y="5022850"/>
          <p14:tracePt t="123121" x="5132388" y="5030788"/>
          <p14:tracePt t="123128" x="5132388" y="5038725"/>
          <p14:tracePt t="123136" x="5114925" y="5056188"/>
          <p14:tracePt t="123143" x="5106988" y="5064125"/>
          <p14:tracePt t="123152" x="5097463" y="5073650"/>
          <p14:tracePt t="123158" x="5089525" y="5081588"/>
          <p14:tracePt t="123165" x="5072063" y="5099050"/>
          <p14:tracePt t="123172" x="5054600" y="5106988"/>
          <p14:tracePt t="123179" x="5038725" y="5116513"/>
          <p14:tracePt t="123187" x="5021263" y="5132388"/>
          <p14:tracePt t="123193" x="5003800" y="5141913"/>
          <p14:tracePt t="123202" x="4995863" y="5157788"/>
          <p14:tracePt t="123208" x="4978400" y="5167313"/>
          <p14:tracePt t="123215" x="4953000" y="5175250"/>
          <p14:tracePt t="123222" x="4927600" y="5200650"/>
          <p14:tracePt t="123229" x="4910138" y="5208588"/>
          <p14:tracePt t="123237" x="4894263" y="5226050"/>
          <p14:tracePt t="123244" x="4876800" y="5243513"/>
          <p14:tracePt t="123252" x="4851400" y="5251450"/>
          <p14:tracePt t="123258" x="4826000" y="5260975"/>
          <p14:tracePt t="123265" x="4818063" y="5276850"/>
          <p14:tracePt t="123273" x="4791075" y="5286375"/>
          <p14:tracePt t="123280" x="4765675" y="5294313"/>
          <p14:tracePt t="123287" x="4749800" y="5311775"/>
          <p14:tracePt t="123294" x="4732338" y="5311775"/>
          <p14:tracePt t="123303" x="4714875" y="5319713"/>
          <p14:tracePt t="123309" x="4689475" y="5327650"/>
          <p14:tracePt t="123316" x="4673600" y="5337175"/>
          <p14:tracePt t="123323" x="4656138" y="5337175"/>
          <p14:tracePt t="123330" x="4630738" y="5337175"/>
          <p14:tracePt t="123338" x="4613275" y="5337175"/>
          <p14:tracePt t="123345" x="4595813" y="5345113"/>
          <p14:tracePt t="123353" x="4579938" y="5345113"/>
          <p14:tracePt t="123359" x="4554538" y="5345113"/>
          <p14:tracePt t="123366" x="4537075" y="5353050"/>
          <p14:tracePt t="123373" x="4519613" y="5353050"/>
          <p14:tracePt t="123381" x="4494213" y="5362575"/>
          <p14:tracePt t="123388" x="4476750" y="5362575"/>
          <p14:tracePt t="123395" x="4443413" y="5362575"/>
          <p14:tracePt t="123403" x="4410075" y="5362575"/>
          <p14:tracePt t="123409" x="4375150" y="5362575"/>
          <p14:tracePt t="123417" x="4332288" y="5362575"/>
          <p14:tracePt t="123424" x="4291013" y="5362575"/>
          <p14:tracePt t="123432" x="4248150" y="5362575"/>
          <p14:tracePt t="123439" x="4214813" y="5362575"/>
          <p14:tracePt t="123446" x="4171950" y="5362575"/>
          <p14:tracePt t="123453" x="4146550" y="5362575"/>
          <p14:tracePt t="123461" x="4111625" y="5362575"/>
          <p14:tracePt t="123469" x="4086225" y="5362575"/>
          <p14:tracePt t="123475" x="4052888" y="5362575"/>
          <p14:tracePt t="123483" x="4027488" y="5362575"/>
          <p14:tracePt t="123490" x="3992563" y="5370513"/>
          <p14:tracePt t="123497" x="3959225" y="5370513"/>
          <p14:tracePt t="123504" x="3925888" y="5370513"/>
          <p14:tracePt t="123511" x="3900488" y="5370513"/>
          <p14:tracePt t="123519" x="3865563" y="5380038"/>
          <p14:tracePt t="123526" x="3822700" y="5380038"/>
          <p14:tracePt t="123535" x="3797300" y="5380038"/>
          <p14:tracePt t="123541" x="3756025" y="5380038"/>
          <p14:tracePt t="123548" x="3729038" y="5380038"/>
          <p14:tracePt t="123555" x="3703638" y="5380038"/>
          <p14:tracePt t="123562" x="3670300" y="5380038"/>
          <p14:tracePt t="123570" x="3644900" y="5387975"/>
          <p14:tracePt t="123577" x="3619500" y="5387975"/>
          <p14:tracePt t="123585" x="3602038" y="5387975"/>
          <p14:tracePt t="123591" x="3576638" y="5395913"/>
          <p14:tracePt t="123598" x="3551238" y="5395913"/>
          <p14:tracePt t="123606" x="3543300" y="5395913"/>
          <p14:tracePt t="123613" x="3517900" y="5395913"/>
          <p14:tracePt t="123621" x="3500438" y="5405438"/>
          <p14:tracePt t="123628" x="3482975" y="5405438"/>
          <p14:tracePt t="123636" x="3475038" y="5405438"/>
          <p14:tracePt t="123643" x="3467100" y="5405438"/>
          <p14:tracePt t="123651" x="3457575" y="5405438"/>
          <p14:tracePt t="123657" x="3449638" y="5405438"/>
          <p14:tracePt t="123665" x="3441700" y="5405438"/>
          <p14:tracePt t="123672" x="3432175" y="5405438"/>
          <p14:tracePt t="123687" x="3424238" y="5405438"/>
          <p14:tracePt t="123694" x="3414713" y="5405438"/>
          <p14:tracePt t="123708" x="3406775" y="5405438"/>
          <p14:tracePt t="123715" x="3398838" y="5405438"/>
          <p14:tracePt t="123752" x="3389313" y="5405438"/>
          <p14:tracePt t="123767" x="3381375" y="5405438"/>
          <p14:tracePt t="123826" x="3381375" y="5395913"/>
          <p14:tracePt t="123906" x="3389313" y="5395913"/>
          <p14:tracePt t="123944" x="3398838" y="5395913"/>
          <p14:tracePt t="123996" x="3398838" y="5387975"/>
          <p14:tracePt t="124003" x="3406775" y="5387975"/>
          <p14:tracePt t="124018" x="3406775" y="5380038"/>
          <p14:tracePt t="124040" x="3414713" y="5380038"/>
          <p14:tracePt t="124048" x="3414713" y="5370513"/>
          <p14:tracePt t="124055" x="3424238" y="5370513"/>
          <p14:tracePt t="124070" x="3424238" y="5362575"/>
          <p14:tracePt t="124078" x="3432175" y="5362575"/>
          <p14:tracePt t="124085" x="3432175" y="5353050"/>
          <p14:tracePt t="124101" x="3441700" y="5353050"/>
          <p14:tracePt t="124118" x="3449638" y="5353050"/>
          <p14:tracePt t="124122" x="3449638" y="5345113"/>
          <p14:tracePt t="124130" x="3457575" y="5345113"/>
          <p14:tracePt t="124137" x="3467100" y="5337175"/>
          <p14:tracePt t="124144" x="3475038" y="5337175"/>
          <p14:tracePt t="124159" x="3482975" y="5337175"/>
          <p14:tracePt t="124167" x="3492500" y="5337175"/>
          <p14:tracePt t="124174" x="3508375" y="5327650"/>
          <p14:tracePt t="124181" x="3525838" y="5319713"/>
          <p14:tracePt t="124188" x="3559175" y="5319713"/>
          <p14:tracePt t="124195" x="3602038" y="5302250"/>
          <p14:tracePt t="124203" x="3636963" y="5294313"/>
          <p14:tracePt t="124211" x="3670300" y="5286375"/>
          <p14:tracePt t="124219" x="3713163" y="5276850"/>
          <p14:tracePt t="124225" x="3746500" y="5260975"/>
          <p14:tracePt t="124234" x="3771900" y="5251450"/>
          <p14:tracePt t="124240" x="3806825" y="5243513"/>
          <p14:tracePt t="124247" x="3840163" y="5235575"/>
          <p14:tracePt t="124255" x="3865563" y="5226050"/>
          <p14:tracePt t="124262" x="3890963" y="5226050"/>
          <p14:tracePt t="124270" x="3925888" y="5218113"/>
          <p14:tracePt t="124277" x="3951288" y="5208588"/>
          <p14:tracePt t="124285" x="3967163" y="5200650"/>
          <p14:tracePt t="124292" x="3984625" y="5200650"/>
          <p14:tracePt t="124299" x="4010025" y="5192713"/>
          <p14:tracePt t="124307" x="4017963" y="5192713"/>
          <p14:tracePt t="124314" x="4035425" y="5183188"/>
          <p14:tracePt t="124321" x="4052888" y="5183188"/>
          <p14:tracePt t="124328" x="4060825" y="5175250"/>
          <p14:tracePt t="124336" x="4078288" y="5175250"/>
          <p14:tracePt t="124343" x="4103688" y="5175250"/>
          <p14:tracePt t="124350" x="4111625" y="5175250"/>
          <p14:tracePt t="124357" x="4137025" y="5175250"/>
          <p14:tracePt t="124364" x="4146550" y="5167313"/>
          <p14:tracePt t="124372" x="4154488" y="5167313"/>
          <p14:tracePt t="124379" x="4171950" y="5167313"/>
          <p14:tracePt t="124386" x="4179888" y="5167313"/>
          <p14:tracePt t="124393" x="4187825" y="5167313"/>
          <p14:tracePt t="124402" x="4205288" y="5167313"/>
          <p14:tracePt t="124418" x="4222750" y="5167313"/>
          <p14:tracePt t="124423" x="4230688" y="5167313"/>
          <p14:tracePt t="124438" x="4248150" y="5167313"/>
          <p14:tracePt t="124445" x="4256088" y="5167313"/>
          <p14:tracePt t="124460" x="4265613" y="5167313"/>
          <p14:tracePt t="124468" x="4273550" y="5167313"/>
          <p14:tracePt t="124475" x="4281488" y="5167313"/>
          <p14:tracePt t="124483" x="4291013" y="5167313"/>
          <p14:tracePt t="124490" x="4298950" y="5167313"/>
          <p14:tracePt t="124497" x="4306888" y="5167313"/>
          <p14:tracePt t="124505" x="4316413" y="5167313"/>
          <p14:tracePt t="124512" x="4324350" y="5167313"/>
          <p14:tracePt t="124519" x="4332288" y="5167313"/>
          <p14:tracePt t="124527" x="4341813" y="5175250"/>
          <p14:tracePt t="124541" x="4349750" y="5175250"/>
          <p14:tracePt t="124549" x="4367213" y="5183188"/>
          <p14:tracePt t="124564" x="4375150" y="5192713"/>
          <p14:tracePt t="124571" x="4384675" y="5192713"/>
          <p14:tracePt t="124578" x="4392613" y="5192713"/>
          <p14:tracePt t="124585" x="4400550" y="5192713"/>
          <p14:tracePt t="124592" x="4410075" y="5192713"/>
          <p14:tracePt t="124600" x="4418013" y="5200650"/>
          <p14:tracePt t="124608" x="4425950" y="5200650"/>
          <p14:tracePt t="124615" x="4435475" y="5208588"/>
          <p14:tracePt t="124622" x="4443413" y="5208588"/>
          <p14:tracePt t="124637" x="4451350" y="5208588"/>
          <p14:tracePt t="124644" x="4451350" y="5218113"/>
          <p14:tracePt t="124651" x="4460875" y="5218113"/>
          <p14:tracePt t="124658" x="4460875" y="5226050"/>
          <p14:tracePt t="124666" x="4468813" y="5235575"/>
          <p14:tracePt t="124673" x="4476750" y="5235575"/>
          <p14:tracePt t="124680" x="4486275" y="5243513"/>
          <p14:tracePt t="124695" x="4486275" y="5251450"/>
          <p14:tracePt t="124703" x="4494213" y="5251450"/>
          <p14:tracePt t="124710" x="4503738" y="5260975"/>
          <p14:tracePt t="124718" x="4503738" y="5268913"/>
          <p14:tracePt t="124724" x="4503738" y="5276850"/>
          <p14:tracePt t="124746" x="4503738" y="5286375"/>
          <p14:tracePt t="124753" x="4503738" y="5294313"/>
          <p14:tracePt t="124768" x="4503738" y="5302250"/>
          <p14:tracePt t="124783" x="4503738" y="5311775"/>
          <p14:tracePt t="124790" x="4503738" y="5319713"/>
          <p14:tracePt t="124805" x="4494213" y="5319713"/>
          <p14:tracePt t="124819" x="4494213" y="5327650"/>
          <p14:tracePt t="124835" x="4494213" y="5337175"/>
          <p14:tracePt t="124841" x="4486275" y="5337175"/>
          <p14:tracePt t="124856" x="4476750" y="5337175"/>
          <p14:tracePt t="124871" x="4476750" y="5345113"/>
          <p14:tracePt t="124878" x="4468813" y="5345113"/>
          <p14:tracePt t="124886" x="4468813" y="5353050"/>
          <p14:tracePt t="124908" x="4460875" y="5353050"/>
          <p14:tracePt t="124981" x="4451350" y="5353050"/>
          <p14:tracePt t="125047" x="4443413" y="5353050"/>
          <p14:tracePt t="125085" x="4435475" y="5353050"/>
          <p14:tracePt t="125100" x="4425950" y="5353050"/>
          <p14:tracePt t="125151" x="4418013" y="5353050"/>
          <p14:tracePt t="125606" x="4410075" y="5353050"/>
          <p14:tracePt t="125701" x="4400550" y="5345113"/>
          <p14:tracePt t="126662" x="4392613" y="5345113"/>
          <p14:tracePt t="126677" x="4384675" y="5345113"/>
          <p14:tracePt t="126684" x="4375150" y="5345113"/>
          <p14:tracePt t="126692" x="4367213" y="5345113"/>
          <p14:tracePt t="126699" x="4359275" y="5345113"/>
          <p14:tracePt t="126713" x="4341813" y="5345113"/>
          <p14:tracePt t="126727" x="4324350" y="5345113"/>
          <p14:tracePt t="126735" x="4306888" y="5353050"/>
          <p14:tracePt t="126742" x="4291013" y="5353050"/>
          <p14:tracePt t="126750" x="4265613" y="5362575"/>
          <p14:tracePt t="126757" x="4240213" y="5370513"/>
          <p14:tracePt t="126765" x="4214813" y="5387975"/>
          <p14:tracePt t="126771" x="4205288" y="5387975"/>
          <p14:tracePt t="126778" x="4179888" y="5405438"/>
          <p14:tracePt t="126786" x="4162425" y="5413375"/>
          <p14:tracePt t="126793" x="4137025" y="5430838"/>
          <p14:tracePt t="126800" x="4121150" y="5446713"/>
          <p14:tracePt t="126808" x="4103688" y="5464175"/>
          <p14:tracePt t="126815" x="4078288" y="5481638"/>
          <p14:tracePt t="126822" x="4052888" y="5489575"/>
          <p14:tracePt t="126830" x="4035425" y="5497513"/>
          <p14:tracePt t="126837" x="4017963" y="5524500"/>
          <p14:tracePt t="126845" x="4002088" y="5532438"/>
          <p14:tracePt t="126852" x="3976688" y="5549900"/>
          <p14:tracePt t="126859" x="3951288" y="5575300"/>
          <p14:tracePt t="126867" x="3933825" y="5583238"/>
          <p14:tracePt t="126874" x="3916363" y="5600700"/>
          <p14:tracePt t="126882" x="3890963" y="5608638"/>
          <p14:tracePt t="126888" x="3865563" y="5616575"/>
          <p14:tracePt t="126895" x="3848100" y="5634038"/>
          <p14:tracePt t="126903" x="3832225" y="5641975"/>
          <p14:tracePt t="126910" x="3814763" y="5651500"/>
          <p14:tracePt t="126917" x="3789363" y="5668963"/>
          <p14:tracePt t="126924" x="3771900" y="5676900"/>
          <p14:tracePt t="126933" x="3756025" y="5676900"/>
          <p14:tracePt t="126939" x="3729038" y="5694363"/>
          <p14:tracePt t="126946" x="3713163" y="5694363"/>
          <p14:tracePt t="126954" x="3703638" y="5702300"/>
          <p14:tracePt t="126961" x="3687763" y="5710238"/>
          <p14:tracePt t="126968" x="3678238" y="5719763"/>
          <p14:tracePt t="126976" x="3670300" y="5727700"/>
          <p14:tracePt t="126983" x="3662363" y="5727700"/>
          <p14:tracePt t="126990" x="3652838" y="5735638"/>
          <p14:tracePt t="126998" x="3644900" y="5735638"/>
          <p14:tracePt t="127005" x="3636963" y="5745163"/>
          <p14:tracePt t="127012" x="3627438" y="5745163"/>
          <p14:tracePt t="127019" x="3619500" y="5745163"/>
          <p14:tracePt t="127034" x="3611563" y="5745163"/>
          <p14:tracePt t="127042" x="3602038" y="5745163"/>
          <p14:tracePt t="127056" x="3602038" y="5753100"/>
          <p14:tracePt t="127065" x="3594100" y="5753100"/>
          <p14:tracePt t="127071" x="3586163" y="5753100"/>
          <p14:tracePt t="127078" x="3576638" y="5753100"/>
          <p14:tracePt t="127100" x="3568700" y="5753100"/>
          <p14:tracePt t="127122" x="3559175" y="5753100"/>
          <p14:tracePt t="127152" x="3551238" y="5753100"/>
          <p14:tracePt t="127540" x="3559175" y="5753100"/>
          <p14:tracePt t="127629" x="3568700" y="5753100"/>
          <p14:tracePt t="127689" x="3576638" y="5753100"/>
          <p14:tracePt t="127764" x="3586163" y="5753100"/>
          <p14:tracePt t="127816" x="3594100" y="5753100"/>
          <p14:tracePt t="127897" x="3602038" y="5753100"/>
          <p14:tracePt t="127935" x="3611563" y="5753100"/>
          <p14:tracePt t="127964" x="3611563" y="5745163"/>
          <p14:tracePt t="127994" x="3619500" y="5735638"/>
          <p14:tracePt t="128009" x="3627438" y="5735638"/>
          <p14:tracePt t="128024" x="3636963" y="5735638"/>
          <p14:tracePt t="128031" x="3636963" y="5727700"/>
          <p14:tracePt t="128046" x="3636963" y="5719763"/>
          <p14:tracePt t="128061" x="3644900" y="5719763"/>
          <p14:tracePt t="128076" x="3652838" y="5719763"/>
          <p14:tracePt t="128098" x="3662363" y="5719763"/>
          <p14:tracePt t="128105" x="3670300" y="5719763"/>
          <p14:tracePt t="128113" x="3678238" y="5710238"/>
          <p14:tracePt t="128135" x="3687763" y="5710238"/>
          <p14:tracePt t="128142" x="3695700" y="5710238"/>
          <p14:tracePt t="128157" x="3703638" y="5710238"/>
          <p14:tracePt t="128165" x="3713163" y="5710238"/>
          <p14:tracePt t="128187" x="3721100" y="5710238"/>
          <p14:tracePt t="128194" x="3729038" y="5710238"/>
          <p14:tracePt t="128201" x="3738563" y="5710238"/>
          <p14:tracePt t="128217" x="3746500" y="5710238"/>
          <p14:tracePt t="128232" x="3756025" y="5710238"/>
          <p14:tracePt t="128247" x="3763963" y="5710238"/>
          <p14:tracePt t="128254" x="3771900" y="5710238"/>
          <p14:tracePt t="128261" x="3781425" y="5710238"/>
          <p14:tracePt t="128283" x="3789363" y="5719763"/>
          <p14:tracePt t="128298" x="3797300" y="5727700"/>
          <p14:tracePt t="128314" x="3806825" y="5727700"/>
          <p14:tracePt t="128321" x="3814763" y="5727700"/>
          <p14:tracePt t="128335" x="3822700" y="5735638"/>
          <p14:tracePt t="128342" x="3822700" y="5745163"/>
          <p14:tracePt t="128350" x="3832225" y="5745163"/>
          <p14:tracePt t="128357" x="3840163" y="5753100"/>
          <p14:tracePt t="128372" x="3840163" y="5761038"/>
          <p14:tracePt t="128379" x="3848100" y="5770563"/>
          <p14:tracePt t="128387" x="3857625" y="5770563"/>
          <p14:tracePt t="128394" x="3865563" y="5778500"/>
          <p14:tracePt t="128402" x="3865563" y="5788025"/>
          <p14:tracePt t="128409" x="3873500" y="5788025"/>
          <p14:tracePt t="128416" x="3883025" y="5803900"/>
          <p14:tracePt t="128424" x="3883025" y="5813425"/>
          <p14:tracePt t="128438" x="3890963" y="5821363"/>
          <p14:tracePt t="128446" x="3900488" y="5838825"/>
          <p14:tracePt t="128453" x="3908425" y="5838825"/>
          <p14:tracePt t="128460" x="3916363" y="5854700"/>
          <p14:tracePt t="128467" x="3925888" y="5872163"/>
          <p14:tracePt t="128475" x="3933825" y="5872163"/>
          <p14:tracePt t="128482" x="3941763" y="5880100"/>
          <p14:tracePt t="128489" x="3951288" y="5897563"/>
          <p14:tracePt t="128499" x="3959225" y="5897563"/>
          <p14:tracePt t="128504" x="3967163" y="5915025"/>
          <p14:tracePt t="128513" x="3967163" y="5922963"/>
          <p14:tracePt t="128519" x="3984625" y="5932488"/>
          <p14:tracePt t="128526" x="3992563" y="5940425"/>
          <p14:tracePt t="128534" x="4002088" y="5957888"/>
          <p14:tracePt t="128541" x="4002088" y="5965825"/>
          <p14:tracePt t="128548" x="4010025" y="5965825"/>
          <p14:tracePt t="128555" x="4017963" y="5965825"/>
          <p14:tracePt t="128563" x="4017963" y="5973763"/>
          <p14:tracePt t="128569" x="4017963" y="5983288"/>
          <p14:tracePt t="128576" x="4027488" y="5991225"/>
          <p14:tracePt t="128584" x="4035425" y="5991225"/>
          <p14:tracePt t="128591" x="4044950" y="5991225"/>
          <p14:tracePt t="128605" x="4052888" y="5999163"/>
          <p14:tracePt t="128614" x="4060825" y="5999163"/>
          <p14:tracePt t="128620" x="4060825" y="6008688"/>
          <p14:tracePt t="128627" x="4070350" y="6008688"/>
          <p14:tracePt t="128635" x="4086225" y="6008688"/>
          <p14:tracePt t="128649" x="4095750" y="6008688"/>
          <p14:tracePt t="128656" x="4111625" y="6008688"/>
          <p14:tracePt t="128671" x="4121150" y="6008688"/>
          <p14:tracePt t="128678" x="4129088" y="6008688"/>
          <p14:tracePt t="128685" x="4137025" y="6008688"/>
          <p14:tracePt t="128693" x="4146550" y="6008688"/>
          <p14:tracePt t="128701" x="4154488" y="6008688"/>
          <p14:tracePt t="128715" x="4171950" y="6008688"/>
          <p14:tracePt t="128722" x="4179888" y="6008688"/>
          <p14:tracePt t="128737" x="4197350" y="6008688"/>
          <p14:tracePt t="128744" x="4205288" y="6008688"/>
          <p14:tracePt t="128751" x="4205288" y="5999163"/>
          <p14:tracePt t="128758" x="4214813" y="5999163"/>
          <p14:tracePt t="128765" x="4230688" y="5991225"/>
          <p14:tracePt t="128780" x="4240213" y="5991225"/>
          <p14:tracePt t="128787" x="4248150" y="5991225"/>
          <p14:tracePt t="128801" x="4248150" y="5983288"/>
          <p14:tracePt t="128808" x="4256088" y="5983288"/>
          <p14:tracePt t="128816" x="4265613" y="5973763"/>
          <p14:tracePt t="128823" x="4273550" y="5973763"/>
          <p14:tracePt t="128837" x="4273550" y="5965825"/>
          <p14:tracePt t="128859" x="4281488" y="5965825"/>
          <p14:tracePt t="128873" x="4291013" y="5957888"/>
          <p14:tracePt t="128888" x="4291013" y="5948363"/>
          <p14:tracePt t="128910" x="4291013" y="5940425"/>
          <p14:tracePt t="128924" x="4291013" y="5932488"/>
          <p14:tracePt t="128932" x="4291013" y="5922963"/>
          <p14:tracePt t="128947" x="4291013" y="5915025"/>
          <p14:tracePt t="128953" x="4291013" y="5905500"/>
          <p14:tracePt t="128975" x="4291013" y="5897563"/>
          <p14:tracePt t="128982" x="4291013" y="5889625"/>
          <p14:tracePt t="128989" x="4291013" y="5880100"/>
          <p14:tracePt t="129011" x="4291013" y="5872163"/>
          <p14:tracePt t="129019" x="4291013" y="5864225"/>
          <p14:tracePt t="129033" x="4291013" y="5854700"/>
          <p14:tracePt t="129040" x="4291013" y="5846763"/>
          <p14:tracePt t="129054" x="4298950" y="5846763"/>
          <p14:tracePt t="129061" x="4298950" y="5838825"/>
          <p14:tracePt t="129068" x="4306888" y="5829300"/>
          <p14:tracePt t="129075" x="4306888" y="5821363"/>
          <p14:tracePt t="129090" x="4316413" y="5813425"/>
          <p14:tracePt t="129097" x="4316413" y="5803900"/>
          <p14:tracePt t="129119" x="4324350" y="5795963"/>
          <p14:tracePt t="129125" x="4324350" y="5788025"/>
          <p14:tracePt t="129133" x="4332288" y="5778500"/>
          <p14:tracePt t="129161" x="4332288" y="5770563"/>
          <p14:tracePt t="129168" x="4341813" y="5770563"/>
          <p14:tracePt t="129175" x="4341813" y="5761038"/>
          <p14:tracePt t="129190" x="4349750" y="5761038"/>
          <p14:tracePt t="129197" x="4359275" y="5761038"/>
          <p14:tracePt t="129204" x="4359275" y="5753100"/>
          <p14:tracePt t="129212" x="4367213" y="5745163"/>
          <p14:tracePt t="129219" x="4375150" y="5745163"/>
          <p14:tracePt t="129233" x="4375150" y="5735638"/>
          <p14:tracePt t="129240" x="4384675" y="5735638"/>
          <p14:tracePt t="129247" x="4392613" y="5735638"/>
          <p14:tracePt t="129262" x="4400550" y="5727700"/>
          <p14:tracePt t="129283" x="4410075" y="5727700"/>
          <p14:tracePt t="129305" x="4418013" y="5727700"/>
          <p14:tracePt t="129333" x="4425950" y="5727700"/>
          <p14:tracePt t="129355" x="4435475" y="5727700"/>
          <p14:tracePt t="129369" x="4443413" y="5735638"/>
          <p14:tracePt t="129376" x="4443413" y="5745163"/>
          <p14:tracePt t="129384" x="4443413" y="5753100"/>
          <p14:tracePt t="129405" x="4451350" y="5761038"/>
          <p14:tracePt t="129413" x="4451350" y="5770563"/>
          <p14:tracePt t="129434" x="4451350" y="5778500"/>
          <p14:tracePt t="129441" x="4451350" y="5788025"/>
          <p14:tracePt t="129456" x="4460875" y="5795963"/>
          <p14:tracePt t="129485" x="4460875" y="5803900"/>
          <p14:tracePt t="129492" x="4460875" y="5813425"/>
          <p14:tracePt t="129507" x="4460875" y="5821363"/>
          <p14:tracePt t="129514" x="4460875" y="5829300"/>
          <p14:tracePt t="129521" x="4460875" y="5838825"/>
          <p14:tracePt t="129558" x="4460875" y="5846763"/>
          <p14:tracePt t="129573" x="4460875" y="5854700"/>
          <p14:tracePt t="129609" x="4460875" y="5864225"/>
          <p14:tracePt t="129690" x="4451350" y="5864225"/>
          <p14:tracePt t="129726" x="4451350" y="5854700"/>
          <p14:tracePt t="129740" x="4451350" y="5846763"/>
          <p14:tracePt t="129763" x="4451350" y="5838825"/>
          <p14:tracePt t="129770" x="4451350" y="5829300"/>
          <p14:tracePt t="129777" x="4443413" y="5829300"/>
          <p14:tracePt t="129784" x="4443413" y="5821363"/>
          <p14:tracePt t="129799" x="4443413" y="5813425"/>
          <p14:tracePt t="129806" x="4443413" y="5803900"/>
          <p14:tracePt t="129827" x="4443413" y="5795963"/>
          <p14:tracePt t="129835" x="4443413" y="5788025"/>
          <p14:tracePt t="129842" x="4443413" y="5778500"/>
          <p14:tracePt t="129864" x="4443413" y="5770563"/>
          <p14:tracePt t="129871" x="4443413" y="5761038"/>
          <p14:tracePt t="129907" x="4443413" y="5753100"/>
          <p14:tracePt t="129921" x="4443413" y="5745163"/>
          <p14:tracePt t="129942" x="4443413" y="5735638"/>
          <p14:tracePt t="129957" x="4451350" y="5727700"/>
          <p14:tracePt t="129964" x="4460875" y="5719763"/>
          <p14:tracePt t="129979" x="4460875" y="5710238"/>
          <p14:tracePt t="129985" x="4476750" y="5710238"/>
          <p14:tracePt t="129993" x="4486275" y="5702300"/>
          <p14:tracePt t="130000" x="4486275" y="5694363"/>
          <p14:tracePt t="130007" x="4494213" y="5694363"/>
          <p14:tracePt t="130014" x="4511675" y="5684838"/>
          <p14:tracePt t="130021" x="4511675" y="5676900"/>
          <p14:tracePt t="130029" x="4519613" y="5676900"/>
          <p14:tracePt t="130036" x="4529138" y="5676900"/>
          <p14:tracePt t="130043" x="4537075" y="5668963"/>
          <p14:tracePt t="130051" x="4545013" y="5659438"/>
          <p14:tracePt t="130058" x="4554538" y="5651500"/>
          <p14:tracePt t="130066" x="4562475" y="5651500"/>
          <p14:tracePt t="130073" x="4570413" y="5651500"/>
          <p14:tracePt t="130080" x="4579938" y="5651500"/>
          <p14:tracePt t="130088" x="4579938" y="5641975"/>
          <p14:tracePt t="130111" x="4587875" y="5634038"/>
          <p14:tracePt t="130117" x="4595813" y="5634038"/>
          <p14:tracePt t="130124" x="4595813" y="5626100"/>
          <p14:tracePt t="130131" x="4605338" y="5626100"/>
          <p14:tracePt t="130138" x="4613275" y="5626100"/>
          <p14:tracePt t="130153" x="4621213" y="5626100"/>
          <p14:tracePt t="130168" x="4630738" y="5626100"/>
          <p14:tracePt t="130176" x="4638675" y="5626100"/>
          <p14:tracePt t="130197" x="4646613" y="5626100"/>
          <p14:tracePt t="130205" x="4656138" y="5626100"/>
          <p14:tracePt t="130212" x="4664075" y="5626100"/>
          <p14:tracePt t="130234" x="4664075" y="5634038"/>
          <p14:tracePt t="130241" x="4673600" y="5634038"/>
          <p14:tracePt t="130256" x="4673600" y="5641975"/>
          <p14:tracePt t="130263" x="4681538" y="5641975"/>
          <p14:tracePt t="130285" x="4681538" y="5651500"/>
          <p14:tracePt t="130292" x="4689475" y="5651500"/>
          <p14:tracePt t="130307" x="4689475" y="5659438"/>
          <p14:tracePt t="130314" x="4699000" y="5659438"/>
          <p14:tracePt t="130329" x="4706938" y="5659438"/>
          <p14:tracePt t="130345" x="4706938" y="5668963"/>
          <p14:tracePt t="130351" x="4706938" y="5676900"/>
          <p14:tracePt t="130359" x="4706938" y="5684838"/>
          <p14:tracePt t="130366" x="4714875" y="5684838"/>
          <p14:tracePt t="130381" x="4724400" y="5694363"/>
          <p14:tracePt t="130388" x="4724400" y="5702300"/>
          <p14:tracePt t="130403" x="4724400" y="5710238"/>
          <p14:tracePt t="130412" x="4732338" y="5719763"/>
          <p14:tracePt t="130425" x="4740275" y="5727700"/>
          <p14:tracePt t="130432" x="4749800" y="5727700"/>
          <p14:tracePt t="130440" x="4749800" y="5735638"/>
          <p14:tracePt t="130448" x="4749800" y="5745163"/>
          <p14:tracePt t="130455" x="4757738" y="5745163"/>
          <p14:tracePt t="130463" x="4765675" y="5745163"/>
          <p14:tracePt t="130469" x="4765675" y="5753100"/>
          <p14:tracePt t="130484" x="4765675" y="5761038"/>
          <p14:tracePt t="130491" x="4775200" y="5761038"/>
          <p14:tracePt t="130499" x="4775200" y="5770563"/>
          <p14:tracePt t="130514" x="4783138" y="5770563"/>
          <p14:tracePt t="130529" x="4791075" y="5770563"/>
          <p14:tracePt t="130535" x="4791075" y="5778500"/>
          <p14:tracePt t="130551" x="4791075" y="5788025"/>
          <p14:tracePt t="130697" x="4791075" y="5778500"/>
          <p14:tracePt t="130719" x="4800600" y="5770563"/>
          <p14:tracePt t="130726" x="4800600" y="5761038"/>
          <p14:tracePt t="130733" x="4808538" y="5753100"/>
          <p14:tracePt t="130748" x="4808538" y="5745163"/>
          <p14:tracePt t="130755" x="4808538" y="5735638"/>
          <p14:tracePt t="130763" x="4808538" y="5727700"/>
          <p14:tracePt t="130769" x="4818063" y="5719763"/>
          <p14:tracePt t="130777" x="4826000" y="5710238"/>
          <p14:tracePt t="130784" x="4833938" y="5710238"/>
          <p14:tracePt t="130791" x="4833938" y="5694363"/>
          <p14:tracePt t="130798" x="4843463" y="5684838"/>
          <p14:tracePt t="130813" x="4851400" y="5668963"/>
          <p14:tracePt t="130820" x="4851400" y="5659438"/>
          <p14:tracePt t="130828" x="4859338" y="5659438"/>
          <p14:tracePt t="130834" x="4868863" y="5651500"/>
          <p14:tracePt t="130842" x="4876800" y="5641975"/>
          <p14:tracePt t="130849" x="4884738" y="5634038"/>
          <p14:tracePt t="130856" x="4894263" y="5634038"/>
          <p14:tracePt t="130864" x="4902200" y="5634038"/>
          <p14:tracePt t="130871" x="4910138" y="5626100"/>
          <p14:tracePt t="130879" x="4919663" y="5616575"/>
          <p14:tracePt t="130885" x="4927600" y="5616575"/>
          <p14:tracePt t="130892" x="4927600" y="5608638"/>
          <p14:tracePt t="130900" x="4945063" y="5608638"/>
          <p14:tracePt t="130907" x="4953000" y="5600700"/>
          <p14:tracePt t="130914" x="4953000" y="5591175"/>
          <p14:tracePt t="130921" x="4962525" y="5591175"/>
          <p14:tracePt t="130929" x="4978400" y="5583238"/>
          <p14:tracePt t="130936" x="4978400" y="5575300"/>
          <p14:tracePt t="130945" x="4987925" y="5565775"/>
          <p14:tracePt t="130951" x="4995863" y="5565775"/>
          <p14:tracePt t="130958" x="5003800" y="5565775"/>
          <p14:tracePt t="130965" x="5013325" y="5565775"/>
          <p14:tracePt t="130972" x="5021263" y="5565775"/>
          <p14:tracePt t="130979" x="5029200" y="5557838"/>
          <p14:tracePt t="130986" x="5038725" y="5557838"/>
          <p14:tracePt t="130994" x="5046663" y="5549900"/>
          <p14:tracePt t="131008" x="5054600" y="5549900"/>
          <p14:tracePt t="131015" x="5064125" y="5549900"/>
          <p14:tracePt t="131029" x="5072063" y="5549900"/>
          <p14:tracePt t="131037" x="5080000" y="5549900"/>
          <p14:tracePt t="131044" x="5089525" y="5549900"/>
          <p14:tracePt t="131051" x="5097463" y="5549900"/>
          <p14:tracePt t="131058" x="5106988" y="5549900"/>
          <p14:tracePt t="131065" x="5114925" y="5549900"/>
          <p14:tracePt t="131080" x="5122863" y="5549900"/>
          <p14:tracePt t="131087" x="5132388" y="5549900"/>
          <p14:tracePt t="131101" x="5140325" y="5549900"/>
          <p14:tracePt t="131108" x="5148263" y="5549900"/>
          <p14:tracePt t="131116" x="5157788" y="5557838"/>
          <p14:tracePt t="131130" x="5165725" y="5557838"/>
          <p14:tracePt t="131137" x="5173663" y="5557838"/>
          <p14:tracePt t="131145" x="5183188" y="5557838"/>
          <p14:tracePt t="131152" x="5183188" y="5565775"/>
          <p14:tracePt t="131159" x="5191125" y="5565775"/>
          <p14:tracePt t="131166" x="5199063" y="5575300"/>
          <p14:tracePt t="131181" x="5208588" y="5583238"/>
          <p14:tracePt t="131188" x="5216525" y="5583238"/>
          <p14:tracePt t="131210" x="5224463" y="5583238"/>
          <p14:tracePt t="131217" x="5233988" y="5591175"/>
          <p14:tracePt t="131224" x="5241925" y="5600700"/>
          <p14:tracePt t="131239" x="5249863" y="5600700"/>
          <p14:tracePt t="131247" x="5259388" y="5600700"/>
          <p14:tracePt t="131254" x="5259388" y="5608638"/>
          <p14:tracePt t="131269" x="5267325" y="5616575"/>
          <p14:tracePt t="131277" x="5276850" y="5626100"/>
          <p14:tracePt t="131283" x="5284788" y="5626100"/>
          <p14:tracePt t="131298" x="5292725" y="5634038"/>
          <p14:tracePt t="131305" x="5302250" y="5641975"/>
          <p14:tracePt t="131328" x="5310188" y="5651500"/>
          <p14:tracePt t="131336" x="5318125" y="5659438"/>
          <p14:tracePt t="131344" x="5327650" y="5659438"/>
          <p14:tracePt t="131350" x="5327650" y="5668963"/>
          <p14:tracePt t="131365" x="5335588" y="5676900"/>
          <p14:tracePt t="131380" x="5335588" y="5684838"/>
          <p14:tracePt t="131387" x="5343525" y="5684838"/>
          <p14:tracePt t="131401" x="5343525" y="5694363"/>
          <p14:tracePt t="131424" x="5353050" y="5702300"/>
          <p14:tracePt t="131438" x="5360988" y="5702300"/>
          <p14:tracePt t="131453" x="5368925" y="5710238"/>
          <p14:tracePt t="131474" x="5368925" y="5719763"/>
          <p14:tracePt t="131489" x="5368925" y="5727700"/>
          <p14:tracePt t="131526" x="5378450" y="5735638"/>
          <p14:tracePt t="131540" x="5378450" y="5745163"/>
          <p14:tracePt t="131670" x="5368925" y="5745163"/>
          <p14:tracePt t="132329" x="5368925" y="5735638"/>
          <p14:tracePt t="132336" x="5378450" y="5735638"/>
          <p14:tracePt t="132344" x="5386388" y="5735638"/>
          <p14:tracePt t="132359" x="5394325" y="5735638"/>
          <p14:tracePt t="132366" x="5411788" y="5727700"/>
          <p14:tracePt t="132381" x="5421313" y="5719763"/>
          <p14:tracePt t="132388" x="5429250" y="5719763"/>
          <p14:tracePt t="132396" x="5437188" y="5719763"/>
          <p14:tracePt t="132403" x="5446713" y="5719763"/>
          <p14:tracePt t="132411" x="5454650" y="5719763"/>
          <p14:tracePt t="132426" x="5472113" y="5719763"/>
          <p14:tracePt t="132433" x="5480050" y="5719763"/>
          <p14:tracePt t="132447" x="5497513" y="5719763"/>
          <p14:tracePt t="132454" x="5505450" y="5719763"/>
          <p14:tracePt t="132469" x="5505450" y="5727700"/>
          <p14:tracePt t="132477" x="5513388" y="5727700"/>
          <p14:tracePt t="132484" x="5522913" y="5727700"/>
          <p14:tracePt t="132499" x="5530850" y="5727700"/>
          <p14:tracePt t="132506" x="5538788" y="5735638"/>
          <p14:tracePt t="132514" x="5548313" y="5735638"/>
          <p14:tracePt t="132528" x="5556250" y="5735638"/>
          <p14:tracePt t="132535" x="5565775" y="5735638"/>
          <p14:tracePt t="132543" x="5573713" y="5745163"/>
          <p14:tracePt t="132550" x="5581650" y="5745163"/>
          <p14:tracePt t="132557" x="5591175" y="5745163"/>
          <p14:tracePt t="132572" x="5599113" y="5753100"/>
          <p14:tracePt t="132579" x="5607050" y="5753100"/>
          <p14:tracePt t="132586" x="5616575" y="5753100"/>
          <p14:tracePt t="132594" x="5616575" y="5761038"/>
          <p14:tracePt t="132601" x="5624513" y="5761038"/>
          <p14:tracePt t="132610" x="5632450" y="5770563"/>
          <p14:tracePt t="132630" x="5641975" y="5770563"/>
          <p14:tracePt t="132637" x="5649913" y="5770563"/>
          <p14:tracePt t="132644" x="5649913" y="5778500"/>
          <p14:tracePt t="132652" x="5657850" y="5778500"/>
          <p14:tracePt t="132660" x="5657850" y="5788025"/>
          <p14:tracePt t="132688" x="5667375" y="5788025"/>
          <p14:tracePt t="132703" x="5675313" y="5788025"/>
          <p14:tracePt t="132733" x="5675313" y="5795963"/>
          <p14:tracePt t="132740" x="5683250" y="5795963"/>
          <p14:tracePt t="132755" x="5692775" y="5795963"/>
          <p14:tracePt t="132769" x="5692775" y="5803900"/>
          <p14:tracePt t="132799" x="5692775" y="5813425"/>
          <p14:tracePt t="132835" x="5692775" y="5821363"/>
          <p14:tracePt t="132849" x="5700713" y="5821363"/>
          <p14:tracePt t="132856" x="5700713" y="5829300"/>
          <p14:tracePt t="132893" x="5700713" y="5838825"/>
          <p14:tracePt t="132908" x="5700713" y="5846763"/>
          <p14:tracePt t="132923" x="5700713" y="5854700"/>
          <p14:tracePt t="132959" x="5700713" y="5864225"/>
          <p14:tracePt t="132974" x="5700713" y="5872163"/>
          <p14:tracePt t="133010" x="5700713" y="5880100"/>
          <p14:tracePt t="133025" x="5700713" y="5889625"/>
          <p14:tracePt t="133062" x="5700713" y="5897563"/>
          <p14:tracePt t="133309" x="5692775" y="5897563"/>
          <p14:tracePt t="133331" x="5692775" y="5889625"/>
          <p14:tracePt t="133345" x="5692775" y="5880100"/>
          <p14:tracePt t="133405" x="5692775" y="5872163"/>
          <p14:tracePt t="133412" x="5683250" y="5872163"/>
          <p14:tracePt t="133419" x="5683250" y="5864225"/>
          <p14:tracePt t="133464" x="5675313" y="5864225"/>
          <p14:tracePt t="133501" x="5667375" y="5864225"/>
          <p14:tracePt t="134007" x="5657850" y="5864225"/>
          <p14:tracePt t="134022" x="5649913" y="5864225"/>
          <p14:tracePt t="134067" x="5641975" y="5854700"/>
          <p14:tracePt t="134096" x="5641975" y="5846763"/>
          <p14:tracePt t="134118" x="5641975" y="5838825"/>
          <p14:tracePt t="134170" x="5641975" y="5829300"/>
          <p14:tracePt t="134207" x="5641975" y="5821363"/>
          <p14:tracePt t="134702" x="5641975" y="5829300"/>
          <p14:tracePt t="134739" x="5632450" y="5829300"/>
          <p14:tracePt t="134747" x="5632450" y="5838825"/>
          <p14:tracePt t="134762" x="5632450" y="5846763"/>
          <p14:tracePt t="134991" x="5632450" y="5838825"/>
          <p14:tracePt t="135013" x="5632450" y="5829300"/>
          <p14:tracePt t="135020" x="5632450" y="5821363"/>
          <p14:tracePt t="135035" x="5632450" y="5813425"/>
          <p14:tracePt t="135043" x="5632450" y="5803900"/>
          <p14:tracePt t="135058" x="5632450" y="5795963"/>
          <p14:tracePt t="135079" x="5632450" y="5788025"/>
          <p14:tracePt t="135101" x="5632450" y="5778500"/>
          <p14:tracePt t="135109" x="5641975" y="5778500"/>
          <p14:tracePt t="135131" x="5649913" y="5770563"/>
          <p14:tracePt t="135146" x="5657850" y="5770563"/>
          <p14:tracePt t="135168" x="5657850" y="5761038"/>
          <p14:tracePt t="135183" x="5667375" y="5753100"/>
          <p14:tracePt t="135197" x="5675313" y="5753100"/>
          <p14:tracePt t="135279" x="5683250" y="5753100"/>
          <p14:tracePt t="135301" x="5692775" y="5753100"/>
          <p14:tracePt t="135352" x="5700713" y="5753100"/>
          <p14:tracePt t="135396" x="5700713" y="5761038"/>
          <p14:tracePt t="135426" x="5708650" y="5761038"/>
          <p14:tracePt t="135433" x="5708650" y="5770563"/>
          <p14:tracePt t="135463" x="5708650" y="5778500"/>
          <p14:tracePt t="135477" x="5708650" y="5788025"/>
          <p14:tracePt t="135499" x="5708650" y="5795963"/>
          <p14:tracePt t="135522" x="5708650" y="5803900"/>
          <p14:tracePt t="135537" x="5708650" y="5813425"/>
          <p14:tracePt t="135574" x="5708650" y="5821363"/>
          <p14:tracePt t="135589" x="5708650" y="5829300"/>
          <p14:tracePt t="135626" x="5708650" y="5838825"/>
          <p14:tracePt t="135641" x="5708650" y="5846763"/>
          <p14:tracePt t="135664" x="5708650" y="5854700"/>
          <p14:tracePt t="137355" x="5573713" y="5905500"/>
          <p14:tracePt t="137362" x="5360988" y="5983288"/>
          <p14:tracePt t="137369" x="5165725" y="6102350"/>
          <p14:tracePt t="137376" x="5072063" y="6143625"/>
          <p14:tracePt t="137383" x="5021263" y="6178550"/>
          <p14:tracePt t="137390" x="4953000" y="6229350"/>
          <p14:tracePt t="137397" x="4868863" y="6297613"/>
          <p14:tracePt t="137405" x="4757738" y="6381750"/>
          <p14:tracePt t="137411" x="4638675" y="6467475"/>
          <p14:tracePt t="137418" x="4545013" y="6535738"/>
          <p14:tracePt t="137425" x="4451350" y="6594475"/>
          <p14:tracePt t="137433" x="4375150" y="6637338"/>
          <p14:tracePt t="137440" x="4359275" y="6654800"/>
          <p14:tracePt t="137447" x="4324350" y="6670675"/>
          <p14:tracePt t="137455" x="4298950" y="6688138"/>
          <p14:tracePt t="137461" x="4273550" y="6696075"/>
          <p14:tracePt t="137468" x="4256088" y="6705600"/>
          <p14:tracePt t="137476" x="4248150" y="6713538"/>
          <p14:tracePt t="137483" x="4222750" y="6721475"/>
          <p14:tracePt t="137490" x="4197350" y="6738938"/>
          <p14:tracePt t="137497" x="4171950" y="6756400"/>
          <p14:tracePt t="137505" x="4137025" y="6764338"/>
          <p14:tracePt t="137511" x="4103688" y="6772275"/>
          <p14:tracePt t="137518" x="4078288" y="6781800"/>
          <p14:tracePt t="137525" x="4044950" y="6799263"/>
          <p14:tracePt t="137532" x="4010025" y="6807200"/>
          <p14:tracePt t="137539" x="3984625" y="6824663"/>
          <p14:tracePt t="137546" x="3959225" y="6832600"/>
          <p14:tracePt t="137554" x="3941763" y="6832600"/>
          <p14:tracePt t="137568" x="3925888" y="6840538"/>
          <p14:tracePt t="137575" x="3916363" y="6850063"/>
          <p14:tracePt t="13844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B23B92-0F0D-4C02-9308-F3DC965FDDAF}"/>
              </a:ext>
            </a:extLst>
          </p:cNvPr>
          <p:cNvSpPr txBox="1"/>
          <p:nvPr/>
        </p:nvSpPr>
        <p:spPr>
          <a:xfrm>
            <a:off x="695325" y="4086225"/>
            <a:ext cx="94371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What is the most popular dinner?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What is the least popular dinner?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How many more children prefer spaghetti Bolognese than sausages and mash?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What is the difference between the most popular and least popular dinners?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31B46E5-268C-417F-B172-2C08EAE1C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9" y="463982"/>
            <a:ext cx="7479626" cy="3416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99D1354-3391-4D52-A94E-0E79745D02F1}"/>
              </a:ext>
            </a:extLst>
          </p:cNvPr>
          <p:cNvGrpSpPr/>
          <p:nvPr/>
        </p:nvGrpSpPr>
        <p:grpSpPr>
          <a:xfrm>
            <a:off x="2698334" y="1089060"/>
            <a:ext cx="1637010" cy="2572146"/>
            <a:chOff x="4092128" y="3228578"/>
            <a:chExt cx="1637010" cy="25721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1CE0D3-D04B-4D64-A361-F517F20EC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2128" y="3228578"/>
              <a:ext cx="360810" cy="3143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D110A8-6E7E-4F2F-A6A5-6E6EC773D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1538" y="4585229"/>
              <a:ext cx="360810" cy="3143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7B1529-2499-469C-B540-308FA2A6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4850" y="4134643"/>
              <a:ext cx="360810" cy="3143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D1DFE9-FBB1-42A2-9B36-FF4D0159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1538" y="4134644"/>
              <a:ext cx="360810" cy="3143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23E3EC-A12A-4D73-83BB-F82C10AD6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571" y="4134642"/>
              <a:ext cx="360810" cy="3143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8DF642-04DE-456B-8027-8C9B8510F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571" y="4553478"/>
              <a:ext cx="360810" cy="3143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B15C71-EAB8-47F0-B963-2CBC640A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6333" y="5010147"/>
              <a:ext cx="360810" cy="3143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B70413-7E67-45BE-9072-4E1BBB9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8738" y="5486399"/>
              <a:ext cx="360810" cy="3143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4191D3-B225-49BD-BAC7-B8DE40F9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1538" y="5486399"/>
              <a:ext cx="360810" cy="3143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E21693-5AAA-4396-8DFD-F13DF1A7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4338" y="5486399"/>
              <a:ext cx="360810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0FFBDEE-1C67-494B-86C5-A62983AB5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5148" y="3228578"/>
              <a:ext cx="122112" cy="3143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B3E322-DB82-4CA1-953A-CCC348305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7026" y="5486399"/>
              <a:ext cx="122112" cy="3143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1789A37-907D-4B47-928E-D63B01DA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121499" y="4585229"/>
              <a:ext cx="88878" cy="3143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7517262-2536-4FC7-99C7-E0436BAD6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1571" y="3674186"/>
              <a:ext cx="238125" cy="32917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2DF10FB-29D3-4748-9724-908B640EF3A7}"/>
              </a:ext>
            </a:extLst>
          </p:cNvPr>
          <p:cNvSpPr txBox="1"/>
          <p:nvPr/>
        </p:nvSpPr>
        <p:spPr>
          <a:xfrm>
            <a:off x="10132524" y="4086225"/>
            <a:ext cx="18501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Pizza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Beans on Toast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4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13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005C87-826F-49B6-B3EF-859F043CCB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12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59"/>
    </mc:Choice>
    <mc:Fallback>
      <p:transition spd="slow" advTm="17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14082" x="3784600" y="6235700"/>
          <p14:tracePt t="14585" x="3008313" y="6654800"/>
          <p14:tracePt t="14592" x="3008313" y="6518275"/>
          <p14:tracePt t="14599" x="3016250" y="6391275"/>
          <p14:tracePt t="14606" x="3041650" y="6288088"/>
          <p14:tracePt t="14613" x="3049588" y="6203950"/>
          <p14:tracePt t="14621" x="3067050" y="6110288"/>
          <p14:tracePt t="14628" x="3084513" y="6049963"/>
          <p14:tracePt t="14635" x="3092450" y="5991225"/>
          <p14:tracePt t="14642" x="3109913" y="5932488"/>
          <p14:tracePt t="14648" x="3127375" y="5897563"/>
          <p14:tracePt t="14656" x="3152775" y="5846763"/>
          <p14:tracePt t="14663" x="3152775" y="5813425"/>
          <p14:tracePt t="14671" x="3160713" y="5778500"/>
          <p14:tracePt t="14678" x="3194050" y="5745163"/>
          <p14:tracePt t="14685" x="3203575" y="5719763"/>
          <p14:tracePt t="14692" x="3211513" y="5702300"/>
          <p14:tracePt t="14699" x="3219450" y="5684838"/>
          <p14:tracePt t="14706" x="3236913" y="5668963"/>
          <p14:tracePt t="14713" x="3236913" y="5659438"/>
          <p14:tracePt t="14720" x="3254375" y="5651500"/>
          <p14:tracePt t="14727" x="3254375" y="5641975"/>
          <p14:tracePt t="14734" x="3270250" y="5626100"/>
          <p14:tracePt t="14741" x="3297238" y="5600700"/>
          <p14:tracePt t="14748" x="3322638" y="5557838"/>
          <p14:tracePt t="14757" x="3338513" y="5540375"/>
          <p14:tracePt t="14763" x="3363913" y="5497513"/>
          <p14:tracePt t="14770" x="3389313" y="5464175"/>
          <p14:tracePt t="14777" x="3432175" y="5413375"/>
          <p14:tracePt t="14784" x="3467100" y="5362575"/>
          <p14:tracePt t="14791" x="3492500" y="5327650"/>
          <p14:tracePt t="14798" x="3517900" y="5294313"/>
          <p14:tracePt t="14807" x="3543300" y="5268913"/>
          <p14:tracePt t="14812" x="3559175" y="5243513"/>
          <p14:tracePt t="14819" x="3586163" y="5226050"/>
          <p14:tracePt t="14826" x="3602038" y="5200650"/>
          <p14:tracePt t="14833" x="3627438" y="5175250"/>
          <p14:tracePt t="14840" x="3644900" y="5157788"/>
          <p14:tracePt t="14847" x="3670300" y="5141913"/>
          <p14:tracePt t="14855" x="3695700" y="5124450"/>
          <p14:tracePt t="14862" x="3721100" y="5106988"/>
          <p14:tracePt t="14869" x="3746500" y="5091113"/>
          <p14:tracePt t="14876" x="3763963" y="5073650"/>
          <p14:tracePt t="14883" x="3789363" y="5056188"/>
          <p14:tracePt t="14890" x="3814763" y="5038725"/>
          <p14:tracePt t="14897" x="3848100" y="5013325"/>
          <p14:tracePt t="14906" x="3890963" y="4987925"/>
          <p14:tracePt t="14911" x="3925888" y="4962525"/>
          <p14:tracePt t="14918" x="3959225" y="4919663"/>
          <p14:tracePt t="14926" x="4002088" y="4894263"/>
          <p14:tracePt t="14933" x="4052888" y="4860925"/>
          <p14:tracePt t="14940" x="4103688" y="4827588"/>
          <p14:tracePt t="14947" x="4154488" y="4784725"/>
          <p14:tracePt t="14954" x="4197350" y="4749800"/>
          <p14:tracePt t="14961" x="4248150" y="4724400"/>
          <p14:tracePt t="14968" x="4291013" y="4683125"/>
          <p14:tracePt t="14975" x="4324350" y="4657725"/>
          <p14:tracePt t="14983" x="4359275" y="4630738"/>
          <p14:tracePt t="14990" x="4400550" y="4605338"/>
          <p14:tracePt t="14997" x="4435475" y="4572000"/>
          <p14:tracePt t="15004" x="4468813" y="4554538"/>
          <p14:tracePt t="15011" x="4511675" y="4529138"/>
          <p14:tracePt t="15018" x="4529138" y="4513263"/>
          <p14:tracePt t="15025" x="4562475" y="4503738"/>
          <p14:tracePt t="15032" x="4587875" y="4495800"/>
          <p14:tracePt t="15039" x="4613275" y="4486275"/>
          <p14:tracePt t="15046" x="4630738" y="4478338"/>
          <p14:tracePt t="15054" x="4656138" y="4478338"/>
          <p14:tracePt t="15061" x="4681538" y="4470400"/>
          <p14:tracePt t="15068" x="4706938" y="4460875"/>
          <p14:tracePt t="15075" x="4732338" y="4445000"/>
          <p14:tracePt t="15082" x="4757738" y="4445000"/>
          <p14:tracePt t="15089" x="4783138" y="4435475"/>
          <p14:tracePt t="15096" x="4818063" y="4427538"/>
          <p14:tracePt t="15103" x="4843463" y="4427538"/>
          <p14:tracePt t="15110" x="4859338" y="4419600"/>
          <p14:tracePt t="15121" x="4894263" y="4419600"/>
          <p14:tracePt t="15124" x="4919663" y="4419600"/>
          <p14:tracePt t="15131" x="4927600" y="4419600"/>
          <p14:tracePt t="15138" x="4935538" y="4419600"/>
          <p14:tracePt t="15145" x="4945063" y="4419600"/>
          <p14:tracePt t="15154" x="4953000" y="4419600"/>
          <p14:tracePt t="15160" x="4970463" y="4419600"/>
          <p14:tracePt t="15175" x="4978400" y="4419600"/>
          <p14:tracePt t="15182" x="4987925" y="4419600"/>
          <p14:tracePt t="15189" x="4995863" y="4419600"/>
          <p14:tracePt t="15204" x="5003800" y="4419600"/>
          <p14:tracePt t="15210" x="5013325" y="4419600"/>
          <p14:tracePt t="15239" x="5021263" y="4419600"/>
          <p14:tracePt t="15260" x="5029200" y="4419600"/>
          <p14:tracePt t="15268" x="5029200" y="4410075"/>
          <p14:tracePt t="15275" x="5038725" y="4410075"/>
          <p14:tracePt t="15310" x="5038725" y="4402138"/>
          <p14:tracePt t="15317" x="5046663" y="4402138"/>
          <p14:tracePt t="15332" x="5046663" y="4394200"/>
          <p14:tracePt t="15346" x="5046663" y="4384675"/>
          <p14:tracePt t="15382" x="5046663" y="4376738"/>
          <p14:tracePt t="15396" x="5046663" y="4368800"/>
          <p14:tracePt t="15432" x="5046663" y="4359275"/>
          <p14:tracePt t="15439" x="5046663" y="4351338"/>
          <p14:tracePt t="15454" x="5046663" y="4341813"/>
          <p14:tracePt t="15468" x="5046663" y="4333875"/>
          <p14:tracePt t="15475" x="5046663" y="4325938"/>
          <p14:tracePt t="15504" x="5046663" y="4316413"/>
          <p14:tracePt t="15525" x="5046663" y="4308475"/>
          <p14:tracePt t="15561" x="5046663" y="4300538"/>
          <p14:tracePt t="18058" x="5038725" y="4300538"/>
          <p14:tracePt t="18072" x="5029200" y="4300538"/>
          <p14:tracePt t="18087" x="5021263" y="4300538"/>
          <p14:tracePt t="18122" x="5013325" y="4300538"/>
          <p14:tracePt t="18136" x="5003800" y="4300538"/>
          <p14:tracePt t="18157" x="4995863" y="4300538"/>
          <p14:tracePt t="18171" x="4987925" y="4300538"/>
          <p14:tracePt t="18179" x="4978400" y="4300538"/>
          <p14:tracePt t="18193" x="4970463" y="4300538"/>
          <p14:tracePt t="18200" x="4962525" y="4300538"/>
          <p14:tracePt t="18228" x="4953000" y="4300538"/>
          <p14:tracePt t="18242" x="4945063" y="4300538"/>
          <p14:tracePt t="18264" x="4935538" y="4300538"/>
          <p14:tracePt t="18647" x="4927600" y="4300538"/>
          <p14:tracePt t="18675" x="4919663" y="4300538"/>
          <p14:tracePt t="22815" x="4935538" y="4308475"/>
          <p14:tracePt t="22822" x="4935538" y="4316413"/>
          <p14:tracePt t="22829" x="4945063" y="4325938"/>
          <p14:tracePt t="22836" x="4962525" y="4333875"/>
          <p14:tracePt t="22844" x="4970463" y="4341813"/>
          <p14:tracePt t="22850" x="4970463" y="4359275"/>
          <p14:tracePt t="22858" x="4978400" y="4359275"/>
          <p14:tracePt t="22873" x="4987925" y="4368800"/>
          <p14:tracePt t="22880" x="4987925" y="4376738"/>
          <p14:tracePt t="22887" x="4995863" y="4376738"/>
          <p14:tracePt t="22894" x="5003800" y="4394200"/>
          <p14:tracePt t="22901" x="5013325" y="4402138"/>
          <p14:tracePt t="22915" x="5013325" y="4419600"/>
          <p14:tracePt t="22922" x="5021263" y="4427538"/>
          <p14:tracePt t="22930" x="5029200" y="4427538"/>
          <p14:tracePt t="22936" x="5038725" y="4435475"/>
          <p14:tracePt t="22943" x="5038725" y="4452938"/>
          <p14:tracePt t="22958" x="5046663" y="4460875"/>
          <p14:tracePt t="22965" x="5054600" y="4470400"/>
          <p14:tracePt t="22972" x="5054600" y="4478338"/>
          <p14:tracePt t="22980" x="5054600" y="4486275"/>
          <p14:tracePt t="22986" x="5054600" y="4495800"/>
          <p14:tracePt t="22993" x="5054600" y="4503738"/>
          <p14:tracePt t="23000" x="5064125" y="4521200"/>
          <p14:tracePt t="23007" x="5064125" y="4529138"/>
          <p14:tracePt t="23015" x="5064125" y="4538663"/>
          <p14:tracePt t="23021" x="5072063" y="4554538"/>
          <p14:tracePt t="23036" x="5080000" y="4572000"/>
          <p14:tracePt t="23043" x="5080000" y="4589463"/>
          <p14:tracePt t="23057" x="5080000" y="4605338"/>
          <p14:tracePt t="23064" x="5080000" y="4614863"/>
          <p14:tracePt t="23071" x="5080000" y="4622800"/>
          <p14:tracePt t="23079" x="5080000" y="4648200"/>
          <p14:tracePt t="23085" x="5080000" y="4657725"/>
          <p14:tracePt t="23093" x="5080000" y="4673600"/>
          <p14:tracePt t="23113" x="5080000" y="4708525"/>
          <p14:tracePt t="23115" x="5080000" y="4733925"/>
          <p14:tracePt t="23121" x="5072063" y="4767263"/>
          <p14:tracePt t="23128" x="5072063" y="4784725"/>
          <p14:tracePt t="23135" x="5064125" y="4802188"/>
          <p14:tracePt t="23143" x="5054600" y="4827588"/>
          <p14:tracePt t="23157" x="5046663" y="4843463"/>
          <p14:tracePt t="23165" x="5046663" y="4852988"/>
          <p14:tracePt t="23179" x="5038725" y="4860925"/>
          <p14:tracePt t="23186" x="5038725" y="4868863"/>
          <p14:tracePt t="23193" x="5029200" y="4868863"/>
          <p14:tracePt t="23200" x="5029200" y="4878388"/>
          <p14:tracePt t="23215" x="5029200" y="4886325"/>
          <p14:tracePt t="23222" x="5029200" y="4894263"/>
          <p14:tracePt t="23229" x="5021263" y="4894263"/>
          <p14:tracePt t="23244" x="5021263" y="4903788"/>
          <p14:tracePt t="23251" x="5013325" y="4903788"/>
          <p14:tracePt t="23258" x="5013325" y="4911725"/>
          <p14:tracePt t="23273" x="5013325" y="4919663"/>
          <p14:tracePt t="23280" x="5003800" y="4919663"/>
          <p14:tracePt t="23302" x="4995863" y="4929188"/>
          <p14:tracePt t="23316" x="4987925" y="4929188"/>
          <p14:tracePt t="23323" x="4987925" y="4937125"/>
          <p14:tracePt t="23346" x="4987925" y="4946650"/>
          <p14:tracePt t="23367" x="4987925" y="4954588"/>
          <p14:tracePt t="23381" x="4987925" y="4962525"/>
          <p14:tracePt t="23417" x="4987925" y="4972050"/>
          <p14:tracePt t="26211" x="4987925" y="4962525"/>
          <p14:tracePt t="26225" x="4987925" y="4954588"/>
          <p14:tracePt t="26239" x="4987925" y="4946650"/>
          <p14:tracePt t="26261" x="4987925" y="4937125"/>
          <p14:tracePt t="26282" x="4987925" y="4929188"/>
          <p14:tracePt t="26303" x="4987925" y="4919663"/>
          <p14:tracePt t="26311" x="4987925" y="4911725"/>
          <p14:tracePt t="26317" x="4987925" y="4903788"/>
          <p14:tracePt t="26331" x="4987925" y="4894263"/>
          <p14:tracePt t="26338" x="4987925" y="4886325"/>
          <p14:tracePt t="26360" x="4987925" y="4878388"/>
          <p14:tracePt t="26367" x="4987925" y="4868863"/>
          <p14:tracePt t="26374" x="4987925" y="4860925"/>
          <p14:tracePt t="26402" x="4987925" y="4852988"/>
          <p14:tracePt t="26416" x="4987925" y="4843463"/>
          <p14:tracePt t="26452" x="4987925" y="4835525"/>
          <p14:tracePt t="26466" x="4987925" y="4827588"/>
          <p14:tracePt t="26480" x="4987925" y="4818063"/>
          <p14:tracePt t="26516" x="4978400" y="4818063"/>
          <p14:tracePt t="26530" x="4970463" y="4818063"/>
          <p14:tracePt t="29838" x="4978400" y="4818063"/>
          <p14:tracePt t="29845" x="4995863" y="4818063"/>
          <p14:tracePt t="29852" x="5013325" y="4818063"/>
          <p14:tracePt t="29859" x="5021263" y="4818063"/>
          <p14:tracePt t="29866" x="5029200" y="4818063"/>
          <p14:tracePt t="29874" x="5038725" y="4818063"/>
          <p14:tracePt t="29881" x="5046663" y="4818063"/>
          <p14:tracePt t="29888" x="5054600" y="4818063"/>
          <p14:tracePt t="29895" x="5072063" y="4818063"/>
          <p14:tracePt t="29903" x="5080000" y="4818063"/>
          <p14:tracePt t="29910" x="5089525" y="4818063"/>
          <p14:tracePt t="29917" x="5106988" y="4818063"/>
          <p14:tracePt t="29931" x="5122863" y="4818063"/>
          <p14:tracePt t="29939" x="5140325" y="4818063"/>
          <p14:tracePt t="29946" x="5148263" y="4818063"/>
          <p14:tracePt t="29953" x="5157788" y="4818063"/>
          <p14:tracePt t="29960" x="5173663" y="4818063"/>
          <p14:tracePt t="29967" x="5191125" y="4818063"/>
          <p14:tracePt t="29974" x="5216525" y="4827588"/>
          <p14:tracePt t="29981" x="5224463" y="4835525"/>
          <p14:tracePt t="29989" x="5259388" y="4852988"/>
          <p14:tracePt t="29996" x="5284788" y="4860925"/>
          <p14:tracePt t="30004" x="5310188" y="4868863"/>
          <p14:tracePt t="30011" x="5327650" y="4878388"/>
          <p14:tracePt t="30018" x="5343525" y="4894263"/>
          <p14:tracePt t="30025" x="5360988" y="4894263"/>
          <p14:tracePt t="30032" x="5378450" y="4911725"/>
          <p14:tracePt t="30040" x="5394325" y="4919663"/>
          <p14:tracePt t="30047" x="5411788" y="4937125"/>
          <p14:tracePt t="30054" x="5429250" y="4946650"/>
          <p14:tracePt t="30061" x="5446713" y="4962525"/>
          <p14:tracePt t="30068" x="5462588" y="4972050"/>
          <p14:tracePt t="30076" x="5472113" y="4979988"/>
          <p14:tracePt t="30083" x="5487988" y="4997450"/>
          <p14:tracePt t="30091" x="5505450" y="5013325"/>
          <p14:tracePt t="30098" x="5522913" y="5022850"/>
          <p14:tracePt t="30106" x="5530850" y="5038725"/>
          <p14:tracePt t="30124" x="5556250" y="5073650"/>
          <p14:tracePt t="30127" x="5565775" y="5091113"/>
          <p14:tracePt t="30134" x="5581650" y="5106988"/>
          <p14:tracePt t="30141" x="5599113" y="5132388"/>
          <p14:tracePt t="30148" x="5607050" y="5149850"/>
          <p14:tracePt t="30155" x="5616575" y="5175250"/>
          <p14:tracePt t="30162" x="5624513" y="5192713"/>
          <p14:tracePt t="30169" x="5632450" y="5208588"/>
          <p14:tracePt t="30176" x="5649913" y="5235575"/>
          <p14:tracePt t="30183" x="5657850" y="5260975"/>
          <p14:tracePt t="30191" x="5667375" y="5276850"/>
          <p14:tracePt t="30198" x="5675313" y="5294313"/>
          <p14:tracePt t="30206" x="5683250" y="5319713"/>
          <p14:tracePt t="30212" x="5692775" y="5337175"/>
          <p14:tracePt t="30219" x="5692775" y="5353050"/>
          <p14:tracePt t="30226" x="5692775" y="5362575"/>
          <p14:tracePt t="30234" x="5692775" y="5370513"/>
          <p14:tracePt t="30248" x="5700713" y="5387975"/>
          <p14:tracePt t="30256" x="5700713" y="5405438"/>
          <p14:tracePt t="30262" x="5708650" y="5413375"/>
          <p14:tracePt t="30269" x="5708650" y="5421313"/>
          <p14:tracePt t="30277" x="5718175" y="5438775"/>
          <p14:tracePt t="30284" x="5726113" y="5456238"/>
          <p14:tracePt t="30291" x="5726113" y="5481638"/>
          <p14:tracePt t="30299" x="5726113" y="5497513"/>
          <p14:tracePt t="30307" x="5726113" y="5514975"/>
          <p14:tracePt t="30313" x="5735638" y="5532438"/>
          <p14:tracePt t="30320" x="5735638" y="5540375"/>
          <p14:tracePt t="30334" x="5735638" y="5549900"/>
          <p14:tracePt t="30342" x="5735638" y="5557838"/>
          <p14:tracePt t="30349" x="5735638" y="5565775"/>
          <p14:tracePt t="30363" x="5735638" y="5575300"/>
          <p14:tracePt t="30370" x="5735638" y="5583238"/>
          <p14:tracePt t="30392" x="5735638" y="5591175"/>
          <p14:tracePt t="30407" x="5735638" y="5600700"/>
          <p14:tracePt t="30442" x="5735638" y="5608638"/>
          <p14:tracePt t="30457" x="5735638" y="5616575"/>
          <p14:tracePt t="30478" x="5735638" y="5626100"/>
          <p14:tracePt t="30528" x="5735638" y="5634038"/>
          <p14:tracePt t="30564" x="5735638" y="5641975"/>
          <p14:tracePt t="30600" x="5726113" y="5641975"/>
          <p14:tracePt t="30629" x="5718175" y="5641975"/>
          <p14:tracePt t="30679" x="5708650" y="5634038"/>
          <p14:tracePt t="30693" x="5700713" y="5634038"/>
          <p14:tracePt t="30708" x="5700713" y="5626100"/>
          <p14:tracePt t="30722" x="5700713" y="5616575"/>
          <p14:tracePt t="30729" x="5700713" y="5608638"/>
          <p14:tracePt t="30737" x="5692775" y="5608638"/>
          <p14:tracePt t="30744" x="5692775" y="5600700"/>
          <p14:tracePt t="30758" x="5683250" y="5591175"/>
          <p14:tracePt t="30794" x="5683250" y="5583238"/>
          <p14:tracePt t="37886" x="5683250" y="5565775"/>
          <p14:tracePt t="37893" x="5683250" y="5540375"/>
          <p14:tracePt t="37900" x="5683250" y="5507038"/>
          <p14:tracePt t="37907" x="5675313" y="5472113"/>
          <p14:tracePt t="37914" x="5675313" y="5438775"/>
          <p14:tracePt t="37921" x="5667375" y="5413375"/>
          <p14:tracePt t="37928" x="5657850" y="5380038"/>
          <p14:tracePt t="37936" x="5649913" y="5319713"/>
          <p14:tracePt t="37942" x="5649913" y="5260975"/>
          <p14:tracePt t="37951" x="5641975" y="5200650"/>
          <p14:tracePt t="37957" x="5632450" y="5157788"/>
          <p14:tracePt t="37964" x="5624513" y="5106988"/>
          <p14:tracePt t="37971" x="5599113" y="5048250"/>
          <p14:tracePt t="37978" x="5591175" y="4997450"/>
          <p14:tracePt t="37985" x="5581650" y="4954588"/>
          <p14:tracePt t="37992" x="5573713" y="4894263"/>
          <p14:tracePt t="38001" x="5573713" y="4852988"/>
          <p14:tracePt t="38006" x="5565775" y="4802188"/>
          <p14:tracePt t="38014" x="5556250" y="4759325"/>
          <p14:tracePt t="38021" x="5548313" y="4716463"/>
          <p14:tracePt t="38028" x="5538788" y="4683125"/>
          <p14:tracePt t="38035" x="5530850" y="4648200"/>
          <p14:tracePt t="38042" x="5530850" y="4630738"/>
          <p14:tracePt t="38051" x="5530850" y="4622800"/>
          <p14:tracePt t="38056" x="5522913" y="4605338"/>
          <p14:tracePt t="38064" x="5522913" y="4597400"/>
          <p14:tracePt t="38071" x="5513388" y="4597400"/>
          <p14:tracePt t="38078" x="5513388" y="4589463"/>
          <p14:tracePt t="38085" x="5505450" y="4572000"/>
          <p14:tracePt t="38092" x="5497513" y="4564063"/>
          <p14:tracePt t="38100" x="5497513" y="4554538"/>
          <p14:tracePt t="38106" x="5487988" y="4538663"/>
          <p14:tracePt t="38116" x="5487988" y="4513263"/>
          <p14:tracePt t="38121" x="5480050" y="4486275"/>
          <p14:tracePt t="38128" x="5462588" y="4445000"/>
          <p14:tracePt t="38135" x="5454650" y="4394200"/>
          <p14:tracePt t="38142" x="5437188" y="4341813"/>
          <p14:tracePt t="38151" x="5411788" y="4300538"/>
          <p14:tracePt t="38156" x="5394325" y="4265613"/>
          <p14:tracePt t="38163" x="5386388" y="4232275"/>
          <p14:tracePt t="38170" x="5368925" y="4197350"/>
          <p14:tracePt t="38177" x="5353050" y="4171950"/>
          <p14:tracePt t="38184" x="5343525" y="4138613"/>
          <p14:tracePt t="38191" x="5335588" y="4113213"/>
          <p14:tracePt t="38201" x="5310188" y="4070350"/>
          <p14:tracePt t="38206" x="5292725" y="4019550"/>
          <p14:tracePt t="38213" x="5259388" y="3960813"/>
          <p14:tracePt t="38220" x="5233988" y="3883025"/>
          <p14:tracePt t="38227" x="5208588" y="3806825"/>
          <p14:tracePt t="38234" x="5173663" y="3730625"/>
          <p14:tracePt t="38241" x="5157788" y="3662363"/>
          <p14:tracePt t="38249" x="5148263" y="3586163"/>
          <p14:tracePt t="38256" x="5122863" y="3527425"/>
          <p14:tracePt t="38263" x="5106988" y="3475038"/>
          <p14:tracePt t="38270" x="5089525" y="3416300"/>
          <p14:tracePt t="38277" x="5072063" y="3365500"/>
          <p14:tracePt t="38284" x="5064125" y="3322638"/>
          <p14:tracePt t="38291" x="5046663" y="3271838"/>
          <p14:tracePt t="38299" x="5038725" y="3254375"/>
          <p14:tracePt t="38306" x="5029200" y="3238500"/>
          <p14:tracePt t="38313" x="5029200" y="3228975"/>
          <p14:tracePt t="38327" x="5029200" y="3221038"/>
          <p14:tracePt t="38334" x="5021263" y="3211513"/>
          <p14:tracePt t="38341" x="5021263" y="3203575"/>
          <p14:tracePt t="38349" x="5013325" y="3203575"/>
          <p14:tracePt t="38355" x="5003800" y="3186113"/>
          <p14:tracePt t="38362" x="5003800" y="3170238"/>
          <p14:tracePt t="38370" x="4995863" y="3160713"/>
          <p14:tracePt t="38376" x="4987925" y="3127375"/>
          <p14:tracePt t="38384" x="4970463" y="3101975"/>
          <p14:tracePt t="38391" x="4962525" y="3067050"/>
          <p14:tracePt t="38398" x="4953000" y="3041650"/>
          <p14:tracePt t="38406" x="4945063" y="3025775"/>
          <p14:tracePt t="38413" x="4927600" y="3008313"/>
          <p14:tracePt t="38420" x="4919663" y="2990850"/>
          <p14:tracePt t="38427" x="4919663" y="2982913"/>
          <p14:tracePt t="38434" x="4910138" y="2965450"/>
          <p14:tracePt t="38441" x="4902200" y="2957513"/>
          <p14:tracePt t="38448" x="4884738" y="2949575"/>
          <p14:tracePt t="38455" x="4884738" y="2932113"/>
          <p14:tracePt t="38462" x="4876800" y="2914650"/>
          <p14:tracePt t="38469" x="4859338" y="2897188"/>
          <p14:tracePt t="38477" x="4851400" y="2889250"/>
          <p14:tracePt t="38484" x="4843463" y="2871788"/>
          <p14:tracePt t="38491" x="4826000" y="2846388"/>
          <p14:tracePt t="38499" x="4818063" y="2820988"/>
          <p14:tracePt t="38506" x="4808538" y="2813050"/>
          <p14:tracePt t="38513" x="4791075" y="2787650"/>
          <p14:tracePt t="38520" x="4783138" y="2770188"/>
          <p14:tracePt t="38527" x="4765675" y="2744788"/>
          <p14:tracePt t="38534" x="4749800" y="2727325"/>
          <p14:tracePt t="38541" x="4732338" y="2711450"/>
          <p14:tracePt t="38549" x="4732338" y="2693988"/>
          <p14:tracePt t="38555" x="4724400" y="2676525"/>
          <p14:tracePt t="38563" x="4714875" y="2676525"/>
          <p14:tracePt t="38570" x="4699000" y="2651125"/>
          <p14:tracePt t="38577" x="4699000" y="2643188"/>
          <p14:tracePt t="38584" x="4689475" y="2633663"/>
          <p14:tracePt t="38592" x="4681538" y="2617788"/>
          <p14:tracePt t="38600" x="4664075" y="2592388"/>
          <p14:tracePt t="38606" x="4656138" y="2592388"/>
          <p14:tracePt t="38613" x="4656138" y="2574925"/>
          <p14:tracePt t="38620" x="4638675" y="2557463"/>
          <p14:tracePt t="38627" x="4630738" y="2549525"/>
          <p14:tracePt t="38635" x="4621213" y="2532063"/>
          <p14:tracePt t="38642" x="4613275" y="2516188"/>
          <p14:tracePt t="38649" x="4605338" y="2498725"/>
          <p14:tracePt t="38664" x="4595813" y="2489200"/>
          <p14:tracePt t="38671" x="4587875" y="2481263"/>
          <p14:tracePt t="38679" x="4579938" y="2481263"/>
          <p14:tracePt t="38686" x="4579938" y="2473325"/>
          <p14:tracePt t="38693" x="4570413" y="2473325"/>
          <p14:tracePt t="38700" x="4570413" y="2463800"/>
          <p14:tracePt t="38707" x="4562475" y="2463800"/>
          <p14:tracePt t="38716" x="4562475" y="2455863"/>
          <p14:tracePt t="38729" x="4554538" y="2447925"/>
          <p14:tracePt t="38736" x="4545013" y="2447925"/>
          <p14:tracePt t="38744" x="4537075" y="2438400"/>
          <p14:tracePt t="38758" x="4537075" y="2430463"/>
          <p14:tracePt t="38766" x="4529138" y="2422525"/>
          <p14:tracePt t="38773" x="4519613" y="2422525"/>
          <p14:tracePt t="38780" x="4519613" y="2413000"/>
          <p14:tracePt t="38802" x="4511675" y="2413000"/>
          <p14:tracePt t="38809" x="4503738" y="2413000"/>
          <p14:tracePt t="38817" x="4494213" y="2405063"/>
          <p14:tracePt t="38824" x="4494213" y="2397125"/>
          <p14:tracePt t="38831" x="4486275" y="2397125"/>
          <p14:tracePt t="38846" x="4476750" y="2387600"/>
          <p14:tracePt t="38853" x="4476750" y="2379663"/>
          <p14:tracePt t="38860" x="4468813" y="2371725"/>
          <p14:tracePt t="38867" x="4460875" y="2371725"/>
          <p14:tracePt t="38874" x="4451350" y="2362200"/>
          <p14:tracePt t="38889" x="4451350" y="2354263"/>
          <p14:tracePt t="38903" x="4443413" y="2344738"/>
          <p14:tracePt t="38918" x="4435475" y="2336800"/>
          <p14:tracePt t="38933" x="4435475" y="2328863"/>
          <p14:tracePt t="38947" x="4425950" y="2319338"/>
          <p14:tracePt t="38966" x="4410075" y="2311400"/>
          <p14:tracePt t="38976" x="4410075" y="2303463"/>
          <p14:tracePt t="38983" x="4410075" y="2293938"/>
          <p14:tracePt t="38990" x="4400550" y="2286000"/>
          <p14:tracePt t="39012" x="4392613" y="2286000"/>
          <p14:tracePt t="39026" x="4384675" y="2278063"/>
          <p14:tracePt t="39033" x="4384675" y="2268538"/>
          <p14:tracePt t="39040" x="4375150" y="2268538"/>
          <p14:tracePt t="39055" x="4367213" y="2260600"/>
          <p14:tracePt t="39062" x="4367213" y="2252663"/>
          <p14:tracePt t="39069" x="4359275" y="2252663"/>
          <p14:tracePt t="39077" x="4359275" y="2243138"/>
          <p14:tracePt t="39084" x="4349750" y="2243138"/>
          <p14:tracePt t="39113" x="4349750" y="2235200"/>
          <p14:tracePt t="39120" x="4341813" y="2235200"/>
          <p14:tracePt t="39127" x="4341813" y="2227263"/>
          <p14:tracePt t="39134" x="4332288" y="2227263"/>
          <p14:tracePt t="39170" x="4324350" y="2217738"/>
          <p14:tracePt t="39177" x="4316413" y="2217738"/>
          <p14:tracePt t="39191" x="4306888" y="2209800"/>
          <p14:tracePt t="39206" x="4306888" y="2200275"/>
          <p14:tracePt t="39213" x="4298950" y="2200275"/>
          <p14:tracePt t="39220" x="4291013" y="2200275"/>
          <p14:tracePt t="39241" x="4291013" y="2192338"/>
          <p14:tracePt t="39248" x="4281488" y="2192338"/>
          <p14:tracePt t="39256" x="4281488" y="2184400"/>
          <p14:tracePt t="39270" x="4273550" y="2184400"/>
          <p14:tracePt t="39285" x="4265613" y="2184400"/>
          <p14:tracePt t="40079" x="4256088" y="2184400"/>
          <p14:tracePt t="40086" x="4240213" y="2174875"/>
          <p14:tracePt t="40093" x="4230688" y="2159000"/>
          <p14:tracePt t="40100" x="4222750" y="2149475"/>
          <p14:tracePt t="40107" x="4205288" y="2133600"/>
          <p14:tracePt t="40115" x="4197350" y="2133600"/>
          <p14:tracePt t="40121" x="4187825" y="2124075"/>
          <p14:tracePt t="40128" x="4179888" y="2116138"/>
          <p14:tracePt t="40136" x="4171950" y="2108200"/>
          <p14:tracePt t="40143" x="4162425" y="2098675"/>
          <p14:tracePt t="40150" x="4154488" y="2090738"/>
          <p14:tracePt t="40157" x="4137025" y="2073275"/>
          <p14:tracePt t="40165" x="4121150" y="2065338"/>
          <p14:tracePt t="40171" x="4103688" y="2065338"/>
          <p14:tracePt t="40178" x="4095750" y="2047875"/>
          <p14:tracePt t="40185" x="4078288" y="2030413"/>
          <p14:tracePt t="40193" x="4060825" y="2022475"/>
          <p14:tracePt t="40200" x="4052888" y="2014538"/>
          <p14:tracePt t="40206" x="4044950" y="2014538"/>
          <p14:tracePt t="40213" x="4027488" y="1997075"/>
          <p14:tracePt t="40220" x="4017963" y="1989138"/>
          <p14:tracePt t="40227" x="4002088" y="1979613"/>
          <p14:tracePt t="40235" x="3984625" y="1971675"/>
          <p14:tracePt t="40242" x="3976688" y="1963738"/>
          <p14:tracePt t="40249" x="3967163" y="1963738"/>
          <p14:tracePt t="40256" x="3951288" y="1946275"/>
          <p14:tracePt t="40265" x="3941763" y="1938338"/>
          <p14:tracePt t="40270" x="3933825" y="1938338"/>
          <p14:tracePt t="40277" x="3916363" y="1928813"/>
          <p14:tracePt t="40285" x="3908425" y="1920875"/>
          <p14:tracePt t="40299" x="3890963" y="1911350"/>
          <p14:tracePt t="40306" x="3873500" y="1903413"/>
          <p14:tracePt t="40320" x="3857625" y="1895475"/>
          <p14:tracePt t="40327" x="3840163" y="1885950"/>
          <p14:tracePt t="40334" x="3822700" y="1878013"/>
          <p14:tracePt t="40341" x="3806825" y="1878013"/>
          <p14:tracePt t="40349" x="3781425" y="1870075"/>
          <p14:tracePt t="40356" x="3771900" y="1860550"/>
          <p14:tracePt t="40363" x="3746500" y="1852613"/>
          <p14:tracePt t="40370" x="3729038" y="1852613"/>
          <p14:tracePt t="40377" x="3703638" y="1844675"/>
          <p14:tracePt t="40384" x="3695700" y="1844675"/>
          <p14:tracePt t="40391" x="3678238" y="1844675"/>
          <p14:tracePt t="40398" x="3652838" y="1844675"/>
          <p14:tracePt t="40405" x="3644900" y="1844675"/>
          <p14:tracePt t="40413" x="3627438" y="1835150"/>
          <p14:tracePt t="40419" x="3611563" y="1835150"/>
          <p14:tracePt t="40427" x="3594100" y="1835150"/>
          <p14:tracePt t="40434" x="3576638" y="1835150"/>
          <p14:tracePt t="40441" x="3568700" y="1835150"/>
          <p14:tracePt t="40449" x="3551238" y="1835150"/>
          <p14:tracePt t="40456" x="3525838" y="1835150"/>
          <p14:tracePt t="40464" x="3517900" y="1835150"/>
          <p14:tracePt t="40470" x="3500438" y="1835150"/>
          <p14:tracePt t="40485" x="3482975" y="1835150"/>
          <p14:tracePt t="40492" x="3467100" y="1835150"/>
          <p14:tracePt t="40506" x="3457575" y="1835150"/>
          <p14:tracePt t="40514" x="3441700" y="1835150"/>
          <p14:tracePt t="40528" x="3432175" y="1835150"/>
          <p14:tracePt t="40535" x="3424238" y="1835150"/>
          <p14:tracePt t="40543" x="3414713" y="1835150"/>
          <p14:tracePt t="40550" x="3406775" y="1835150"/>
          <p14:tracePt t="40557" x="3398838" y="1835150"/>
          <p14:tracePt t="40564" x="3389313" y="1835150"/>
          <p14:tracePt t="40571" x="3381375" y="1835150"/>
          <p14:tracePt t="40578" x="3373438" y="1835150"/>
          <p14:tracePt t="40593" x="3355975" y="1835150"/>
          <p14:tracePt t="40607" x="3348038" y="1844675"/>
          <p14:tracePt t="40614" x="3338513" y="1844675"/>
          <p14:tracePt t="40621" x="3330575" y="1852613"/>
          <p14:tracePt t="40628" x="3322638" y="1852613"/>
          <p14:tracePt t="40636" x="3313113" y="1852613"/>
          <p14:tracePt t="40643" x="3305175" y="1852613"/>
          <p14:tracePt t="40650" x="3297238" y="1852613"/>
          <p14:tracePt t="40657" x="3287713" y="1860550"/>
          <p14:tracePt t="40664" x="3279775" y="1860550"/>
          <p14:tracePt t="40671" x="3270250" y="1860550"/>
          <p14:tracePt t="40678" x="3262313" y="1870075"/>
          <p14:tracePt t="40692" x="3254375" y="1870075"/>
          <p14:tracePt t="40699" x="3236913" y="1878013"/>
          <p14:tracePt t="40714" x="3228975" y="1878013"/>
          <p14:tracePt t="40720" x="3219450" y="1878013"/>
          <p14:tracePt t="40727" x="3211513" y="1885950"/>
          <p14:tracePt t="40735" x="3203575" y="1885950"/>
          <p14:tracePt t="40742" x="3186113" y="1885950"/>
          <p14:tracePt t="40749" x="3186113" y="1895475"/>
          <p14:tracePt t="40756" x="3178175" y="1895475"/>
          <p14:tracePt t="40764" x="3160713" y="1903413"/>
          <p14:tracePt t="40778" x="3152775" y="1903413"/>
          <p14:tracePt t="40784" x="3143250" y="1903413"/>
          <p14:tracePt t="40791" x="3135313" y="1903413"/>
          <p14:tracePt t="40799" x="3127375" y="1911350"/>
          <p14:tracePt t="40806" x="3117850" y="1911350"/>
          <p14:tracePt t="40814" x="3117850" y="1920875"/>
          <p14:tracePt t="40820" x="3100388" y="1920875"/>
          <p14:tracePt t="40834" x="3092450" y="1920875"/>
          <p14:tracePt t="40848" x="3084513" y="1928813"/>
          <p14:tracePt t="40856" x="3074988" y="1938338"/>
          <p14:tracePt t="40864" x="3067050" y="1946275"/>
          <p14:tracePt t="40877" x="3059113" y="1946275"/>
          <p14:tracePt t="40884" x="3049588" y="1954213"/>
          <p14:tracePt t="40891" x="3049588" y="1963738"/>
          <p14:tracePt t="40905" x="3041650" y="1971675"/>
          <p14:tracePt t="40913" x="3033713" y="1979613"/>
          <p14:tracePt t="40919" x="3024188" y="1989138"/>
          <p14:tracePt t="40942" x="3016250" y="1997075"/>
          <p14:tracePt t="40949" x="3008313" y="2005013"/>
          <p14:tracePt t="40964" x="3008313" y="2014538"/>
          <p14:tracePt t="40970" x="3008313" y="2022475"/>
          <p14:tracePt t="40978" x="2998788" y="2022475"/>
          <p14:tracePt t="40985" x="2998788" y="2030413"/>
          <p14:tracePt t="40999" x="2990850" y="2039938"/>
          <p14:tracePt t="41006" x="2990850" y="2047875"/>
          <p14:tracePt t="41029" x="2982913" y="2055813"/>
          <p14:tracePt t="41035" x="2982913" y="2065338"/>
          <p14:tracePt t="41043" x="2982913" y="2073275"/>
          <p14:tracePt t="41064" x="2982913" y="2082800"/>
          <p14:tracePt t="41085" x="2982913" y="2090738"/>
          <p14:tracePt t="41114" x="2982913" y="2098675"/>
          <p14:tracePt t="41136" x="2982913" y="2108200"/>
          <p14:tracePt t="41143" x="2982913" y="2116138"/>
          <p14:tracePt t="41172" x="2982913" y="2124075"/>
          <p14:tracePt t="41186" x="2982913" y="2133600"/>
          <p14:tracePt t="41237" x="2982913" y="2141538"/>
          <p14:tracePt t="41251" x="2982913" y="2149475"/>
          <p14:tracePt t="41287" x="2982913" y="2159000"/>
          <p14:tracePt t="41301" x="2982913" y="2166938"/>
          <p14:tracePt t="41323" x="2982913" y="2174875"/>
          <p14:tracePt t="41359" x="2982913" y="2184400"/>
          <p14:tracePt t="41374" x="2982913" y="2192338"/>
          <p14:tracePt t="41663" x="2982913" y="2184400"/>
          <p14:tracePt t="41678" x="2982913" y="2174875"/>
          <p14:tracePt t="41685" x="2982913" y="2166938"/>
          <p14:tracePt t="41692" x="2990850" y="2166938"/>
          <p14:tracePt t="41706" x="2990850" y="2159000"/>
          <p14:tracePt t="41714" x="2998788" y="2159000"/>
          <p14:tracePt t="41721" x="2998788" y="2149475"/>
          <p14:tracePt t="41735" x="2998788" y="2141538"/>
          <p14:tracePt t="41743" x="3008313" y="2141538"/>
          <p14:tracePt t="41750" x="3016250" y="2133600"/>
          <p14:tracePt t="41756" x="3016250" y="2124075"/>
          <p14:tracePt t="41771" x="3024188" y="2116138"/>
          <p14:tracePt t="41779" x="3033713" y="2108200"/>
          <p14:tracePt t="41785" x="3041650" y="2098675"/>
          <p14:tracePt t="41799" x="3049588" y="2090738"/>
          <p14:tracePt t="41807" x="3059113" y="2082800"/>
          <p14:tracePt t="41814" x="3074988" y="2073275"/>
          <p14:tracePt t="41821" x="3084513" y="2065338"/>
          <p14:tracePt t="41829" x="3100388" y="2055813"/>
          <p14:tracePt t="41835" x="3109913" y="2039938"/>
          <p14:tracePt t="41843" x="3117850" y="2030413"/>
          <p14:tracePt t="41850" x="3135313" y="2022475"/>
          <p14:tracePt t="41857" x="3143250" y="2022475"/>
          <p14:tracePt t="41864" x="3152775" y="2014538"/>
          <p14:tracePt t="41872" x="3152775" y="2005013"/>
          <p14:tracePt t="41885" x="3160713" y="2005013"/>
          <p14:tracePt t="41893" x="3168650" y="2005013"/>
          <p14:tracePt t="41900" x="3168650" y="1997075"/>
          <p14:tracePt t="41915" x="3178175" y="1997075"/>
          <p14:tracePt t="41922" x="3178175" y="1989138"/>
          <p14:tracePt t="41930" x="3186113" y="1989138"/>
          <p14:tracePt t="41936" x="3194050" y="1979613"/>
          <p14:tracePt t="41951" x="3203575" y="1979613"/>
          <p14:tracePt t="41958" x="3211513" y="1979613"/>
          <p14:tracePt t="41965" x="3219450" y="1979613"/>
          <p14:tracePt t="41972" x="3228975" y="1979613"/>
          <p14:tracePt t="41980" x="3236913" y="1971675"/>
          <p14:tracePt t="41995" x="3254375" y="1971675"/>
          <p14:tracePt t="42002" x="3262313" y="1971675"/>
          <p14:tracePt t="42016" x="3270250" y="1971675"/>
          <p14:tracePt t="42024" x="3279775" y="1971675"/>
          <p14:tracePt t="42038" x="3287713" y="1971675"/>
          <p14:tracePt t="42045" x="3297238" y="1971675"/>
          <p14:tracePt t="42052" x="3305175" y="1971675"/>
          <p14:tracePt t="42067" x="3322638" y="1971675"/>
          <p14:tracePt t="42074" x="3330575" y="1971675"/>
          <p14:tracePt t="42088" x="3338513" y="1971675"/>
          <p14:tracePt t="42096" x="3348038" y="1971675"/>
          <p14:tracePt t="42112" x="3363913" y="1971675"/>
          <p14:tracePt t="42117" x="3373438" y="1979613"/>
          <p14:tracePt t="42125" x="3381375" y="1979613"/>
          <p14:tracePt t="42132" x="3389313" y="1989138"/>
          <p14:tracePt t="42139" x="3398838" y="1989138"/>
          <p14:tracePt t="42153" x="3406775" y="1997075"/>
          <p14:tracePt t="42167" x="3414713" y="1997075"/>
          <p14:tracePt t="42182" x="3424238" y="2005013"/>
          <p14:tracePt t="42196" x="3432175" y="2005013"/>
          <p14:tracePt t="42204" x="3432175" y="2014538"/>
          <p14:tracePt t="42211" x="3441700" y="2014538"/>
          <p14:tracePt t="42218" x="3441700" y="2022475"/>
          <p14:tracePt t="42240" x="3449638" y="2022475"/>
          <p14:tracePt t="42247" x="3457575" y="2022475"/>
          <p14:tracePt t="42254" x="3457575" y="2030413"/>
          <p14:tracePt t="42262" x="3457575" y="2039938"/>
          <p14:tracePt t="42276" x="3467100" y="2039938"/>
          <p14:tracePt t="42283" x="3467100" y="2047875"/>
          <p14:tracePt t="42290" x="3475038" y="2047875"/>
          <p14:tracePt t="42298" x="3475038" y="2055813"/>
          <p14:tracePt t="42313" x="3482975" y="2055813"/>
          <p14:tracePt t="42334" x="3482975" y="2065338"/>
          <p14:tracePt t="42349" x="3482975" y="2073275"/>
          <p14:tracePt t="42363" x="3482975" y="2082800"/>
          <p14:tracePt t="42378" x="3482975" y="2090738"/>
          <p14:tracePt t="42393" x="3482975" y="2098675"/>
          <p14:tracePt t="42414" x="3482975" y="2108200"/>
          <p14:tracePt t="42421" x="3482975" y="2116138"/>
          <p14:tracePt t="42436" x="3482975" y="2124075"/>
          <p14:tracePt t="42465" x="3482975" y="2133600"/>
          <p14:tracePt t="42472" x="3482975" y="2141538"/>
          <p14:tracePt t="42509" x="3482975" y="2149475"/>
          <p14:tracePt t="42545" x="3482975" y="2159000"/>
          <p14:tracePt t="42559" x="3482975" y="2166938"/>
          <p14:tracePt t="42690" x="3482975" y="2159000"/>
          <p14:tracePt t="42718" x="3482975" y="2149475"/>
          <p14:tracePt t="42740" x="3482975" y="2141538"/>
          <p14:tracePt t="42748" x="3482975" y="2133600"/>
          <p14:tracePt t="42762" x="3482975" y="2124075"/>
          <p14:tracePt t="42769" x="3482975" y="2116138"/>
          <p14:tracePt t="42776" x="3482975" y="2108200"/>
          <p14:tracePt t="42805" x="3482975" y="2098675"/>
          <p14:tracePt t="42819" x="3482975" y="2090738"/>
          <p14:tracePt t="42834" x="3482975" y="2082800"/>
          <p14:tracePt t="42841" x="3492500" y="2073275"/>
          <p14:tracePt t="42848" x="3500438" y="2055813"/>
          <p14:tracePt t="42855" x="3517900" y="2055813"/>
          <p14:tracePt t="42862" x="3525838" y="2047875"/>
          <p14:tracePt t="42869" x="3543300" y="2030413"/>
          <p14:tracePt t="42877" x="3559175" y="2022475"/>
          <p14:tracePt t="42884" x="3576638" y="2014538"/>
          <p14:tracePt t="42891" x="3586163" y="1997075"/>
          <p14:tracePt t="42898" x="3602038" y="1997075"/>
          <p14:tracePt t="42905" x="3619500" y="1989138"/>
          <p14:tracePt t="42913" x="3619500" y="1979613"/>
          <p14:tracePt t="42919" x="3636963" y="1979613"/>
          <p14:tracePt t="42926" x="3644900" y="1971675"/>
          <p14:tracePt t="42934" x="3652838" y="1971675"/>
          <p14:tracePt t="42940" x="3670300" y="1971675"/>
          <p14:tracePt t="42948" x="3678238" y="1963738"/>
          <p14:tracePt t="42955" x="3687763" y="1963738"/>
          <p14:tracePt t="42962" x="3703638" y="1954213"/>
          <p14:tracePt t="42976" x="3721100" y="1946275"/>
          <p14:tracePt t="42984" x="3738563" y="1946275"/>
          <p14:tracePt t="42991" x="3756025" y="1946275"/>
          <p14:tracePt t="42998" x="3771900" y="1946275"/>
          <p14:tracePt t="43005" x="3789363" y="1946275"/>
          <p14:tracePt t="43012" x="3797300" y="1946275"/>
          <p14:tracePt t="43019" x="3814763" y="1946275"/>
          <p14:tracePt t="43026" x="3822700" y="1946275"/>
          <p14:tracePt t="43033" x="3832225" y="1946275"/>
          <p14:tracePt t="43040" x="3848100" y="1946275"/>
          <p14:tracePt t="43047" x="3857625" y="1954213"/>
          <p14:tracePt t="43054" x="3865563" y="1954213"/>
          <p14:tracePt t="43061" x="3873500" y="1954213"/>
          <p14:tracePt t="43068" x="3883025" y="1963738"/>
          <p14:tracePt t="43076" x="3890963" y="1963738"/>
          <p14:tracePt t="43083" x="3900488" y="1963738"/>
          <p14:tracePt t="43097" x="3908425" y="1971675"/>
          <p14:tracePt t="43104" x="3925888" y="1979613"/>
          <p14:tracePt t="43119" x="3933825" y="1989138"/>
          <p14:tracePt t="43133" x="3941763" y="1997075"/>
          <p14:tracePt t="43140" x="3941763" y="2005013"/>
          <p14:tracePt t="43147" x="3951288" y="2005013"/>
          <p14:tracePt t="43154" x="3959225" y="2014538"/>
          <p14:tracePt t="43162" x="3967163" y="2022475"/>
          <p14:tracePt t="43184" x="3967163" y="2030413"/>
          <p14:tracePt t="43190" x="3976688" y="2039938"/>
          <p14:tracePt t="43198" x="3984625" y="2047875"/>
          <p14:tracePt t="43205" x="3992563" y="2055813"/>
          <p14:tracePt t="43212" x="3992563" y="2065338"/>
          <p14:tracePt t="43219" x="3992563" y="2073275"/>
          <p14:tracePt t="43227" x="3992563" y="2082800"/>
          <p14:tracePt t="43233" x="3992563" y="2090738"/>
          <p14:tracePt t="43240" x="4002088" y="2090738"/>
          <p14:tracePt t="43248" x="4002088" y="2108200"/>
          <p14:tracePt t="43255" x="4010025" y="2116138"/>
          <p14:tracePt t="43269" x="4010025" y="2124075"/>
          <p14:tracePt t="43284" x="4010025" y="2133600"/>
          <p14:tracePt t="43291" x="4017963" y="2141538"/>
          <p14:tracePt t="43313" x="4017963" y="2149475"/>
          <p14:tracePt t="43328" x="4017963" y="2159000"/>
          <p14:tracePt t="43355" x="4017963" y="2166938"/>
          <p14:tracePt t="43370" x="4017963" y="2174875"/>
          <p14:tracePt t="43392" x="4017963" y="2184400"/>
          <p14:tracePt t="43428" x="4017963" y="2192338"/>
          <p14:tracePt t="43442" x="4017963" y="2200275"/>
          <p14:tracePt t="44408" x="4027488" y="2200275"/>
          <p14:tracePt t="44415" x="4035425" y="2200275"/>
          <p14:tracePt t="44429" x="4052888" y="2200275"/>
          <p14:tracePt t="44444" x="4060825" y="2200275"/>
          <p14:tracePt t="44451" x="4070350" y="2200275"/>
          <p14:tracePt t="44458" x="4078288" y="2200275"/>
          <p14:tracePt t="44480" x="4095750" y="2200275"/>
          <p14:tracePt t="44487" x="4103688" y="2200275"/>
          <p14:tracePt t="44501" x="4121150" y="2200275"/>
          <p14:tracePt t="44515" x="4129088" y="2200275"/>
          <p14:tracePt t="44522" x="4137025" y="2200275"/>
          <p14:tracePt t="44530" x="4146550" y="2200275"/>
          <p14:tracePt t="44537" x="4154488" y="2200275"/>
          <p14:tracePt t="44544" x="4162425" y="2200275"/>
          <p14:tracePt t="44551" x="4171950" y="2200275"/>
          <p14:tracePt t="44559" x="4179888" y="2200275"/>
          <p14:tracePt t="44566" x="4187825" y="2200275"/>
          <p14:tracePt t="44580" x="4205288" y="2200275"/>
          <p14:tracePt t="44587" x="4214813" y="2200275"/>
          <p14:tracePt t="44601" x="4222750" y="2200275"/>
          <p14:tracePt t="44609" x="4240213" y="2200275"/>
          <p14:tracePt t="44622" x="4248150" y="2200275"/>
          <p14:tracePt t="44629" x="4256088" y="2200275"/>
          <p14:tracePt t="44636" x="4265613" y="2200275"/>
          <p14:tracePt t="44645" x="4273550" y="2200275"/>
          <p14:tracePt t="44651" x="4281488" y="2200275"/>
          <p14:tracePt t="44665" x="4291013" y="2200275"/>
          <p14:tracePt t="44679" x="4298950" y="2200275"/>
          <p14:tracePt t="44686" x="4306888" y="2200275"/>
          <p14:tracePt t="44714" x="4316413" y="2200275"/>
          <p14:tracePt t="44728" x="4324350" y="2200275"/>
          <p14:tracePt t="44764" x="4332288" y="2200275"/>
          <p14:tracePt t="44779" x="4341813" y="2200275"/>
          <p14:tracePt t="44814" x="4349750" y="2200275"/>
          <p14:tracePt t="44836" x="4359275" y="2200275"/>
          <p14:tracePt t="44850" x="4367213" y="2200275"/>
          <p14:tracePt t="44886" x="4375150" y="2200275"/>
          <p14:tracePt t="44900" x="4384675" y="2200275"/>
          <p14:tracePt t="44936" x="4392613" y="2200275"/>
          <p14:tracePt t="44965" x="4400550" y="2200275"/>
          <p14:tracePt t="45029" x="4410075" y="2200275"/>
          <p14:tracePt t="45548" x="4410075" y="2209800"/>
          <p14:tracePt t="45598" x="4410075" y="2217738"/>
          <p14:tracePt t="45612" x="4410075" y="2227263"/>
          <p14:tracePt t="45692" x="4410075" y="2235200"/>
          <p14:tracePt t="45988" x="4400550" y="2235200"/>
          <p14:tracePt t="46901" x="4392613" y="2235200"/>
          <p14:tracePt t="46937" x="4384675" y="2235200"/>
          <p14:tracePt t="46958" x="4375150" y="2235200"/>
          <p14:tracePt t="46965" x="4375150" y="2227263"/>
          <p14:tracePt t="46987" x="4367213" y="2227263"/>
          <p14:tracePt t="47009" x="4359275" y="2227263"/>
          <p14:tracePt t="47016" x="4349750" y="2227263"/>
          <p14:tracePt t="47038" x="4341813" y="2227263"/>
          <p14:tracePt t="47045" x="4332288" y="2217738"/>
          <p14:tracePt t="47066" x="4324350" y="2217738"/>
          <p14:tracePt t="47081" x="4316413" y="2217738"/>
          <p14:tracePt t="47117" x="4306888" y="2217738"/>
          <p14:tracePt t="47139" x="4298950" y="2217738"/>
          <p14:tracePt t="47153" x="4291013" y="2217738"/>
          <p14:tracePt t="47167" x="4281488" y="2217738"/>
          <p14:tracePt t="47175" x="4273550" y="2217738"/>
          <p14:tracePt t="47196" x="4265613" y="2217738"/>
          <p14:tracePt t="47203" x="4256088" y="2217738"/>
          <p14:tracePt t="47210" x="4248150" y="2217738"/>
          <p14:tracePt t="47225" x="4248150" y="2227263"/>
          <p14:tracePt t="47232" x="4240213" y="2227263"/>
          <p14:tracePt t="47240" x="4230688" y="2227263"/>
          <p14:tracePt t="47254" x="4222750" y="2235200"/>
          <p14:tracePt t="47268" x="4214813" y="2243138"/>
          <p14:tracePt t="47276" x="4205288" y="2243138"/>
          <p14:tracePt t="47283" x="4205288" y="2252663"/>
          <p14:tracePt t="47291" x="4197350" y="2252663"/>
          <p14:tracePt t="47297" x="4179888" y="2260600"/>
          <p14:tracePt t="47305" x="4179888" y="2268538"/>
          <p14:tracePt t="47312" x="4171950" y="2268538"/>
          <p14:tracePt t="47319" x="4162425" y="2278063"/>
          <p14:tracePt t="47326" x="4162425" y="2286000"/>
          <p14:tracePt t="47333" x="4154488" y="2286000"/>
          <p14:tracePt t="47341" x="4146550" y="2286000"/>
          <p14:tracePt t="47348" x="4146550" y="2293938"/>
          <p14:tracePt t="47355" x="4137025" y="2303463"/>
          <p14:tracePt t="47362" x="4137025" y="2311400"/>
          <p14:tracePt t="47369" x="4129088" y="2311400"/>
          <p14:tracePt t="47377" x="4121150" y="2311400"/>
          <p14:tracePt t="47384" x="4121150" y="2319338"/>
          <p14:tracePt t="47392" x="4121150" y="2328863"/>
          <p14:tracePt t="47398" x="4111625" y="2328863"/>
          <p14:tracePt t="47405" x="4111625" y="2336800"/>
          <p14:tracePt t="47412" x="4103688" y="2344738"/>
          <p14:tracePt t="47419" x="4103688" y="2354263"/>
          <p14:tracePt t="47427" x="4095750" y="2354263"/>
          <p14:tracePt t="47441" x="4095750" y="2362200"/>
          <p14:tracePt t="47448" x="4095750" y="2371725"/>
          <p14:tracePt t="47462" x="4086225" y="2379663"/>
          <p14:tracePt t="47470" x="4086225" y="2387600"/>
          <p14:tracePt t="47484" x="4078288" y="2387600"/>
          <p14:tracePt t="47491" x="4078288" y="2397125"/>
          <p14:tracePt t="47498" x="4078288" y="2405063"/>
          <p14:tracePt t="47506" x="4078288" y="2413000"/>
          <p14:tracePt t="47512" x="4070350" y="2413000"/>
          <p14:tracePt t="47527" x="4070350" y="2422525"/>
          <p14:tracePt t="47534" x="4060825" y="2430463"/>
          <p14:tracePt t="47548" x="4060825" y="2438400"/>
          <p14:tracePt t="47555" x="4060825" y="2447925"/>
          <p14:tracePt t="47562" x="4052888" y="2447925"/>
          <p14:tracePt t="47570" x="4052888" y="2455863"/>
          <p14:tracePt t="47583" x="4044950" y="2463800"/>
          <p14:tracePt t="47591" x="4044950" y="2473325"/>
          <p14:tracePt t="47598" x="4035425" y="2473325"/>
          <p14:tracePt t="47605" x="4035425" y="2481263"/>
          <p14:tracePt t="47619" x="4035425" y="2489200"/>
          <p14:tracePt t="47626" x="4035425" y="2498725"/>
          <p14:tracePt t="47641" x="4035425" y="2506663"/>
          <p14:tracePt t="47648" x="4027488" y="2516188"/>
          <p14:tracePt t="47662" x="4027488" y="2524125"/>
          <p14:tracePt t="47669" x="4027488" y="2532063"/>
          <p14:tracePt t="47677" x="4027488" y="2541588"/>
          <p14:tracePt t="47684" x="4017963" y="2541588"/>
          <p14:tracePt t="47692" x="4017963" y="2549525"/>
          <p14:tracePt t="47707" x="4017963" y="2557463"/>
          <p14:tracePt t="47719" x="4017963" y="2566988"/>
          <p14:tracePt t="47727" x="4017963" y="2574925"/>
          <p14:tracePt t="47734" x="4017963" y="2582863"/>
          <p14:tracePt t="47770" x="4017963" y="2592388"/>
          <p14:tracePt t="47784" x="4017963" y="2600325"/>
          <p14:tracePt t="48013" x="4017963" y="2608263"/>
          <p14:tracePt t="48034" x="4017963" y="2617788"/>
          <p14:tracePt t="48056" x="4010025" y="2617788"/>
          <p14:tracePt t="48063" x="4010025" y="2625725"/>
          <p14:tracePt t="48092" x="4010025" y="2633663"/>
          <p14:tracePt t="48113" x="4002088" y="2633663"/>
          <p14:tracePt t="48185" x="3992563" y="2633663"/>
          <p14:tracePt t="48306" x="3992563" y="2625725"/>
          <p14:tracePt t="49052" x="3992563" y="2608263"/>
          <p14:tracePt t="49059" x="3984625" y="2608263"/>
          <p14:tracePt t="49066" x="3967163" y="2600325"/>
          <p14:tracePt t="49074" x="3967163" y="2592388"/>
          <p14:tracePt t="49080" x="3959225" y="2574925"/>
          <p14:tracePt t="49087" x="3951288" y="2574925"/>
          <p14:tracePt t="49095" x="3941763" y="2566988"/>
          <p14:tracePt t="49101" x="3933825" y="2557463"/>
          <p14:tracePt t="49109" x="3916363" y="2549525"/>
          <p14:tracePt t="49116" x="3900488" y="2532063"/>
          <p14:tracePt t="49124" x="3900488" y="2516188"/>
          <p14:tracePt t="49130" x="3873500" y="2506663"/>
          <p14:tracePt t="49137" x="3857625" y="2489200"/>
          <p14:tracePt t="49144" x="3832225" y="2481263"/>
          <p14:tracePt t="49151" x="3822700" y="2473325"/>
          <p14:tracePt t="49158" x="3797300" y="2455863"/>
          <p14:tracePt t="49165" x="3781425" y="2438400"/>
          <p14:tracePt t="49173" x="3756025" y="2422525"/>
          <p14:tracePt t="49179" x="3738563" y="2405063"/>
          <p14:tracePt t="49187" x="3729038" y="2405063"/>
          <p14:tracePt t="49194" x="3713163" y="2397125"/>
          <p14:tracePt t="49201" x="3695700" y="2379663"/>
          <p14:tracePt t="49208" x="3687763" y="2371725"/>
          <p14:tracePt t="49215" x="3670300" y="2362200"/>
          <p14:tracePt t="49223" x="3644900" y="2344738"/>
          <p14:tracePt t="49230" x="3627438" y="2344738"/>
          <p14:tracePt t="49237" x="3611563" y="2336800"/>
          <p14:tracePt t="49244" x="3594100" y="2328863"/>
          <p14:tracePt t="49251" x="3568700" y="2319338"/>
          <p14:tracePt t="49258" x="3551238" y="2311400"/>
          <p14:tracePt t="49265" x="3543300" y="2303463"/>
          <p14:tracePt t="49273" x="3525838" y="2293938"/>
          <p14:tracePt t="49280" x="3517900" y="2293938"/>
          <p14:tracePt t="49287" x="3508375" y="2286000"/>
          <p14:tracePt t="49294" x="3492500" y="2286000"/>
          <p14:tracePt t="49301" x="3482975" y="2286000"/>
          <p14:tracePt t="49308" x="3475038" y="2286000"/>
          <p14:tracePt t="49316" x="3457575" y="2286000"/>
          <p14:tracePt t="49323" x="3449638" y="2286000"/>
          <p14:tracePt t="49330" x="3424238" y="2286000"/>
          <p14:tracePt t="49337" x="3406775" y="2286000"/>
          <p14:tracePt t="49344" x="3389313" y="2286000"/>
          <p14:tracePt t="49351" x="3363913" y="2286000"/>
          <p14:tracePt t="49358" x="3338513" y="2286000"/>
          <p14:tracePt t="49365" x="3322638" y="2286000"/>
          <p14:tracePt t="49373" x="3305175" y="2286000"/>
          <p14:tracePt t="49379" x="3279775" y="2286000"/>
          <p14:tracePt t="49386" x="3262313" y="2286000"/>
          <p14:tracePt t="49394" x="3244850" y="2286000"/>
          <p14:tracePt t="49400" x="3228975" y="2286000"/>
          <p14:tracePt t="49408" x="3219450" y="2286000"/>
          <p14:tracePt t="49415" x="3203575" y="2286000"/>
          <p14:tracePt t="49423" x="3186113" y="2293938"/>
          <p14:tracePt t="49429" x="3168650" y="2293938"/>
          <p14:tracePt t="49437" x="3160713" y="2303463"/>
          <p14:tracePt t="49444" x="3152775" y="2311400"/>
          <p14:tracePt t="49451" x="3143250" y="2311400"/>
          <p14:tracePt t="49458" x="3135313" y="2311400"/>
          <p14:tracePt t="49465" x="3127375" y="2319338"/>
          <p14:tracePt t="49479" x="3117850" y="2328863"/>
          <p14:tracePt t="49487" x="3117850" y="2336800"/>
          <p14:tracePt t="49494" x="3109913" y="2336800"/>
          <p14:tracePt t="49501" x="3109913" y="2344738"/>
          <p14:tracePt t="49508" x="3100388" y="2344738"/>
          <p14:tracePt t="49515" x="3092450" y="2354263"/>
          <p14:tracePt t="49523" x="3084513" y="2354263"/>
          <p14:tracePt t="49530" x="3084513" y="2362200"/>
          <p14:tracePt t="49538" x="3074988" y="2371725"/>
          <p14:tracePt t="49544" x="3067050" y="2379663"/>
          <p14:tracePt t="49559" x="3059113" y="2379663"/>
          <p14:tracePt t="49566" x="3049588" y="2387600"/>
          <p14:tracePt t="49573" x="3049588" y="2397125"/>
          <p14:tracePt t="49580" x="3041650" y="2397125"/>
          <p14:tracePt t="49589" x="3041650" y="2405063"/>
          <p14:tracePt t="49594" x="3033713" y="2413000"/>
          <p14:tracePt t="49601" x="3024188" y="2422525"/>
          <p14:tracePt t="49615" x="3016250" y="2422525"/>
          <p14:tracePt t="49623" x="3016250" y="2430463"/>
          <p14:tracePt t="49630" x="3008313" y="2438400"/>
          <p14:tracePt t="49637" x="2998788" y="2438400"/>
          <p14:tracePt t="49644" x="2998788" y="2447925"/>
          <p14:tracePt t="49659" x="2998788" y="2455863"/>
          <p14:tracePt t="49666" x="2998788" y="2463800"/>
          <p14:tracePt t="49674" x="2990850" y="2463800"/>
          <p14:tracePt t="49688" x="2982913" y="2473325"/>
          <p14:tracePt t="49702" x="2982913" y="2481263"/>
          <p14:tracePt t="49724" x="2973388" y="2481263"/>
          <p14:tracePt t="49730" x="2973388" y="2489200"/>
          <p14:tracePt t="49738" x="2965450" y="2498725"/>
          <p14:tracePt t="49759" x="2955925" y="2498725"/>
          <p14:tracePt t="49766" x="2955925" y="2506663"/>
          <p14:tracePt t="49774" x="2955925" y="2516188"/>
          <p14:tracePt t="49780" x="2955925" y="2524125"/>
          <p14:tracePt t="49788" x="2947988" y="2524125"/>
          <p14:tracePt t="49795" x="2947988" y="2532063"/>
          <p14:tracePt t="49809" x="2940050" y="2532063"/>
          <p14:tracePt t="49817" x="2940050" y="2541588"/>
          <p14:tracePt t="49839" x="2930525" y="2549525"/>
          <p14:tracePt t="49859" x="2922588" y="2557463"/>
          <p14:tracePt t="49873" x="2922588" y="2566988"/>
          <p14:tracePt t="49924" x="2922588" y="2574925"/>
          <p14:tracePt t="49946" x="2922588" y="2582863"/>
          <p14:tracePt t="49974" x="2922588" y="2592388"/>
          <p14:tracePt t="49995" x="2922588" y="2600325"/>
          <p14:tracePt t="50010" x="2922588" y="2608263"/>
          <p14:tracePt t="50160" x="2922588" y="2600325"/>
          <p14:tracePt t="50181" x="2922588" y="2592388"/>
          <p14:tracePt t="50203" x="2922588" y="2582863"/>
          <p14:tracePt t="50217" x="2922588" y="2574925"/>
          <p14:tracePt t="50239" x="2930525" y="2566988"/>
          <p14:tracePt t="50246" x="2930525" y="2557463"/>
          <p14:tracePt t="50260" x="2930525" y="2549525"/>
          <p14:tracePt t="50267" x="2940050" y="2549525"/>
          <p14:tracePt t="50275" x="2947988" y="2541588"/>
          <p14:tracePt t="50282" x="2947988" y="2532063"/>
          <p14:tracePt t="50289" x="2955925" y="2532063"/>
          <p14:tracePt t="50296" x="2955925" y="2524125"/>
          <p14:tracePt t="50304" x="2965450" y="2524125"/>
          <p14:tracePt t="50311" x="2973388" y="2516188"/>
          <p14:tracePt t="50318" x="2973388" y="2506663"/>
          <p14:tracePt t="50325" x="2982913" y="2506663"/>
          <p14:tracePt t="50332" x="2990850" y="2498725"/>
          <p14:tracePt t="50339" x="2990850" y="2489200"/>
          <p14:tracePt t="50354" x="2998788" y="2489200"/>
          <p14:tracePt t="50361" x="3008313" y="2481263"/>
          <p14:tracePt t="50368" x="3016250" y="2473325"/>
          <p14:tracePt t="50382" x="3024188" y="2473325"/>
          <p14:tracePt t="50390" x="3024188" y="2463800"/>
          <p14:tracePt t="50397" x="3033713" y="2463800"/>
          <p14:tracePt t="50405" x="3033713" y="2455863"/>
          <p14:tracePt t="50412" x="3041650" y="2455863"/>
          <p14:tracePt t="50426" x="3049588" y="2447925"/>
          <p14:tracePt t="50433" x="3059113" y="2447925"/>
          <p14:tracePt t="50447" x="3067050" y="2447925"/>
          <p14:tracePt t="50455" x="3074988" y="2438400"/>
          <p14:tracePt t="50476" x="3084513" y="2430463"/>
          <p14:tracePt t="50483" x="3092450" y="2430463"/>
          <p14:tracePt t="50490" x="3100388" y="2430463"/>
          <p14:tracePt t="50505" x="3109913" y="2430463"/>
          <p14:tracePt t="50511" x="3109913" y="2422525"/>
          <p14:tracePt t="50518" x="3117850" y="2422525"/>
          <p14:tracePt t="50526" x="3117850" y="2413000"/>
          <p14:tracePt t="50533" x="3127375" y="2413000"/>
          <p14:tracePt t="50540" x="3135313" y="2405063"/>
          <p14:tracePt t="50547" x="3143250" y="2405063"/>
          <p14:tracePt t="50561" x="3160713" y="2405063"/>
          <p14:tracePt t="50576" x="3178175" y="2397125"/>
          <p14:tracePt t="50597" x="3194050" y="2397125"/>
          <p14:tracePt t="50620" x="3203575" y="2397125"/>
          <p14:tracePt t="50626" x="3211513" y="2397125"/>
          <p14:tracePt t="50634" x="3219450" y="2397125"/>
          <p14:tracePt t="50648" x="3228975" y="2397125"/>
          <p14:tracePt t="50655" x="3236913" y="2397125"/>
          <p14:tracePt t="50671" x="3244850" y="2397125"/>
          <p14:tracePt t="50676" x="3254375" y="2397125"/>
          <p14:tracePt t="50684" x="3262313" y="2397125"/>
          <p14:tracePt t="50699" x="3270250" y="2397125"/>
          <p14:tracePt t="50706" x="3279775" y="2397125"/>
          <p14:tracePt t="50727" x="3297238" y="2397125"/>
          <p14:tracePt t="50735" x="3305175" y="2397125"/>
          <p14:tracePt t="50742" x="3305175" y="2405063"/>
          <p14:tracePt t="50749" x="3313113" y="2405063"/>
          <p14:tracePt t="50756" x="3322638" y="2413000"/>
          <p14:tracePt t="50778" x="3330575" y="2413000"/>
          <p14:tracePt t="50785" x="3338513" y="2413000"/>
          <p14:tracePt t="50793" x="3348038" y="2422525"/>
          <p14:tracePt t="50807" x="3355975" y="2430463"/>
          <p14:tracePt t="50814" x="3363913" y="2430463"/>
          <p14:tracePt t="50836" x="3373438" y="2438400"/>
          <p14:tracePt t="50843" x="3381375" y="2438400"/>
          <p14:tracePt t="50850" x="3389313" y="2447925"/>
          <p14:tracePt t="50865" x="3398838" y="2455863"/>
          <p14:tracePt t="50879" x="3406775" y="2463800"/>
          <p14:tracePt t="50888" x="3406775" y="2473325"/>
          <p14:tracePt t="50894" x="3414713" y="2473325"/>
          <p14:tracePt t="50901" x="3424238" y="2473325"/>
          <p14:tracePt t="50909" x="3424238" y="2481263"/>
          <p14:tracePt t="50916" x="3432175" y="2481263"/>
          <p14:tracePt t="50923" x="3432175" y="2489200"/>
          <p14:tracePt t="50930" x="3432175" y="2498725"/>
          <p14:tracePt t="50945" x="3441700" y="2498725"/>
          <p14:tracePt t="50952" x="3441700" y="2506663"/>
          <p14:tracePt t="50959" x="3449638" y="2506663"/>
          <p14:tracePt t="50966" x="3449638" y="2516188"/>
          <p14:tracePt t="50996" x="3457575" y="2516188"/>
          <p14:tracePt t="51003" x="3457575" y="2524125"/>
          <p14:tracePt t="51010" x="3457575" y="2532063"/>
          <p14:tracePt t="51017" x="3467100" y="2532063"/>
          <p14:tracePt t="51025" x="3467100" y="2541588"/>
          <p14:tracePt t="51032" x="3475038" y="2541588"/>
          <p14:tracePt t="51046" x="3475038" y="2549525"/>
          <p14:tracePt t="51067" x="3475038" y="2557463"/>
          <p14:tracePt t="51118" x="3475038" y="2566988"/>
          <p14:tracePt t="51132" x="3475038" y="2574925"/>
          <p14:tracePt t="51154" x="3482975" y="2582863"/>
          <p14:tracePt t="51183" x="3482975" y="2592388"/>
          <p14:tracePt t="51205" x="3482975" y="2600325"/>
          <p14:tracePt t="51299" x="3482975" y="2608263"/>
          <p14:tracePt t="51582" x="3482975" y="2600325"/>
          <p14:tracePt t="51618" x="3482975" y="2592388"/>
          <p14:tracePt t="51632" x="3492500" y="2592388"/>
          <p14:tracePt t="51654" x="3492500" y="2582863"/>
          <p14:tracePt t="51661" x="3492500" y="2574925"/>
          <p14:tracePt t="51669" x="3492500" y="2566988"/>
          <p14:tracePt t="51683" x="3500438" y="2566988"/>
          <p14:tracePt t="51690" x="3500438" y="2557463"/>
          <p14:tracePt t="51697" x="3508375" y="2549525"/>
          <p14:tracePt t="51719" x="3517900" y="2541588"/>
          <p14:tracePt t="51733" x="3517900" y="2532063"/>
          <p14:tracePt t="51740" x="3517900" y="2524125"/>
          <p14:tracePt t="51747" x="3525838" y="2524125"/>
          <p14:tracePt t="51754" x="3533775" y="2524125"/>
          <p14:tracePt t="51770" x="3533775" y="2516188"/>
          <p14:tracePt t="51776" x="3543300" y="2516188"/>
          <p14:tracePt t="51790" x="3551238" y="2506663"/>
          <p14:tracePt t="51805" x="3559175" y="2506663"/>
          <p14:tracePt t="51812" x="3568700" y="2506663"/>
          <p14:tracePt t="51820" x="3576638" y="2506663"/>
          <p14:tracePt t="51826" x="3576638" y="2498725"/>
          <p14:tracePt t="51841" x="3586163" y="2489200"/>
          <p14:tracePt t="51848" x="3594100" y="2489200"/>
          <p14:tracePt t="51855" x="3594100" y="2481263"/>
          <p14:tracePt t="51862" x="3602038" y="2481263"/>
          <p14:tracePt t="51870" x="3611563" y="2481263"/>
          <p14:tracePt t="51884" x="3619500" y="2481263"/>
          <p14:tracePt t="51913" x="3627438" y="2481263"/>
          <p14:tracePt t="51934" x="3636963" y="2481263"/>
          <p14:tracePt t="51971" x="3644900" y="2481263"/>
          <p14:tracePt t="51985" x="3652838" y="2481263"/>
          <p14:tracePt t="51999" x="3662363" y="2481263"/>
          <p14:tracePt t="52006" x="3662363" y="2489200"/>
          <p14:tracePt t="52020" x="3662363" y="2498725"/>
          <p14:tracePt t="52027" x="3670300" y="2498725"/>
          <p14:tracePt t="52035" x="3678238" y="2498725"/>
          <p14:tracePt t="52056" x="3678238" y="2506663"/>
          <p14:tracePt t="52064" x="3687763" y="2506663"/>
          <p14:tracePt t="52071" x="3695700" y="2506663"/>
          <p14:tracePt t="52078" x="3695700" y="2516188"/>
          <p14:tracePt t="52093" x="3703638" y="2524125"/>
          <p14:tracePt t="52100" x="3703638" y="2532063"/>
          <p14:tracePt t="52114" x="3703638" y="2541588"/>
          <p14:tracePt t="52121" x="3713163" y="2541588"/>
          <p14:tracePt t="52143" x="3721100" y="2549525"/>
          <p14:tracePt t="52158" x="3721100" y="2557463"/>
          <p14:tracePt t="52179" x="3729038" y="2557463"/>
          <p14:tracePt t="52187" x="3729038" y="2566988"/>
          <p14:tracePt t="52193" x="3738563" y="2574925"/>
          <p14:tracePt t="52200" x="3738563" y="2582863"/>
          <p14:tracePt t="52208" x="3746500" y="2582863"/>
          <p14:tracePt t="52229" x="3746500" y="2592388"/>
          <p14:tracePt t="52243" x="3756025" y="2592388"/>
          <p14:tracePt t="52258" x="3763963" y="2592388"/>
          <p14:tracePt t="52266" x="3763963" y="2600325"/>
          <p14:tracePt t="52295" x="3771900" y="2600325"/>
          <p14:tracePt t="52302" x="3771900" y="2608263"/>
          <p14:tracePt t="52316" x="3771900" y="2617788"/>
          <p14:tracePt t="52331" x="3771900" y="2625725"/>
          <p14:tracePt t="52354" x="3781425" y="2625725"/>
          <p14:tracePt t="52368" x="3781425" y="2633663"/>
          <p14:tracePt t="52383" x="3781425" y="2643188"/>
          <p14:tracePt t="54038" x="3789363" y="2643188"/>
          <p14:tracePt t="54052" x="3797300" y="2643188"/>
          <p14:tracePt t="54059" x="3806825" y="2643188"/>
          <p14:tracePt t="54080" x="3814763" y="2643188"/>
          <p14:tracePt t="54087" x="3822700" y="2643188"/>
          <p14:tracePt t="54102" x="3832225" y="2633663"/>
          <p14:tracePt t="54109" x="3840163" y="2633663"/>
          <p14:tracePt t="54123" x="3848100" y="2633663"/>
          <p14:tracePt t="54130" x="3857625" y="2633663"/>
          <p14:tracePt t="54137" x="3865563" y="2633663"/>
          <p14:tracePt t="54144" x="3873500" y="2633663"/>
          <p14:tracePt t="54152" x="3883025" y="2633663"/>
          <p14:tracePt t="54159" x="3890963" y="2633663"/>
          <p14:tracePt t="54166" x="3900488" y="2633663"/>
          <p14:tracePt t="54173" x="3916363" y="2633663"/>
          <p14:tracePt t="54180" x="3925888" y="2633663"/>
          <p14:tracePt t="54195" x="3933825" y="2633663"/>
          <p14:tracePt t="54202" x="3951288" y="2633663"/>
          <p14:tracePt t="54217" x="3959225" y="2633663"/>
          <p14:tracePt t="54223" x="3967163" y="2633663"/>
          <p14:tracePt t="54238" x="3976688" y="2633663"/>
          <p14:tracePt t="54245" x="3984625" y="2633663"/>
          <p14:tracePt t="54252" x="3992563" y="2633663"/>
          <p14:tracePt t="54274" x="4002088" y="2633663"/>
          <p14:tracePt t="54281" x="4010025" y="2633663"/>
          <p14:tracePt t="54296" x="4017963" y="2633663"/>
          <p14:tracePt t="54303" x="4027488" y="2633663"/>
          <p14:tracePt t="54339" x="4035425" y="2633663"/>
          <p14:tracePt t="54354" x="4044950" y="2633663"/>
          <p14:tracePt t="54368" x="4052888" y="2633663"/>
          <p14:tracePt t="54657" x="4044950" y="2633663"/>
          <p14:tracePt t="54664" x="4035425" y="2633663"/>
          <p14:tracePt t="54679" x="4027488" y="2633663"/>
          <p14:tracePt t="54693" x="4017963" y="2633663"/>
          <p14:tracePt t="54729" x="4010025" y="2633663"/>
          <p14:tracePt t="54743" x="4002088" y="2633663"/>
          <p14:tracePt t="54779" x="3992563" y="2633663"/>
          <p14:tracePt t="54801" x="3984625" y="2633663"/>
          <p14:tracePt t="55152" x="3992563" y="2633663"/>
          <p14:tracePt t="55160" x="3992563" y="2625725"/>
          <p14:tracePt t="55174" x="3992563" y="2617788"/>
          <p14:tracePt t="55189" x="4002088" y="2617788"/>
          <p14:tracePt t="55196" x="4002088" y="2608263"/>
          <p14:tracePt t="55203" x="4010025" y="2608263"/>
          <p14:tracePt t="55231" x="4010025" y="2600325"/>
          <p14:tracePt t="55238" x="4017963" y="2600325"/>
          <p14:tracePt t="55245" x="4017963" y="2592388"/>
          <p14:tracePt t="55252" x="4027488" y="2592388"/>
          <p14:tracePt t="55274" x="4027488" y="2582863"/>
          <p14:tracePt t="55288" x="4035425" y="2574925"/>
          <p14:tracePt t="55295" x="4035425" y="2566988"/>
          <p14:tracePt t="55310" x="4044950" y="2566988"/>
          <p14:tracePt t="55317" x="4044950" y="2557463"/>
          <p14:tracePt t="55324" x="4052888" y="2549525"/>
          <p14:tracePt t="55338" x="4052888" y="2541588"/>
          <p14:tracePt t="55345" x="4052888" y="2532063"/>
          <p14:tracePt t="55352" x="4060825" y="2532063"/>
          <p14:tracePt t="55359" x="4060825" y="2524125"/>
          <p14:tracePt t="55373" x="4070350" y="2516188"/>
          <p14:tracePt t="55381" x="4070350" y="2506663"/>
          <p14:tracePt t="55395" x="4070350" y="2498725"/>
          <p14:tracePt t="55402" x="4070350" y="2489200"/>
          <p14:tracePt t="55409" x="4078288" y="2481263"/>
          <p14:tracePt t="55424" x="4086225" y="2481263"/>
          <p14:tracePt t="55431" x="4086225" y="2473325"/>
          <p14:tracePt t="55438" x="4095750" y="2463800"/>
          <p14:tracePt t="55452" x="4095750" y="2455863"/>
          <p14:tracePt t="55459" x="4095750" y="2447925"/>
          <p14:tracePt t="55474" x="4095750" y="2438400"/>
          <p14:tracePt t="55489" x="4095750" y="2430463"/>
          <p14:tracePt t="55496" x="4095750" y="2422525"/>
          <p14:tracePt t="55517" x="4095750" y="2405063"/>
          <p14:tracePt t="55524" x="4095750" y="2379663"/>
          <p14:tracePt t="55532" x="4103688" y="2328863"/>
          <p14:tracePt t="55539" x="4103688" y="2217738"/>
          <p14:tracePt t="55546" x="4111625" y="2090738"/>
          <p14:tracePt t="55553" x="4121150" y="1971675"/>
          <p14:tracePt t="55560" x="4121150" y="1903413"/>
          <p14:tracePt t="55568" x="4121150" y="1860550"/>
          <p14:tracePt t="55575" x="4121150" y="1844675"/>
          <p14:tracePt t="55584" x="4121150" y="1827213"/>
          <p14:tracePt t="55604" x="4121150" y="1819275"/>
          <p14:tracePt t="55633" x="4111625" y="1819275"/>
          <p14:tracePt t="55740" x="4111625" y="1827213"/>
          <p14:tracePt t="55754" x="4111625" y="1835150"/>
          <p14:tracePt t="55769" x="4103688" y="1844675"/>
          <p14:tracePt t="55784" x="4095750" y="1852613"/>
          <p14:tracePt t="55790" x="4095750" y="1870075"/>
          <p14:tracePt t="55798" x="4086225" y="1885950"/>
          <p14:tracePt t="55805" x="4078288" y="1920875"/>
          <p14:tracePt t="55812" x="4078288" y="1954213"/>
          <p14:tracePt t="55819" x="4070350" y="1997075"/>
          <p14:tracePt t="55826" x="4060825" y="2039938"/>
          <p14:tracePt t="55833" x="4052888" y="2090738"/>
          <p14:tracePt t="55840" x="4044950" y="2133600"/>
          <p14:tracePt t="55848" x="4044950" y="2159000"/>
          <p14:tracePt t="55855" x="4044950" y="2192338"/>
          <p14:tracePt t="55862" x="4044950" y="2200275"/>
          <p14:tracePt t="55869" x="4044950" y="2209800"/>
          <p14:tracePt t="55876" x="4044950" y="2227263"/>
          <p14:tracePt t="55891" x="4044950" y="2235200"/>
          <p14:tracePt t="55899" x="4044950" y="2243138"/>
          <p14:tracePt t="55919" x="4044950" y="2252663"/>
          <p14:tracePt t="55927" x="4044950" y="2260600"/>
          <p14:tracePt t="55955" x="4044950" y="2268538"/>
          <p14:tracePt t="56079" x="4044950" y="2260600"/>
          <p14:tracePt t="56166" x="4044950" y="2252663"/>
          <p14:tracePt t="56253" x="4044950" y="2243138"/>
          <p14:tracePt t="56268" x="4044950" y="2235200"/>
          <p14:tracePt t="56305" x="4044950" y="2227263"/>
          <p14:tracePt t="56319" x="4044950" y="2217738"/>
          <p14:tracePt t="56333" x="4044950" y="2209800"/>
          <p14:tracePt t="56399" x="4044950" y="2200275"/>
          <p14:tracePt t="56420" x="4044950" y="2192338"/>
          <p14:tracePt t="56464" x="4044950" y="2184400"/>
          <p14:tracePt t="56485" x="4052888" y="2184400"/>
          <p14:tracePt t="56493" x="4052888" y="2174875"/>
          <p14:tracePt t="56500" x="4060825" y="2174875"/>
          <p14:tracePt t="56522" x="4070350" y="2174875"/>
          <p14:tracePt t="56544" x="4078288" y="2174875"/>
          <p14:tracePt t="56551" x="4086225" y="2174875"/>
          <p14:tracePt t="56573" x="4095750" y="2174875"/>
          <p14:tracePt t="56580" x="4103688" y="2174875"/>
          <p14:tracePt t="56588" x="4111625" y="2174875"/>
          <p14:tracePt t="56602" x="4121150" y="2174875"/>
          <p14:tracePt t="56609" x="4121150" y="2184400"/>
          <p14:tracePt t="56617" x="4129088" y="2184400"/>
          <p14:tracePt t="56631" x="4137025" y="2184400"/>
          <p14:tracePt t="56638" x="4137025" y="2192338"/>
          <p14:tracePt t="56646" x="4146550" y="2192338"/>
          <p14:tracePt t="56653" x="4146550" y="2200275"/>
          <p14:tracePt t="56660" x="4154488" y="2200275"/>
          <p14:tracePt t="56668" x="4162425" y="2200275"/>
          <p14:tracePt t="56675" x="4171950" y="2209800"/>
          <p14:tracePt t="56683" x="4171950" y="2217738"/>
          <p14:tracePt t="56689" x="4171950" y="2227263"/>
          <p14:tracePt t="56697" x="4179888" y="2227263"/>
          <p14:tracePt t="56704" x="4187825" y="2235200"/>
          <p14:tracePt t="56711" x="4187825" y="2243138"/>
          <p14:tracePt t="56718" x="4197350" y="2252663"/>
          <p14:tracePt t="56725" x="4205288" y="2260600"/>
          <p14:tracePt t="56733" x="4205288" y="2268538"/>
          <p14:tracePt t="56748" x="4214813" y="2278063"/>
          <p14:tracePt t="56754" x="4214813" y="2286000"/>
          <p14:tracePt t="56769" x="4214813" y="2293938"/>
          <p14:tracePt t="56776" x="4222750" y="2303463"/>
          <p14:tracePt t="56783" x="4222750" y="2311400"/>
          <p14:tracePt t="56790" x="4222750" y="2328863"/>
          <p14:tracePt t="56798" x="4222750" y="2379663"/>
          <p14:tracePt t="56805" x="4222750" y="2455863"/>
          <p14:tracePt t="56811" x="4222750" y="2566988"/>
          <p14:tracePt t="56819" x="4205288" y="2668588"/>
          <p14:tracePt t="56826" x="4197350" y="2727325"/>
          <p14:tracePt t="56833" x="4187825" y="2787650"/>
          <p14:tracePt t="56841" x="4179888" y="2830513"/>
          <p14:tracePt t="56848" x="4171950" y="2855913"/>
          <p14:tracePt t="56855" x="4162425" y="2871788"/>
          <p14:tracePt t="56863" x="4162425" y="2881313"/>
          <p14:tracePt t="56870" x="4162425" y="2889250"/>
          <p14:tracePt t="56877" x="4162425" y="2897188"/>
          <p14:tracePt t="56884" x="4154488" y="2906713"/>
          <p14:tracePt t="56906" x="4146550" y="2906713"/>
          <p14:tracePt t="56913" x="4137025" y="2906713"/>
          <p14:tracePt t="56920" x="4137025" y="2914650"/>
          <p14:tracePt t="56934" x="4129088" y="2922588"/>
          <p14:tracePt t="56942" x="4121150" y="2922588"/>
          <p14:tracePt t="56956" x="4111625" y="2922588"/>
          <p14:tracePt t="56964" x="4103688" y="2922588"/>
          <p14:tracePt t="56971" x="4095750" y="2922588"/>
          <p14:tracePt t="56985" x="4078288" y="2922588"/>
          <p14:tracePt t="56992" x="4070350" y="2914650"/>
          <p14:tracePt t="57007" x="4060825" y="2914650"/>
          <p14:tracePt t="57015" x="4052888" y="2914650"/>
          <p14:tracePt t="57021" x="4052888" y="2906713"/>
          <p14:tracePt t="57028" x="4044950" y="2897188"/>
          <p14:tracePt t="57036" x="4035425" y="2889250"/>
          <p14:tracePt t="57050" x="4027488" y="2881313"/>
          <p14:tracePt t="57057" x="4017963" y="2863850"/>
          <p14:tracePt t="57071" x="4010025" y="2855913"/>
          <p14:tracePt t="57078" x="4010025" y="2846388"/>
          <p14:tracePt t="57086" x="4002088" y="2830513"/>
          <p14:tracePt t="57093" x="3992563" y="2820988"/>
          <p14:tracePt t="57100" x="3992563" y="2813050"/>
          <p14:tracePt t="57107" x="3984625" y="2795588"/>
          <p14:tracePt t="57116" x="3984625" y="2787650"/>
          <p14:tracePt t="57121" x="3984625" y="2778125"/>
          <p14:tracePt t="57128" x="3976688" y="2762250"/>
          <p14:tracePt t="57136" x="3976688" y="2744788"/>
          <p14:tracePt t="57150" x="3976688" y="2736850"/>
          <p14:tracePt t="57157" x="3976688" y="2727325"/>
          <p14:tracePt t="57165" x="3976688" y="2719388"/>
          <p14:tracePt t="57172" x="3976688" y="2711450"/>
          <p14:tracePt t="57179" x="3976688" y="2701925"/>
          <p14:tracePt t="57193" x="3976688" y="2693988"/>
          <p14:tracePt t="57200" x="3976688" y="2686050"/>
          <p14:tracePt t="57215" x="3976688" y="2676525"/>
          <p14:tracePt t="57221" x="3967163" y="2676525"/>
          <p14:tracePt t="57243" x="3967163" y="2668588"/>
          <p14:tracePt t="57257" x="3967163" y="2660650"/>
          <p14:tracePt t="59412" x="3967163" y="2668588"/>
          <p14:tracePt t="59419" x="3984625" y="2676525"/>
          <p14:tracePt t="59426" x="4017963" y="2711450"/>
          <p14:tracePt t="59433" x="4044950" y="2744788"/>
          <p14:tracePt t="59440" x="4103688" y="2813050"/>
          <p14:tracePt t="59447" x="4171950" y="2889250"/>
          <p14:tracePt t="59454" x="4222750" y="2949575"/>
          <p14:tracePt t="59463" x="4273550" y="3016250"/>
          <p14:tracePt t="59468" x="4316413" y="3084513"/>
          <p14:tracePt t="59476" x="4349750" y="3135313"/>
          <p14:tracePt t="59483" x="4375150" y="3178175"/>
          <p14:tracePt t="59490" x="4392613" y="3211513"/>
          <p14:tracePt t="59498" x="4410075" y="3238500"/>
          <p14:tracePt t="59504" x="4418013" y="3263900"/>
          <p14:tracePt t="59512" x="4435475" y="3289300"/>
          <p14:tracePt t="59519" x="4451350" y="3322638"/>
          <p14:tracePt t="59526" x="4468813" y="3355975"/>
          <p14:tracePt t="59533" x="4503738" y="3408363"/>
          <p14:tracePt t="59540" x="4529138" y="3467100"/>
          <p14:tracePt t="59547" x="4579938" y="3543300"/>
          <p14:tracePt t="59554" x="4605338" y="3619500"/>
          <p14:tracePt t="59562" x="4656138" y="3713163"/>
          <p14:tracePt t="59568" x="4699000" y="3816350"/>
          <p14:tracePt t="59576" x="4732338" y="3900488"/>
          <p14:tracePt t="59583" x="4757738" y="3976688"/>
          <p14:tracePt t="59590" x="4783138" y="4044950"/>
          <p14:tracePt t="59597" x="4818063" y="4105275"/>
          <p14:tracePt t="59604" x="4833938" y="4138613"/>
          <p14:tracePt t="59612" x="4843463" y="4171950"/>
          <p14:tracePt t="59619" x="4859338" y="4206875"/>
          <p14:tracePt t="59625" x="4868863" y="4240213"/>
          <p14:tracePt t="59633" x="4884738" y="4291013"/>
          <p14:tracePt t="59639" x="4894263" y="4351338"/>
          <p14:tracePt t="59647" x="4919663" y="4419600"/>
          <p14:tracePt t="59654" x="4953000" y="4538663"/>
          <p14:tracePt t="59661" x="4978400" y="4657725"/>
          <p14:tracePt t="59668" x="4995863" y="4741863"/>
          <p14:tracePt t="59675" x="5013325" y="4802188"/>
          <p14:tracePt t="59682" x="5021263" y="4843463"/>
          <p14:tracePt t="59689" x="5029200" y="4894263"/>
          <p14:tracePt t="59697" x="5038725" y="4929188"/>
          <p14:tracePt t="59703" x="5046663" y="4962525"/>
          <p14:tracePt t="59710" x="5046663" y="4987925"/>
          <p14:tracePt t="59718" x="5054600" y="5013325"/>
          <p14:tracePt t="59725" x="5054600" y="5048250"/>
          <p14:tracePt t="59732" x="5054600" y="5073650"/>
          <p14:tracePt t="59739" x="5054600" y="5091113"/>
          <p14:tracePt t="59746" x="5054600" y="5106988"/>
          <p14:tracePt t="59753" x="5064125" y="5132388"/>
          <p14:tracePt t="59760" x="5072063" y="5149850"/>
          <p14:tracePt t="59768" x="5072063" y="5183188"/>
          <p14:tracePt t="59775" x="5089525" y="5226050"/>
          <p14:tracePt t="59782" x="5106988" y="5286375"/>
          <p14:tracePt t="59789" x="5114925" y="5345113"/>
          <p14:tracePt t="59797" x="5122863" y="5395913"/>
          <p14:tracePt t="59803" x="5132388" y="5438775"/>
          <p14:tracePt t="59810" x="5140325" y="5472113"/>
          <p14:tracePt t="59817" x="5140325" y="5497513"/>
          <p14:tracePt t="59824" x="5148263" y="5507038"/>
          <p14:tracePt t="59831" x="5148263" y="5532438"/>
          <p14:tracePt t="59838" x="5148263" y="5549900"/>
          <p14:tracePt t="59846" x="5157788" y="5565775"/>
          <p14:tracePt t="59852" x="5157788" y="5575300"/>
          <p14:tracePt t="59859" x="5157788" y="5591175"/>
          <p14:tracePt t="59881" x="5157788" y="5600700"/>
          <p14:tracePt t="59888" x="5157788" y="5608638"/>
          <p14:tracePt t="59895" x="5157788" y="5616575"/>
          <p14:tracePt t="59909" x="5157788" y="5626100"/>
          <p14:tracePt t="59923" x="5157788" y="5634038"/>
          <p14:tracePt t="59937" x="5157788" y="5641975"/>
          <p14:tracePt t="59946" x="5157788" y="5651500"/>
          <p14:tracePt t="59966" x="5165725" y="5659438"/>
          <p14:tracePt t="59973" x="5165725" y="5668963"/>
          <p14:tracePt t="59980" x="5165725" y="5676900"/>
          <p14:tracePt t="60008" x="5165725" y="5684838"/>
          <p14:tracePt t="60015" x="5173663" y="5694363"/>
          <p14:tracePt t="60029" x="5173663" y="5702300"/>
          <p14:tracePt t="60036" x="5173663" y="5710238"/>
          <p14:tracePt t="60043" x="5173663" y="5719763"/>
          <p14:tracePt t="60050" x="5183188" y="5735638"/>
          <p14:tracePt t="60058" x="5183188" y="5745163"/>
          <p14:tracePt t="60065" x="5183188" y="5753100"/>
          <p14:tracePt t="60072" x="5183188" y="5770563"/>
          <p14:tracePt t="60079" x="5183188" y="5778500"/>
          <p14:tracePt t="60094" x="5183188" y="5795963"/>
          <p14:tracePt t="60108" x="5183188" y="5803900"/>
          <p14:tracePt t="60128" x="5183188" y="5813425"/>
          <p14:tracePt t="60130" x="5183188" y="5821363"/>
          <p14:tracePt t="60143" x="5183188" y="5846763"/>
          <p14:tracePt t="60150" x="5191125" y="5872163"/>
          <p14:tracePt t="60157" x="5191125" y="5897563"/>
          <p14:tracePt t="60164" x="5191125" y="5932488"/>
          <p14:tracePt t="60171" x="5191125" y="5965825"/>
          <p14:tracePt t="60179" x="5191125" y="5999163"/>
          <p14:tracePt t="60185" x="5191125" y="6016625"/>
          <p14:tracePt t="60193" x="5191125" y="6034088"/>
          <p14:tracePt t="60200" x="5191125" y="6042025"/>
          <p14:tracePt t="60214" x="5191125" y="6049963"/>
          <p14:tracePt t="60221" x="5191125" y="6059488"/>
          <p14:tracePt t="60242" x="5191125" y="6067425"/>
          <p14:tracePt t="60249" x="5191125" y="6076950"/>
          <p14:tracePt t="60270" x="5191125" y="6084888"/>
          <p14:tracePt t="60306" x="5191125" y="6092825"/>
          <p14:tracePt t="60348" x="5191125" y="6102350"/>
          <p14:tracePt t="60377" x="5191125" y="6118225"/>
          <p14:tracePt t="60384" x="5191125" y="6135688"/>
          <p14:tracePt t="60390" x="5191125" y="6161088"/>
          <p14:tracePt t="60398" x="5191125" y="6186488"/>
          <p14:tracePt t="60404" x="5191125" y="6211888"/>
          <p14:tracePt t="60412" x="5191125" y="6229350"/>
          <p14:tracePt t="60418" x="5191125" y="6246813"/>
          <p14:tracePt t="60426" x="5191125" y="6254750"/>
          <p14:tracePt t="60433" x="5191125" y="6262688"/>
          <p14:tracePt t="60440" x="5191125" y="6280150"/>
          <p14:tracePt t="60462" x="5191125" y="6288088"/>
          <p14:tracePt t="60468" x="5191125" y="6297613"/>
          <p14:tracePt t="60482" x="5191125" y="6305550"/>
          <p14:tracePt t="60518" x="5191125" y="6313488"/>
          <p14:tracePt t="61580" x="5199063" y="6313488"/>
          <p14:tracePt t="61587" x="5208588" y="6313488"/>
          <p14:tracePt t="61601" x="5216525" y="6305550"/>
          <p14:tracePt t="61615" x="5224463" y="6297613"/>
          <p14:tracePt t="61622" x="5233988" y="6297613"/>
          <p14:tracePt t="61629" x="5233988" y="6288088"/>
          <p14:tracePt t="61644" x="5241925" y="6288088"/>
          <p14:tracePt t="61650" x="5249863" y="6288088"/>
          <p14:tracePt t="61664" x="5259388" y="6280150"/>
          <p14:tracePt t="61678" x="5267325" y="6272213"/>
          <p14:tracePt t="61693" x="5276850" y="6272213"/>
          <p14:tracePt t="61707" x="5284788" y="6272213"/>
          <p14:tracePt t="61714" x="5292725" y="6262688"/>
          <p14:tracePt t="61729" x="5292725" y="6254750"/>
          <p14:tracePt t="61735" x="5302250" y="6254750"/>
          <p14:tracePt t="61750" x="5302250" y="6246813"/>
          <p14:tracePt t="61757" x="5310188" y="6246813"/>
          <p14:tracePt t="61778" x="5318125" y="6237288"/>
          <p14:tracePt t="61792" x="5327650" y="6237288"/>
          <p14:tracePt t="61806" x="5335588" y="6229350"/>
          <p14:tracePt t="61820" x="5343525" y="6229350"/>
          <p14:tracePt t="61856" x="5353050" y="6229350"/>
          <p14:tracePt t="61863" x="5353050" y="6221413"/>
          <p14:tracePt t="61870" x="5360988" y="6221413"/>
          <p14:tracePt t="61905" x="5368925" y="6221413"/>
          <p14:tracePt t="61920" x="5378450" y="6221413"/>
          <p14:tracePt t="61941" x="5386388" y="6221413"/>
          <p14:tracePt t="62224" x="5394325" y="6221413"/>
          <p14:tracePt t="62238" x="5403850" y="6221413"/>
          <p14:tracePt t="62273" x="5411788" y="6221413"/>
          <p14:tracePt t="62287" x="5421313" y="6221413"/>
          <p14:tracePt t="62309" x="5429250" y="6221413"/>
          <p14:tracePt t="62337" x="5437188" y="6221413"/>
          <p14:tracePt t="62358" x="5446713" y="6221413"/>
          <p14:tracePt t="62393" x="5454650" y="6221413"/>
          <p14:tracePt t="62400" x="5462588" y="6221413"/>
          <p14:tracePt t="62422" x="5472113" y="6221413"/>
          <p14:tracePt t="62429" x="5480050" y="6221413"/>
          <p14:tracePt t="62436" x="5487988" y="6221413"/>
          <p14:tracePt t="62458" x="5497513" y="6221413"/>
          <p14:tracePt t="62465" x="5505450" y="6221413"/>
          <p14:tracePt t="62486" x="5513388" y="6221413"/>
          <p14:tracePt t="62494" x="5522913" y="6221413"/>
          <p14:tracePt t="62515" x="5530850" y="6221413"/>
          <p14:tracePt t="62551" x="5538788" y="6221413"/>
          <p14:tracePt t="62566" x="5548313" y="6221413"/>
          <p14:tracePt t="62602" x="5556250" y="6221413"/>
          <p14:tracePt t="62616" x="5565775" y="6221413"/>
          <p14:tracePt t="62630" x="5573713" y="6221413"/>
          <p14:tracePt t="62665" x="5581650" y="6221413"/>
          <p14:tracePt t="62687" x="5591175" y="6221413"/>
          <p14:tracePt t="62715" x="5599113" y="6221413"/>
          <p14:tracePt t="62737" x="5607050" y="6221413"/>
          <p14:tracePt t="62751" x="5616575" y="6221413"/>
          <p14:tracePt t="62772" x="5624513" y="6221413"/>
          <p14:tracePt t="62779" x="5632450" y="6221413"/>
          <p14:tracePt t="62786" x="5632450" y="6211888"/>
          <p14:tracePt t="62794" x="5641975" y="6211888"/>
          <p14:tracePt t="62801" x="5649913" y="6211888"/>
          <p14:tracePt t="62808" x="5657850" y="6211888"/>
          <p14:tracePt t="62822" x="5657850" y="6203950"/>
          <p14:tracePt t="62829" x="5667375" y="6203950"/>
          <p14:tracePt t="62836" x="5675313" y="6203950"/>
          <p14:tracePt t="62850" x="5683250" y="6203950"/>
          <p14:tracePt t="62865" x="5692775" y="6203950"/>
          <p14:tracePt t="62872" x="5700713" y="6203950"/>
          <p14:tracePt t="62886" x="5708650" y="6203950"/>
          <p14:tracePt t="62894" x="5718175" y="6203950"/>
          <p14:tracePt t="62916" x="5726113" y="6203950"/>
          <p14:tracePt t="62923" x="5735638" y="6203950"/>
          <p14:tracePt t="62937" x="5743575" y="6203950"/>
          <p14:tracePt t="62944" x="5751513" y="6203950"/>
          <p14:tracePt t="62951" x="5751513" y="6194425"/>
          <p14:tracePt t="62958" x="5761038" y="6194425"/>
          <p14:tracePt t="62972" x="5768975" y="6194425"/>
          <p14:tracePt t="62979" x="5776913" y="6194425"/>
          <p14:tracePt t="62994" x="5786438" y="6194425"/>
          <p14:tracePt t="63009" x="5794375" y="6194425"/>
          <p14:tracePt t="63022" x="5802313" y="6194425"/>
          <p14:tracePt t="63036" x="5802313" y="6186488"/>
          <p14:tracePt t="63051" x="5811838" y="6186488"/>
          <p14:tracePt t="63058" x="5819775" y="6186488"/>
          <p14:tracePt t="63079" x="5827713" y="6186488"/>
          <p14:tracePt t="63086" x="5837238" y="6186488"/>
          <p14:tracePt t="63101" x="5845175" y="6186488"/>
          <p14:tracePt t="63125" x="5862638" y="6186488"/>
          <p14:tracePt t="63144" x="5870575" y="6186488"/>
          <p14:tracePt t="63151" x="5880100" y="6186488"/>
          <p14:tracePt t="63159" x="5888038" y="6186488"/>
          <p14:tracePt t="63172" x="5895975" y="6186488"/>
          <p14:tracePt t="63187" x="5905500" y="6186488"/>
          <p14:tracePt t="63208" x="5913438" y="6186488"/>
          <p14:tracePt t="63215" x="5921375" y="6178550"/>
          <p14:tracePt t="63222" x="5930900" y="6178550"/>
          <p14:tracePt t="63243" x="5938838" y="6178550"/>
          <p14:tracePt t="63250" x="5946775" y="6178550"/>
          <p14:tracePt t="63264" x="5956300" y="6178550"/>
          <p14:tracePt t="63271" x="5964238" y="6178550"/>
          <p14:tracePt t="63279" x="5972175" y="6178550"/>
          <p14:tracePt t="63294" x="5981700" y="6178550"/>
          <p14:tracePt t="63300" x="5989638" y="6169025"/>
          <p14:tracePt t="63308" x="5997575" y="6169025"/>
          <p14:tracePt t="63315" x="6007100" y="6169025"/>
          <p14:tracePt t="63321" x="6015038" y="6169025"/>
          <p14:tracePt t="63329" x="6024563" y="6169025"/>
          <p14:tracePt t="63336" x="6032500" y="6169025"/>
          <p14:tracePt t="63343" x="6040438" y="6169025"/>
          <p14:tracePt t="63350" x="6049963" y="6169025"/>
          <p14:tracePt t="63357" x="6057900" y="6169025"/>
          <p14:tracePt t="63371" x="6065838" y="6169025"/>
          <p14:tracePt t="63379" x="6083300" y="6169025"/>
          <p14:tracePt t="63393" x="6091238" y="6169025"/>
          <p14:tracePt t="63400" x="6100763" y="6169025"/>
          <p14:tracePt t="63407" x="6108700" y="6169025"/>
          <p14:tracePt t="63421" x="6116638" y="6169025"/>
          <p14:tracePt t="63435" x="6126163" y="6169025"/>
          <p14:tracePt t="63463" x="6134100" y="6169025"/>
          <p14:tracePt t="63485" x="6142038" y="6169025"/>
          <p14:tracePt t="63499" x="6151563" y="6169025"/>
          <p14:tracePt t="63740" x="6253163" y="6186488"/>
          <p14:tracePt t="63747" x="6354763" y="6221413"/>
          <p14:tracePt t="63754" x="6415088" y="6246813"/>
          <p14:tracePt t="63761" x="6448425" y="6254750"/>
          <p14:tracePt t="63768" x="6483350" y="6262688"/>
          <p14:tracePt t="63776" x="6499225" y="6262688"/>
          <p14:tracePt t="63782" x="6508750" y="6262688"/>
          <p14:tracePt t="63789" x="6516688" y="6262688"/>
          <p14:tracePt t="63797" x="6524625" y="6262688"/>
          <p14:tracePt t="63804" x="6524625" y="6272213"/>
          <p14:tracePt t="63810" x="6534150" y="6272213"/>
          <p14:tracePt t="63818" x="6542088" y="6272213"/>
          <p14:tracePt t="63832" x="6550025" y="6280150"/>
          <p14:tracePt t="63839" x="6559550" y="6280150"/>
          <p14:tracePt t="63846" x="6567488" y="6288088"/>
          <p14:tracePt t="63853" x="6575425" y="6288088"/>
          <p14:tracePt t="63860" x="6592888" y="6288088"/>
          <p14:tracePt t="63876" x="6610350" y="6288088"/>
          <p14:tracePt t="63882" x="6618288" y="6288088"/>
          <p14:tracePt t="63903" x="6635750" y="6288088"/>
          <p14:tracePt t="63910" x="6643688" y="6288088"/>
          <p14:tracePt t="63925" x="6661150" y="6288088"/>
          <p14:tracePt t="63931" x="6669088" y="6288088"/>
          <p14:tracePt t="63938" x="6686550" y="6288088"/>
          <p14:tracePt t="63945" x="6704013" y="6288088"/>
          <p14:tracePt t="63952" x="6711950" y="6288088"/>
          <p14:tracePt t="63960" x="6737350" y="6288088"/>
          <p14:tracePt t="63967" x="6745288" y="6288088"/>
          <p14:tracePt t="63974" x="6754813" y="6288088"/>
          <p14:tracePt t="63981" x="6762750" y="6288088"/>
          <p14:tracePt t="63988" x="6770688" y="6288088"/>
          <p14:tracePt t="64002" x="6788150" y="6288088"/>
          <p14:tracePt t="64009" x="6797675" y="6288088"/>
          <p14:tracePt t="64016" x="6805613" y="6288088"/>
          <p14:tracePt t="64023" x="6823075" y="6288088"/>
          <p14:tracePt t="64030" x="6838950" y="6280150"/>
          <p14:tracePt t="64037" x="6864350" y="6272213"/>
          <p14:tracePt t="64044" x="6907213" y="6262688"/>
          <p14:tracePt t="64052" x="6958013" y="6246813"/>
          <p14:tracePt t="64060" x="7000875" y="6237288"/>
          <p14:tracePt t="64066" x="7051675" y="6229350"/>
          <p14:tracePt t="64074" x="7085013" y="6221413"/>
          <p14:tracePt t="64080" x="7119938" y="6203950"/>
          <p14:tracePt t="64088" x="7153275" y="6203950"/>
          <p14:tracePt t="64095" x="7170738" y="6194425"/>
          <p14:tracePt t="64102" x="7196138" y="6186488"/>
          <p14:tracePt t="64110" x="7221538" y="6178550"/>
          <p14:tracePt t="64124" x="7256463" y="6161088"/>
          <p14:tracePt t="64130" x="7272338" y="6153150"/>
          <p14:tracePt t="64137" x="7289800" y="6153150"/>
          <p14:tracePt t="64151" x="7297738" y="6143625"/>
          <p14:tracePt t="64159" x="7307263" y="6143625"/>
          <p14:tracePt t="64173" x="7315200" y="6143625"/>
          <p14:tracePt t="64180" x="7323138" y="6143625"/>
          <p14:tracePt t="64187" x="7332663" y="6143625"/>
          <p14:tracePt t="64194" x="7332663" y="6135688"/>
          <p14:tracePt t="64201" x="7340600" y="6135688"/>
          <p14:tracePt t="64209" x="7348538" y="6127750"/>
          <p14:tracePt t="64216" x="7358063" y="6127750"/>
          <p14:tracePt t="64223" x="7373938" y="6118225"/>
          <p14:tracePt t="64230" x="7400925" y="6118225"/>
          <p14:tracePt t="64237" x="7416800" y="6118225"/>
          <p14:tracePt t="64244" x="7442200" y="6110288"/>
          <p14:tracePt t="64251" x="7467600" y="6102350"/>
          <p14:tracePt t="64259" x="7493000" y="6102350"/>
          <p14:tracePt t="64266" x="7510463" y="6102350"/>
          <p14:tracePt t="64273" x="7535863" y="6092825"/>
          <p14:tracePt t="64280" x="7553325" y="6092825"/>
          <p14:tracePt t="64287" x="7561263" y="6092825"/>
          <p14:tracePt t="64294" x="7578725" y="6092825"/>
          <p14:tracePt t="64308" x="7586663" y="6092825"/>
          <p14:tracePt t="64315" x="7596188" y="6092825"/>
          <p14:tracePt t="64322" x="7604125" y="6092825"/>
          <p14:tracePt t="64336" x="7612063" y="6092825"/>
          <p14:tracePt t="64343" x="7621588" y="6092825"/>
          <p14:tracePt t="64372" x="7629525" y="6092825"/>
          <p14:tracePt t="64379" x="7637463" y="6092825"/>
          <p14:tracePt t="64386" x="7646988" y="6092825"/>
          <p14:tracePt t="64393" x="7654925" y="6092825"/>
          <p14:tracePt t="64400" x="7662863" y="6084888"/>
          <p14:tracePt t="64414" x="7680325" y="6084888"/>
          <p14:tracePt t="64421" x="7688263" y="6084888"/>
          <p14:tracePt t="64429" x="7697788" y="6084888"/>
          <p14:tracePt t="64436" x="7715250" y="6084888"/>
          <p14:tracePt t="64443" x="7723188" y="6084888"/>
          <p14:tracePt t="64457" x="7731125" y="6084888"/>
          <p14:tracePt t="64464" x="7740650" y="6084888"/>
          <p14:tracePt t="64471" x="7748588" y="6076950"/>
          <p14:tracePt t="64478" x="7756525" y="6076950"/>
          <p14:tracePt t="64485" x="7766050" y="6076950"/>
          <p14:tracePt t="64499" x="7773988" y="6076950"/>
          <p14:tracePt t="64509" x="7781925" y="6076950"/>
          <p14:tracePt t="64542" x="7791450" y="6076950"/>
          <p14:tracePt t="64570" x="7791450" y="6067425"/>
          <p14:tracePt t="64900" x="7816850" y="6067425"/>
          <p14:tracePt t="64907" x="7875588" y="6067425"/>
          <p14:tracePt t="64914" x="7935913" y="6067425"/>
          <p14:tracePt t="64921" x="8004175" y="6067425"/>
          <p14:tracePt t="64928" x="8062913" y="6076950"/>
          <p14:tracePt t="64936" x="8105775" y="6076950"/>
          <p14:tracePt t="64943" x="8139113" y="6076950"/>
          <p14:tracePt t="64950" x="8174038" y="6084888"/>
          <p14:tracePt t="64958" x="8215313" y="6084888"/>
          <p14:tracePt t="64964" x="8240713" y="6092825"/>
          <p14:tracePt t="64972" x="8275638" y="6092825"/>
          <p14:tracePt t="64979" x="8291513" y="6092825"/>
          <p14:tracePt t="64986" x="8318500" y="6092825"/>
          <p14:tracePt t="64993" x="8351838" y="6092825"/>
          <p14:tracePt t="65000" x="8377238" y="6092825"/>
          <p14:tracePt t="65008" x="8402638" y="6092825"/>
          <p14:tracePt t="65014" x="8428038" y="6092825"/>
          <p14:tracePt t="65021" x="8445500" y="6092825"/>
          <p14:tracePt t="65029" x="8462963" y="6092825"/>
          <p14:tracePt t="65036" x="8478838" y="6092825"/>
          <p14:tracePt t="65043" x="8488363" y="6092825"/>
          <p14:tracePt t="65050" x="8504238" y="6092825"/>
          <p14:tracePt t="65065" x="8521700" y="6092825"/>
          <p14:tracePt t="65071" x="8539163" y="6092825"/>
          <p14:tracePt t="65093" x="8547100" y="6092825"/>
          <p14:tracePt t="65099" x="8555038" y="6092825"/>
          <p14:tracePt t="65123" x="8572500" y="6092825"/>
          <p14:tracePt t="65128" x="8580438" y="6092825"/>
          <p14:tracePt t="65143" x="8589963" y="6092825"/>
          <p14:tracePt t="65150" x="8605838" y="6092825"/>
          <p14:tracePt t="65164" x="8615363" y="6092825"/>
          <p14:tracePt t="65171" x="8623300" y="6092825"/>
          <p14:tracePt t="65178" x="8632825" y="6092825"/>
          <p14:tracePt t="65186" x="8640763" y="6092825"/>
          <p14:tracePt t="65193" x="8648700" y="6092825"/>
          <p14:tracePt t="65200" x="8658225" y="6092825"/>
          <p14:tracePt t="65207" x="8666163" y="6092825"/>
          <p14:tracePt t="65214" x="8674100" y="6092825"/>
          <p14:tracePt t="65228" x="8691563" y="6092825"/>
          <p14:tracePt t="65243" x="8699500" y="6092825"/>
          <p14:tracePt t="65251" x="8709025" y="6102350"/>
          <p14:tracePt t="65258" x="8716963" y="6102350"/>
          <p14:tracePt t="65265" x="8724900" y="6102350"/>
          <p14:tracePt t="65273" x="8734425" y="6102350"/>
          <p14:tracePt t="65279" x="8742363" y="6102350"/>
          <p14:tracePt t="65286" x="8750300" y="6102350"/>
          <p14:tracePt t="65294" x="8759825" y="6102350"/>
          <p14:tracePt t="65309" x="8777288" y="6102350"/>
          <p14:tracePt t="65315" x="8785225" y="6110288"/>
          <p14:tracePt t="65330" x="8793163" y="6110288"/>
          <p14:tracePt t="65338" x="8802688" y="6110288"/>
          <p14:tracePt t="65345" x="8810625" y="6110288"/>
          <p14:tracePt t="65367" x="8818563" y="6110288"/>
          <p14:tracePt t="65374" x="8828088" y="6110288"/>
          <p14:tracePt t="65403" x="8836025" y="6110288"/>
          <p14:tracePt t="65417" x="8843963" y="6110288"/>
          <p14:tracePt t="65454" x="8853488" y="6110288"/>
          <p14:tracePt t="65468" x="8861425" y="6110288"/>
          <p14:tracePt t="65563" x="8853488" y="6110288"/>
          <p14:tracePt t="66434" x="8802688" y="6118225"/>
          <p14:tracePt t="66441" x="8716963" y="6135688"/>
          <p14:tracePt t="66448" x="8597900" y="6169025"/>
          <p14:tracePt t="66455" x="8478838" y="6203950"/>
          <p14:tracePt t="66462" x="8369300" y="6237288"/>
          <p14:tracePt t="66469" x="8250238" y="6297613"/>
          <p14:tracePt t="66476" x="8105775" y="6348413"/>
          <p14:tracePt t="66483" x="7986713" y="6416675"/>
          <p14:tracePt t="66490" x="7867650" y="6457950"/>
          <p14:tracePt t="66497" x="7807325" y="6483350"/>
          <p14:tracePt t="66506" x="7756525" y="6510338"/>
          <p14:tracePt t="66512" x="7723188" y="6535738"/>
          <p14:tracePt t="66519" x="7697788" y="6551613"/>
          <p14:tracePt t="66526" x="7662863" y="6561138"/>
          <p14:tracePt t="66533" x="7637463" y="6569075"/>
          <p14:tracePt t="66540" x="7604125" y="6586538"/>
          <p14:tracePt t="66547" x="7578725" y="6586538"/>
          <p14:tracePt t="66554" x="7535863" y="6594475"/>
          <p14:tracePt t="66561" x="7502525" y="6602413"/>
          <p14:tracePt t="66568" x="7459663" y="6627813"/>
          <p14:tracePt t="66575" x="7408863" y="6645275"/>
          <p14:tracePt t="66582" x="7366000" y="6654800"/>
          <p14:tracePt t="66589" x="7332663" y="6662738"/>
          <p14:tracePt t="66596" x="7297738" y="6670675"/>
          <p14:tracePt t="66604" x="7256463" y="6680200"/>
          <p14:tracePt t="66611" x="7204075" y="6680200"/>
          <p14:tracePt t="66618" x="7178675" y="6688138"/>
          <p14:tracePt t="66626" x="7127875" y="6696075"/>
          <p14:tracePt t="66632" x="7085013" y="6705600"/>
          <p14:tracePt t="66640" x="7043738" y="6705600"/>
          <p14:tracePt t="66646" x="6992938" y="6713538"/>
          <p14:tracePt t="66654" x="6932613" y="6721475"/>
          <p14:tracePt t="66661" x="6889750" y="6721475"/>
          <p14:tracePt t="66668" x="6848475" y="6738938"/>
          <p14:tracePt t="66675" x="6788150" y="6746875"/>
          <p14:tracePt t="66682" x="6754813" y="6746875"/>
          <p14:tracePt t="66689" x="6719888" y="6746875"/>
          <p14:tracePt t="66696" x="6686550" y="6746875"/>
          <p14:tracePt t="66704" x="6669088" y="6746875"/>
          <p14:tracePt t="66711" x="6643688" y="6738938"/>
          <p14:tracePt t="66718" x="6618288" y="6738938"/>
          <p14:tracePt t="66725" x="6610350" y="6738938"/>
          <p14:tracePt t="66732" x="6592888" y="6731000"/>
          <p14:tracePt t="66739" x="6575425" y="6721475"/>
          <p14:tracePt t="66746" x="6550025" y="6721475"/>
          <p14:tracePt t="66753" x="6542088" y="6713538"/>
          <p14:tracePt t="66760" x="6516688" y="6696075"/>
          <p14:tracePt t="66767" x="6491288" y="6688138"/>
          <p14:tracePt t="66774" x="6465888" y="6688138"/>
          <p14:tracePt t="66781" x="6448425" y="6680200"/>
          <p14:tracePt t="66789" x="6415088" y="6662738"/>
          <p14:tracePt t="66796" x="6380163" y="6645275"/>
          <p14:tracePt t="66803" x="6338888" y="6627813"/>
          <p14:tracePt t="66810" x="6303963" y="6602413"/>
          <p14:tracePt t="66817" x="6270625" y="6577013"/>
          <p14:tracePt t="66824" x="6235700" y="6561138"/>
          <p14:tracePt t="66831" x="6202363" y="6543675"/>
          <p14:tracePt t="66839" x="6167438" y="6526213"/>
          <p14:tracePt t="66845" x="6134100" y="6510338"/>
          <p14:tracePt t="66852" x="6091238" y="6492875"/>
          <p14:tracePt t="66860" x="6057900" y="6475413"/>
          <p14:tracePt t="66867" x="6032500" y="6457950"/>
          <p14:tracePt t="66874" x="6015038" y="6442075"/>
          <p14:tracePt t="66880" x="5989638" y="6424613"/>
          <p14:tracePt t="66889" x="5964238" y="6416675"/>
          <p14:tracePt t="66895" x="5946775" y="6407150"/>
          <p14:tracePt t="66902" x="5930900" y="6407150"/>
          <p14:tracePt t="66910" x="5913438" y="6399213"/>
          <p14:tracePt t="66916" x="5888038" y="6391275"/>
          <p14:tracePt t="66924" x="5870575" y="6381750"/>
          <p14:tracePt t="66930" x="5862638" y="6373813"/>
          <p14:tracePt t="66938" x="5837238" y="6373813"/>
          <p14:tracePt t="66945" x="5819775" y="6365875"/>
          <p14:tracePt t="66959" x="5802313" y="6356350"/>
          <p14:tracePt t="66966" x="5794375" y="6356350"/>
          <p14:tracePt t="66973" x="5776913" y="6356350"/>
          <p14:tracePt t="66980" x="5768975" y="6356350"/>
          <p14:tracePt t="66989" x="5761038" y="6356350"/>
          <p14:tracePt t="67002" x="5751513" y="6356350"/>
          <p14:tracePt t="67009" x="5743575" y="6348413"/>
          <p14:tracePt t="67030" x="5735638" y="6348413"/>
          <p14:tracePt t="67037" x="5726113" y="6348413"/>
          <p14:tracePt t="67051" x="5726113" y="6338888"/>
          <p14:tracePt t="67058" x="5718175" y="6338888"/>
          <p14:tracePt t="67073" x="5708650" y="6338888"/>
          <p14:tracePt t="67094" x="5700713" y="6338888"/>
          <p14:tracePt t="67158" x="5700713" y="6330950"/>
          <p14:tracePt t="67194" x="5700713" y="6323013"/>
          <p14:tracePt t="67235" x="5700713" y="6313488"/>
          <p14:tracePt t="67264" x="5700713" y="6305550"/>
          <p14:tracePt t="67285" x="5700713" y="6297613"/>
          <p14:tracePt t="67307" x="5700713" y="6288088"/>
          <p14:tracePt t="67314" x="5700713" y="6280150"/>
          <p14:tracePt t="67321" x="5700713" y="6272213"/>
          <p14:tracePt t="67342" x="5700713" y="6262688"/>
          <p14:tracePt t="67349" x="5700713" y="6254750"/>
          <p14:tracePt t="67356" x="5700713" y="6246813"/>
          <p14:tracePt t="67363" x="5700713" y="6221413"/>
          <p14:tracePt t="67370" x="5700713" y="6186488"/>
          <p14:tracePt t="67377" x="5708650" y="6143625"/>
          <p14:tracePt t="67385" x="5708650" y="6102350"/>
          <p14:tracePt t="67392" x="5718175" y="6042025"/>
          <p14:tracePt t="67399" x="5718175" y="5999163"/>
          <p14:tracePt t="67406" x="5718175" y="5957888"/>
          <p14:tracePt t="67413" x="5718175" y="5932488"/>
          <p14:tracePt t="67421" x="5718175" y="5905500"/>
          <p14:tracePt t="67427" x="5718175" y="5880100"/>
          <p14:tracePt t="67435" x="5718175" y="5854700"/>
          <p14:tracePt t="67441" x="5718175" y="5838825"/>
          <p14:tracePt t="67448" x="5708650" y="5821363"/>
          <p14:tracePt t="67456" x="5708650" y="5803900"/>
          <p14:tracePt t="67463" x="5708650" y="5788025"/>
          <p14:tracePt t="67470" x="5708650" y="5778500"/>
          <p14:tracePt t="67477" x="5708650" y="5761038"/>
          <p14:tracePt t="67484" x="5700713" y="5745163"/>
          <p14:tracePt t="67491" x="5692775" y="5735638"/>
          <p14:tracePt t="67498" x="5683250" y="5702300"/>
          <p14:tracePt t="67506" x="5675313" y="5676900"/>
          <p14:tracePt t="67512" x="5675313" y="5641975"/>
          <p14:tracePt t="67520" x="5657850" y="5608638"/>
          <p14:tracePt t="67527" x="5649913" y="5565775"/>
          <p14:tracePt t="67534" x="5649913" y="5532438"/>
          <p14:tracePt t="67541" x="5641975" y="5497513"/>
          <p14:tracePt t="67548" x="5632450" y="5472113"/>
          <p14:tracePt t="67556" x="5624513" y="5438775"/>
          <p14:tracePt t="67562" x="5616575" y="5405438"/>
          <p14:tracePt t="67569" x="5607050" y="5370513"/>
          <p14:tracePt t="67577" x="5607050" y="5337175"/>
          <p14:tracePt t="67584" x="5607050" y="5319713"/>
          <p14:tracePt t="67591" x="5599113" y="5294313"/>
          <p14:tracePt t="67598" x="5591175" y="5268913"/>
          <p14:tracePt t="67606" x="5591175" y="5235575"/>
          <p14:tracePt t="67613" x="5581650" y="5218113"/>
          <p14:tracePt t="67620" x="5581650" y="5183188"/>
          <p14:tracePt t="67627" x="5573713" y="5149850"/>
          <p14:tracePt t="67634" x="5573713" y="5124450"/>
          <p14:tracePt t="67641" x="5573713" y="5106988"/>
          <p14:tracePt t="67648" x="5573713" y="5091113"/>
          <p14:tracePt t="67656" x="5565775" y="5073650"/>
          <p14:tracePt t="67662" x="5565775" y="5064125"/>
          <p14:tracePt t="67670" x="5556250" y="5048250"/>
          <p14:tracePt t="67677" x="5548313" y="5038725"/>
          <p14:tracePt t="67684" x="5538788" y="5030788"/>
          <p14:tracePt t="67691" x="5538788" y="5013325"/>
          <p14:tracePt t="67698" x="5530850" y="4997450"/>
          <p14:tracePt t="67706" x="5522913" y="4987925"/>
          <p14:tracePt t="67712" x="5513388" y="4972050"/>
          <p14:tracePt t="67719" x="5505450" y="4954588"/>
          <p14:tracePt t="67727" x="5497513" y="4946650"/>
          <p14:tracePt t="67734" x="5487988" y="4937125"/>
          <p14:tracePt t="67741" x="5480050" y="4919663"/>
          <p14:tracePt t="67748" x="5462588" y="4911725"/>
          <p14:tracePt t="67757" x="5454650" y="4894263"/>
          <p14:tracePt t="67762" x="5437188" y="4886325"/>
          <p14:tracePt t="67769" x="5429250" y="4868863"/>
          <p14:tracePt t="67777" x="5421313" y="4852988"/>
          <p14:tracePt t="67784" x="5403850" y="4835525"/>
          <p14:tracePt t="67791" x="5394325" y="4835525"/>
          <p14:tracePt t="67798" x="5386388" y="4818063"/>
          <p14:tracePt t="67806" x="5378450" y="4802188"/>
          <p14:tracePt t="67813" x="5360988" y="4792663"/>
          <p14:tracePt t="67820" x="5343525" y="4784725"/>
          <p14:tracePt t="67827" x="5343525" y="4767263"/>
          <p14:tracePt t="67834" x="5327650" y="4741863"/>
          <p14:tracePt t="67841" x="5310188" y="4733925"/>
          <p14:tracePt t="67849" x="5302250" y="4716463"/>
          <p14:tracePt t="67856" x="5284788" y="4699000"/>
          <p14:tracePt t="67863" x="5267325" y="4683125"/>
          <p14:tracePt t="67879" x="5249863" y="4665663"/>
          <p14:tracePt t="67886" x="5233988" y="4648200"/>
          <p14:tracePt t="67893" x="5233988" y="4630738"/>
          <p14:tracePt t="67900" x="5216525" y="4622800"/>
          <p14:tracePt t="67908" x="5199063" y="4605338"/>
          <p14:tracePt t="67915" x="5183188" y="4589463"/>
          <p14:tracePt t="67923" x="5173663" y="4572000"/>
          <p14:tracePt t="67929" x="5157788" y="4554538"/>
          <p14:tracePt t="67938" x="5148263" y="4538663"/>
          <p14:tracePt t="67944" x="5140325" y="4513263"/>
          <p14:tracePt t="67951" x="5122863" y="4486275"/>
          <p14:tracePt t="67958" x="5106988" y="4460875"/>
          <p14:tracePt t="67966" x="5097463" y="4445000"/>
          <p14:tracePt t="67973" x="5080000" y="4427538"/>
          <p14:tracePt t="67980" x="5072063" y="4410075"/>
          <p14:tracePt t="67988" x="5064125" y="4394200"/>
          <p14:tracePt t="67995" x="5046663" y="4376738"/>
          <p14:tracePt t="68002" x="5038725" y="4359275"/>
          <p14:tracePt t="68009" x="5029200" y="4341813"/>
          <p14:tracePt t="68016" x="5013325" y="4325938"/>
          <p14:tracePt t="68024" x="5013325" y="4316413"/>
          <p14:tracePt t="68031" x="5003800" y="4308475"/>
          <p14:tracePt t="68040" x="4995863" y="4291013"/>
          <p14:tracePt t="68045" x="4987925" y="4291013"/>
          <p14:tracePt t="68052" x="4978400" y="4283075"/>
          <p14:tracePt t="68060" x="4978400" y="4275138"/>
          <p14:tracePt t="68067" x="4962525" y="4265613"/>
          <p14:tracePt t="68075" x="4953000" y="4257675"/>
          <p14:tracePt t="68082" x="4953000" y="4249738"/>
          <p14:tracePt t="68089" x="4945063" y="4240213"/>
          <p14:tracePt t="68104" x="4935538" y="4240213"/>
          <p14:tracePt t="68118" x="4927600" y="4240213"/>
          <p14:tracePt t="68126" x="4919663" y="4232275"/>
          <p14:tracePt t="68133" x="4910138" y="4232275"/>
          <p14:tracePt t="68140" x="4910138" y="4224338"/>
          <p14:tracePt t="68155" x="4902200" y="4224338"/>
          <p14:tracePt t="68169" x="4894263" y="4224338"/>
          <p14:tracePt t="68176" x="4894263" y="4214813"/>
          <p14:tracePt t="68191" x="4894263" y="4206875"/>
          <p14:tracePt t="68205" x="4884738" y="4206875"/>
          <p14:tracePt t="68278" x="4884738" y="4214813"/>
          <p14:tracePt t="68300" x="4894263" y="4214813"/>
          <p14:tracePt t="68308" x="4894263" y="4224338"/>
          <p14:tracePt t="68315" x="4902200" y="4232275"/>
          <p14:tracePt t="68336" x="4902200" y="4240213"/>
          <p14:tracePt t="68344" x="4902200" y="4249738"/>
          <p14:tracePt t="68351" x="4910138" y="4257675"/>
          <p14:tracePt t="68359" x="4919663" y="4275138"/>
          <p14:tracePt t="68366" x="4935538" y="4291013"/>
          <p14:tracePt t="68374" x="4945063" y="4308475"/>
          <p14:tracePt t="68381" x="4945063" y="4316413"/>
          <p14:tracePt t="68389" x="4962525" y="4333875"/>
          <p14:tracePt t="68396" x="4970463" y="4351338"/>
          <p14:tracePt t="68404" x="4978400" y="4376738"/>
          <p14:tracePt t="68411" x="4987925" y="4384675"/>
          <p14:tracePt t="68418" x="4995863" y="4394200"/>
          <p14:tracePt t="68425" x="4995863" y="4410075"/>
          <p14:tracePt t="68433" x="5003800" y="4410075"/>
          <p14:tracePt t="68440" x="5003800" y="4427538"/>
          <p14:tracePt t="68447" x="5013325" y="4427538"/>
          <p14:tracePt t="68456" x="5013325" y="4435475"/>
          <p14:tracePt t="68463" x="5021263" y="4445000"/>
          <p14:tracePt t="68471" x="5021263" y="4452938"/>
          <p14:tracePt t="68477" x="5021263" y="4460875"/>
          <p14:tracePt t="68485" x="5021263" y="4470400"/>
          <p14:tracePt t="68492" x="5021263" y="4478338"/>
          <p14:tracePt t="68500" x="5029200" y="4486275"/>
          <p14:tracePt t="68507" x="5029200" y="4495800"/>
          <p14:tracePt t="68515" x="5029200" y="4503738"/>
          <p14:tracePt t="68522" x="5029200" y="4521200"/>
          <p14:tracePt t="68529" x="5029200" y="4538663"/>
          <p14:tracePt t="68544" x="5029200" y="4546600"/>
          <p14:tracePt t="68552" x="5029200" y="4554538"/>
          <p14:tracePt t="68559" x="5029200" y="4564063"/>
          <p14:tracePt t="68566" x="5029200" y="4572000"/>
          <p14:tracePt t="68574" x="5029200" y="4579938"/>
          <p14:tracePt t="68588" x="5029200" y="4597400"/>
          <p14:tracePt t="68596" x="5029200" y="4605338"/>
          <p14:tracePt t="68610" x="5029200" y="4614863"/>
          <p14:tracePt t="68618" x="5029200" y="4622800"/>
          <p14:tracePt t="68640" x="5029200" y="4630738"/>
          <p14:tracePt t="68647" x="5029200" y="4640263"/>
          <p14:tracePt t="68677" x="5029200" y="4648200"/>
          <p14:tracePt t="68699" x="5029200" y="4657725"/>
          <p14:tracePt t="68714" x="5029200" y="4665663"/>
          <p14:tracePt t="69209" x="5029200" y="4673600"/>
          <p14:tracePt t="69216" x="5029200" y="4683125"/>
          <p14:tracePt t="69232" x="5029200" y="4691063"/>
          <p14:tracePt t="69239" x="5038725" y="4699000"/>
          <p14:tracePt t="69247" x="5038725" y="4708525"/>
          <p14:tracePt t="69254" x="5038725" y="4716463"/>
          <p14:tracePt t="69262" x="5038725" y="4724400"/>
          <p14:tracePt t="69269" x="5046663" y="4733925"/>
          <p14:tracePt t="69276" x="5054600" y="4749800"/>
          <p14:tracePt t="69284" x="5072063" y="4775200"/>
          <p14:tracePt t="69291" x="5089525" y="4802188"/>
          <p14:tracePt t="69298" x="5106988" y="4843463"/>
          <p14:tracePt t="69306" x="5122863" y="4868863"/>
          <p14:tracePt t="69313" x="5140325" y="4903788"/>
          <p14:tracePt t="69321" x="5157788" y="4937125"/>
          <p14:tracePt t="69328" x="5165725" y="4962525"/>
          <p14:tracePt t="69336" x="5183188" y="4997450"/>
          <p14:tracePt t="69343" x="5199063" y="5013325"/>
          <p14:tracePt t="69350" x="5208588" y="5038725"/>
          <p14:tracePt t="69357" x="5208588" y="5064125"/>
          <p14:tracePt t="69365" x="5216525" y="5081588"/>
          <p14:tracePt t="69372" x="5233988" y="5099050"/>
          <p14:tracePt t="69379" x="5241925" y="5124450"/>
          <p14:tracePt t="69387" x="5249863" y="5149850"/>
          <p14:tracePt t="69393" x="5267325" y="5175250"/>
          <p14:tracePt t="69401" x="5276850" y="5192713"/>
          <p14:tracePt t="69408" x="5284788" y="5226050"/>
          <p14:tracePt t="69415" x="5284788" y="5260975"/>
          <p14:tracePt t="69422" x="5292725" y="5294313"/>
          <p14:tracePt t="69430" x="5302250" y="5319713"/>
          <p14:tracePt t="69437" x="5310188" y="5345113"/>
          <p14:tracePt t="69445" x="5318125" y="5380038"/>
          <p14:tracePt t="69452" x="5327650" y="5413375"/>
          <p14:tracePt t="69459" x="5327650" y="5438775"/>
          <p14:tracePt t="69466" x="5335588" y="5472113"/>
          <p14:tracePt t="69473" x="5343525" y="5497513"/>
          <p14:tracePt t="69480" x="5353050" y="5524500"/>
          <p14:tracePt t="69488" x="5378450" y="5575300"/>
          <p14:tracePt t="69495" x="5378450" y="5608638"/>
          <p14:tracePt t="69503" x="5386388" y="5641975"/>
          <p14:tracePt t="69509" x="5386388" y="5659438"/>
          <p14:tracePt t="69517" x="5394325" y="5684838"/>
          <p14:tracePt t="69523" x="5394325" y="5710238"/>
          <p14:tracePt t="69531" x="5394325" y="5727700"/>
          <p14:tracePt t="69539" x="5403850" y="5753100"/>
          <p14:tracePt t="69545" x="5403850" y="5778500"/>
          <p14:tracePt t="69554" x="5403850" y="5788025"/>
          <p14:tracePt t="69560" x="5403850" y="5821363"/>
          <p14:tracePt t="69567" x="5403850" y="5838825"/>
          <p14:tracePt t="69575" x="5403850" y="5872163"/>
          <p14:tracePt t="69582" x="5403850" y="5897563"/>
          <p14:tracePt t="69589" x="5403850" y="5922963"/>
          <p14:tracePt t="69596" x="5403850" y="5957888"/>
          <p14:tracePt t="69604" x="5403850" y="5983288"/>
          <p14:tracePt t="69610" x="5403850" y="6008688"/>
          <p14:tracePt t="69618" x="5403850" y="6034088"/>
          <p14:tracePt t="69625" x="5403850" y="6049963"/>
          <p14:tracePt t="69632" x="5403850" y="6067425"/>
          <p14:tracePt t="69640" x="5403850" y="6092825"/>
          <p14:tracePt t="69646" x="5403850" y="6102350"/>
          <p14:tracePt t="69654" x="5403850" y="6118225"/>
          <p14:tracePt t="69661" x="5403850" y="6135688"/>
          <p14:tracePt t="69675" x="5403850" y="6153150"/>
          <p14:tracePt t="69682" x="5403850" y="6161088"/>
          <p14:tracePt t="69697" x="5403850" y="6178550"/>
          <p14:tracePt t="69704" x="5403850" y="6194425"/>
          <p14:tracePt t="69719" x="5403850" y="6203950"/>
          <p14:tracePt t="69726" x="5403850" y="6211888"/>
          <p14:tracePt t="69747" x="5403850" y="6221413"/>
          <p14:tracePt t="69754" x="5403850" y="6229350"/>
          <p14:tracePt t="69762" x="5394325" y="6237288"/>
          <p14:tracePt t="69783" x="5394325" y="6246813"/>
          <p14:tracePt t="69797" x="5394325" y="6254750"/>
          <p14:tracePt t="69826" x="5386388" y="6254750"/>
          <p14:tracePt t="69884" x="5386388" y="6246813"/>
          <p14:tracePt t="73052" x="5386388" y="6229350"/>
          <p14:tracePt t="73060" x="5386388" y="6221413"/>
          <p14:tracePt t="73067" x="5386388" y="6211888"/>
          <p14:tracePt t="73074" x="5386388" y="6194425"/>
          <p14:tracePt t="73080" x="5386388" y="6186488"/>
          <p14:tracePt t="73088" x="5386388" y="6178550"/>
          <p14:tracePt t="73095" x="5386388" y="6161088"/>
          <p14:tracePt t="73102" x="5386388" y="6153150"/>
          <p14:tracePt t="73109" x="5386388" y="6143625"/>
          <p14:tracePt t="73117" x="5386388" y="6135688"/>
          <p14:tracePt t="73123" x="5386388" y="6127750"/>
          <p14:tracePt t="73130" x="5386388" y="6118225"/>
          <p14:tracePt t="73138" x="5378450" y="6118225"/>
          <p14:tracePt t="73145" x="5378450" y="6102350"/>
          <p14:tracePt t="73152" x="5368925" y="6084888"/>
          <p14:tracePt t="73159" x="5368925" y="6076950"/>
          <p14:tracePt t="73166" x="5368925" y="6059488"/>
          <p14:tracePt t="73173" x="5360988" y="6042025"/>
          <p14:tracePt t="73180" x="5360988" y="6034088"/>
          <p14:tracePt t="73187" x="5353050" y="6008688"/>
          <p14:tracePt t="73194" x="5353050" y="5999163"/>
          <p14:tracePt t="73208" x="5353050" y="5991225"/>
          <p14:tracePt t="73216" x="5353050" y="5973763"/>
          <p14:tracePt t="73222" x="5343525" y="5973763"/>
          <p14:tracePt t="73229" x="5343525" y="5965825"/>
          <p14:tracePt t="73236" x="5335588" y="5957888"/>
          <p14:tracePt t="73258" x="5327650" y="5948363"/>
          <p14:tracePt t="73265" x="5327650" y="5940425"/>
          <p14:tracePt t="73272" x="5327650" y="5932488"/>
          <p14:tracePt t="73279" x="5327650" y="5922963"/>
          <p14:tracePt t="73286" x="5327650" y="5915025"/>
          <p14:tracePt t="73293" x="5318125" y="5905500"/>
          <p14:tracePt t="73300" x="5318125" y="5889625"/>
          <p14:tracePt t="73307" x="5318125" y="5864225"/>
          <p14:tracePt t="73314" x="5310188" y="5864225"/>
          <p14:tracePt t="73321" x="5310188" y="5846763"/>
          <p14:tracePt t="73328" x="5302250" y="5838825"/>
          <p14:tracePt t="73343" x="5302250" y="5829300"/>
          <p14:tracePt t="73350" x="5302250" y="5821363"/>
          <p14:tracePt t="73364" x="5292725" y="5813425"/>
          <p14:tracePt t="73371" x="5292725" y="5803900"/>
          <p14:tracePt t="73378" x="5284788" y="5795963"/>
          <p14:tracePt t="73399" x="5284788" y="5788025"/>
          <p14:tracePt t="73406" x="5284788" y="5778500"/>
          <p14:tracePt t="73413" x="5276850" y="5778500"/>
          <p14:tracePt t="73420" x="5276850" y="5770563"/>
          <p14:tracePt t="73427" x="5267325" y="5770563"/>
          <p14:tracePt t="73435" x="5267325" y="5761038"/>
          <p14:tracePt t="73442" x="5267325" y="5753100"/>
          <p14:tracePt t="73477" x="5267325" y="5745163"/>
          <p14:tracePt t="73491" x="5267325" y="5735638"/>
          <p14:tracePt t="73527" x="5267325" y="5727700"/>
          <p14:tracePt t="73555" x="5259388" y="5727700"/>
          <p14:tracePt t="73987" x="5249863" y="5727700"/>
          <p14:tracePt t="74023" x="5249863" y="5735638"/>
          <p14:tracePt t="74037" x="5249863" y="5745163"/>
          <p14:tracePt t="74073" x="5249863" y="5753100"/>
          <p14:tracePt t="74087" x="5249863" y="5761038"/>
          <p14:tracePt t="74108" x="5249863" y="5770563"/>
          <p14:tracePt t="74130" x="5249863" y="5778500"/>
          <p14:tracePt t="74151" x="5249863" y="5788025"/>
          <p14:tracePt t="74179" x="5249863" y="5795963"/>
          <p14:tracePt t="74193" x="5249863" y="5803900"/>
          <p14:tracePt t="74200" x="5249863" y="5813425"/>
          <p14:tracePt t="74236" x="5249863" y="5821363"/>
          <p14:tracePt t="74250" x="5249863" y="5829300"/>
          <p14:tracePt t="74286" x="5249863" y="5838825"/>
          <p14:tracePt t="74300" x="5249863" y="5846763"/>
          <p14:tracePt t="74321" x="5249863" y="5854700"/>
          <p14:tracePt t="74691" x="5259388" y="5854700"/>
          <p14:tracePt t="74762" x="5267325" y="5854700"/>
          <p14:tracePt t="74769" x="5267325" y="5864225"/>
          <p14:tracePt t="74783" x="5276850" y="5864225"/>
          <p14:tracePt t="74790" x="5276850" y="5872163"/>
          <p14:tracePt t="74812" x="5284788" y="5872163"/>
          <p14:tracePt t="74819" x="5284788" y="5880100"/>
          <p14:tracePt t="74833" x="5292725" y="5880100"/>
          <p14:tracePt t="74840" x="5292725" y="5889625"/>
          <p14:tracePt t="74854" x="5292725" y="5897563"/>
          <p14:tracePt t="74861" x="5302250" y="5897563"/>
          <p14:tracePt t="74882" x="5310188" y="5897563"/>
          <p14:tracePt t="74889" x="5310188" y="5905500"/>
          <p14:tracePt t="74897" x="5318125" y="5915025"/>
          <p14:tracePt t="74918" x="5318125" y="5922963"/>
          <p14:tracePt t="74925" x="5318125" y="5932488"/>
          <p14:tracePt t="74933" x="5327650" y="5932488"/>
          <p14:tracePt t="74939" x="5327650" y="5940425"/>
          <p14:tracePt t="74946" x="5335588" y="5940425"/>
          <p14:tracePt t="74953" x="5335588" y="5948363"/>
          <p14:tracePt t="74960" x="5335588" y="5957888"/>
          <p14:tracePt t="74975" x="5335588" y="5965825"/>
          <p14:tracePt t="74982" x="5343525" y="5965825"/>
          <p14:tracePt t="74989" x="5343525" y="5973763"/>
          <p14:tracePt t="74997" x="5353050" y="5983288"/>
          <p14:tracePt t="75011" x="5353050" y="5991225"/>
          <p14:tracePt t="75018" x="5360988" y="5991225"/>
          <p14:tracePt t="75025" x="5360988" y="5999163"/>
          <p14:tracePt t="75053" x="5360988" y="6008688"/>
          <p14:tracePt t="75067" x="5360988" y="6016625"/>
          <p14:tracePt t="75074" x="5368925" y="6016625"/>
          <p14:tracePt t="75089" x="5378450" y="6016625"/>
          <p14:tracePt t="75097" x="5378450" y="6024563"/>
          <p14:tracePt t="75131" x="5378450" y="6042025"/>
          <p14:tracePt t="75139" x="5386388" y="6042025"/>
          <p14:tracePt t="75147" x="5386388" y="6049963"/>
          <p14:tracePt t="75153" x="5394325" y="6049963"/>
          <p14:tracePt t="75168" x="5394325" y="6059488"/>
          <p14:tracePt t="75182" x="5403850" y="6059488"/>
          <p14:tracePt t="75204" x="5403850" y="6067425"/>
          <p14:tracePt t="75211" x="5403850" y="6076950"/>
          <p14:tracePt t="75218" x="5411788" y="6076950"/>
          <p14:tracePt t="75225" x="5411788" y="6084888"/>
          <p14:tracePt t="75261" x="5421313" y="6092825"/>
          <p14:tracePt t="75275" x="5421313" y="6102350"/>
          <p14:tracePt t="75311" x="5429250" y="6110288"/>
          <p14:tracePt t="75340" x="5429250" y="6118225"/>
          <p14:tracePt t="75354" x="5429250" y="6127750"/>
          <p14:tracePt t="75376" x="5437188" y="6127750"/>
          <p14:tracePt t="75398" x="5437188" y="6135688"/>
          <p14:tracePt t="75405" x="5446713" y="6135688"/>
          <p14:tracePt t="75412" x="5446713" y="6143625"/>
          <p14:tracePt t="75499" x="5454650" y="6143625"/>
          <p14:tracePt t="75564" x="5462588" y="6143625"/>
          <p14:tracePt t="75644" x="5462588" y="6153150"/>
          <p14:tracePt t="75673" x="5472113" y="6153150"/>
          <p14:tracePt t="75709" x="5480050" y="6153150"/>
          <p14:tracePt t="75758" x="5487988" y="6153150"/>
          <p14:tracePt t="75851" x="5487988" y="6143625"/>
          <p14:tracePt t="77699" x="5480050" y="6143625"/>
          <p14:tracePt t="77706" x="5446713" y="6143625"/>
          <p14:tracePt t="77713" x="5421313" y="6143625"/>
          <p14:tracePt t="77720" x="5394325" y="6143625"/>
          <p14:tracePt t="77728" x="5368925" y="6153150"/>
          <p14:tracePt t="77735" x="5353050" y="6153150"/>
          <p14:tracePt t="77742" x="5335588" y="6153150"/>
          <p14:tracePt t="77749" x="5318125" y="6161088"/>
          <p14:tracePt t="77756" x="5292725" y="6169025"/>
          <p14:tracePt t="77764" x="5267325" y="6178550"/>
          <p14:tracePt t="77770" x="5249863" y="6178550"/>
          <p14:tracePt t="77778" x="5216525" y="6194425"/>
          <p14:tracePt t="77784" x="5183188" y="6203950"/>
          <p14:tracePt t="77791" x="5157788" y="6221413"/>
          <p14:tracePt t="77798" x="5122863" y="6237288"/>
          <p14:tracePt t="77805" x="5097463" y="6254750"/>
          <p14:tracePt t="77813" x="5072063" y="6262688"/>
          <p14:tracePt t="77819" x="5054600" y="6280150"/>
          <p14:tracePt t="77828" x="5038725" y="6288088"/>
          <p14:tracePt t="77834" x="5021263" y="6305550"/>
          <p14:tracePt t="77841" x="5003800" y="6305550"/>
          <p14:tracePt t="77848" x="4995863" y="6313488"/>
          <p14:tracePt t="77855" x="4978400" y="6323013"/>
          <p14:tracePt t="77865" x="4953000" y="6338888"/>
          <p14:tracePt t="77869" x="4945063" y="6348413"/>
          <p14:tracePt t="77877" x="4927600" y="6356350"/>
          <p14:tracePt t="77884" x="4910138" y="6365875"/>
          <p14:tracePt t="77890" x="4902200" y="6365875"/>
          <p14:tracePt t="77898" x="4894263" y="6373813"/>
          <p14:tracePt t="77913" x="4884738" y="6381750"/>
          <p14:tracePt t="77919" x="4876800" y="6381750"/>
          <p14:tracePt t="77934" x="4868863" y="6381750"/>
          <p14:tracePt t="77941" x="4859338" y="6381750"/>
          <p14:tracePt t="77963" x="4851400" y="6381750"/>
          <p14:tracePt t="77969" x="4843463" y="6381750"/>
          <p14:tracePt t="77976" x="4833938" y="6381750"/>
          <p14:tracePt t="78012" x="4826000" y="6381750"/>
          <p14:tracePt t="78033" x="4818063" y="6381750"/>
          <p14:tracePt t="78061" x="4808538" y="6373813"/>
          <p14:tracePt t="78082" x="4800600" y="6373813"/>
          <p14:tracePt t="78097" x="4791075" y="6365875"/>
          <p14:tracePt t="78111" x="4791075" y="6356350"/>
          <p14:tracePt t="78125" x="4783138" y="6356350"/>
          <p14:tracePt t="78132" x="4783138" y="6348413"/>
          <p14:tracePt t="78139" x="4775200" y="6348413"/>
          <p14:tracePt t="78175" x="4765675" y="6348413"/>
          <p14:tracePt t="78189" x="4757738" y="6348413"/>
          <p14:tracePt t="78203" x="4749800" y="6348413"/>
          <p14:tracePt t="78217" x="4740275" y="6348413"/>
          <p14:tracePt t="78224" x="4732338" y="6348413"/>
          <p14:tracePt t="78260" x="4724400" y="6348413"/>
          <p14:tracePt t="78274" x="4714875" y="6348413"/>
          <p14:tracePt t="83425" x="4646613" y="6407150"/>
          <p14:tracePt t="83431" x="4519613" y="6518275"/>
          <p14:tracePt t="83439" x="4359275" y="6662738"/>
          <p14:tracePt t="83445" x="4179888" y="6815138"/>
          <p14:tracePt t="84429" x="0" y="0"/>
        </p14:tracePtLst>
        <p14:tracePtLst>
          <p14:tracePt t="95768" x="3683000" y="6248400"/>
          <p14:tracePt t="96794" x="2947988" y="6832600"/>
          <p14:tracePt t="96801" x="2955925" y="6815138"/>
          <p14:tracePt t="96808" x="2965450" y="6789738"/>
          <p14:tracePt t="96815" x="2973388" y="6781800"/>
          <p14:tracePt t="96822" x="2973388" y="6764338"/>
          <p14:tracePt t="96829" x="2973388" y="6746875"/>
          <p14:tracePt t="96836" x="2973388" y="6738938"/>
          <p14:tracePt t="96844" x="2982913" y="6721475"/>
          <p14:tracePt t="96850" x="2982913" y="6705600"/>
          <p14:tracePt t="96857" x="2990850" y="6696075"/>
          <p14:tracePt t="96865" x="2990850" y="6688138"/>
          <p14:tracePt t="96872" x="2990850" y="6670675"/>
          <p14:tracePt t="96879" x="2998788" y="6662738"/>
          <p14:tracePt t="96886" x="3008313" y="6637338"/>
          <p14:tracePt t="96893" x="3016250" y="6611938"/>
          <p14:tracePt t="96900" x="3024188" y="6594475"/>
          <p14:tracePt t="96907" x="3033713" y="6569075"/>
          <p14:tracePt t="96914" x="3041650" y="6551613"/>
          <p14:tracePt t="96921" x="3041650" y="6518275"/>
          <p14:tracePt t="96928" x="3059113" y="6475413"/>
          <p14:tracePt t="96935" x="3074988" y="6424613"/>
          <p14:tracePt t="96942" x="3084513" y="6381750"/>
          <p14:tracePt t="96949" x="3100388" y="6348413"/>
          <p14:tracePt t="96957" x="3109913" y="6313488"/>
          <p14:tracePt t="96964" x="3117850" y="6280150"/>
          <p14:tracePt t="96971" x="3127375" y="6246813"/>
          <p14:tracePt t="96978" x="3135313" y="6211888"/>
          <p14:tracePt t="96985" x="3143250" y="6178550"/>
          <p14:tracePt t="96992" x="3160713" y="6153150"/>
          <p14:tracePt t="96999" x="3168650" y="6127750"/>
          <p14:tracePt t="97006" x="3178175" y="6102350"/>
          <p14:tracePt t="97013" x="3186113" y="6067425"/>
          <p14:tracePt t="97020" x="3203575" y="6034088"/>
          <p14:tracePt t="97028" x="3211513" y="5999163"/>
          <p14:tracePt t="97035" x="3228975" y="5965825"/>
          <p14:tracePt t="97041" x="3236913" y="5932488"/>
          <p14:tracePt t="97048" x="3244850" y="5897563"/>
          <p14:tracePt t="97056" x="3254375" y="5872163"/>
          <p14:tracePt t="97063" x="3279775" y="5829300"/>
          <p14:tracePt t="97070" x="3287713" y="5803900"/>
          <p14:tracePt t="97078" x="3297238" y="5778500"/>
          <p14:tracePt t="97084" x="3305175" y="5753100"/>
          <p14:tracePt t="97091" x="3322638" y="5719763"/>
          <p14:tracePt t="97098" x="3338513" y="5694363"/>
          <p14:tracePt t="97105" x="3348038" y="5668963"/>
          <p14:tracePt t="97112" x="3355975" y="5651500"/>
          <p14:tracePt t="97119" x="3363913" y="5634038"/>
          <p14:tracePt t="97127" x="3381375" y="5600700"/>
          <p14:tracePt t="97134" x="3381375" y="5575300"/>
          <p14:tracePt t="97140" x="3389313" y="5557838"/>
          <p14:tracePt t="97148" x="3389313" y="5540375"/>
          <p14:tracePt t="97155" x="3398838" y="5514975"/>
          <p14:tracePt t="97162" x="3398838" y="5489575"/>
          <p14:tracePt t="97169" x="3398838" y="5472113"/>
          <p14:tracePt t="97177" x="3406775" y="5446713"/>
          <p14:tracePt t="97183" x="3414713" y="5421313"/>
          <p14:tracePt t="97190" x="3414713" y="5395913"/>
          <p14:tracePt t="97211" x="3432175" y="5353050"/>
          <p14:tracePt t="97212" x="3441700" y="5327650"/>
          <p14:tracePt t="97219" x="3441700" y="5311775"/>
          <p14:tracePt t="97226" x="3441700" y="5294313"/>
          <p14:tracePt t="97233" x="3449638" y="5268913"/>
          <p14:tracePt t="97240" x="3449638" y="5260975"/>
          <p14:tracePt t="97247" x="3457575" y="5243513"/>
          <p14:tracePt t="97254" x="3457575" y="5226050"/>
          <p14:tracePt t="97261" x="3467100" y="5226050"/>
          <p14:tracePt t="97268" x="3467100" y="5208588"/>
          <p14:tracePt t="97276" x="3467100" y="5192713"/>
          <p14:tracePt t="97283" x="3475038" y="5175250"/>
          <p14:tracePt t="97290" x="3475038" y="5157788"/>
          <p14:tracePt t="97297" x="3492500" y="5132388"/>
          <p14:tracePt t="97304" x="3500438" y="5106988"/>
          <p14:tracePt t="97312" x="3508375" y="5091113"/>
          <p14:tracePt t="97318" x="3508375" y="5064125"/>
          <p14:tracePt t="97325" x="3517900" y="5038725"/>
          <p14:tracePt t="97332" x="3525838" y="5030788"/>
          <p14:tracePt t="97339" x="3533775" y="5005388"/>
          <p14:tracePt t="97347" x="3543300" y="4979988"/>
          <p14:tracePt t="97354" x="3543300" y="4962525"/>
          <p14:tracePt t="97361" x="3543300" y="4954588"/>
          <p14:tracePt t="97368" x="3543300" y="4937125"/>
          <p14:tracePt t="97375" x="3543300" y="4929188"/>
          <p14:tracePt t="97382" x="3551238" y="4919663"/>
          <p14:tracePt t="97389" x="3551238" y="4903788"/>
          <p14:tracePt t="97396" x="3559175" y="4886325"/>
          <p14:tracePt t="97403" x="3559175" y="4868863"/>
          <p14:tracePt t="97411" x="3568700" y="4843463"/>
          <p14:tracePt t="97417" x="3568700" y="4802188"/>
          <p14:tracePt t="97424" x="3576638" y="4759325"/>
          <p14:tracePt t="97431" x="3586163" y="4724400"/>
          <p14:tracePt t="97438" x="3586163" y="4691063"/>
          <p14:tracePt t="97446" x="3586163" y="4683125"/>
          <p14:tracePt t="97453" x="3586163" y="4665663"/>
          <p14:tracePt t="97461" x="3586163" y="4648200"/>
          <p14:tracePt t="97481" x="3586163" y="4640263"/>
          <p14:tracePt t="97488" x="3586163" y="4630738"/>
          <p14:tracePt t="97516" x="3586163" y="4622800"/>
          <p14:tracePt t="97530" x="3586163" y="4614863"/>
          <p14:tracePt t="97538" x="3586163" y="4605338"/>
          <p14:tracePt t="97552" x="3576638" y="4597400"/>
          <p14:tracePt t="97560" x="3568700" y="4597400"/>
          <p14:tracePt t="97566" x="3559175" y="4589463"/>
          <p14:tracePt t="97587" x="3551238" y="4589463"/>
          <p14:tracePt t="97895" x="3551238" y="4564063"/>
          <p14:tracePt t="97902" x="3551238" y="4529138"/>
          <p14:tracePt t="97909" x="3543300" y="4503738"/>
          <p14:tracePt t="97917" x="3543300" y="4470400"/>
          <p14:tracePt t="97923" x="3533775" y="4435475"/>
          <p14:tracePt t="97931" x="3525838" y="4410075"/>
          <p14:tracePt t="97938" x="3517900" y="4394200"/>
          <p14:tracePt t="97945" x="3508375" y="4368800"/>
          <p14:tracePt t="97952" x="3508375" y="4351338"/>
          <p14:tracePt t="97966" x="3508375" y="4341813"/>
          <p14:tracePt t="97973" x="3508375" y="4333875"/>
          <p14:tracePt t="97980" x="3500438" y="4333875"/>
          <p14:tracePt t="97987" x="3500438" y="4325938"/>
          <p14:tracePt t="97995" x="3492500" y="4325938"/>
          <p14:tracePt t="98009" x="3492500" y="4316413"/>
          <p14:tracePt t="98023" x="3492500" y="4308475"/>
          <p14:tracePt t="98031" x="3482975" y="4300538"/>
          <p14:tracePt t="98037" x="3475038" y="4283075"/>
          <p14:tracePt t="98045" x="3467100" y="4265613"/>
          <p14:tracePt t="98051" x="3457575" y="4257675"/>
          <p14:tracePt t="98060" x="3457575" y="4249738"/>
          <p14:tracePt t="98065" x="3457575" y="4232275"/>
          <p14:tracePt t="98073" x="3449638" y="4224338"/>
          <p14:tracePt t="98080" x="3441700" y="4206875"/>
          <p14:tracePt t="98087" x="3441700" y="4197350"/>
          <p14:tracePt t="98109" x="3432175" y="4171950"/>
          <p14:tracePt t="98115" x="3424238" y="4164013"/>
          <p14:tracePt t="98122" x="3414713" y="4146550"/>
          <p14:tracePt t="98130" x="3406775" y="4121150"/>
          <p14:tracePt t="98137" x="3406775" y="4095750"/>
          <p14:tracePt t="98144" x="3398838" y="4079875"/>
          <p14:tracePt t="98151" x="3389313" y="4052888"/>
          <p14:tracePt t="98159" x="3381375" y="4037013"/>
          <p14:tracePt t="98165" x="3381375" y="4027488"/>
          <p14:tracePt t="98172" x="3373438" y="4019550"/>
          <p14:tracePt t="98179" x="3373438" y="4002088"/>
          <p14:tracePt t="98186" x="3363913" y="4002088"/>
          <p14:tracePt t="98194" x="3363913" y="3994150"/>
          <p14:tracePt t="98207" x="3363913" y="3976688"/>
          <p14:tracePt t="98222" x="3355975" y="3968750"/>
          <p14:tracePt t="98229" x="3348038" y="3960813"/>
          <p14:tracePt t="98244" x="3348038" y="3943350"/>
          <p14:tracePt t="98251" x="3338513" y="3925888"/>
          <p14:tracePt t="98258" x="3330575" y="3917950"/>
          <p14:tracePt t="98265" x="3322638" y="3900488"/>
          <p14:tracePt t="98272" x="3322638" y="3892550"/>
          <p14:tracePt t="98280" x="3313113" y="3883025"/>
          <p14:tracePt t="98287" x="3305175" y="3867150"/>
          <p14:tracePt t="98294" x="3305175" y="3849688"/>
          <p14:tracePt t="98310" x="3305175" y="3832225"/>
          <p14:tracePt t="98316" x="3305175" y="3824288"/>
          <p14:tracePt t="98323" x="3297238" y="3806825"/>
          <p14:tracePt t="98330" x="3297238" y="3781425"/>
          <p14:tracePt t="98337" x="3297238" y="3748088"/>
          <p14:tracePt t="98345" x="3297238" y="3722688"/>
          <p14:tracePt t="98351" x="3297238" y="3679825"/>
          <p14:tracePt t="98359" x="3297238" y="3654425"/>
          <p14:tracePt t="98366" x="3297238" y="3629025"/>
          <p14:tracePt t="98373" x="3305175" y="3619500"/>
          <p14:tracePt t="98380" x="3305175" y="3611563"/>
          <p14:tracePt t="98387" x="3305175" y="3594100"/>
          <p14:tracePt t="98394" x="3313113" y="3594100"/>
          <p14:tracePt t="98401" x="3322638" y="3586163"/>
          <p14:tracePt t="98410" x="3330575" y="3578225"/>
          <p14:tracePt t="98415" x="3348038" y="3560763"/>
          <p14:tracePt t="98423" x="3363913" y="3552825"/>
          <p14:tracePt t="98430" x="3398838" y="3535363"/>
          <p14:tracePt t="98437" x="3449638" y="3517900"/>
          <p14:tracePt t="98444" x="3492500" y="3502025"/>
          <p14:tracePt t="98451" x="3543300" y="3484563"/>
          <p14:tracePt t="98458" x="3586163" y="3475038"/>
          <p14:tracePt t="98465" x="3611563" y="3459163"/>
          <p14:tracePt t="98472" x="3644900" y="3449638"/>
          <p14:tracePt t="98479" x="3670300" y="3441700"/>
          <p14:tracePt t="98486" x="3678238" y="3441700"/>
          <p14:tracePt t="98494" x="3695700" y="3441700"/>
          <p14:tracePt t="98500" x="3713163" y="3433763"/>
          <p14:tracePt t="98515" x="3721100" y="3433763"/>
          <p14:tracePt t="98522" x="3729038" y="3433763"/>
          <p14:tracePt t="98529" x="3738563" y="3424238"/>
          <p14:tracePt t="98536" x="3756025" y="3424238"/>
          <p14:tracePt t="98544" x="3763963" y="3424238"/>
          <p14:tracePt t="98550" x="3771900" y="3424238"/>
          <p14:tracePt t="98558" x="3789363" y="3416300"/>
          <p14:tracePt t="98572" x="3806825" y="3416300"/>
          <p14:tracePt t="98579" x="3822700" y="3416300"/>
          <p14:tracePt t="98586" x="3832225" y="3416300"/>
          <p14:tracePt t="98593" x="3848100" y="3416300"/>
          <p14:tracePt t="98600" x="3865563" y="3408363"/>
          <p14:tracePt t="98614" x="3883025" y="3398838"/>
          <p14:tracePt t="98622" x="3890963" y="3398838"/>
          <p14:tracePt t="98629" x="3908425" y="3398838"/>
          <p14:tracePt t="98636" x="3916363" y="3398838"/>
          <p14:tracePt t="98650" x="3925888" y="3398838"/>
          <p14:tracePt t="98657" x="3941763" y="3398838"/>
          <p14:tracePt t="98671" x="3951288" y="3398838"/>
          <p14:tracePt t="98678" x="3959225" y="3398838"/>
          <p14:tracePt t="98685" x="3967163" y="3398838"/>
          <p14:tracePt t="98693" x="3976688" y="3398838"/>
          <p14:tracePt t="98699" x="3984625" y="3398838"/>
          <p14:tracePt t="98714" x="4002088" y="3398838"/>
          <p14:tracePt t="98721" x="4010025" y="3398838"/>
          <p14:tracePt t="98728" x="4017963" y="3398838"/>
          <p14:tracePt t="98735" x="4035425" y="3398838"/>
          <p14:tracePt t="98743" x="4052888" y="3398838"/>
          <p14:tracePt t="98749" x="4060825" y="3408363"/>
          <p14:tracePt t="98756" x="4078288" y="3408363"/>
          <p14:tracePt t="98763" x="4103688" y="3416300"/>
          <p14:tracePt t="98770" x="4111625" y="3416300"/>
          <p14:tracePt t="98778" x="4129088" y="3424238"/>
          <p14:tracePt t="98785" x="4146550" y="3433763"/>
          <p14:tracePt t="98792" x="4154488" y="3441700"/>
          <p14:tracePt t="98799" x="4162425" y="3449638"/>
          <p14:tracePt t="98806" x="4179888" y="3449638"/>
          <p14:tracePt t="98813" x="4179888" y="3459163"/>
          <p14:tracePt t="98820" x="4187825" y="3467100"/>
          <p14:tracePt t="98828" x="4197350" y="3467100"/>
          <p14:tracePt t="98835" x="4205288" y="3475038"/>
          <p14:tracePt t="98842" x="4205288" y="3484563"/>
          <p14:tracePt t="98849" x="4222750" y="3492500"/>
          <p14:tracePt t="98856" x="4230688" y="3502025"/>
          <p14:tracePt t="98864" x="4240213" y="3509963"/>
          <p14:tracePt t="98870" x="4248150" y="3517900"/>
          <p14:tracePt t="98878" x="4256088" y="3527425"/>
          <p14:tracePt t="98885" x="4256088" y="3535363"/>
          <p14:tracePt t="98892" x="4265613" y="3535363"/>
          <p14:tracePt t="98899" x="4265613" y="3543300"/>
          <p14:tracePt t="98906" x="4273550" y="3552825"/>
          <p14:tracePt t="98914" x="4281488" y="3552825"/>
          <p14:tracePt t="98928" x="4281488" y="3560763"/>
          <p14:tracePt t="98935" x="4291013" y="3568700"/>
          <p14:tracePt t="98942" x="4298950" y="3578225"/>
          <p14:tracePt t="98949" x="4306888" y="3578225"/>
          <p14:tracePt t="98964" x="4316413" y="3578225"/>
          <p14:tracePt t="98970" x="4316413" y="3586163"/>
          <p14:tracePt t="98978" x="4324350" y="3586163"/>
          <p14:tracePt t="98992" x="4332288" y="3594100"/>
          <p14:tracePt t="98999" x="4341813" y="3594100"/>
          <p14:tracePt t="99007" x="4349750" y="3594100"/>
          <p14:tracePt t="99021" x="4349750" y="3603625"/>
          <p14:tracePt t="99028" x="4359275" y="3603625"/>
          <p14:tracePt t="99035" x="4367213" y="3603625"/>
          <p14:tracePt t="99064" x="4375150" y="3603625"/>
          <p14:tracePt t="99077" x="4384675" y="3603625"/>
          <p14:tracePt t="99092" x="4392613" y="3603625"/>
          <p14:tracePt t="99128" x="4400550" y="3603625"/>
          <p14:tracePt t="99163" x="4410075" y="3603625"/>
          <p14:tracePt t="99442" x="4400550" y="3603625"/>
          <p14:tracePt t="99449" x="4392613" y="3603625"/>
          <p14:tracePt t="99456" x="4367213" y="3594100"/>
          <p14:tracePt t="99463" x="4349750" y="3594100"/>
          <p14:tracePt t="99470" x="4324350" y="3586163"/>
          <p14:tracePt t="99477" x="4298950" y="3578225"/>
          <p14:tracePt t="99484" x="4248150" y="3568700"/>
          <p14:tracePt t="99491" x="4187825" y="3552825"/>
          <p14:tracePt t="99499" x="4129088" y="3543300"/>
          <p14:tracePt t="99506" x="4044950" y="3535363"/>
          <p14:tracePt t="99513" x="3951288" y="3509963"/>
          <p14:tracePt t="99520" x="3900488" y="3509963"/>
          <p14:tracePt t="99527" x="3848100" y="3509963"/>
          <p14:tracePt t="99534" x="3797300" y="3509963"/>
          <p14:tracePt t="99542" x="3763963" y="3509963"/>
          <p14:tracePt t="99549" x="3729038" y="3509963"/>
          <p14:tracePt t="99556" x="3703638" y="3517900"/>
          <p14:tracePt t="99563" x="3662363" y="3517900"/>
          <p14:tracePt t="99570" x="3636963" y="3517900"/>
          <p14:tracePt t="99577" x="3602038" y="3527425"/>
          <p14:tracePt t="99584" x="3551238" y="3535363"/>
          <p14:tracePt t="99592" x="3525838" y="3543300"/>
          <p14:tracePt t="99599" x="3475038" y="3543300"/>
          <p14:tracePt t="99605" x="3441700" y="3552825"/>
          <p14:tracePt t="99613" x="3414713" y="3560763"/>
          <p14:tracePt t="99620" x="3381375" y="3568700"/>
          <p14:tracePt t="99627" x="3355975" y="3578225"/>
          <p14:tracePt t="99634" x="3330575" y="3578225"/>
          <p14:tracePt t="99641" x="3322638" y="3586163"/>
          <p14:tracePt t="99648" x="3305175" y="3586163"/>
          <p14:tracePt t="99655" x="3287713" y="3586163"/>
          <p14:tracePt t="99670" x="3270250" y="3586163"/>
          <p14:tracePt t="99684" x="3262313" y="3586163"/>
          <p14:tracePt t="99692" x="3254375" y="3586163"/>
          <p14:tracePt t="99699" x="3244850" y="3586163"/>
          <p14:tracePt t="99707" x="3236913" y="3586163"/>
          <p14:tracePt t="99714" x="3219450" y="3586163"/>
          <p14:tracePt t="99721" x="3203575" y="3586163"/>
          <p14:tracePt t="99728" x="3186113" y="3594100"/>
          <p14:tracePt t="99735" x="3160713" y="3594100"/>
          <p14:tracePt t="99743" x="3152775" y="3603625"/>
          <p14:tracePt t="99749" x="3127375" y="3603625"/>
          <p14:tracePt t="99757" x="3109913" y="3611563"/>
          <p14:tracePt t="99764" x="3100388" y="3611563"/>
          <p14:tracePt t="99771" x="3092450" y="3611563"/>
          <p14:tracePt t="99778" x="3084513" y="3611563"/>
          <p14:tracePt t="99785" x="3074988" y="3611563"/>
          <p14:tracePt t="99793" x="3067050" y="3611563"/>
          <p14:tracePt t="99800" x="3059113" y="3619500"/>
          <p14:tracePt t="99815" x="3049588" y="3619500"/>
          <p14:tracePt t="99829" x="3041650" y="3619500"/>
          <p14:tracePt t="99836" x="3033713" y="3619500"/>
          <p14:tracePt t="99850" x="3024188" y="3619500"/>
          <p14:tracePt t="99864" x="3016250" y="3619500"/>
          <p14:tracePt t="100889" x="3016250" y="3611563"/>
          <p14:tracePt t="100896" x="3016250" y="3603625"/>
          <p14:tracePt t="100910" x="3016250" y="3594100"/>
          <p14:tracePt t="100917" x="3016250" y="3586163"/>
          <p14:tracePt t="100938" x="3016250" y="3578225"/>
          <p14:tracePt t="100960" x="3024188" y="3568700"/>
          <p14:tracePt t="100974" x="3024188" y="3560763"/>
          <p14:tracePt t="101074" x="3024188" y="3568700"/>
          <p14:tracePt t="101081" x="3024188" y="3578225"/>
          <p14:tracePt t="101103" x="3024188" y="3586163"/>
          <p14:tracePt t="101110" x="3024188" y="3594100"/>
          <p14:tracePt t="101117" x="3016250" y="3594100"/>
          <p14:tracePt t="101124" x="3016250" y="3603625"/>
          <p14:tracePt t="101131" x="3016250" y="3611563"/>
          <p14:tracePt t="101138" x="3016250" y="3619500"/>
          <p14:tracePt t="101168" x="3016250" y="3629025"/>
          <p14:tracePt t="101182" x="3016250" y="3636963"/>
          <p14:tracePt t="101240" x="3024188" y="3636963"/>
          <p14:tracePt t="101255" x="3024188" y="3629025"/>
          <p14:tracePt t="101276" x="3033713" y="3629025"/>
          <p14:tracePt t="101283" x="3041650" y="3629025"/>
          <p14:tracePt t="101290" x="3041650" y="3619500"/>
          <p14:tracePt t="101297" x="3049588" y="3611563"/>
          <p14:tracePt t="101304" x="3049588" y="3603625"/>
          <p14:tracePt t="101311" x="3059113" y="3603625"/>
          <p14:tracePt t="101318" x="3067050" y="3594100"/>
          <p14:tracePt t="101326" x="3067050" y="3586163"/>
          <p14:tracePt t="101333" x="3074988" y="3578225"/>
          <p14:tracePt t="101341" x="3092450" y="3568700"/>
          <p14:tracePt t="101347" x="3100388" y="3560763"/>
          <p14:tracePt t="101356" x="3100388" y="3552825"/>
          <p14:tracePt t="101362" x="3109913" y="3543300"/>
          <p14:tracePt t="101370" x="3127375" y="3535363"/>
          <p14:tracePt t="101377" x="3135313" y="3527425"/>
          <p14:tracePt t="101391" x="3143250" y="3517900"/>
          <p14:tracePt t="101398" x="3160713" y="3509963"/>
          <p14:tracePt t="101407" x="3160713" y="3502025"/>
          <p14:tracePt t="101413" x="3178175" y="3502025"/>
          <p14:tracePt t="101420" x="3178175" y="3492500"/>
          <p14:tracePt t="101428" x="3194050" y="3484563"/>
          <p14:tracePt t="101435" x="3203575" y="3484563"/>
          <p14:tracePt t="101442" x="3203575" y="3475038"/>
          <p14:tracePt t="101450" x="3219450" y="3475038"/>
          <p14:tracePt t="101457" x="3228975" y="3475038"/>
          <p14:tracePt t="101464" x="3228975" y="3467100"/>
          <p14:tracePt t="101472" x="3236913" y="3467100"/>
          <p14:tracePt t="101479" x="3254375" y="3459163"/>
          <p14:tracePt t="101494" x="3262313" y="3449638"/>
          <p14:tracePt t="101500" x="3270250" y="3449638"/>
          <p14:tracePt t="101508" x="3279775" y="3449638"/>
          <p14:tracePt t="101515" x="3287713" y="3449638"/>
          <p14:tracePt t="101523" x="3297238" y="3449638"/>
          <p14:tracePt t="101529" x="3305175" y="3449638"/>
          <p14:tracePt t="101536" x="3313113" y="3449638"/>
          <p14:tracePt t="101544" x="3322638" y="3449638"/>
          <p14:tracePt t="101558" x="3330575" y="3449638"/>
          <p14:tracePt t="101565" x="3348038" y="3449638"/>
          <p14:tracePt t="101580" x="3355975" y="3449638"/>
          <p14:tracePt t="101594" x="3363913" y="3449638"/>
          <p14:tracePt t="101601" x="3373438" y="3459163"/>
          <p14:tracePt t="101615" x="3373438" y="3467100"/>
          <p14:tracePt t="101637" x="3381375" y="3467100"/>
          <p14:tracePt t="101651" x="3381375" y="3475038"/>
          <p14:tracePt t="101658" x="3389313" y="3484563"/>
          <p14:tracePt t="101674" x="3389313" y="3492500"/>
          <p14:tracePt t="101687" x="3398838" y="3502025"/>
          <p14:tracePt t="101701" x="3398838" y="3509963"/>
          <p14:tracePt t="101708" x="3398838" y="3517900"/>
          <p14:tracePt t="101715" x="3406775" y="3527425"/>
          <p14:tracePt t="101737" x="3406775" y="3535363"/>
          <p14:tracePt t="101745" x="3406775" y="3543300"/>
          <p14:tracePt t="101781" x="3406775" y="3552825"/>
          <p14:tracePt t="101795" x="3406775" y="3560763"/>
          <p14:tracePt t="101809" x="3414713" y="3560763"/>
          <p14:tracePt t="101816" x="3414713" y="3568700"/>
          <p14:tracePt t="101917" x="3424238" y="3568700"/>
          <p14:tracePt t="101931" x="3432175" y="3568700"/>
          <p14:tracePt t="101946" x="3432175" y="3560763"/>
          <p14:tracePt t="101953" x="3449638" y="3552825"/>
          <p14:tracePt t="101960" x="3467100" y="3543300"/>
          <p14:tracePt t="101967" x="3475038" y="3527425"/>
          <p14:tracePt t="101974" x="3500438" y="3509963"/>
          <p14:tracePt t="101981" x="3525838" y="3492500"/>
          <p14:tracePt t="101989" x="3551238" y="3475038"/>
          <p14:tracePt t="101996" x="3568700" y="3467100"/>
          <p14:tracePt t="102003" x="3576638" y="3467100"/>
          <p14:tracePt t="102010" x="3586163" y="3459163"/>
          <p14:tracePt t="102017" x="3594100" y="3449638"/>
          <p14:tracePt t="102032" x="3602038" y="3449638"/>
          <p14:tracePt t="102040" x="3619500" y="3441700"/>
          <p14:tracePt t="102061" x="3627438" y="3441700"/>
          <p14:tracePt t="102068" x="3644900" y="3433763"/>
          <p14:tracePt t="102082" x="3652838" y="3424238"/>
          <p14:tracePt t="102090" x="3670300" y="3424238"/>
          <p14:tracePt t="102107" x="3678238" y="3424238"/>
          <p14:tracePt t="102111" x="3687763" y="3424238"/>
          <p14:tracePt t="102118" x="3695700" y="3416300"/>
          <p14:tracePt t="102133" x="3703638" y="3416300"/>
          <p14:tracePt t="102140" x="3713163" y="3408363"/>
          <p14:tracePt t="102154" x="3721100" y="3408363"/>
          <p14:tracePt t="102161" x="3729038" y="3408363"/>
          <p14:tracePt t="102175" x="3738563" y="3408363"/>
          <p14:tracePt t="102189" x="3746500" y="3408363"/>
          <p14:tracePt t="102196" x="3756025" y="3408363"/>
          <p14:tracePt t="102210" x="3763963" y="3408363"/>
          <p14:tracePt t="102217" x="3771900" y="3408363"/>
          <p14:tracePt t="102225" x="3781425" y="3408363"/>
          <p14:tracePt t="102240" x="3797300" y="3408363"/>
          <p14:tracePt t="102254" x="3806825" y="3408363"/>
          <p14:tracePt t="102261" x="3814763" y="3416300"/>
          <p14:tracePt t="102268" x="3822700" y="3424238"/>
          <p14:tracePt t="102275" x="3822700" y="3433763"/>
          <p14:tracePt t="102282" x="3832225" y="3433763"/>
          <p14:tracePt t="102290" x="3840163" y="3441700"/>
          <p14:tracePt t="102305" x="3848100" y="3449638"/>
          <p14:tracePt t="102318" x="3857625" y="3459163"/>
          <p14:tracePt t="102326" x="3865563" y="3467100"/>
          <p14:tracePt t="102333" x="3865563" y="3475038"/>
          <p14:tracePt t="102341" x="3873500" y="3475038"/>
          <p14:tracePt t="102348" x="3883025" y="3475038"/>
          <p14:tracePt t="102356" x="3883025" y="3484563"/>
          <p14:tracePt t="102362" x="3883025" y="3492500"/>
          <p14:tracePt t="102369" x="3890963" y="3492500"/>
          <p14:tracePt t="102377" x="3890963" y="3502025"/>
          <p14:tracePt t="102384" x="3900488" y="3502025"/>
          <p14:tracePt t="102391" x="3900488" y="3509963"/>
          <p14:tracePt t="102398" x="3900488" y="3517900"/>
          <p14:tracePt t="102406" x="3908425" y="3517900"/>
          <p14:tracePt t="102413" x="3908425" y="3527425"/>
          <p14:tracePt t="102428" x="3908425" y="3535363"/>
          <p14:tracePt t="102435" x="3916363" y="3535363"/>
          <p14:tracePt t="102464" x="3916363" y="3543300"/>
          <p14:tracePt t="102478" x="3916363" y="3552825"/>
          <p14:tracePt t="102932" x="3916363" y="3543300"/>
          <p14:tracePt t="102940" x="3941763" y="3535363"/>
          <p14:tracePt t="102947" x="3959225" y="3527425"/>
          <p14:tracePt t="102954" x="3967163" y="3517900"/>
          <p14:tracePt t="102961" x="3992563" y="3509963"/>
          <p14:tracePt t="102969" x="4010025" y="3492500"/>
          <p14:tracePt t="102976" x="4027488" y="3484563"/>
          <p14:tracePt t="102983" x="4027488" y="3475038"/>
          <p14:tracePt t="102991" x="4044950" y="3475038"/>
          <p14:tracePt t="102998" x="4052888" y="3475038"/>
          <p14:tracePt t="103007" x="4060825" y="3467100"/>
          <p14:tracePt t="103013" x="4060825" y="3459163"/>
          <p14:tracePt t="103021" x="4070350" y="3459163"/>
          <p14:tracePt t="103028" x="4078288" y="3459163"/>
          <p14:tracePt t="103042" x="4086225" y="3459163"/>
          <p14:tracePt t="103049" x="4095750" y="3449638"/>
          <p14:tracePt t="103064" x="4095750" y="3441700"/>
          <p14:tracePt t="103072" x="4103688" y="3441700"/>
          <p14:tracePt t="103079" x="4111625" y="3441700"/>
          <p14:tracePt t="103086" x="4121150" y="3433763"/>
          <p14:tracePt t="103093" x="4129088" y="3433763"/>
          <p14:tracePt t="103100" x="4146550" y="3433763"/>
          <p14:tracePt t="103108" x="4154488" y="3433763"/>
          <p14:tracePt t="103122" x="4162425" y="3433763"/>
          <p14:tracePt t="103123" x="4171950" y="3433763"/>
          <p14:tracePt t="103130" x="4179888" y="3433763"/>
          <p14:tracePt t="103138" x="4187825" y="3433763"/>
          <p14:tracePt t="103144" x="4197350" y="3433763"/>
          <p14:tracePt t="103151" x="4205288" y="3433763"/>
          <p14:tracePt t="103159" x="4214813" y="3433763"/>
          <p14:tracePt t="103174" x="4222750" y="3433763"/>
          <p14:tracePt t="103188" x="4230688" y="3433763"/>
          <p14:tracePt t="103203" x="4240213" y="3433763"/>
          <p14:tracePt t="103232" x="4248150" y="3433763"/>
          <p14:tracePt t="103246" x="4248150" y="3441700"/>
          <p14:tracePt t="103254" x="4256088" y="3441700"/>
          <p14:tracePt t="103275" x="4256088" y="3449638"/>
          <p14:tracePt t="103296" x="4256088" y="3459163"/>
          <p14:tracePt t="103311" x="4256088" y="3467100"/>
          <p14:tracePt t="103348" x="4256088" y="3475038"/>
          <p14:tracePt t="103355" x="4256088" y="3484563"/>
          <p14:tracePt t="103377" x="4256088" y="3492500"/>
          <p14:tracePt t="103384" x="4256088" y="3502025"/>
          <p14:tracePt t="103399" x="4256088" y="3509963"/>
          <p14:tracePt t="103414" x="4256088" y="3517900"/>
          <p14:tracePt t="103428" x="4248150" y="3527425"/>
          <p14:tracePt t="103458" x="4240213" y="3527425"/>
          <p14:tracePt t="103479" x="4240213" y="3535363"/>
          <p14:tracePt t="103494" x="4240213" y="3543300"/>
          <p14:tracePt t="103509" x="4240213" y="3552825"/>
          <p14:tracePt t="103679" x="4240213" y="3543300"/>
          <p14:tracePt t="103694" x="4240213" y="3535363"/>
          <p14:tracePt t="103723" x="4240213" y="3527425"/>
          <p14:tracePt t="103730" x="4240213" y="3517900"/>
          <p14:tracePt t="103744" x="4240213" y="3509963"/>
          <p14:tracePt t="103766" x="4240213" y="3502025"/>
          <p14:tracePt t="103773" x="4248150" y="3502025"/>
          <p14:tracePt t="103781" x="4248150" y="3492500"/>
          <p14:tracePt t="103796" x="4256088" y="3492500"/>
          <p14:tracePt t="103818" x="4256088" y="3484563"/>
          <p14:tracePt t="103825" x="4265613" y="3484563"/>
          <p14:tracePt t="103832" x="4265613" y="3475038"/>
          <p14:tracePt t="103847" x="4273550" y="3475038"/>
          <p14:tracePt t="103861" x="4281488" y="3475038"/>
          <p14:tracePt t="103883" x="4291013" y="3475038"/>
          <p14:tracePt t="103891" x="4298950" y="3475038"/>
          <p14:tracePt t="103906" x="4306888" y="3475038"/>
          <p14:tracePt t="103913" x="4316413" y="3475038"/>
          <p14:tracePt t="103927" x="4324350" y="3475038"/>
          <p14:tracePt t="103942" x="4332288" y="3475038"/>
          <p14:tracePt t="103957" x="4341813" y="3475038"/>
          <p14:tracePt t="103964" x="4341813" y="3484563"/>
          <p14:tracePt t="103994" x="4349750" y="3484563"/>
          <p14:tracePt t="104001" x="4349750" y="3492500"/>
          <p14:tracePt t="104009" x="4359275" y="3502025"/>
          <p14:tracePt t="104024" x="4367213" y="3509963"/>
          <p14:tracePt t="104039" x="4367213" y="3517900"/>
          <p14:tracePt t="104046" x="4367213" y="3527425"/>
          <p14:tracePt t="104076" x="4367213" y="3535363"/>
          <p14:tracePt t="104084" x="4367213" y="3543300"/>
          <p14:tracePt t="104091" x="4367213" y="3552825"/>
          <p14:tracePt t="104106" x="4367213" y="3568700"/>
          <p14:tracePt t="104122" x="4359275" y="3578225"/>
          <p14:tracePt t="104128" x="4359275" y="3586163"/>
          <p14:tracePt t="104135" x="4349750" y="3594100"/>
          <p14:tracePt t="104150" x="4349750" y="3603625"/>
          <p14:tracePt t="104157" x="4349750" y="3611563"/>
          <p14:tracePt t="104172" x="4341813" y="3611563"/>
          <p14:tracePt t="104179" x="4341813" y="3619500"/>
          <p14:tracePt t="104187" x="4341813" y="3629025"/>
          <p14:tracePt t="104194" x="4332288" y="3629025"/>
          <p14:tracePt t="104209" x="4332288" y="3636963"/>
          <p14:tracePt t="104223" x="4324350" y="3636963"/>
          <p14:tracePt t="104334" x="4324350" y="3629025"/>
          <p14:tracePt t="104349" x="4324350" y="3619500"/>
          <p14:tracePt t="104386" x="4324350" y="3611563"/>
          <p14:tracePt t="104400" x="4324350" y="3603625"/>
          <p14:tracePt t="104503" x="4332288" y="3603625"/>
          <p14:tracePt t="104524" x="4341813" y="3603625"/>
          <p14:tracePt t="104561" x="4349750" y="3603625"/>
          <p14:tracePt t="104576" x="4359275" y="3603625"/>
          <p14:tracePt t="104591" x="4367213" y="3603625"/>
          <p14:tracePt t="104605" x="4367213" y="3611563"/>
          <p14:tracePt t="104613" x="4375150" y="3611563"/>
          <p14:tracePt t="104627" x="4384675" y="3611563"/>
          <p14:tracePt t="104664" x="4392613" y="3611563"/>
          <p14:tracePt t="104686" x="4400550" y="3619500"/>
          <p14:tracePt t="104716" x="4410075" y="3619500"/>
          <p14:tracePt t="104730" x="4418013" y="3619500"/>
          <p14:tracePt t="104797" x="4418013" y="3629025"/>
          <p14:tracePt t="105395" x="4410075" y="3629025"/>
          <p14:tracePt t="105696" x="4410075" y="3636963"/>
          <p14:tracePt t="105710" x="4410075" y="3646488"/>
          <p14:tracePt t="105718" x="4418013" y="3654425"/>
          <p14:tracePt t="105725" x="4425950" y="3662363"/>
          <p14:tracePt t="105732" x="4435475" y="3679825"/>
          <p14:tracePt t="105740" x="4443413" y="3697288"/>
          <p14:tracePt t="105747" x="4460875" y="3722688"/>
          <p14:tracePt t="105755" x="4476750" y="3730625"/>
          <p14:tracePt t="105762" x="4486275" y="3756025"/>
          <p14:tracePt t="105770" x="4503738" y="3773488"/>
          <p14:tracePt t="105776" x="4519613" y="3798888"/>
          <p14:tracePt t="105784" x="4529138" y="3824288"/>
          <p14:tracePt t="105791" x="4554538" y="3841750"/>
          <p14:tracePt t="105798" x="4595813" y="3883025"/>
          <p14:tracePt t="105805" x="4621213" y="3917950"/>
          <p14:tracePt t="105812" x="4646613" y="3960813"/>
          <p14:tracePt t="105821" x="4681538" y="3994150"/>
          <p14:tracePt t="105827" x="4714875" y="4027488"/>
          <p14:tracePt t="105835" x="4740275" y="4052888"/>
          <p14:tracePt t="105842" x="4765675" y="4095750"/>
          <p14:tracePt t="105849" x="4791075" y="4121150"/>
          <p14:tracePt t="105857" x="4818063" y="4156075"/>
          <p14:tracePt t="105864" x="4843463" y="4171950"/>
          <p14:tracePt t="105871" x="4859338" y="4197350"/>
          <p14:tracePt t="105878" x="4876800" y="4206875"/>
          <p14:tracePt t="105886" x="4902200" y="4232275"/>
          <p14:tracePt t="105893" x="4910138" y="4249738"/>
          <p14:tracePt t="105900" x="4935538" y="4265613"/>
          <p14:tracePt t="105907" x="4953000" y="4283075"/>
          <p14:tracePt t="105915" x="4970463" y="4291013"/>
          <p14:tracePt t="105922" x="4978400" y="4300538"/>
          <p14:tracePt t="105929" x="4978400" y="4316413"/>
          <p14:tracePt t="105937" x="4987925" y="4316413"/>
          <p14:tracePt t="105944" x="4995863" y="4316413"/>
          <p14:tracePt t="105952" x="4995863" y="4325938"/>
          <p14:tracePt t="105958" x="4995863" y="4333875"/>
          <p14:tracePt t="105966" x="4995863" y="4341813"/>
          <p14:tracePt t="105980" x="5003800" y="4351338"/>
          <p14:tracePt t="105995" x="5003800" y="4359275"/>
          <p14:tracePt t="106003" x="5013325" y="4359275"/>
          <p14:tracePt t="106009" x="5021263" y="4368800"/>
          <p14:tracePt t="106016" x="5021263" y="4376738"/>
          <p14:tracePt t="106023" x="5021263" y="4384675"/>
          <p14:tracePt t="106045" x="5029200" y="4384675"/>
          <p14:tracePt t="106060" x="5038725" y="4394200"/>
          <p14:tracePt t="106074" x="5038725" y="4402138"/>
          <p14:tracePt t="106096" x="5046663" y="4402138"/>
          <p14:tracePt t="106118" x="5054600" y="4402138"/>
          <p14:tracePt t="106161" x="5064125" y="4402138"/>
          <p14:tracePt t="106414" x="5054600" y="4402138"/>
          <p14:tracePt t="106428" x="5046663" y="4402138"/>
          <p14:tracePt t="106464" x="5038725" y="4402138"/>
          <p14:tracePt t="106479" x="5029200" y="4402138"/>
          <p14:tracePt t="106515" x="5021263" y="4402138"/>
          <p14:tracePt t="106530" x="5013325" y="4402138"/>
          <p14:tracePt t="106551" x="5003800" y="4402138"/>
          <p14:tracePt t="106573" x="4995863" y="4402138"/>
          <p14:tracePt t="106588" x="4987925" y="4402138"/>
          <p14:tracePt t="106624" x="4978400" y="4402138"/>
          <p14:tracePt t="106639" x="4970463" y="4402138"/>
          <p14:tracePt t="106675" x="4962525" y="4402138"/>
          <p14:tracePt t="106689" x="4953000" y="4402138"/>
          <p14:tracePt t="106711" x="4945063" y="4402138"/>
          <p14:tracePt t="106741" x="4935538" y="4402138"/>
          <p14:tracePt t="106748" x="4927600" y="4402138"/>
          <p14:tracePt t="106777" x="4927600" y="4394200"/>
          <p14:tracePt t="106784" x="4919663" y="4394200"/>
          <p14:tracePt t="106798" x="4910138" y="4394200"/>
          <p14:tracePt t="106813" x="4902200" y="4394200"/>
          <p14:tracePt t="106842" x="4902200" y="4384675"/>
          <p14:tracePt t="106850" x="4894263" y="4384675"/>
          <p14:tracePt t="106864" x="4884738" y="4384675"/>
          <p14:tracePt t="106871" x="4884738" y="4376738"/>
          <p14:tracePt t="106893" x="4884738" y="4368800"/>
          <p14:tracePt t="106900" x="4876800" y="4368800"/>
          <p14:tracePt t="106915" x="4868863" y="4368800"/>
          <p14:tracePt t="106937" x="4859338" y="4368800"/>
          <p14:tracePt t="106966" x="4851400" y="4368800"/>
          <p14:tracePt t="107017" x="4843463" y="4359275"/>
          <p14:tracePt t="107053" x="4843463" y="4351338"/>
          <p14:tracePt t="107068" x="4833938" y="4351338"/>
          <p14:tracePt t="107175" x="4826000" y="4351338"/>
          <p14:tracePt t="107205" x="4818063" y="4351338"/>
          <p14:tracePt t="107240" x="4818063" y="4341813"/>
          <p14:tracePt t="107248" x="4808538" y="4341813"/>
          <p14:tracePt t="107262" x="4800600" y="4341813"/>
          <p14:tracePt t="107276" x="4791075" y="4341813"/>
          <p14:tracePt t="107284" x="4783138" y="4341813"/>
          <p14:tracePt t="107291" x="4765675" y="4341813"/>
          <p14:tracePt t="107298" x="4749800" y="4341813"/>
          <p14:tracePt t="107306" x="4740275" y="4341813"/>
          <p14:tracePt t="107313" x="4724400" y="4341813"/>
          <p14:tracePt t="107320" x="4706938" y="4341813"/>
          <p14:tracePt t="107327" x="4699000" y="4341813"/>
          <p14:tracePt t="107334" x="4681538" y="4351338"/>
          <p14:tracePt t="107341" x="4664075" y="4351338"/>
          <p14:tracePt t="107349" x="4646613" y="4351338"/>
          <p14:tracePt t="107356" x="4638675" y="4351338"/>
          <p14:tracePt t="107363" x="4630738" y="4351338"/>
          <p14:tracePt t="107370" x="4621213" y="4359275"/>
          <p14:tracePt t="107377" x="4605338" y="4359275"/>
          <p14:tracePt t="107385" x="4595813" y="4359275"/>
          <p14:tracePt t="107391" x="4587875" y="4359275"/>
          <p14:tracePt t="107398" x="4579938" y="4359275"/>
          <p14:tracePt t="107406" x="4570413" y="4359275"/>
          <p14:tracePt t="107413" x="4562475" y="4359275"/>
          <p14:tracePt t="107428" x="4554538" y="4368800"/>
          <p14:tracePt t="107435" x="4545013" y="4368800"/>
          <p14:tracePt t="107456" x="4537075" y="4368800"/>
          <p14:tracePt t="107470" x="4529138" y="4368800"/>
          <p14:tracePt t="109761" x="4494213" y="4394200"/>
          <p14:tracePt t="109768" x="4410075" y="4445000"/>
          <p14:tracePt t="109775" x="4316413" y="4521200"/>
          <p14:tracePt t="109783" x="4240213" y="4589463"/>
          <p14:tracePt t="109789" x="4162425" y="4640263"/>
          <p14:tracePt t="109796" x="4086225" y="4683125"/>
          <p14:tracePt t="109803" x="4035425" y="4733925"/>
          <p14:tracePt t="109810" x="3984625" y="4767263"/>
          <p14:tracePt t="109817" x="3941763" y="4802188"/>
          <p14:tracePt t="109824" x="3900488" y="4827588"/>
          <p14:tracePt t="109832" x="3873500" y="4860925"/>
          <p14:tracePt t="109839" x="3832225" y="4886325"/>
          <p14:tracePt t="109847" x="3806825" y="4911725"/>
          <p14:tracePt t="109854" x="3771900" y="4937125"/>
          <p14:tracePt t="109861" x="3746500" y="4962525"/>
          <p14:tracePt t="109868" x="3695700" y="4997450"/>
          <p14:tracePt t="109875" x="3670300" y="5013325"/>
          <p14:tracePt t="109883" x="3636963" y="5030788"/>
          <p14:tracePt t="109890" x="3602038" y="5056188"/>
          <p14:tracePt t="109897" x="3576638" y="5073650"/>
          <p14:tracePt t="109904" x="3559175" y="5091113"/>
          <p14:tracePt t="109911" x="3543300" y="5106988"/>
          <p14:tracePt t="109918" x="3525838" y="5106988"/>
          <p14:tracePt t="109925" x="3508375" y="5116513"/>
          <p14:tracePt t="109933" x="3492500" y="5132388"/>
          <p14:tracePt t="109939" x="3475038" y="5141913"/>
          <p14:tracePt t="109946" x="3457575" y="5149850"/>
          <p14:tracePt t="109954" x="3432175" y="5157788"/>
          <p14:tracePt t="109961" x="3424238" y="5167313"/>
          <p14:tracePt t="109968" x="3398838" y="5175250"/>
          <p14:tracePt t="109975" x="3373438" y="5192713"/>
          <p14:tracePt t="109983" x="3348038" y="5200650"/>
          <p14:tracePt t="109989" x="3322638" y="5218113"/>
          <p14:tracePt t="109997" x="3279775" y="5226050"/>
          <p14:tracePt t="110004" x="3236913" y="5243513"/>
          <p14:tracePt t="110011" x="3203575" y="5243513"/>
          <p14:tracePt t="110018" x="3168650" y="5251450"/>
          <p14:tracePt t="110025" x="3135313" y="5260975"/>
          <p14:tracePt t="110033" x="3117850" y="5260975"/>
          <p14:tracePt t="110040" x="3092450" y="5260975"/>
          <p14:tracePt t="110047" x="3074988" y="5260975"/>
          <p14:tracePt t="110054" x="3059113" y="5260975"/>
          <p14:tracePt t="110061" x="3033713" y="5260975"/>
          <p14:tracePt t="110068" x="3016250" y="5260975"/>
          <p14:tracePt t="110075" x="2998788" y="5260975"/>
          <p14:tracePt t="110083" x="2982913" y="5260975"/>
          <p14:tracePt t="110090" x="2947988" y="5260975"/>
          <p14:tracePt t="110099" x="2930525" y="5260975"/>
          <p14:tracePt t="110105" x="2914650" y="5251450"/>
          <p14:tracePt t="110112" x="2897188" y="5251450"/>
          <p14:tracePt t="110132" x="2871788" y="5235575"/>
          <p14:tracePt t="110134" x="2854325" y="5226050"/>
          <p14:tracePt t="110141" x="2828925" y="5218113"/>
          <p14:tracePt t="110149" x="2820988" y="5208588"/>
          <p14:tracePt t="110155" x="2803525" y="5200650"/>
          <p14:tracePt t="110163" x="2778125" y="5200650"/>
          <p14:tracePt t="110170" x="2760663" y="5183188"/>
          <p14:tracePt t="110177" x="2744788" y="5167313"/>
          <p14:tracePt t="110184" x="2719388" y="5149850"/>
          <p14:tracePt t="110191" x="2693988" y="5141913"/>
          <p14:tracePt t="110200" x="2668588" y="5124450"/>
          <p14:tracePt t="110206" x="2641600" y="5106988"/>
          <p14:tracePt t="110213" x="2633663" y="5099050"/>
          <p14:tracePt t="110220" x="2608263" y="5081588"/>
          <p14:tracePt t="110227" x="2582863" y="5064125"/>
          <p14:tracePt t="110234" x="2565400" y="5048250"/>
          <p14:tracePt t="110241" x="2540000" y="5030788"/>
          <p14:tracePt t="110249" x="2540000" y="5022850"/>
          <p14:tracePt t="110256" x="2524125" y="5022850"/>
          <p14:tracePt t="110263" x="2506663" y="5005388"/>
          <p14:tracePt t="110270" x="2506663" y="4997450"/>
          <p14:tracePt t="110277" x="2497138" y="4997450"/>
          <p14:tracePt t="110284" x="2489200" y="4987925"/>
          <p14:tracePt t="110291" x="2481263" y="4987925"/>
          <p14:tracePt t="110305" x="2471738" y="4987925"/>
          <p14:tracePt t="110312" x="2463800" y="4987925"/>
          <p14:tracePt t="110320" x="2463800" y="4979988"/>
          <p14:tracePt t="110334" x="2463800" y="4972050"/>
          <p14:tracePt t="110341" x="2455863" y="4972050"/>
          <p14:tracePt t="110355" x="2446338" y="4972050"/>
          <p14:tracePt t="110391" x="2438400" y="4972050"/>
          <p14:tracePt t="110412" x="2430463" y="4972050"/>
          <p14:tracePt t="110441" x="2420938" y="4972050"/>
          <p14:tracePt t="110470" x="2413000" y="4972050"/>
          <p14:tracePt t="110484" x="2405063" y="4972050"/>
          <p14:tracePt t="110505" x="2395538" y="4972050"/>
          <p14:tracePt t="110512" x="2387600" y="4972050"/>
          <p14:tracePt t="110519" x="2379663" y="4972050"/>
          <p14:tracePt t="110534" x="2370138" y="4972050"/>
          <p14:tracePt t="110541" x="2362200" y="4972050"/>
          <p14:tracePt t="110556" x="2352675" y="4972050"/>
          <p14:tracePt t="110563" x="2336800" y="4972050"/>
          <p14:tracePt t="110577" x="2327275" y="4972050"/>
          <p14:tracePt t="110584" x="2311400" y="4972050"/>
          <p14:tracePt t="110599" x="2301875" y="4972050"/>
          <p14:tracePt t="110605" x="2293938" y="4972050"/>
          <p14:tracePt t="110612" x="2286000" y="4972050"/>
          <p14:tracePt t="110619" x="2276475" y="4972050"/>
          <p14:tracePt t="110627" x="2268538" y="4972050"/>
          <p14:tracePt t="110649" x="2260600" y="4972050"/>
          <p14:tracePt t="110655" x="2251075" y="4972050"/>
          <p14:tracePt t="110662" x="2243138" y="4972050"/>
          <p14:tracePt t="110741" x="2251075" y="4972050"/>
          <p14:tracePt t="110748" x="2260600" y="4972050"/>
          <p14:tracePt t="110762" x="2276475" y="4972050"/>
          <p14:tracePt t="110770" x="2286000" y="4972050"/>
          <p14:tracePt t="110777" x="2301875" y="4972050"/>
          <p14:tracePt t="110784" x="2319338" y="4972050"/>
          <p14:tracePt t="110791" x="2336800" y="4972050"/>
          <p14:tracePt t="110799" x="2370138" y="4972050"/>
          <p14:tracePt t="110806" x="2405063" y="4972050"/>
          <p14:tracePt t="110813" x="2463800" y="4972050"/>
          <p14:tracePt t="110820" x="2489200" y="4972050"/>
          <p14:tracePt t="110828" x="2532063" y="4972050"/>
          <p14:tracePt t="110835" x="2582863" y="4972050"/>
          <p14:tracePt t="110842" x="2608263" y="4972050"/>
          <p14:tracePt t="110850" x="2641600" y="4972050"/>
          <p14:tracePt t="110856" x="2684463" y="4972050"/>
          <p14:tracePt t="110864" x="2727325" y="4972050"/>
          <p14:tracePt t="110871" x="2786063" y="4972050"/>
          <p14:tracePt t="110878" x="2854325" y="4972050"/>
          <p14:tracePt t="110886" x="2947988" y="4962525"/>
          <p14:tracePt t="110893" x="3016250" y="4962525"/>
          <p14:tracePt t="110900" x="3074988" y="4954588"/>
          <p14:tracePt t="110907" x="3117850" y="4954588"/>
          <p14:tracePt t="110915" x="3152775" y="4954588"/>
          <p14:tracePt t="110922" x="3178175" y="4954588"/>
          <p14:tracePt t="110936" x="3194050" y="4954588"/>
          <p14:tracePt t="110950" x="3203575" y="4954588"/>
          <p14:tracePt t="110972" x="3211513" y="4954588"/>
          <p14:tracePt t="110994" x="3219450" y="4954588"/>
          <p14:tracePt t="111031" x="3228975" y="4954588"/>
          <p14:tracePt t="111044" x="3236913" y="4954588"/>
          <p14:tracePt t="111059" x="3244850" y="4954588"/>
          <p14:tracePt t="111095" x="3254375" y="4954588"/>
          <p14:tracePt t="111110" x="3262313" y="4954588"/>
          <p14:tracePt t="111124" x="3270250" y="4954588"/>
          <p14:tracePt t="111138" x="3279775" y="4954588"/>
          <p14:tracePt t="111152" x="3287713" y="4954588"/>
          <p14:tracePt t="111160" x="3297238" y="4954588"/>
          <p14:tracePt t="111167" x="3305175" y="4954588"/>
          <p14:tracePt t="111181" x="3322638" y="4954588"/>
          <p14:tracePt t="111188" x="3330575" y="4954588"/>
          <p14:tracePt t="111202" x="3348038" y="4954588"/>
          <p14:tracePt t="111217" x="3355975" y="4954588"/>
          <p14:tracePt t="111224" x="3363913" y="4954588"/>
          <p14:tracePt t="111231" x="3373438" y="4954588"/>
          <p14:tracePt t="111238" x="3381375" y="4954588"/>
          <p14:tracePt t="111246" x="3389313" y="4954588"/>
          <p14:tracePt t="111253" x="3398838" y="4954588"/>
          <p14:tracePt t="111260" x="3406775" y="4954588"/>
          <p14:tracePt t="111267" x="3414713" y="4954588"/>
          <p14:tracePt t="111282" x="3432175" y="4954588"/>
          <p14:tracePt t="111288" x="3441700" y="4954588"/>
          <p14:tracePt t="111303" x="3449638" y="4962525"/>
          <p14:tracePt t="111310" x="3467100" y="4962525"/>
          <p14:tracePt t="111325" x="3482975" y="4962525"/>
          <p14:tracePt t="111332" x="3492500" y="4962525"/>
          <p14:tracePt t="111339" x="3500438" y="4962525"/>
          <p14:tracePt t="111347" x="3517900" y="4972050"/>
          <p14:tracePt t="111361" x="3533775" y="4972050"/>
          <p14:tracePt t="111368" x="3551238" y="4972050"/>
          <p14:tracePt t="111382" x="3568700" y="4972050"/>
          <p14:tracePt t="111389" x="3586163" y="4972050"/>
          <p14:tracePt t="111404" x="3602038" y="4979988"/>
          <p14:tracePt t="111411" x="3611563" y="4979988"/>
          <p14:tracePt t="111419" x="3619500" y="4979988"/>
          <p14:tracePt t="111426" x="3627438" y="4979988"/>
          <p14:tracePt t="111433" x="3636963" y="4987925"/>
          <p14:tracePt t="111440" x="3644900" y="4987925"/>
          <p14:tracePt t="111448" x="3652838" y="4987925"/>
          <p14:tracePt t="111454" x="3662363" y="4997450"/>
          <p14:tracePt t="111469" x="3670300" y="4997450"/>
          <p14:tracePt t="111476" x="3678238" y="4997450"/>
          <p14:tracePt t="111491" x="3687763" y="4997450"/>
          <p14:tracePt t="111513" x="3695700" y="4997450"/>
          <p14:tracePt t="111527" x="3703638" y="4997450"/>
          <p14:tracePt t="111564" x="3713163" y="4997450"/>
          <p14:tracePt t="111679" x="3721100" y="4997450"/>
          <p14:tracePt t="111715" x="3729038" y="4997450"/>
          <p14:tracePt t="111730" x="3738563" y="4997450"/>
          <p14:tracePt t="111766" x="3746500" y="4997450"/>
          <p14:tracePt t="111773" x="3756025" y="4997450"/>
          <p14:tracePt t="111780" x="3763963" y="4997450"/>
          <p14:tracePt t="111810" x="3771900" y="4997450"/>
          <p14:tracePt t="111831" x="3781425" y="4997450"/>
          <p14:tracePt t="111860" x="3789363" y="4997450"/>
          <p14:tracePt t="111889" x="3797300" y="5005388"/>
          <p14:tracePt t="111992" x="3797300" y="5013325"/>
          <p14:tracePt t="112653" x="3797300" y="5022850"/>
          <p14:tracePt t="112675" x="3797300" y="5030788"/>
          <p14:tracePt t="112690" x="3797300" y="5038725"/>
          <p14:tracePt t="112719" x="3797300" y="5048250"/>
          <p14:tracePt t="112726" x="3797300" y="5056188"/>
          <p14:tracePt t="112748" x="3797300" y="5064125"/>
          <p14:tracePt t="112755" x="3797300" y="5073650"/>
          <p14:tracePt t="112763" x="3789363" y="5081588"/>
          <p14:tracePt t="112770" x="3789363" y="5091113"/>
          <p14:tracePt t="112777" x="3789363" y="5099050"/>
          <p14:tracePt t="112785" x="3789363" y="5106988"/>
          <p14:tracePt t="112792" x="3781425" y="5106988"/>
          <p14:tracePt t="112799" x="3771900" y="5124450"/>
          <p14:tracePt t="112806" x="3763963" y="5141913"/>
          <p14:tracePt t="112813" x="3763963" y="5149850"/>
          <p14:tracePt t="112821" x="3756025" y="5175250"/>
          <p14:tracePt t="112828" x="3746500" y="5208588"/>
          <p14:tracePt t="112835" x="3738563" y="5243513"/>
          <p14:tracePt t="112842" x="3729038" y="5286375"/>
          <p14:tracePt t="112849" x="3713163" y="5319713"/>
          <p14:tracePt t="112857" x="3687763" y="5370513"/>
          <p14:tracePt t="112864" x="3670300" y="5421313"/>
          <p14:tracePt t="112871" x="3662363" y="5489575"/>
          <p14:tracePt t="112880" x="3636963" y="5565775"/>
          <p14:tracePt t="112886" x="3619500" y="5641975"/>
          <p14:tracePt t="112893" x="3594100" y="5710238"/>
          <p14:tracePt t="112900" x="3576638" y="5778500"/>
          <p14:tracePt t="112907" x="3551238" y="5838825"/>
          <p14:tracePt t="112915" x="3533775" y="5897563"/>
          <p14:tracePt t="112922" x="3500438" y="5957888"/>
          <p14:tracePt t="112930" x="3475038" y="6034088"/>
          <p14:tracePt t="112936" x="3424238" y="6127750"/>
          <p14:tracePt t="112944" x="3381375" y="6246813"/>
          <p14:tracePt t="112951" x="3348038" y="6348413"/>
          <p14:tracePt t="112958" x="3313113" y="6467475"/>
          <p14:tracePt t="112966" x="3262313" y="6543675"/>
          <p14:tracePt t="112973" x="3244850" y="6611938"/>
          <p14:tracePt t="112980" x="3211513" y="6688138"/>
          <p14:tracePt t="112987" x="3194050" y="6738938"/>
          <p14:tracePt t="112994" x="3178175" y="6789738"/>
          <p14:tracePt t="113001" x="3168650" y="6815138"/>
          <p14:tracePt t="113008" x="3168650" y="6850063"/>
          <p14:tracePt t="113968" x="0" y="0"/>
        </p14:tracePtLst>
        <p14:tracePtLst>
          <p14:tracePt t="116798" x="3740150" y="6286500"/>
          <p14:tracePt t="117268" x="2965450" y="6619875"/>
          <p14:tracePt t="117276" x="2965450" y="6535738"/>
          <p14:tracePt t="117282" x="2973388" y="6467475"/>
          <p14:tracePt t="117289" x="2973388" y="6391275"/>
          <p14:tracePt t="117297" x="2982913" y="6330950"/>
          <p14:tracePt t="117304" x="2998788" y="6262688"/>
          <p14:tracePt t="117311" x="3008313" y="6211888"/>
          <p14:tracePt t="117317" x="3008313" y="6153150"/>
          <p14:tracePt t="117325" x="3008313" y="6110288"/>
          <p14:tracePt t="117332" x="3008313" y="6084888"/>
          <p14:tracePt t="117339" x="3008313" y="6042025"/>
          <p14:tracePt t="117346" x="3008313" y="6008688"/>
          <p14:tracePt t="117354" x="3008313" y="5965825"/>
          <p14:tracePt t="117361" x="3016250" y="5915025"/>
          <p14:tracePt t="117368" x="3024188" y="5872163"/>
          <p14:tracePt t="117376" x="3024188" y="5803900"/>
          <p14:tracePt t="117382" x="3033713" y="5727700"/>
          <p14:tracePt t="117390" x="3041650" y="5626100"/>
          <p14:tracePt t="117397" x="3067050" y="5524500"/>
          <p14:tracePt t="117404" x="3074988" y="5421313"/>
          <p14:tracePt t="117411" x="3100388" y="5337175"/>
          <p14:tracePt t="117418" x="3109913" y="5260975"/>
          <p14:tracePt t="117425" x="3135313" y="5192713"/>
          <p14:tracePt t="117432" x="3143250" y="5099050"/>
          <p14:tracePt t="117439" x="3143250" y="5013325"/>
          <p14:tracePt t="117446" x="3143250" y="4962525"/>
          <p14:tracePt t="117453" x="3143250" y="4903788"/>
          <p14:tracePt t="117461" x="3143250" y="4827588"/>
          <p14:tracePt t="117468" x="3143250" y="4759325"/>
          <p14:tracePt t="117475" x="3152775" y="4673600"/>
          <p14:tracePt t="117482" x="3152775" y="4589463"/>
          <p14:tracePt t="117489" x="3168650" y="4486275"/>
          <p14:tracePt t="117496" x="3160713" y="4359275"/>
          <p14:tracePt t="117503" x="3160713" y="4189413"/>
          <p14:tracePt t="117510" x="3160713" y="4044950"/>
          <p14:tracePt t="117517" x="3160713" y="3935413"/>
          <p14:tracePt t="117525" x="3160713" y="3824288"/>
          <p14:tracePt t="117531" x="3152775" y="3748088"/>
          <p14:tracePt t="117539" x="3152775" y="3687763"/>
          <p14:tracePt t="117546" x="3152775" y="3611563"/>
          <p14:tracePt t="117554" x="3152775" y="3560763"/>
          <p14:tracePt t="117561" x="3152775" y="3517900"/>
          <p14:tracePt t="117568" x="3152775" y="3424238"/>
          <p14:tracePt t="117575" x="3143250" y="3314700"/>
          <p14:tracePt t="117582" x="3143250" y="3211513"/>
          <p14:tracePt t="117589" x="3127375" y="3119438"/>
          <p14:tracePt t="117596" x="3127375" y="3016250"/>
          <p14:tracePt t="117604" x="3127375" y="2906713"/>
          <p14:tracePt t="117611" x="3127375" y="2787650"/>
          <p14:tracePt t="117618" x="3127375" y="2693988"/>
          <p14:tracePt t="117626" x="3127375" y="2592388"/>
          <p14:tracePt t="117632" x="3127375" y="2524125"/>
          <p14:tracePt t="117639" x="3135313" y="2430463"/>
          <p14:tracePt t="117647" x="3135313" y="2336800"/>
          <p14:tracePt t="117654" x="3143250" y="2260600"/>
          <p14:tracePt t="117662" x="3143250" y="2200275"/>
          <p14:tracePt t="117669" x="3152775" y="2141538"/>
          <p14:tracePt t="117676" x="3152775" y="2090738"/>
          <p14:tracePt t="117683" x="3152775" y="2055813"/>
          <p14:tracePt t="117691" x="3160713" y="2030413"/>
          <p14:tracePt t="117697" x="3160713" y="2022475"/>
          <p14:tracePt t="117712" x="3160713" y="2014538"/>
          <p14:tracePt t="117763" x="3152775" y="2014538"/>
          <p14:tracePt t="117791" x="3152775" y="2005013"/>
          <p14:tracePt t="117805" x="3143250" y="2005013"/>
          <p14:tracePt t="117820" x="3135313" y="2005013"/>
          <p14:tracePt t="117834" x="3135313" y="1997075"/>
          <p14:tracePt t="117856" x="3127375" y="1997075"/>
          <p14:tracePt t="117863" x="3127375" y="1989138"/>
          <p14:tracePt t="117877" x="3117850" y="1989138"/>
          <p14:tracePt t="117885" x="3117850" y="1979613"/>
          <p14:tracePt t="117892" x="3109913" y="1979613"/>
          <p14:tracePt t="117914" x="3100388" y="1979613"/>
          <p14:tracePt t="117920" x="3092450" y="1979613"/>
          <p14:tracePt t="117928" x="3092450" y="1971675"/>
          <p14:tracePt t="117943" x="3084513" y="1971675"/>
          <p14:tracePt t="117958" x="3074988" y="1971675"/>
          <p14:tracePt t="117965" x="3067050" y="1971675"/>
          <p14:tracePt t="117979" x="3059113" y="1971675"/>
          <p14:tracePt t="117986" x="3059113" y="1963738"/>
          <p14:tracePt t="117994" x="3049588" y="1963738"/>
          <p14:tracePt t="118008" x="3041650" y="1963738"/>
          <p14:tracePt t="118022" x="3033713" y="1963738"/>
          <p14:tracePt t="118030" x="3024188" y="1963738"/>
          <p14:tracePt t="118052" x="3016250" y="1963738"/>
          <p14:tracePt t="118059" x="3008313" y="1963738"/>
          <p14:tracePt t="118074" x="2998788" y="1963738"/>
          <p14:tracePt t="118081" x="2990850" y="1963738"/>
          <p14:tracePt t="118095" x="2982913" y="1963738"/>
          <p14:tracePt t="118116" x="2973388" y="1963738"/>
          <p14:tracePt t="118131" x="2965450" y="1963738"/>
          <p14:tracePt t="118146" x="2965450" y="1954213"/>
          <p14:tracePt t="118160" x="2955925" y="1954213"/>
          <p14:tracePt t="118167" x="2947988" y="1954213"/>
          <p14:tracePt t="118182" x="2940050" y="1946275"/>
          <p14:tracePt t="118189" x="2930525" y="1946275"/>
          <p14:tracePt t="118196" x="2930525" y="1938338"/>
          <p14:tracePt t="118203" x="2922588" y="1938338"/>
          <p14:tracePt t="118217" x="2914650" y="1938338"/>
          <p14:tracePt t="118225" x="2905125" y="1938338"/>
          <p14:tracePt t="118232" x="2905125" y="1928813"/>
          <p14:tracePt t="118240" x="2897188" y="1928813"/>
          <p14:tracePt t="118247" x="2897188" y="1920875"/>
          <p14:tracePt t="118254" x="2889250" y="1920875"/>
          <p14:tracePt t="118261" x="2879725" y="1920875"/>
          <p14:tracePt t="118268" x="2879725" y="1911350"/>
          <p14:tracePt t="118297" x="2871788" y="1911350"/>
          <p14:tracePt t="118305" x="2863850" y="1903413"/>
          <p14:tracePt t="118319" x="2854325" y="1895475"/>
          <p14:tracePt t="118326" x="2846388" y="1895475"/>
          <p14:tracePt t="118342" x="2838450" y="1895475"/>
          <p14:tracePt t="118348" x="2838450" y="1885950"/>
          <p14:tracePt t="118355" x="2828925" y="1885950"/>
          <p14:tracePt t="118362" x="2820988" y="1885950"/>
          <p14:tracePt t="118370" x="2820988" y="1878013"/>
          <p14:tracePt t="118384" x="2811463" y="1870075"/>
          <p14:tracePt t="118405" x="2803525" y="1870075"/>
          <p14:tracePt t="118427" x="2795588" y="1870075"/>
          <p14:tracePt t="118543" x="2795588" y="1860550"/>
          <p14:tracePt t="118579" x="2803525" y="1860550"/>
          <p14:tracePt t="118593" x="2803525" y="1852613"/>
          <p14:tracePt t="118608" x="2811463" y="1852613"/>
          <p14:tracePt t="118637" x="2820988" y="1844675"/>
          <p14:tracePt t="118651" x="2820988" y="1835150"/>
          <p14:tracePt t="118658" x="2828925" y="1835150"/>
          <p14:tracePt t="118687" x="2838450" y="1835150"/>
          <p14:tracePt t="118708" x="2846388" y="1835150"/>
          <p14:tracePt t="118724" x="2854325" y="1835150"/>
          <p14:tracePt t="118759" x="2863850" y="1835150"/>
          <p14:tracePt t="118774" x="2871788" y="1835150"/>
          <p14:tracePt t="118809" x="2879725" y="1835150"/>
          <p14:tracePt t="118824" x="2889250" y="1835150"/>
          <p14:tracePt t="118831" x="2889250" y="1827213"/>
          <p14:tracePt t="118846" x="2897188" y="1827213"/>
          <p14:tracePt t="118882" x="2905125" y="1827213"/>
          <p14:tracePt t="118896" x="2914650" y="1827213"/>
          <p14:tracePt t="118926" x="2922588" y="1827213"/>
          <p14:tracePt t="118933" x="2922588" y="1835150"/>
          <p14:tracePt t="118947" x="2922588" y="1844675"/>
          <p14:tracePt t="118983" x="2922588" y="1852613"/>
          <p14:tracePt t="118998" x="2922588" y="1860550"/>
          <p14:tracePt t="119340" x="2930525" y="1860550"/>
          <p14:tracePt t="119347" x="2930525" y="1852613"/>
          <p14:tracePt t="119354" x="2940050" y="1852613"/>
          <p14:tracePt t="119391" x="2947988" y="1852613"/>
          <p14:tracePt t="119405" x="2955925" y="1852613"/>
          <p14:tracePt t="119492" x="2955925" y="1860550"/>
          <p14:tracePt t="119530" x="2955925" y="1870075"/>
          <p14:tracePt t="119544" x="2955925" y="1878013"/>
          <p14:tracePt t="119559" x="2955925" y="1885950"/>
          <p14:tracePt t="119595" x="2955925" y="1895475"/>
          <p14:tracePt t="119617" x="2955925" y="1903413"/>
          <p14:tracePt t="119727" x="2955925" y="1895475"/>
          <p14:tracePt t="119764" x="2955925" y="1885950"/>
          <p14:tracePt t="119778" x="2955925" y="1878013"/>
          <p14:tracePt t="119793" x="2955925" y="1870075"/>
          <p14:tracePt t="119808" x="2965450" y="1870075"/>
          <p14:tracePt t="119823" x="2973388" y="1870075"/>
          <p14:tracePt t="119830" x="2973388" y="1860550"/>
          <p14:tracePt t="119844" x="2973388" y="1852613"/>
          <p14:tracePt t="119859" x="2982913" y="1852613"/>
          <p14:tracePt t="119880" x="2990850" y="1844675"/>
          <p14:tracePt t="119896" x="2998788" y="1844675"/>
          <p14:tracePt t="119932" x="3008313" y="1844675"/>
          <p14:tracePt t="119947" x="3016250" y="1844675"/>
          <p14:tracePt t="119983" x="3024188" y="1844675"/>
          <p14:tracePt t="120021" x="3033713" y="1844675"/>
          <p14:tracePt t="120028" x="3033713" y="1852613"/>
          <p14:tracePt t="120043" x="3033713" y="1860550"/>
          <p14:tracePt t="120079" x="3033713" y="1870075"/>
          <p14:tracePt t="120117" x="3033713" y="1878013"/>
          <p14:tracePt t="120228" x="3033713" y="1885950"/>
          <p14:tracePt t="121014" x="3033713" y="1878013"/>
          <p14:tracePt t="121028" x="3024188" y="1870075"/>
          <p14:tracePt t="121066" x="3024188" y="1860550"/>
          <p14:tracePt t="121073" x="3016250" y="1860550"/>
          <p14:tracePt t="121088" x="3008313" y="1860550"/>
          <p14:tracePt t="121095" x="3008313" y="1852613"/>
          <p14:tracePt t="121124" x="2998788" y="1852613"/>
          <p14:tracePt t="121139" x="2990850" y="1852613"/>
          <p14:tracePt t="121146" x="2990850" y="1844675"/>
          <p14:tracePt t="121161" x="2982913" y="1844675"/>
          <p14:tracePt t="121198" x="2973388" y="1844675"/>
          <p14:tracePt t="121205" x="2965450" y="1844675"/>
          <p14:tracePt t="121219" x="2955925" y="1844675"/>
          <p14:tracePt t="121226" x="2947988" y="1844675"/>
          <p14:tracePt t="121248" x="2940050" y="1844675"/>
          <p14:tracePt t="121256" x="2930525" y="1844675"/>
          <p14:tracePt t="121263" x="2922588" y="1844675"/>
          <p14:tracePt t="121278" x="2905125" y="1844675"/>
          <p14:tracePt t="121285" x="2897188" y="1844675"/>
          <p14:tracePt t="121300" x="2889250" y="1844675"/>
          <p14:tracePt t="121307" x="2879725" y="1844675"/>
          <p14:tracePt t="121322" x="2879725" y="1852613"/>
          <p14:tracePt t="121329" x="2871788" y="1852613"/>
          <p14:tracePt t="121336" x="2863850" y="1852613"/>
          <p14:tracePt t="121343" x="2854325" y="1860550"/>
          <p14:tracePt t="121373" x="2846388" y="1860550"/>
          <p14:tracePt t="121395" x="2838450" y="1860550"/>
          <p14:tracePt t="121402" x="2838450" y="1870075"/>
          <p14:tracePt t="121424" x="2828925" y="1870075"/>
          <p14:tracePt t="121439" x="2828925" y="1878013"/>
          <p14:tracePt t="121446" x="2820988" y="1878013"/>
          <p14:tracePt t="121490" x="2820988" y="1885950"/>
          <p14:tracePt t="121511" x="2811463" y="1885950"/>
          <p14:tracePt t="122828" x="2820988" y="1885950"/>
          <p14:tracePt t="122879" x="2828925" y="1885950"/>
          <p14:tracePt t="122945" x="2838450" y="1885950"/>
          <p14:tracePt t="122959" x="2846388" y="1885950"/>
          <p14:tracePt t="122966" x="2846388" y="1895475"/>
          <p14:tracePt t="122981" x="2846388" y="1903413"/>
          <p14:tracePt t="123018" x="2846388" y="1911350"/>
          <p14:tracePt t="123025" x="2854325" y="1911350"/>
          <p14:tracePt t="123032" x="2854325" y="1920875"/>
          <p14:tracePt t="123047" x="2863850" y="1928813"/>
          <p14:tracePt t="123061" x="2871788" y="1928813"/>
          <p14:tracePt t="123076" x="2871788" y="1938338"/>
          <p14:tracePt t="123083" x="2879725" y="1954213"/>
          <p14:tracePt t="123090" x="2897188" y="1963738"/>
          <p14:tracePt t="123097" x="2922588" y="1989138"/>
          <p14:tracePt t="123105" x="2947988" y="2030413"/>
          <p14:tracePt t="123121" x="2990850" y="2098675"/>
          <p14:tracePt t="123127" x="3016250" y="2124075"/>
          <p14:tracePt t="123134" x="3033713" y="2159000"/>
          <p14:tracePt t="123142" x="3049588" y="2184400"/>
          <p14:tracePt t="123149" x="3067050" y="2200275"/>
          <p14:tracePt t="123156" x="3067050" y="2209800"/>
          <p14:tracePt t="123164" x="3074988" y="2235200"/>
          <p14:tracePt t="123171" x="3092450" y="2252663"/>
          <p14:tracePt t="123178" x="3092450" y="2260600"/>
          <p14:tracePt t="123186" x="3100388" y="2278063"/>
          <p14:tracePt t="123193" x="3117850" y="2311400"/>
          <p14:tracePt t="123200" x="3152775" y="2354263"/>
          <p14:tracePt t="123208" x="3178175" y="2397125"/>
          <p14:tracePt t="123216" x="3211513" y="2463800"/>
          <p14:tracePt t="123223" x="3244850" y="2549525"/>
          <p14:tracePt t="123230" x="3279775" y="2643188"/>
          <p14:tracePt t="123238" x="3313113" y="2744788"/>
          <p14:tracePt t="123245" x="3348038" y="2820988"/>
          <p14:tracePt t="123253" x="3363913" y="2881313"/>
          <p14:tracePt t="123260" x="3389313" y="2914650"/>
          <p14:tracePt t="123267" x="3398838" y="2940050"/>
          <p14:tracePt t="123274" x="3406775" y="2965450"/>
          <p14:tracePt t="123281" x="3414713" y="2990850"/>
          <p14:tracePt t="123288" x="3424238" y="3000375"/>
          <p14:tracePt t="123296" x="3432175" y="3025775"/>
          <p14:tracePt t="123303" x="3449638" y="3059113"/>
          <p14:tracePt t="123310" x="3467100" y="3119438"/>
          <p14:tracePt t="123317" x="3500438" y="3221038"/>
          <p14:tracePt t="123325" x="3551238" y="3340100"/>
          <p14:tracePt t="123332" x="3594100" y="3467100"/>
          <p14:tracePt t="123339" x="3627438" y="3568700"/>
          <p14:tracePt t="123346" x="3652838" y="3671888"/>
          <p14:tracePt t="123354" x="3670300" y="3748088"/>
          <p14:tracePt t="123360" x="3687763" y="3781425"/>
          <p14:tracePt t="123367" x="3703638" y="3832225"/>
          <p14:tracePt t="123375" x="3729038" y="3892550"/>
          <p14:tracePt t="123381" x="3756025" y="3968750"/>
          <p14:tracePt t="123389" x="3771900" y="4044950"/>
          <p14:tracePt t="123396" x="3797300" y="4113213"/>
          <p14:tracePt t="123404" x="3806825" y="4232275"/>
          <p14:tracePt t="123410" x="3832225" y="4376738"/>
          <p14:tracePt t="123417" x="3857625" y="4513263"/>
          <p14:tracePt t="123425" x="3890963" y="4657725"/>
          <p14:tracePt t="123432" x="3916363" y="4802188"/>
          <p14:tracePt t="123439" x="3951288" y="4919663"/>
          <p14:tracePt t="123446" x="3976688" y="5056188"/>
          <p14:tracePt t="123453" x="3984625" y="5175250"/>
          <p14:tracePt t="123460" x="4002088" y="5251450"/>
          <p14:tracePt t="123467" x="4027488" y="5337175"/>
          <p14:tracePt t="123474" x="4035425" y="5395913"/>
          <p14:tracePt t="123481" x="4044950" y="5481638"/>
          <p14:tracePt t="123488" x="4070350" y="5557838"/>
          <p14:tracePt t="123495" x="4078288" y="5641975"/>
          <p14:tracePt t="123503" x="4095750" y="5745163"/>
          <p14:tracePt t="123510" x="4103688" y="5803900"/>
          <p14:tracePt t="123517" x="4111625" y="5889625"/>
          <p14:tracePt t="123524" x="4129088" y="5948363"/>
          <p14:tracePt t="123531" x="4129088" y="5999163"/>
          <p14:tracePt t="123538" x="4154488" y="6042025"/>
          <p14:tracePt t="123545" x="4162425" y="6092825"/>
          <p14:tracePt t="123553" x="4179888" y="6127750"/>
          <p14:tracePt t="123559" x="4179888" y="6143625"/>
          <p14:tracePt t="123566" x="4179888" y="6169025"/>
          <p14:tracePt t="123573" x="4179888" y="6186488"/>
          <p14:tracePt t="123580" x="4179888" y="6203950"/>
          <p14:tracePt t="123587" x="4179888" y="6221413"/>
          <p14:tracePt t="123594" x="4179888" y="6237288"/>
          <p14:tracePt t="123603" x="4187825" y="6246813"/>
          <p14:tracePt t="123609" x="4187825" y="6262688"/>
          <p14:tracePt t="123616" x="4187825" y="6288088"/>
          <p14:tracePt t="123623" x="4187825" y="6297613"/>
          <p14:tracePt t="123630" x="4187825" y="6323013"/>
          <p14:tracePt t="123638" x="4187825" y="6348413"/>
          <p14:tracePt t="123645" x="4187825" y="6365875"/>
          <p14:tracePt t="123652" x="4187825" y="6381750"/>
          <p14:tracePt t="123659" x="4187825" y="6391275"/>
          <p14:tracePt t="123666" x="4179888" y="6399213"/>
          <p14:tracePt t="123673" x="4179888" y="6407150"/>
          <p14:tracePt t="123680" x="4171950" y="6416675"/>
          <p14:tracePt t="123702" x="4171950" y="6424613"/>
          <p14:tracePt t="123716" x="4162425" y="6432550"/>
          <p14:tracePt t="123723" x="4154488" y="6432550"/>
          <p14:tracePt t="123737" x="4146550" y="6432550"/>
          <p14:tracePt t="123744" x="4137025" y="6432550"/>
          <p14:tracePt t="123752" x="4129088" y="6432550"/>
          <p14:tracePt t="123758" x="4121150" y="6424613"/>
          <p14:tracePt t="123765" x="4103688" y="6424613"/>
          <p14:tracePt t="123772" x="4086225" y="6416675"/>
          <p14:tracePt t="123779" x="4078288" y="6407150"/>
          <p14:tracePt t="123787" x="4070350" y="6399213"/>
          <p14:tracePt t="123794" x="4052888" y="6391275"/>
          <p14:tracePt t="123802" x="4044950" y="6373813"/>
          <p14:tracePt t="123808" x="4027488" y="6365875"/>
          <p14:tracePt t="123815" x="4002088" y="6323013"/>
          <p14:tracePt t="123823" x="3951288" y="6288088"/>
          <p14:tracePt t="123830" x="3883025" y="6221413"/>
          <p14:tracePt t="123838" x="3814763" y="6143625"/>
          <p14:tracePt t="123844" x="3729038" y="6049963"/>
          <p14:tracePt t="123851" x="3662363" y="5965825"/>
          <p14:tracePt t="123858" x="3611563" y="5905500"/>
          <p14:tracePt t="123865" x="3576638" y="5864225"/>
          <p14:tracePt t="123872" x="3551238" y="5846763"/>
          <p14:tracePt t="123879" x="3543300" y="5838825"/>
          <p14:tracePt t="123886" x="3533775" y="5829300"/>
          <p14:tracePt t="123893" x="3525838" y="5821363"/>
          <p14:tracePt t="123907" x="3517900" y="5813425"/>
          <p14:tracePt t="123922" x="3508375" y="5813425"/>
          <p14:tracePt t="123937" x="3500438" y="5813425"/>
          <p14:tracePt t="123943" x="3500438" y="5803900"/>
          <p14:tracePt t="123950" x="3492500" y="5795963"/>
          <p14:tracePt t="123957" x="3482975" y="5795963"/>
          <p14:tracePt t="123964" x="3482975" y="5788025"/>
          <p14:tracePt t="123971" x="3475038" y="5778500"/>
          <p14:tracePt t="123978" x="3467100" y="5770563"/>
          <p14:tracePt t="124000" x="3457575" y="5753100"/>
          <p14:tracePt t="124007" x="3449638" y="5745163"/>
          <p14:tracePt t="124014" x="3441700" y="5745163"/>
          <p14:tracePt t="124021" x="3441700" y="5735638"/>
          <p14:tracePt t="124028" x="3432175" y="5719763"/>
          <p14:tracePt t="124036" x="3424238" y="5719763"/>
          <p14:tracePt t="124042" x="3414713" y="5710238"/>
          <p14:tracePt t="124049" x="3414713" y="5702300"/>
          <p14:tracePt t="124057" x="3406775" y="5702300"/>
          <p14:tracePt t="124064" x="3398838" y="5694363"/>
          <p14:tracePt t="124071" x="3398838" y="5684838"/>
          <p14:tracePt t="124078" x="3389313" y="5684838"/>
          <p14:tracePt t="124085" x="3381375" y="5676900"/>
          <p14:tracePt t="124100" x="3381375" y="5668963"/>
          <p14:tracePt t="124118" x="3373438" y="5659438"/>
          <p14:tracePt t="124128" x="3363913" y="5659438"/>
          <p14:tracePt t="124142" x="3363913" y="5651500"/>
          <p14:tracePt t="124149" x="3355975" y="5651500"/>
          <p14:tracePt t="124832" x="3381375" y="5651500"/>
          <p14:tracePt t="124839" x="3406775" y="5651500"/>
          <p14:tracePt t="124846" x="3414713" y="5641975"/>
          <p14:tracePt t="124853" x="3441700" y="5634038"/>
          <p14:tracePt t="124860" x="3467100" y="5626100"/>
          <p14:tracePt t="124868" x="3492500" y="5616575"/>
          <p14:tracePt t="124875" x="3508375" y="5608638"/>
          <p14:tracePt t="124882" x="3533775" y="5600700"/>
          <p14:tracePt t="124889" x="3551238" y="5600700"/>
          <p14:tracePt t="124896" x="3568700" y="5591175"/>
          <p14:tracePt t="124904" x="3576638" y="5583238"/>
          <p14:tracePt t="124911" x="3594100" y="5583238"/>
          <p14:tracePt t="124926" x="3602038" y="5583238"/>
          <p14:tracePt t="124933" x="3611563" y="5583238"/>
          <p14:tracePt t="124947" x="3619500" y="5583238"/>
          <p14:tracePt t="124961" x="3627438" y="5583238"/>
          <p14:tracePt t="124977" x="3636963" y="5583238"/>
          <p14:tracePt t="125013" x="3644900" y="5583238"/>
          <p14:tracePt t="125027" x="3652838" y="5583238"/>
          <p14:tracePt t="125042" x="3662363" y="5583238"/>
          <p14:tracePt t="125079" x="3670300" y="5583238"/>
          <p14:tracePt t="125093" x="3678238" y="5583238"/>
          <p14:tracePt t="125136" x="3687763" y="5583238"/>
          <p14:tracePt t="125173" x="3695700" y="5583238"/>
          <p14:tracePt t="125238" x="3703638" y="5583238"/>
          <p14:tracePt t="125268" x="3713163" y="5591175"/>
          <p14:tracePt t="125282" x="3721100" y="5591175"/>
          <p14:tracePt t="125290" x="3721100" y="5600700"/>
          <p14:tracePt t="125319" x="3729038" y="5600700"/>
          <p14:tracePt t="125334" x="3738563" y="5600700"/>
          <p14:tracePt t="125371" x="3746500" y="5600700"/>
          <p14:tracePt t="125385" x="3756025" y="5600700"/>
          <p14:tracePt t="125488" x="3763963" y="5600700"/>
          <p14:tracePt t="125517" x="3771900" y="5600700"/>
          <p14:tracePt t="125532" x="3781425" y="5600700"/>
          <p14:tracePt t="125547" x="3789363" y="5600700"/>
          <p14:tracePt t="125555" x="3797300" y="5600700"/>
          <p14:tracePt t="125562" x="3806825" y="5600700"/>
          <p14:tracePt t="125576" x="3822700" y="5600700"/>
          <p14:tracePt t="125584" x="3832225" y="5600700"/>
          <p14:tracePt t="125591" x="3840163" y="5600700"/>
          <p14:tracePt t="125598" x="3857625" y="5600700"/>
          <p14:tracePt t="125605" x="3865563" y="5600700"/>
          <p14:tracePt t="125612" x="3883025" y="5600700"/>
          <p14:tracePt t="125620" x="3908425" y="5600700"/>
          <p14:tracePt t="125626" x="3925888" y="5600700"/>
          <p14:tracePt t="125635" x="3959225" y="5600700"/>
          <p14:tracePt t="125641" x="3992563" y="5591175"/>
          <p14:tracePt t="125648" x="4027488" y="5591175"/>
          <p14:tracePt t="125656" x="4044950" y="5591175"/>
          <p14:tracePt t="125664" x="4070350" y="5591175"/>
          <p14:tracePt t="125671" x="4103688" y="5583238"/>
          <p14:tracePt t="125678" x="4129088" y="5583238"/>
          <p14:tracePt t="125685" x="4137025" y="5583238"/>
          <p14:tracePt t="125692" x="4154488" y="5583238"/>
          <p14:tracePt t="125707" x="4162425" y="5583238"/>
          <p14:tracePt t="125714" x="4171950" y="5583238"/>
          <p14:tracePt t="125721" x="4179888" y="5583238"/>
          <p14:tracePt t="125728" x="4187825" y="5583238"/>
          <p14:tracePt t="125743" x="4197350" y="5583238"/>
          <p14:tracePt t="125757" x="4205288" y="5583238"/>
          <p14:tracePt t="125765" x="4214813" y="5583238"/>
          <p14:tracePt t="125772" x="4222750" y="5583238"/>
          <p14:tracePt t="125794" x="4230688" y="5583238"/>
          <p14:tracePt t="125801" x="4240213" y="5583238"/>
          <p14:tracePt t="125815" x="4248150" y="5583238"/>
          <p14:tracePt t="125822" x="4256088" y="5583238"/>
          <p14:tracePt t="125837" x="4265613" y="5583238"/>
          <p14:tracePt t="125852" x="4273550" y="5583238"/>
          <p14:tracePt t="125866" x="4281488" y="5583238"/>
          <p14:tracePt t="125895" x="4291013" y="5583238"/>
          <p14:tracePt t="125916" x="4298950" y="5583238"/>
          <p14:tracePt t="125931" x="4306888" y="5583238"/>
          <p14:tracePt t="125968" x="4316413" y="5583238"/>
          <p14:tracePt t="125981" x="4324350" y="5583238"/>
          <p14:tracePt t="126046" x="4332288" y="5583238"/>
          <p14:tracePt t="126060" x="4341813" y="5583238"/>
          <p14:tracePt t="126096" x="4349750" y="5583238"/>
          <p14:tracePt t="126103" x="4349750" y="5575300"/>
          <p14:tracePt t="126247" x="4359275" y="5575300"/>
          <p14:tracePt t="128680" x="4359275" y="5583238"/>
          <p14:tracePt t="128694" x="4359275" y="5591175"/>
          <p14:tracePt t="128713" x="4359275" y="5575300"/>
          <p14:tracePt t="129465" x="4359275" y="5557838"/>
          <p14:tracePt t="129472" x="4367213" y="5524500"/>
          <p14:tracePt t="129479" x="4375150" y="5472113"/>
          <p14:tracePt t="129486" x="4375150" y="5456238"/>
          <p14:tracePt t="129493" x="4375150" y="5430838"/>
          <p14:tracePt t="129500" x="4375150" y="5405438"/>
          <p14:tracePt t="129507" x="4375150" y="5395913"/>
          <p14:tracePt t="129514" x="4375150" y="5370513"/>
          <p14:tracePt t="129521" x="4375150" y="5345113"/>
          <p14:tracePt t="129528" x="4375150" y="5327650"/>
          <p14:tracePt t="129536" x="4375150" y="5294313"/>
          <p14:tracePt t="129543" x="4384675" y="5260975"/>
          <p14:tracePt t="129550" x="4384675" y="5218113"/>
          <p14:tracePt t="129557" x="4392613" y="5157788"/>
          <p14:tracePt t="129565" x="4400550" y="5073650"/>
          <p14:tracePt t="129572" x="4418013" y="4997450"/>
          <p14:tracePt t="129579" x="4425950" y="4911725"/>
          <p14:tracePt t="129586" x="4425950" y="4843463"/>
          <p14:tracePt t="129593" x="4435475" y="4792663"/>
          <p14:tracePt t="129600" x="4435475" y="4749800"/>
          <p14:tracePt t="129607" x="4443413" y="4708525"/>
          <p14:tracePt t="129614" x="4451350" y="4657725"/>
          <p14:tracePt t="129621" x="4451350" y="4640263"/>
          <p14:tracePt t="129628" x="4460875" y="4614863"/>
          <p14:tracePt t="129635" x="4460875" y="4579938"/>
          <p14:tracePt t="129642" x="4460875" y="4554538"/>
          <p14:tracePt t="129650" x="4468813" y="4529138"/>
          <p14:tracePt t="129657" x="4476750" y="4495800"/>
          <p14:tracePt t="129665" x="4486275" y="4445000"/>
          <p14:tracePt t="129671" x="4494213" y="4359275"/>
          <p14:tracePt t="129680" x="4511675" y="4283075"/>
          <p14:tracePt t="129686" x="4511675" y="4197350"/>
          <p14:tracePt t="129693" x="4519613" y="4138613"/>
          <p14:tracePt t="129700" x="4537075" y="4052888"/>
          <p14:tracePt t="129707" x="4554538" y="3968750"/>
          <p14:tracePt t="129714" x="4562475" y="3892550"/>
          <p14:tracePt t="129721" x="4570413" y="3824288"/>
          <p14:tracePt t="129728" x="4579938" y="3763963"/>
          <p14:tracePt t="129736" x="4595813" y="3687763"/>
          <p14:tracePt t="129743" x="4605338" y="3629025"/>
          <p14:tracePt t="129750" x="4605338" y="3586163"/>
          <p14:tracePt t="129758" x="4613275" y="3560763"/>
          <p14:tracePt t="129765" x="4613275" y="3527425"/>
          <p14:tracePt t="129772" x="4613275" y="3517900"/>
          <p14:tracePt t="129779" x="4613275" y="3484563"/>
          <p14:tracePt t="129786" x="4613275" y="3449638"/>
          <p14:tracePt t="129793" x="4613275" y="3424238"/>
          <p14:tracePt t="129800" x="4621213" y="3408363"/>
          <p14:tracePt t="129808" x="4621213" y="3390900"/>
          <p14:tracePt t="129815" x="4621213" y="3365500"/>
          <p14:tracePt t="129822" x="4621213" y="3340100"/>
          <p14:tracePt t="129830" x="4621213" y="3297238"/>
          <p14:tracePt t="129837" x="4621213" y="3254375"/>
          <p14:tracePt t="129844" x="4621213" y="3152775"/>
          <p14:tracePt t="129852" x="4621213" y="3051175"/>
          <p14:tracePt t="129859" x="4621213" y="2982913"/>
          <p14:tracePt t="129866" x="4621213" y="2922588"/>
          <p14:tracePt t="129873" x="4621213" y="2881313"/>
          <p14:tracePt t="129881" x="4621213" y="2855913"/>
          <p14:tracePt t="129888" x="4621213" y="2846388"/>
          <p14:tracePt t="129895" x="4621213" y="2838450"/>
          <p14:tracePt t="129902" x="4621213" y="2830513"/>
          <p14:tracePt t="129909" x="4613275" y="2830513"/>
          <p14:tracePt t="129917" x="4613275" y="2820988"/>
          <p14:tracePt t="129924" x="4605338" y="2820988"/>
          <p14:tracePt t="129954" x="4605338" y="2813050"/>
          <p14:tracePt t="129961" x="4595813" y="2805113"/>
          <p14:tracePt t="129975" x="4587875" y="2795588"/>
          <p14:tracePt t="129982" x="4579938" y="2787650"/>
          <p14:tracePt t="129990" x="4579938" y="2778125"/>
          <p14:tracePt t="129998" x="4562475" y="2762250"/>
          <p14:tracePt t="130004" x="4554538" y="2744788"/>
          <p14:tracePt t="130011" x="4537075" y="2727325"/>
          <p14:tracePt t="130019" x="4529138" y="2711450"/>
          <p14:tracePt t="130026" x="4519613" y="2693988"/>
          <p14:tracePt t="130033" x="4503738" y="2676525"/>
          <p14:tracePt t="130040" x="4494213" y="2660650"/>
          <p14:tracePt t="130048" x="4486275" y="2651125"/>
          <p14:tracePt t="130055" x="4476750" y="2633663"/>
          <p14:tracePt t="130064" x="4460875" y="2617788"/>
          <p14:tracePt t="130069" x="4451350" y="2600325"/>
          <p14:tracePt t="130076" x="4443413" y="2582863"/>
          <p14:tracePt t="130084" x="4435475" y="2566988"/>
          <p14:tracePt t="130091" x="4425950" y="2541588"/>
          <p14:tracePt t="130098" x="4418013" y="2524125"/>
          <p14:tracePt t="130105" x="4410075" y="2506663"/>
          <p14:tracePt t="130114" x="4392613" y="2481263"/>
          <p14:tracePt t="130119" x="4384675" y="2455863"/>
          <p14:tracePt t="130127" x="4375150" y="2430463"/>
          <p14:tracePt t="130134" x="4367213" y="2413000"/>
          <p14:tracePt t="130140" x="4359275" y="2397125"/>
          <p14:tracePt t="130148" x="4341813" y="2371725"/>
          <p14:tracePt t="130155" x="4332288" y="2354263"/>
          <p14:tracePt t="130163" x="4324350" y="2336800"/>
          <p14:tracePt t="130170" x="4316413" y="2311400"/>
          <p14:tracePt t="130177" x="4306888" y="2293938"/>
          <p14:tracePt t="130184" x="4306888" y="2286000"/>
          <p14:tracePt t="130192" x="4306888" y="2278063"/>
          <p14:tracePt t="130199" x="4298950" y="2268538"/>
          <p14:tracePt t="130206" x="4291013" y="2260600"/>
          <p14:tracePt t="130220" x="4291013" y="2252663"/>
          <p14:tracePt t="130227" x="4281488" y="2243138"/>
          <p14:tracePt t="130256" x="4273550" y="2243138"/>
          <p14:tracePt t="130264" x="4273550" y="2235200"/>
          <p14:tracePt t="130278" x="4273550" y="2227263"/>
          <p14:tracePt t="130624" x="4273550" y="2217738"/>
          <p14:tracePt t="130639" x="4273550" y="2209800"/>
          <p14:tracePt t="130653" x="4273550" y="2200275"/>
          <p14:tracePt t="130696" x="4273550" y="2192338"/>
          <p14:tracePt t="130718" x="4273550" y="2184400"/>
          <p14:tracePt t="131652" x="4273550" y="2174875"/>
          <p14:tracePt t="133457" x="4273550" y="2184400"/>
          <p14:tracePt t="133486" x="4273550" y="2192338"/>
          <p14:tracePt t="133543" x="4273550" y="2200275"/>
          <p14:tracePt t="133558" x="4273550" y="2209800"/>
          <p14:tracePt t="133573" x="4273550" y="2217738"/>
          <p14:tracePt t="133609" x="4273550" y="2227263"/>
          <p14:tracePt t="133623" x="4273550" y="2235200"/>
          <p14:tracePt t="133659" x="4273550" y="2243138"/>
          <p14:tracePt t="133673" x="4273550" y="2252663"/>
          <p14:tracePt t="133710" x="4273550" y="2260600"/>
          <p14:tracePt t="133717" x="4273550" y="2268538"/>
          <p14:tracePt t="133731" x="4273550" y="2278063"/>
          <p14:tracePt t="133753" x="4273550" y="2286000"/>
          <p14:tracePt t="133760" x="4273550" y="2293938"/>
          <p14:tracePt t="133782" x="4273550" y="2303463"/>
          <p14:tracePt t="133789" x="4273550" y="2311400"/>
          <p14:tracePt t="133796" x="4273550" y="2319338"/>
          <p14:tracePt t="133818" x="4273550" y="2328863"/>
          <p14:tracePt t="133826" x="4273550" y="2336800"/>
          <p14:tracePt t="133839" x="4265613" y="2344738"/>
          <p14:tracePt t="133847" x="4265613" y="2354263"/>
          <p14:tracePt t="133862" x="4265613" y="2362200"/>
          <p14:tracePt t="133869" x="4265613" y="2371725"/>
          <p14:tracePt t="133876" x="4265613" y="2387600"/>
          <p14:tracePt t="133883" x="4256088" y="2397125"/>
          <p14:tracePt t="133890" x="4248150" y="2422525"/>
          <p14:tracePt t="133897" x="4240213" y="2455863"/>
          <p14:tracePt t="133904" x="4230688" y="2481263"/>
          <p14:tracePt t="133912" x="4214813" y="2498725"/>
          <p14:tracePt t="133919" x="4205288" y="2524125"/>
          <p14:tracePt t="133927" x="4197350" y="2541588"/>
          <p14:tracePt t="133934" x="4179888" y="2566988"/>
          <p14:tracePt t="133941" x="4179888" y="2574925"/>
          <p14:tracePt t="133948" x="4171950" y="2600325"/>
          <p14:tracePt t="133956" x="4162425" y="2617788"/>
          <p14:tracePt t="133963" x="4154488" y="2633663"/>
          <p14:tracePt t="133970" x="4146550" y="2633663"/>
          <p14:tracePt t="133977" x="4146550" y="2643188"/>
          <p14:tracePt t="133984" x="4146550" y="2651125"/>
          <p14:tracePt t="134006" x="4137025" y="2660650"/>
          <p14:tracePt t="134013" x="4137025" y="2668588"/>
          <p14:tracePt t="134020" x="4129088" y="2676525"/>
          <p14:tracePt t="134043" x="4121150" y="2676525"/>
          <p14:tracePt t="134049" x="4121150" y="2686050"/>
          <p14:tracePt t="134071" x="4111625" y="2693988"/>
          <p14:tracePt t="134093" x="4103688" y="2693988"/>
          <p14:tracePt t="134100" x="4103688" y="2701925"/>
          <p14:tracePt t="134121" x="4095750" y="2701925"/>
          <p14:tracePt t="134143" x="4086225" y="2701925"/>
          <p14:tracePt t="134158" x="4078288" y="2701925"/>
          <p14:tracePt t="134194" x="4070350" y="2701925"/>
          <p14:tracePt t="134208" x="4060825" y="2701925"/>
          <p14:tracePt t="134274" x="4052888" y="2701925"/>
          <p14:tracePt t="134303" x="4044950" y="2701925"/>
          <p14:tracePt t="134484" x="4044950" y="2693988"/>
          <p14:tracePt t="134585" x="4044950" y="2686050"/>
          <p14:tracePt t="134787" x="4035425" y="2686050"/>
          <p14:tracePt t="134853" x="4035425" y="2676525"/>
          <p14:tracePt t="135758" x="4035425" y="2668588"/>
          <p14:tracePt t="135837" x="4035425" y="2660650"/>
          <p14:tracePt t="136460" x="4044950" y="2660650"/>
          <p14:tracePt t="136467" x="4052888" y="2660650"/>
          <p14:tracePt t="136482" x="4060825" y="2660650"/>
          <p14:tracePt t="136490" x="4060825" y="2651125"/>
          <p14:tracePt t="136497" x="4070350" y="2651125"/>
          <p14:tracePt t="136504" x="4078288" y="2643188"/>
          <p14:tracePt t="136512" x="4086225" y="2643188"/>
          <p14:tracePt t="136519" x="4095750" y="2643188"/>
          <p14:tracePt t="136526" x="4095750" y="2633663"/>
          <p14:tracePt t="136533" x="4103688" y="2633663"/>
          <p14:tracePt t="136541" x="4111625" y="2633663"/>
          <p14:tracePt t="136548" x="4121150" y="2625725"/>
          <p14:tracePt t="136555" x="4129088" y="2617788"/>
          <p14:tracePt t="136562" x="4137025" y="2617788"/>
          <p14:tracePt t="136569" x="4146550" y="2608263"/>
          <p14:tracePt t="136577" x="4146550" y="2600325"/>
          <p14:tracePt t="136584" x="4154488" y="2592388"/>
          <p14:tracePt t="136592" x="4162425" y="2592388"/>
          <p14:tracePt t="136607" x="4162425" y="2582863"/>
          <p14:tracePt t="136613" x="4171950" y="2574925"/>
          <p14:tracePt t="136620" x="4179888" y="2574925"/>
          <p14:tracePt t="136628" x="4187825" y="2566988"/>
          <p14:tracePt t="136642" x="4197350" y="2557463"/>
          <p14:tracePt t="136649" x="4197350" y="2549525"/>
          <p14:tracePt t="136657" x="4214813" y="2541588"/>
          <p14:tracePt t="136664" x="4230688" y="2516188"/>
          <p14:tracePt t="136671" x="4240213" y="2498725"/>
          <p14:tracePt t="136678" x="4248150" y="2473325"/>
          <p14:tracePt t="136685" x="4256088" y="2463800"/>
          <p14:tracePt t="136693" x="4265613" y="2455863"/>
          <p14:tracePt t="136700" x="4265613" y="2447925"/>
          <p14:tracePt t="136709" x="4273550" y="2447925"/>
          <p14:tracePt t="136715" x="4273550" y="2438400"/>
          <p14:tracePt t="136722" x="4273550" y="2430463"/>
          <p14:tracePt t="136736" x="4281488" y="2430463"/>
          <p14:tracePt t="136744" x="4281488" y="2422525"/>
          <p14:tracePt t="136750" x="4281488" y="2413000"/>
          <p14:tracePt t="136758" x="4281488" y="2405063"/>
          <p14:tracePt t="136780" x="4281488" y="2397125"/>
          <p14:tracePt t="136802" x="4281488" y="2387600"/>
          <p14:tracePt t="136830" x="4281488" y="2379663"/>
          <p14:tracePt t="136852" x="4281488" y="2371725"/>
          <p14:tracePt t="136859" x="4281488" y="2362200"/>
          <p14:tracePt t="136880" x="4281488" y="2354263"/>
          <p14:tracePt t="136888" x="4281488" y="2344738"/>
          <p14:tracePt t="136910" x="4281488" y="2336800"/>
          <p14:tracePt t="136916" x="4281488" y="2328863"/>
          <p14:tracePt t="136931" x="4281488" y="2319338"/>
          <p14:tracePt t="136938" x="4273550" y="2319338"/>
          <p14:tracePt t="136952" x="4265613" y="2311400"/>
          <p14:tracePt t="136974" x="4265613" y="2303463"/>
          <p14:tracePt t="137010" x="4265613" y="2293938"/>
          <p14:tracePt t="137024" x="4265613" y="2286000"/>
          <p14:tracePt t="137031" x="4265613" y="2278063"/>
          <p14:tracePt t="137060" x="4265613" y="2268538"/>
          <p14:tracePt t="137074" x="4265613" y="2260600"/>
          <p14:tracePt t="137110" x="4265613" y="2252663"/>
          <p14:tracePt t="137125" x="4265613" y="2243138"/>
          <p14:tracePt t="137146" x="4265613" y="2235200"/>
          <p14:tracePt t="137176" x="4265613" y="2227263"/>
          <p14:tracePt t="137197" x="4265613" y="2217738"/>
          <p14:tracePt t="137593" x="4273550" y="2227263"/>
          <p14:tracePt t="137608" x="4273550" y="2235200"/>
          <p14:tracePt t="137622" x="4273550" y="2243138"/>
          <p14:tracePt t="137629" x="4281488" y="2252663"/>
          <p14:tracePt t="137637" x="4281488" y="2260600"/>
          <p14:tracePt t="137644" x="4281488" y="2268538"/>
          <p14:tracePt t="137651" x="4281488" y="2278063"/>
          <p14:tracePt t="137666" x="4281488" y="2293938"/>
          <p14:tracePt t="137680" x="4291013" y="2303463"/>
          <p14:tracePt t="137688" x="4291013" y="2311400"/>
          <p14:tracePt t="137695" x="4291013" y="2319338"/>
          <p14:tracePt t="137709" x="4291013" y="2336800"/>
          <p14:tracePt t="137716" x="4291013" y="2344738"/>
          <p14:tracePt t="137731" x="4291013" y="2362200"/>
          <p14:tracePt t="137745" x="4291013" y="2371725"/>
          <p14:tracePt t="137753" x="4291013" y="2379663"/>
          <p14:tracePt t="137760" x="4291013" y="2387600"/>
          <p14:tracePt t="137768" x="4291013" y="2397125"/>
          <p14:tracePt t="137775" x="4291013" y="2405063"/>
          <p14:tracePt t="137782" x="4291013" y="2413000"/>
          <p14:tracePt t="137789" x="4291013" y="2422525"/>
          <p14:tracePt t="137797" x="4291013" y="2430463"/>
          <p14:tracePt t="137811" x="4291013" y="2447925"/>
          <p14:tracePt t="137818" x="4291013" y="2455863"/>
          <p14:tracePt t="137833" x="4291013" y="2463800"/>
          <p14:tracePt t="137840" x="4291013" y="2481263"/>
          <p14:tracePt t="137863" x="4291013" y="2489200"/>
          <p14:tracePt t="137870" x="4291013" y="2498725"/>
          <p14:tracePt t="137885" x="4291013" y="2516188"/>
          <p14:tracePt t="137892" x="4291013" y="2524125"/>
          <p14:tracePt t="137907" x="4291013" y="2532063"/>
          <p14:tracePt t="137921" x="4291013" y="2541588"/>
          <p14:tracePt t="137928" x="4281488" y="2549525"/>
          <p14:tracePt t="137943" x="4281488" y="2557463"/>
          <p14:tracePt t="137950" x="4281488" y="2566988"/>
          <p14:tracePt t="137965" x="4273550" y="2566988"/>
          <p14:tracePt t="137973" x="4265613" y="2574925"/>
          <p14:tracePt t="137980" x="4256088" y="2574925"/>
          <p14:tracePt t="137987" x="4256088" y="2582863"/>
          <p14:tracePt t="137994" x="4248150" y="2582863"/>
          <p14:tracePt t="138001" x="4240213" y="2582863"/>
          <p14:tracePt t="138009" x="4240213" y="2592388"/>
          <p14:tracePt t="138023" x="4230688" y="2592388"/>
          <p14:tracePt t="138030" x="4222750" y="2592388"/>
          <p14:tracePt t="138037" x="4214813" y="2592388"/>
          <p14:tracePt t="138045" x="4214813" y="2600325"/>
          <p14:tracePt t="138060" x="4205288" y="2608263"/>
          <p14:tracePt t="138067" x="4197350" y="2608263"/>
          <p14:tracePt t="138082" x="4187825" y="2608263"/>
          <p14:tracePt t="138090" x="4179888" y="2608263"/>
          <p14:tracePt t="138096" x="4179888" y="2617788"/>
          <p14:tracePt t="138106" x="4171950" y="2617788"/>
          <p14:tracePt t="138111" x="4171950" y="2625725"/>
          <p14:tracePt t="138118" x="4162425" y="2625725"/>
          <p14:tracePt t="138125" x="4154488" y="2625725"/>
          <p14:tracePt t="138140" x="4146550" y="2625725"/>
          <p14:tracePt t="138147" x="4146550" y="2633663"/>
          <p14:tracePt t="138155" x="4137025" y="2633663"/>
          <p14:tracePt t="138162" x="4129088" y="2643188"/>
          <p14:tracePt t="138176" x="4121150" y="2651125"/>
          <p14:tracePt t="138191" x="4111625" y="2651125"/>
          <p14:tracePt t="138212" x="4111625" y="2660650"/>
          <p14:tracePt t="138220" x="4103688" y="2660650"/>
          <p14:tracePt t="138227" x="4095750" y="2668588"/>
          <p14:tracePt t="138249" x="4086225" y="2668588"/>
          <p14:tracePt t="138263" x="4086225" y="2676525"/>
          <p14:tracePt t="138278" x="4078288" y="2676525"/>
          <p14:tracePt t="138285" x="4078288" y="2686050"/>
          <p14:tracePt t="138300" x="4070350" y="2693988"/>
          <p14:tracePt t="138350" x="4060825" y="2693988"/>
          <p14:tracePt t="138386" x="4052888" y="2693988"/>
          <p14:tracePt t="138639" x="4044950" y="2693988"/>
          <p14:tracePt t="139377" x="4044950" y="2686050"/>
          <p14:tracePt t="139631" x="4044950" y="2676525"/>
          <p14:tracePt t="139725" x="4044950" y="2668588"/>
          <p14:tracePt t="139746" x="4044950" y="2660650"/>
          <p14:tracePt t="139819" x="4044950" y="2651125"/>
          <p14:tracePt t="139841" x="4052888" y="2643188"/>
          <p14:tracePt t="139855" x="4052888" y="2633663"/>
          <p14:tracePt t="139863" x="4060825" y="2633663"/>
          <p14:tracePt t="139899" x="4070350" y="2633663"/>
          <p14:tracePt t="139914" x="4078288" y="2633663"/>
          <p14:tracePt t="139950" x="4086225" y="2633663"/>
          <p14:tracePt t="139965" x="4095750" y="2633663"/>
          <p14:tracePt t="139979" x="4103688" y="2633663"/>
          <p14:tracePt t="140000" x="4111625" y="2633663"/>
          <p14:tracePt t="140008" x="4121150" y="2625725"/>
          <p14:tracePt t="141105" x="4306888" y="2651125"/>
          <p14:tracePt t="141112" x="4646613" y="2719388"/>
          <p14:tracePt t="141120" x="4962525" y="2813050"/>
          <p14:tracePt t="141126" x="5132388" y="2846388"/>
          <p14:tracePt t="141133" x="5249863" y="2871788"/>
          <p14:tracePt t="141140" x="5335588" y="2897188"/>
          <p14:tracePt t="141147" x="5411788" y="2897188"/>
          <p14:tracePt t="141154" x="5513388" y="2906713"/>
          <p14:tracePt t="141162" x="5599113" y="2914650"/>
          <p14:tracePt t="141169" x="5708650" y="2932113"/>
          <p14:tracePt t="141176" x="5811838" y="2932113"/>
          <p14:tracePt t="141184" x="5921375" y="2949575"/>
          <p14:tracePt t="141191" x="6040438" y="2974975"/>
          <p14:tracePt t="141198" x="6142038" y="2974975"/>
          <p14:tracePt t="141205" x="6278563" y="3008313"/>
          <p14:tracePt t="141213" x="6423025" y="3041650"/>
          <p14:tracePt t="141220" x="6550025" y="3067050"/>
          <p14:tracePt t="141227" x="6653213" y="3094038"/>
          <p14:tracePt t="141234" x="6745288" y="3127375"/>
          <p14:tracePt t="141241" x="6797675" y="3170238"/>
          <p14:tracePt t="141248" x="6848475" y="3186113"/>
          <p14:tracePt t="141255" x="6873875" y="3195638"/>
          <p14:tracePt t="141262" x="6924675" y="3203575"/>
          <p14:tracePt t="141270" x="6950075" y="3211513"/>
          <p14:tracePt t="141277" x="6967538" y="3228975"/>
          <p14:tracePt t="141284" x="7018338" y="3238500"/>
          <p14:tracePt t="141291" x="7059613" y="3246438"/>
          <p14:tracePt t="141298" x="7119938" y="3263900"/>
          <p14:tracePt t="141305" x="7178675" y="3289300"/>
          <p14:tracePt t="141312" x="7256463" y="3330575"/>
          <p14:tracePt t="141321" x="7340600" y="3373438"/>
          <p14:tracePt t="141326" x="7416800" y="3433763"/>
          <p14:tracePt t="141334" x="7493000" y="3484563"/>
          <p14:tracePt t="141341" x="7570788" y="3527425"/>
          <p14:tracePt t="141347" x="7629525" y="3568700"/>
          <p14:tracePt t="141355" x="7705725" y="3603625"/>
          <p14:tracePt t="141362" x="7773988" y="3646488"/>
          <p14:tracePt t="141370" x="7832725" y="3687763"/>
          <p14:tracePt t="141376" x="7875588" y="3713163"/>
          <p14:tracePt t="141384" x="7910513" y="3748088"/>
          <p14:tracePt t="141390" x="7935913" y="3763963"/>
          <p14:tracePt t="141398" x="7969250" y="3781425"/>
          <p14:tracePt t="141405" x="8004175" y="3798888"/>
          <p14:tracePt t="141412" x="8054975" y="3824288"/>
          <p14:tracePt t="141419" x="8088313" y="3841750"/>
          <p14:tracePt t="141426" x="8147050" y="3849688"/>
          <p14:tracePt t="141433" x="8224838" y="3883025"/>
          <p14:tracePt t="141440" x="8283575" y="3908425"/>
          <p14:tracePt t="141447" x="8377238" y="3943350"/>
          <p14:tracePt t="141454" x="8478838" y="3976688"/>
          <p14:tracePt t="141461" x="8564563" y="4027488"/>
          <p14:tracePt t="141469" x="8648700" y="4070350"/>
          <p14:tracePt t="141476" x="8734425" y="4121150"/>
          <p14:tracePt t="141483" x="8802688" y="4164013"/>
          <p14:tracePt t="141490" x="8904288" y="4224338"/>
          <p14:tracePt t="141497" x="8997950" y="4265613"/>
          <p14:tracePt t="141504" x="9117013" y="4325938"/>
          <p14:tracePt t="141511" x="9193213" y="4376738"/>
          <p14:tracePt t="141518" x="9226550" y="4419600"/>
          <p14:tracePt t="141525" x="9251950" y="4445000"/>
          <p14:tracePt t="141532" x="9277350" y="4470400"/>
          <p14:tracePt t="141539" x="9312275" y="4495800"/>
          <p14:tracePt t="141547" x="9353550" y="4521200"/>
          <p14:tracePt t="141554" x="9371013" y="4538663"/>
          <p14:tracePt t="141560" x="9396413" y="4546600"/>
          <p14:tracePt t="141568" x="9421813" y="4564063"/>
          <p14:tracePt t="141575" x="9464675" y="4572000"/>
          <p14:tracePt t="141582" x="9498013" y="4579938"/>
          <p14:tracePt t="141589" x="9550400" y="4597400"/>
          <p14:tracePt t="141596" x="9591675" y="4605338"/>
          <p14:tracePt t="141604" x="9626600" y="4605338"/>
          <p14:tracePt t="141610" x="9652000" y="4614863"/>
          <p14:tracePt t="141617" x="9677400" y="4622800"/>
          <p14:tracePt t="141625" x="9702800" y="4630738"/>
          <p14:tracePt t="141632" x="9736138" y="4640263"/>
          <p14:tracePt t="141639" x="9761538" y="4640263"/>
          <p14:tracePt t="141646" x="9779000" y="4648200"/>
          <p14:tracePt t="141653" x="9804400" y="4657725"/>
          <p14:tracePt t="141660" x="9829800" y="4657725"/>
          <p14:tracePt t="141667" x="9855200" y="4673600"/>
          <p14:tracePt t="141675" x="9872663" y="4683125"/>
          <p14:tracePt t="141681" x="9898063" y="4691063"/>
          <p14:tracePt t="141688" x="9931400" y="4708525"/>
          <p14:tracePt t="141695" x="9956800" y="4716463"/>
          <p14:tracePt t="141703" x="9983788" y="4724400"/>
          <p14:tracePt t="141710" x="10017125" y="4741863"/>
          <p14:tracePt t="141716" x="10034588" y="4759325"/>
          <p14:tracePt t="141724" x="10067925" y="4767263"/>
          <p14:tracePt t="141731" x="10093325" y="4784725"/>
          <p14:tracePt t="141738" x="10118725" y="4792663"/>
          <p14:tracePt t="141745" x="10144125" y="4802188"/>
          <p14:tracePt t="141752" x="10179050" y="4818063"/>
          <p14:tracePt t="141759" x="10186988" y="4818063"/>
          <p14:tracePt t="141767" x="10204450" y="4827588"/>
          <p14:tracePt t="141773" x="10220325" y="4835525"/>
          <p14:tracePt t="141780" x="10229850" y="4835525"/>
          <p14:tracePt t="141788" x="10237788" y="4843463"/>
          <p14:tracePt t="141795" x="10255250" y="4852988"/>
          <p14:tracePt t="141802" x="10263188" y="4868863"/>
          <p14:tracePt t="141809" x="10280650" y="4878388"/>
          <p14:tracePt t="141816" x="10306050" y="4886325"/>
          <p14:tracePt t="141823" x="10323513" y="4903788"/>
          <p14:tracePt t="141830" x="10339388" y="4919663"/>
          <p14:tracePt t="141837" x="10364788" y="4946650"/>
          <p14:tracePt t="141844" x="10407650" y="4972050"/>
          <p14:tracePt t="141852" x="10433050" y="5005388"/>
          <p14:tracePt t="141858" x="10458450" y="5030788"/>
          <p14:tracePt t="141866" x="10493375" y="5064125"/>
          <p14:tracePt t="141873" x="10518775" y="5091113"/>
          <p14:tracePt t="141880" x="10544175" y="5106988"/>
          <p14:tracePt t="141887" x="10560050" y="5132388"/>
          <p14:tracePt t="141894" x="10585450" y="5157788"/>
          <p14:tracePt t="141902" x="10602913" y="5192713"/>
          <p14:tracePt t="141908" x="10620375" y="5218113"/>
          <p14:tracePt t="141915" x="10620375" y="5235575"/>
          <p14:tracePt t="141922" x="10628313" y="5243513"/>
          <p14:tracePt t="141929" x="10628313" y="5260975"/>
          <p14:tracePt t="141937" x="10637838" y="5268913"/>
          <p14:tracePt t="141950" x="10637838" y="5276850"/>
          <p14:tracePt t="141957" x="10637838" y="5286375"/>
          <p14:tracePt t="141965" x="10637838" y="5294313"/>
          <p14:tracePt t="142000" x="10637838" y="5302250"/>
          <p14:tracePt t="142014" x="10637838" y="5311775"/>
          <p14:tracePt t="142042" x="10637838" y="5319713"/>
          <p14:tracePt t="142049" x="10637838" y="5327650"/>
          <p14:tracePt t="142057" x="10637838" y="5337175"/>
          <p14:tracePt t="142078" x="10637838" y="5345113"/>
          <p14:tracePt t="142086" x="10637838" y="5353050"/>
          <p14:tracePt t="142099" x="10628313" y="5353050"/>
          <p14:tracePt t="142118" x="10628313" y="5362575"/>
          <p14:tracePt t="142127" x="10628313" y="5370513"/>
          <p14:tracePt t="142141" x="10628313" y="5380038"/>
          <p14:tracePt t="142247" x="10620375" y="5380038"/>
          <p14:tracePt t="143633" x="10612438" y="5380038"/>
          <p14:tracePt t="143640" x="10602913" y="5380038"/>
          <p14:tracePt t="143647" x="10594975" y="5380038"/>
          <p14:tracePt t="143654" x="10585450" y="5380038"/>
          <p14:tracePt t="143662" x="10569575" y="5387975"/>
          <p14:tracePt t="143669" x="10560050" y="5387975"/>
          <p14:tracePt t="143676" x="10552113" y="5387975"/>
          <p14:tracePt t="143683" x="10544175" y="5395913"/>
          <p14:tracePt t="143690" x="10534650" y="5395913"/>
          <p14:tracePt t="143697" x="10526713" y="5405438"/>
          <p14:tracePt t="143705" x="10518775" y="5405438"/>
          <p14:tracePt t="143719" x="10501313" y="5405438"/>
          <p14:tracePt t="143727" x="10493375" y="5405438"/>
          <p14:tracePt t="143734" x="10483850" y="5413375"/>
          <p14:tracePt t="143741" x="10467975" y="5421313"/>
          <p14:tracePt t="143748" x="10458450" y="5430838"/>
          <p14:tracePt t="143755" x="10450513" y="5430838"/>
          <p14:tracePt t="143762" x="10433050" y="5438775"/>
          <p14:tracePt t="143770" x="10425113" y="5438775"/>
          <p14:tracePt t="143777" x="10415588" y="5446713"/>
          <p14:tracePt t="143785" x="10390188" y="5464175"/>
          <p14:tracePt t="143791" x="10364788" y="5472113"/>
          <p14:tracePt t="143800" x="10331450" y="5489575"/>
          <p14:tracePt t="143806" x="10313988" y="5497513"/>
          <p14:tracePt t="143814" x="10298113" y="5507038"/>
          <p14:tracePt t="143821" x="10271125" y="5507038"/>
          <p14:tracePt t="143828" x="10255250" y="5524500"/>
          <p14:tracePt t="143836" x="10237788" y="5532438"/>
          <p14:tracePt t="143843" x="10220325" y="5549900"/>
          <p14:tracePt t="143851" x="10204450" y="5557838"/>
          <p14:tracePt t="143857" x="10194925" y="5565775"/>
          <p14:tracePt t="143865" x="10186988" y="5565775"/>
          <p14:tracePt t="143872" x="10179050" y="5575300"/>
          <p14:tracePt t="143879" x="10169525" y="5583238"/>
          <p14:tracePt t="143886" x="10161588" y="5591175"/>
          <p14:tracePt t="143893" x="10153650" y="5591175"/>
          <p14:tracePt t="143901" x="10144125" y="5600700"/>
          <p14:tracePt t="143908" x="10136188" y="5616575"/>
          <p14:tracePt t="143916" x="10118725" y="5626100"/>
          <p14:tracePt t="143923" x="10101263" y="5641975"/>
          <p14:tracePt t="143930" x="10093325" y="5651500"/>
          <p14:tracePt t="143938" x="10075863" y="5668963"/>
          <p14:tracePt t="143945" x="10059988" y="5684838"/>
          <p14:tracePt t="143952" x="10042525" y="5694363"/>
          <p14:tracePt t="143959" x="10034588" y="5710238"/>
          <p14:tracePt t="143966" x="10017125" y="5727700"/>
          <p14:tracePt t="143974" x="9999663" y="5753100"/>
          <p14:tracePt t="143981" x="9983788" y="5761038"/>
          <p14:tracePt t="143988" x="9966325" y="5778500"/>
          <p14:tracePt t="143995" x="9948863" y="5795963"/>
          <p14:tracePt t="144002" x="9940925" y="5813425"/>
          <p14:tracePt t="144010" x="9923463" y="5829300"/>
          <p14:tracePt t="144018" x="9906000" y="5838825"/>
          <p14:tracePt t="144024" x="9880600" y="5854700"/>
          <p14:tracePt t="144032" x="9872663" y="5864225"/>
          <p14:tracePt t="144039" x="9864725" y="5872163"/>
          <p14:tracePt t="144046" x="9847263" y="5889625"/>
          <p14:tracePt t="144053" x="9839325" y="5889625"/>
          <p14:tracePt t="144068" x="9829800" y="5897563"/>
          <p14:tracePt t="144075" x="9812338" y="5905500"/>
          <p14:tracePt t="144096" x="9804400" y="5915025"/>
          <p14:tracePt t="144104" x="9796463" y="5915025"/>
          <p14:tracePt t="144117" x="9796463" y="5922963"/>
          <p14:tracePt t="144119" x="9786938" y="5922963"/>
          <p14:tracePt t="144126" x="9779000" y="5922963"/>
          <p14:tracePt t="144134" x="9779000" y="5932488"/>
          <p14:tracePt t="144140" x="9771063" y="5932488"/>
          <p14:tracePt t="144162" x="9771063" y="5940425"/>
          <p14:tracePt t="144169" x="9761538" y="5940425"/>
          <p14:tracePt t="144190" x="9753600" y="5940425"/>
          <p14:tracePt t="144206" x="9753600" y="5948363"/>
          <p14:tracePt t="144299" x="9753600" y="5957888"/>
          <p14:tracePt t="144560" x="9745663" y="5957888"/>
          <p14:tracePt t="144611" x="9736138" y="5965825"/>
          <p14:tracePt t="144640" x="9736138" y="5973763"/>
          <p14:tracePt t="144734" x="9728200" y="5973763"/>
          <p14:tracePt t="144836" x="9728200" y="5983288"/>
          <p14:tracePt t="144965" x="9736138" y="5983288"/>
          <p14:tracePt t="149682" x="9753600" y="5940425"/>
          <p14:tracePt t="149689" x="9771063" y="5889625"/>
          <p14:tracePt t="149697" x="9804400" y="5829300"/>
          <p14:tracePt t="149703" x="9821863" y="5778500"/>
          <p14:tracePt t="149711" x="9839325" y="5735638"/>
          <p14:tracePt t="149717" x="9872663" y="5684838"/>
          <p14:tracePt t="149724" x="9890125" y="5634038"/>
          <p14:tracePt t="149731" x="9923463" y="5575300"/>
          <p14:tracePt t="149739" x="9948863" y="5524500"/>
          <p14:tracePt t="149746" x="9991725" y="5472113"/>
          <p14:tracePt t="149753" x="10017125" y="5421313"/>
          <p14:tracePt t="149760" x="10059988" y="5370513"/>
          <p14:tracePt t="149767" x="10093325" y="5319713"/>
          <p14:tracePt t="149775" x="10118725" y="5268913"/>
          <p14:tracePt t="149781" x="10161588" y="5218113"/>
          <p14:tracePt t="149789" x="10204450" y="5157788"/>
          <p14:tracePt t="149796" x="10237788" y="5106988"/>
          <p14:tracePt t="149803" x="10271125" y="5056188"/>
          <p14:tracePt t="149812" x="10313988" y="5005388"/>
          <p14:tracePt t="149817" x="10331450" y="4972050"/>
          <p14:tracePt t="149824" x="10364788" y="4937125"/>
          <p14:tracePt t="149831" x="10399713" y="4894263"/>
          <p14:tracePt t="149838" x="10425113" y="4860925"/>
          <p14:tracePt t="149846" x="10458450" y="4818063"/>
          <p14:tracePt t="149852" x="10483850" y="4784725"/>
          <p14:tracePt t="149859" x="10509250" y="4749800"/>
          <p14:tracePt t="149866" x="10534650" y="4708525"/>
          <p14:tracePt t="149874" x="10569575" y="4673600"/>
          <p14:tracePt t="149881" x="10594975" y="4640263"/>
          <p14:tracePt t="149888" x="10612438" y="4589463"/>
          <p14:tracePt t="149897" x="10637838" y="4554538"/>
          <p14:tracePt t="149902" x="10671175" y="4503738"/>
          <p14:tracePt t="149909" x="10688638" y="4478338"/>
          <p14:tracePt t="149916" x="10704513" y="4452938"/>
          <p14:tracePt t="149923" x="10714038" y="4427538"/>
          <p14:tracePt t="149930" x="10729913" y="4419600"/>
          <p14:tracePt t="149937" x="10739438" y="4394200"/>
          <p14:tracePt t="149945" x="10756900" y="4368800"/>
          <p14:tracePt t="149951" x="10772775" y="4341813"/>
          <p14:tracePt t="149958" x="10790238" y="4316413"/>
          <p14:tracePt t="149966" x="10807700" y="4300538"/>
          <p14:tracePt t="149973" x="10833100" y="4265613"/>
          <p14:tracePt t="149980" x="10841038" y="4249738"/>
          <p14:tracePt t="149987" x="10858500" y="4214813"/>
          <p14:tracePt t="149995" x="10866438" y="4197350"/>
          <p14:tracePt t="150001" x="10883900" y="4189413"/>
          <p14:tracePt t="150009" x="10891838" y="4171950"/>
          <p14:tracePt t="150016" x="10901363" y="4171950"/>
          <p14:tracePt t="150037" x="10901363" y="4164013"/>
          <p14:tracePt t="150051" x="10909300" y="4156075"/>
          <p14:tracePt t="150066" x="10917238" y="4156075"/>
          <p14:tracePt t="150158" x="10926763" y="4156075"/>
          <p14:tracePt t="150215" x="10926763" y="4164013"/>
          <p14:tracePt t="150229" x="10934700" y="4164013"/>
          <p14:tracePt t="150236" x="10934700" y="4171950"/>
          <p14:tracePt t="150244" x="10934700" y="4181475"/>
          <p14:tracePt t="150250" x="10934700" y="4189413"/>
          <p14:tracePt t="150272" x="10934700" y="4197350"/>
          <p14:tracePt t="150279" x="10934700" y="4206875"/>
          <p14:tracePt t="150294" x="10934700" y="4214813"/>
          <p14:tracePt t="150300" x="10934700" y="4224338"/>
          <p14:tracePt t="150315" x="10934700" y="4232275"/>
          <p14:tracePt t="150329" x="10934700" y="4240213"/>
          <p14:tracePt t="150344" x="10934700" y="4249738"/>
          <p14:tracePt t="150379" x="10934700" y="4257675"/>
          <p14:tracePt t="150394" x="10934700" y="4265613"/>
          <p14:tracePt t="150408" x="10934700" y="4275138"/>
          <p14:tracePt t="150422" x="10942638" y="4275138"/>
          <p14:tracePt t="150522" x="10942638" y="4283075"/>
          <p14:tracePt t="150551" x="10952163" y="4291013"/>
          <p14:tracePt t="150923" x="10926763" y="4283075"/>
          <p14:tracePt t="150930" x="10874375" y="4240213"/>
          <p14:tracePt t="150937" x="10798175" y="4197350"/>
          <p14:tracePt t="150945" x="10721975" y="4138613"/>
          <p14:tracePt t="150952" x="10637838" y="4095750"/>
          <p14:tracePt t="150960" x="10544175" y="4037013"/>
          <p14:tracePt t="150967" x="10475913" y="3994150"/>
          <p14:tracePt t="150973" x="10399713" y="3951288"/>
          <p14:tracePt t="150981" x="10339388" y="3917950"/>
          <p14:tracePt t="150988" x="10271125" y="3875088"/>
          <p14:tracePt t="150995" x="10186988" y="3832225"/>
          <p14:tracePt t="151002" x="10093325" y="3790950"/>
          <p14:tracePt t="151010" x="9974263" y="3738563"/>
          <p14:tracePt t="151017" x="9847263" y="3705225"/>
          <p14:tracePt t="151024" x="9702800" y="3671888"/>
          <p14:tracePt t="151031" x="9575800" y="3619500"/>
          <p14:tracePt t="151038" x="9482138" y="3603625"/>
          <p14:tracePt t="151046" x="9371013" y="3578225"/>
          <p14:tracePt t="151053" x="9251950" y="3552825"/>
          <p14:tracePt t="151060" x="9142413" y="3527425"/>
          <p14:tracePt t="151067" x="9039225" y="3517900"/>
          <p14:tracePt t="151075" x="8921750" y="3492500"/>
          <p14:tracePt t="151082" x="8828088" y="3484563"/>
          <p14:tracePt t="151089" x="8709025" y="3475038"/>
          <p14:tracePt t="151096" x="8615363" y="3475038"/>
          <p14:tracePt t="151104" x="8513763" y="3475038"/>
          <p14:tracePt t="151111" x="8394700" y="3484563"/>
          <p14:tracePt t="151128" x="8207375" y="3484563"/>
          <p14:tracePt t="151132" x="8139113" y="3484563"/>
          <p14:tracePt t="151140" x="8080375" y="3484563"/>
          <p14:tracePt t="151147" x="8020050" y="3475038"/>
          <p14:tracePt t="151154" x="7935913" y="3475038"/>
          <p14:tracePt t="151162" x="7875588" y="3475038"/>
          <p14:tracePt t="151169" x="7816850" y="3467100"/>
          <p14:tracePt t="151177" x="7748588" y="3449638"/>
          <p14:tracePt t="151184" x="7662863" y="3449638"/>
          <p14:tracePt t="151191" x="7604125" y="3459163"/>
          <p14:tracePt t="151198" x="7518400" y="3467100"/>
          <p14:tracePt t="151205" x="7459663" y="3475038"/>
          <p14:tracePt t="151212" x="7400925" y="3475038"/>
          <p14:tracePt t="151219" x="7358063" y="3475038"/>
          <p14:tracePt t="151226" x="7307263" y="3484563"/>
          <p14:tracePt t="151233" x="7264400" y="3484563"/>
          <p14:tracePt t="151241" x="7221538" y="3484563"/>
          <p14:tracePt t="151248" x="7178675" y="3484563"/>
          <p14:tracePt t="151256" x="7127875" y="3492500"/>
          <p14:tracePt t="151263" x="7085013" y="3492500"/>
          <p14:tracePt t="151269" x="7051675" y="3492500"/>
          <p14:tracePt t="151278" x="7008813" y="3502025"/>
          <p14:tracePt t="151284" x="6983413" y="3502025"/>
          <p14:tracePt t="151291" x="6958013" y="3502025"/>
          <p14:tracePt t="151298" x="6924675" y="3509963"/>
          <p14:tracePt t="151305" x="6889750" y="3509963"/>
          <p14:tracePt t="151312" x="6848475" y="3517900"/>
          <p14:tracePt t="151320" x="6805613" y="3517900"/>
          <p14:tracePt t="151327" x="6745288" y="3527425"/>
          <p14:tracePt t="151334" x="6704013" y="3543300"/>
          <p14:tracePt t="151342" x="6653213" y="3552825"/>
          <p14:tracePt t="151349" x="6610350" y="3560763"/>
          <p14:tracePt t="151356" x="6550025" y="3568700"/>
          <p14:tracePt t="151363" x="6499225" y="3578225"/>
          <p14:tracePt t="151370" x="6456363" y="3586163"/>
          <p14:tracePt t="151378" x="6405563" y="3594100"/>
          <p14:tracePt t="151385" x="6346825" y="3603625"/>
          <p14:tracePt t="151393" x="6303963" y="3603625"/>
          <p14:tracePt t="151399" x="6245225" y="3629025"/>
          <p14:tracePt t="151406" x="6184900" y="3636963"/>
          <p14:tracePt t="151414" x="6142038" y="3646488"/>
          <p14:tracePt t="151421" x="6083300" y="3654425"/>
          <p14:tracePt t="151428" x="6032500" y="3671888"/>
          <p14:tracePt t="151436" x="5989638" y="3679825"/>
          <p14:tracePt t="151445" x="5938838" y="3697288"/>
          <p14:tracePt t="151450" x="5895975" y="3705225"/>
          <p14:tracePt t="151458" x="5862638" y="3713163"/>
          <p14:tracePt t="151465" x="5811838" y="3722688"/>
          <p14:tracePt t="151472" x="5768975" y="3730625"/>
          <p14:tracePt t="151479" x="5726113" y="3738563"/>
          <p14:tracePt t="151487" x="5667375" y="3738563"/>
          <p14:tracePt t="151494" x="5591175" y="3738563"/>
          <p14:tracePt t="151501" x="5505450" y="3738563"/>
          <p14:tracePt t="151509" x="5411788" y="3738563"/>
          <p14:tracePt t="151516" x="5335588" y="3722688"/>
          <p14:tracePt t="151523" x="5276850" y="3722688"/>
          <p14:tracePt t="151531" x="5233988" y="3722688"/>
          <p14:tracePt t="151538" x="5199063" y="3722688"/>
          <p14:tracePt t="151545" x="5173663" y="3722688"/>
          <p14:tracePt t="151552" x="5148263" y="3713163"/>
          <p14:tracePt t="151561" x="5114925" y="3713163"/>
          <p14:tracePt t="151567" x="5080000" y="3705225"/>
          <p14:tracePt t="151575" x="5064125" y="3705225"/>
          <p14:tracePt t="151582" x="5038725" y="3705225"/>
          <p14:tracePt t="151589" x="5021263" y="3697288"/>
          <p14:tracePt t="151596" x="4995863" y="3697288"/>
          <p14:tracePt t="151611" x="4978400" y="3687763"/>
          <p14:tracePt t="151618" x="4970463" y="3687763"/>
          <p14:tracePt t="151627" x="4962525" y="3687763"/>
          <p14:tracePt t="151633" x="4953000" y="3679825"/>
          <p14:tracePt t="151640" x="4945063" y="3679825"/>
          <p14:tracePt t="151648" x="4935538" y="3679825"/>
          <p14:tracePt t="151655" x="4927600" y="3679825"/>
          <p14:tracePt t="151670" x="4919663" y="3671888"/>
          <p14:tracePt t="151684" x="4910138" y="3671888"/>
          <p14:tracePt t="151692" x="4902200" y="3671888"/>
          <p14:tracePt t="151706" x="4894263" y="3671888"/>
          <p14:tracePt t="151721" x="4884738" y="3671888"/>
          <p14:tracePt t="151728" x="4876800" y="3662363"/>
          <p14:tracePt t="151743" x="4868863" y="3662363"/>
          <p14:tracePt t="151750" x="4859338" y="3654425"/>
          <p14:tracePt t="151772" x="4851400" y="3654425"/>
          <p14:tracePt t="151779" x="4843463" y="3654425"/>
          <p14:tracePt t="151786" x="4833938" y="3654425"/>
          <p14:tracePt t="151800" x="4826000" y="3646488"/>
          <p14:tracePt t="151815" x="4818063" y="3646488"/>
          <p14:tracePt t="151830" x="4808538" y="3646488"/>
          <p14:tracePt t="151837" x="4800600" y="3636963"/>
          <p14:tracePt t="151859" x="4791075" y="3636963"/>
          <p14:tracePt t="151866" x="4783138" y="3629025"/>
          <p14:tracePt t="151873" x="4775200" y="3629025"/>
          <p14:tracePt t="151887" x="4765675" y="3629025"/>
          <p14:tracePt t="151894" x="4757738" y="3629025"/>
          <p14:tracePt t="151916" x="4749800" y="3629025"/>
          <p14:tracePt t="151923" x="4740275" y="3629025"/>
          <p14:tracePt t="151931" x="4740275" y="3619500"/>
          <p14:tracePt t="151938" x="4732338" y="3619500"/>
          <p14:tracePt t="151945" x="4732338" y="3611563"/>
          <p14:tracePt t="151967" x="4724400" y="3611563"/>
          <p14:tracePt t="151988" x="4714875" y="3611563"/>
          <p14:tracePt t="152025" x="4706938" y="3603625"/>
          <p14:tracePt t="152040" x="4699000" y="3603625"/>
          <p14:tracePt t="152046" x="4699000" y="3594100"/>
          <p14:tracePt t="152054" x="4689475" y="3594100"/>
          <p14:tracePt t="152089" x="4681538" y="3594100"/>
          <p14:tracePt t="152104" x="4673600" y="3586163"/>
          <p14:tracePt t="152119" x="4673600" y="3578225"/>
          <p14:tracePt t="152133" x="4673600" y="3568700"/>
          <p14:tracePt t="155624" x="4673600" y="3535363"/>
          <p14:tracePt t="155631" x="4706938" y="3502025"/>
          <p14:tracePt t="155639" x="4732338" y="3433763"/>
          <p14:tracePt t="155646" x="4757738" y="3373438"/>
          <p14:tracePt t="155653" x="4800600" y="3289300"/>
          <p14:tracePt t="155660" x="4826000" y="3195638"/>
          <p14:tracePt t="155667" x="4859338" y="3109913"/>
          <p14:tracePt t="155674" x="4876800" y="3051175"/>
          <p14:tracePt t="155681" x="4894263" y="2974975"/>
          <p14:tracePt t="155688" x="4919663" y="2914650"/>
          <p14:tracePt t="155695" x="4927600" y="2855913"/>
          <p14:tracePt t="155702" x="4935538" y="2795588"/>
          <p14:tracePt t="155709" x="4945063" y="2736850"/>
          <p14:tracePt t="155716" x="4962525" y="2660650"/>
          <p14:tracePt t="155725" x="4970463" y="2600325"/>
          <p14:tracePt t="155731" x="4970463" y="2557463"/>
          <p14:tracePt t="155738" x="4978400" y="2498725"/>
          <p14:tracePt t="155746" x="4978400" y="2455863"/>
          <p14:tracePt t="155752" x="4978400" y="2405063"/>
          <p14:tracePt t="155760" x="4978400" y="2379663"/>
          <p14:tracePt t="155767" x="4978400" y="2344738"/>
          <p14:tracePt t="155774" x="4978400" y="2311400"/>
          <p14:tracePt t="155781" x="4978400" y="2286000"/>
          <p14:tracePt t="155788" x="4970463" y="2278063"/>
          <p14:tracePt t="155795" x="4970463" y="2260600"/>
          <p14:tracePt t="155802" x="4962525" y="2243138"/>
          <p14:tracePt t="155809" x="4962525" y="2235200"/>
          <p14:tracePt t="155824" x="4962525" y="2227263"/>
          <p14:tracePt t="155831" x="4962525" y="2217738"/>
          <p14:tracePt t="155839" x="4953000" y="2209800"/>
          <p14:tracePt t="155846" x="4945063" y="2200275"/>
          <p14:tracePt t="155853" x="4935538" y="2192338"/>
          <p14:tracePt t="155860" x="4919663" y="2166938"/>
          <p14:tracePt t="155867" x="4894263" y="2141538"/>
          <p14:tracePt t="155874" x="4868863" y="2108200"/>
          <p14:tracePt t="155881" x="4851400" y="2065338"/>
          <p14:tracePt t="155889" x="4818063" y="2030413"/>
          <p14:tracePt t="155895" x="4765675" y="1979613"/>
          <p14:tracePt t="155902" x="4724400" y="1954213"/>
          <p14:tracePt t="155910" x="4699000" y="1911350"/>
          <p14:tracePt t="155917" x="4673600" y="1895475"/>
          <p14:tracePt t="155924" x="4638675" y="1878013"/>
          <p14:tracePt t="155931" x="4621213" y="1870075"/>
          <p14:tracePt t="155939" x="4605338" y="1852613"/>
          <p14:tracePt t="155945" x="4587875" y="1844675"/>
          <p14:tracePt t="155952" x="4562475" y="1827213"/>
          <p14:tracePt t="155959" x="4537075" y="1819275"/>
          <p14:tracePt t="155967" x="4529138" y="1801813"/>
          <p14:tracePt t="155974" x="4503738" y="1793875"/>
          <p14:tracePt t="155981" x="4486275" y="1793875"/>
          <p14:tracePt t="155989" x="4460875" y="1784350"/>
          <p14:tracePt t="155995" x="4443413" y="1784350"/>
          <p14:tracePt t="156002" x="4418013" y="1776413"/>
          <p14:tracePt t="156009" x="4392613" y="1776413"/>
          <p14:tracePt t="156016" x="4367213" y="1766888"/>
          <p14:tracePt t="156024" x="4349750" y="1766888"/>
          <p14:tracePt t="156031" x="4324350" y="1758950"/>
          <p14:tracePt t="156038" x="4291013" y="1758950"/>
          <p14:tracePt t="156045" x="4273550" y="1751013"/>
          <p14:tracePt t="156052" x="4248150" y="1741488"/>
          <p14:tracePt t="156059" x="4222750" y="1733550"/>
          <p14:tracePt t="156066" x="4187825" y="1733550"/>
          <p14:tracePt t="156074" x="4171950" y="1733550"/>
          <p14:tracePt t="156081" x="4137025" y="1725613"/>
          <p14:tracePt t="156089" x="4111625" y="1716088"/>
          <p14:tracePt t="156095" x="4086225" y="1708150"/>
          <p14:tracePt t="156103" x="4060825" y="1700213"/>
          <p14:tracePt t="156110" x="4035425" y="1690688"/>
          <p14:tracePt t="156123" x="4010025" y="1690688"/>
          <p14:tracePt t="156125" x="3984625" y="1690688"/>
          <p14:tracePt t="156132" x="3967163" y="1690688"/>
          <p14:tracePt t="156140" x="3941763" y="1690688"/>
          <p14:tracePt t="156146" x="3916363" y="1682750"/>
          <p14:tracePt t="156153" x="3908425" y="1682750"/>
          <p14:tracePt t="156160" x="3883025" y="1682750"/>
          <p14:tracePt t="156167" x="3857625" y="1682750"/>
          <p14:tracePt t="156175" x="3848100" y="1682750"/>
          <p14:tracePt t="156182" x="3822700" y="1682750"/>
          <p14:tracePt t="156189" x="3797300" y="1682750"/>
          <p14:tracePt t="156196" x="3789363" y="1682750"/>
          <p14:tracePt t="156203" x="3756025" y="1682750"/>
          <p14:tracePt t="156210" x="3738563" y="1682750"/>
          <p14:tracePt t="156218" x="3721100" y="1682750"/>
          <p14:tracePt t="156225" x="3703638" y="1682750"/>
          <p14:tracePt t="156233" x="3678238" y="1682750"/>
          <p14:tracePt t="156240" x="3670300" y="1682750"/>
          <p14:tracePt t="156247" x="3644900" y="1682750"/>
          <p14:tracePt t="156255" x="3619500" y="1682750"/>
          <p14:tracePt t="156261" x="3602038" y="1682750"/>
          <p14:tracePt t="156269" x="3576638" y="1682750"/>
          <p14:tracePt t="156276" x="3568700" y="1682750"/>
          <p14:tracePt t="156283" x="3543300" y="1682750"/>
          <p14:tracePt t="156290" x="3525838" y="1682750"/>
          <p14:tracePt t="156297" x="3508375" y="1682750"/>
          <p14:tracePt t="156305" x="3492500" y="1682750"/>
          <p14:tracePt t="156312" x="3475038" y="1682750"/>
          <p14:tracePt t="156319" x="3467100" y="1682750"/>
          <p14:tracePt t="156326" x="3441700" y="1682750"/>
          <p14:tracePt t="156333" x="3432175" y="1682750"/>
          <p14:tracePt t="156340" x="3414713" y="1682750"/>
          <p14:tracePt t="156347" x="3398838" y="1682750"/>
          <p14:tracePt t="156355" x="3389313" y="1682750"/>
          <p14:tracePt t="156362" x="3373438" y="1690688"/>
          <p14:tracePt t="156369" x="3355975" y="1690688"/>
          <p14:tracePt t="156376" x="3348038" y="1700213"/>
          <p14:tracePt t="156383" x="3322638" y="1700213"/>
          <p14:tracePt t="156390" x="3313113" y="1708150"/>
          <p14:tracePt t="156405" x="3297238" y="1708150"/>
          <p14:tracePt t="156412" x="3287713" y="1708150"/>
          <p14:tracePt t="156427" x="3279775" y="1708150"/>
          <p14:tracePt t="156434" x="3270250" y="1716088"/>
          <p14:tracePt t="156448" x="3262313" y="1716088"/>
          <p14:tracePt t="156470" x="3254375" y="1716088"/>
          <p14:tracePt t="156485" x="3244850" y="1716088"/>
          <p14:tracePt t="156514" x="3236913" y="1716088"/>
          <p14:tracePt t="161448" x="3244850" y="1716088"/>
          <p14:tracePt t="161462" x="3254375" y="1716088"/>
          <p14:tracePt t="161476" x="3262313" y="1716088"/>
          <p14:tracePt t="161484" x="3270250" y="1716088"/>
          <p14:tracePt t="161491" x="3279775" y="1716088"/>
          <p14:tracePt t="161513" x="3287713" y="1716088"/>
          <p14:tracePt t="161520" x="3297238" y="1716088"/>
          <p14:tracePt t="161535" x="3305175" y="1716088"/>
          <p14:tracePt t="161549" x="3313113" y="1716088"/>
          <p14:tracePt t="161556" x="3322638" y="1716088"/>
          <p14:tracePt t="161570" x="3330575" y="1716088"/>
          <p14:tracePt t="161578" x="3338513" y="1716088"/>
          <p14:tracePt t="161593" x="3355975" y="1716088"/>
          <p14:tracePt t="161601" x="3363913" y="1716088"/>
          <p14:tracePt t="161615" x="3373438" y="1716088"/>
          <p14:tracePt t="161622" x="3389313" y="1716088"/>
          <p14:tracePt t="161636" x="3398838" y="1716088"/>
          <p14:tracePt t="161644" x="3414713" y="1716088"/>
          <p14:tracePt t="161666" x="3424238" y="1716088"/>
          <p14:tracePt t="161673" x="3432175" y="1716088"/>
          <p14:tracePt t="161696" x="3441700" y="1716088"/>
          <p14:tracePt t="161718" x="3449638" y="1716088"/>
          <p14:tracePt t="161790" x="3441700" y="1716088"/>
          <p14:tracePt t="161797" x="3441700" y="1708150"/>
          <p14:tracePt t="161804" x="3432175" y="1708150"/>
          <p14:tracePt t="161819" x="3424238" y="1708150"/>
          <p14:tracePt t="161833" x="3414713" y="1700213"/>
          <p14:tracePt t="161840" x="3398838" y="1700213"/>
          <p14:tracePt t="161847" x="3389313" y="1700213"/>
          <p14:tracePt t="161855" x="3381375" y="1700213"/>
          <p14:tracePt t="161862" x="3363913" y="1690688"/>
          <p14:tracePt t="161876" x="3348038" y="1690688"/>
          <p14:tracePt t="161884" x="3338513" y="1690688"/>
          <p14:tracePt t="161898" x="3330575" y="1690688"/>
          <p14:tracePt t="161913" x="3322638" y="1690688"/>
          <p14:tracePt t="161920" x="3313113" y="1690688"/>
          <p14:tracePt t="161927" x="3305175" y="1690688"/>
          <p14:tracePt t="161935" x="3297238" y="1690688"/>
          <p14:tracePt t="161950" x="3279775" y="1690688"/>
          <p14:tracePt t="161956" x="3270250" y="1690688"/>
          <p14:tracePt t="161970" x="3262313" y="1690688"/>
          <p14:tracePt t="161978" x="3254375" y="1690688"/>
          <p14:tracePt t="161993" x="3244850" y="1690688"/>
          <p14:tracePt t="162007" x="3236913" y="1690688"/>
          <p14:tracePt t="162014" x="3228975" y="1690688"/>
          <p14:tracePt t="162057" x="3219450" y="1690688"/>
          <p14:tracePt t="162072" x="3211513" y="1690688"/>
          <p14:tracePt t="162138" x="3203575" y="1690688"/>
          <p14:tracePt t="162153" x="3203575" y="1700213"/>
          <p14:tracePt t="162175" x="3203575" y="1708150"/>
          <p14:tracePt t="162182" x="3194050" y="1708150"/>
          <p14:tracePt t="162204" x="3194050" y="1716088"/>
          <p14:tracePt t="162233" x="3194050" y="1725613"/>
          <p14:tracePt t="162270" x="3194050" y="1733550"/>
          <p14:tracePt t="162285" x="3194050" y="1741488"/>
          <p14:tracePt t="162300" x="3194050" y="1751013"/>
          <p14:tracePt t="162336" x="3194050" y="1758950"/>
          <p14:tracePt t="162351" x="3194050" y="1766888"/>
          <p14:tracePt t="162673" x="3194050" y="1758950"/>
          <p14:tracePt t="162680" x="3203575" y="1758950"/>
          <p14:tracePt t="162710" x="3203575" y="1751013"/>
          <p14:tracePt t="162717" x="3211513" y="1751013"/>
          <p14:tracePt t="162732" x="3219450" y="1751013"/>
          <p14:tracePt t="162746" x="3219450" y="1741488"/>
          <p14:tracePt t="162760" x="3219450" y="1733550"/>
          <p14:tracePt t="162775" x="3228975" y="1733550"/>
          <p14:tracePt t="162782" x="3236913" y="1733550"/>
          <p14:tracePt t="162789" x="3244850" y="1725613"/>
          <p14:tracePt t="162797" x="3270250" y="1716088"/>
          <p14:tracePt t="162804" x="3305175" y="1708150"/>
          <p14:tracePt t="162811" x="3363913" y="1690688"/>
          <p14:tracePt t="162818" x="3424238" y="1674813"/>
          <p14:tracePt t="162825" x="3482975" y="1665288"/>
          <p14:tracePt t="162834" x="3568700" y="1657350"/>
          <p14:tracePt t="162840" x="3627438" y="1649413"/>
          <p14:tracePt t="162847" x="3678238" y="1639888"/>
          <p14:tracePt t="162855" x="3713163" y="1639888"/>
          <p14:tracePt t="162862" x="3738563" y="1639888"/>
          <p14:tracePt t="162869" x="3771900" y="1639888"/>
          <p14:tracePt t="162876" x="3806825" y="1639888"/>
          <p14:tracePt t="162884" x="3840163" y="1649413"/>
          <p14:tracePt t="162891" x="3857625" y="1657350"/>
          <p14:tracePt t="162899" x="3890963" y="1665288"/>
          <p14:tracePt t="162905" x="3925888" y="1674813"/>
          <p14:tracePt t="162913" x="3959225" y="1690688"/>
          <p14:tracePt t="162920" x="3984625" y="1700213"/>
          <p14:tracePt t="162927" x="4017963" y="1716088"/>
          <p14:tracePt t="162934" x="4052888" y="1741488"/>
          <p14:tracePt t="162941" x="4095750" y="1766888"/>
          <p14:tracePt t="162949" x="4129088" y="1801813"/>
          <p14:tracePt t="162956" x="4162425" y="1835150"/>
          <p14:tracePt t="162964" x="4214813" y="1870075"/>
          <p14:tracePt t="162971" x="4240213" y="1895475"/>
          <p14:tracePt t="162978" x="4281488" y="1938338"/>
          <p14:tracePt t="162985" x="4306888" y="1963738"/>
          <p14:tracePt t="162992" x="4332288" y="1989138"/>
          <p14:tracePt t="163001" x="4341813" y="1997075"/>
          <p14:tracePt t="163006" x="4359275" y="2022475"/>
          <p14:tracePt t="163014" x="4375150" y="2039938"/>
          <p14:tracePt t="163021" x="4392613" y="2065338"/>
          <p14:tracePt t="163028" x="4410075" y="2090738"/>
          <p14:tracePt t="163035" x="4425950" y="2108200"/>
          <p14:tracePt t="163043" x="4435475" y="2133600"/>
          <p14:tracePt t="163050" x="4451350" y="2159000"/>
          <p14:tracePt t="163057" x="4468813" y="2184400"/>
          <p14:tracePt t="163066" x="4476750" y="2209800"/>
          <p14:tracePt t="163072" x="4494213" y="2243138"/>
          <p14:tracePt t="163079" x="4511675" y="2260600"/>
          <p14:tracePt t="163086" x="4519613" y="2286000"/>
          <p14:tracePt t="163093" x="4529138" y="2311400"/>
          <p14:tracePt t="163100" x="4537075" y="2328863"/>
          <p14:tracePt t="163107" x="4545013" y="2336800"/>
          <p14:tracePt t="163117" x="4545013" y="2354263"/>
          <p14:tracePt t="163121" x="4554538" y="2371725"/>
          <p14:tracePt t="163128" x="4562475" y="2387600"/>
          <p14:tracePt t="163136" x="4579938" y="2405063"/>
          <p14:tracePt t="163143" x="4587875" y="2430463"/>
          <p14:tracePt t="163150" x="4595813" y="2463800"/>
          <p14:tracePt t="163157" x="4613275" y="2506663"/>
          <p14:tracePt t="163165" x="4630738" y="2557463"/>
          <p14:tracePt t="163172" x="4656138" y="2617788"/>
          <p14:tracePt t="163179" x="4689475" y="2693988"/>
          <p14:tracePt t="163186" x="4699000" y="2770188"/>
          <p14:tracePt t="163193" x="4714875" y="2813050"/>
          <p14:tracePt t="163200" x="4714875" y="2871788"/>
          <p14:tracePt t="163207" x="4724400" y="2906713"/>
          <p14:tracePt t="163216" x="4724400" y="2932113"/>
          <p14:tracePt t="163221" x="4732338" y="2949575"/>
          <p14:tracePt t="163228" x="4732338" y="2957513"/>
          <p14:tracePt t="163236" x="4732338" y="2974975"/>
          <p14:tracePt t="163258" x="4732338" y="2982913"/>
          <p14:tracePt t="163265" x="4732338" y="2990850"/>
          <p14:tracePt t="163272" x="4732338" y="3000375"/>
          <p14:tracePt t="163279" x="4732338" y="3016250"/>
          <p14:tracePt t="163286" x="4732338" y="3033713"/>
          <p14:tracePt t="163293" x="4740275" y="3051175"/>
          <p14:tracePt t="163300" x="4740275" y="3076575"/>
          <p14:tracePt t="163307" x="4749800" y="3101975"/>
          <p14:tracePt t="163316" x="4749800" y="3119438"/>
          <p14:tracePt t="163321" x="4749800" y="3144838"/>
          <p14:tracePt t="163328" x="4749800" y="3160713"/>
          <p14:tracePt t="163336" x="4749800" y="3170238"/>
          <p14:tracePt t="163343" x="4749800" y="3178175"/>
          <p14:tracePt t="163350" x="4749800" y="3186113"/>
          <p14:tracePt t="163372" x="4749800" y="3203575"/>
          <p14:tracePt t="163379" x="4749800" y="3211513"/>
          <p14:tracePt t="163393" x="4749800" y="3228975"/>
          <p14:tracePt t="163400" x="4749800" y="3246438"/>
          <p14:tracePt t="163407" x="4749800" y="3263900"/>
          <p14:tracePt t="163415" x="4740275" y="3289300"/>
          <p14:tracePt t="163421" x="4740275" y="3305175"/>
          <p14:tracePt t="163428" x="4740275" y="3314700"/>
          <p14:tracePt t="163435" x="4732338" y="3330575"/>
          <p14:tracePt t="163443" x="4732338" y="3340100"/>
          <p14:tracePt t="163450" x="4724400" y="3348038"/>
          <p14:tracePt t="163457" x="4724400" y="3355975"/>
          <p14:tracePt t="163465" x="4724400" y="3365500"/>
          <p14:tracePt t="163478" x="4724400" y="3373438"/>
          <p14:tracePt t="163485" x="4714875" y="3373438"/>
          <p14:tracePt t="163492" x="4714875" y="3382963"/>
          <p14:tracePt t="163500" x="4706938" y="3382963"/>
          <p14:tracePt t="163506" x="4706938" y="3390900"/>
          <p14:tracePt t="163514" x="4706938" y="3398838"/>
          <p14:tracePt t="163521" x="4706938" y="3408363"/>
          <p14:tracePt t="163535" x="4699000" y="3408363"/>
          <p14:tracePt t="163542" x="4699000" y="3416300"/>
          <p14:tracePt t="163550" x="4689475" y="3424238"/>
          <p14:tracePt t="163564" x="4681538" y="3424238"/>
          <p14:tracePt t="163578" x="4673600" y="3433763"/>
          <p14:tracePt t="163585" x="4664075" y="3433763"/>
          <p14:tracePt t="163592" x="4664075" y="3441700"/>
          <p14:tracePt t="163599" x="4656138" y="3449638"/>
          <p14:tracePt t="163613" x="4646613" y="3459163"/>
          <p14:tracePt t="163620" x="4638675" y="3459163"/>
          <p14:tracePt t="163628" x="4638675" y="3467100"/>
          <p14:tracePt t="163636" x="4630738" y="3467100"/>
          <p14:tracePt t="163643" x="4621213" y="3475038"/>
          <p14:tracePt t="163650" x="4621213" y="3484563"/>
          <p14:tracePt t="163657" x="4621213" y="3492500"/>
          <p14:tracePt t="163665" x="4613275" y="3492500"/>
          <p14:tracePt t="163671" x="4605338" y="3492500"/>
          <p14:tracePt t="163686" x="4595813" y="3502025"/>
          <p14:tracePt t="163693" x="4587875" y="3509963"/>
          <p14:tracePt t="163700" x="4579938" y="3509963"/>
          <p14:tracePt t="163707" x="4579938" y="3517900"/>
          <p14:tracePt t="163715" x="4570413" y="3527425"/>
          <p14:tracePt t="163722" x="4562475" y="3535363"/>
          <p14:tracePt t="163737" x="4554538" y="3543300"/>
          <p14:tracePt t="163744" x="4545013" y="3552825"/>
          <p14:tracePt t="163751" x="4537075" y="3552825"/>
          <p14:tracePt t="163758" x="4537075" y="3560763"/>
          <p14:tracePt t="163766" x="4529138" y="3568700"/>
          <p14:tracePt t="163772" x="4519613" y="3578225"/>
          <p14:tracePt t="163787" x="4511675" y="3578225"/>
          <p14:tracePt t="163794" x="4511675" y="3586163"/>
          <p14:tracePt t="163801" x="4503738" y="3594100"/>
          <p14:tracePt t="163809" x="4494213" y="3594100"/>
          <p14:tracePt t="163816" x="4494213" y="3603625"/>
          <p14:tracePt t="163823" x="4494213" y="3611563"/>
          <p14:tracePt t="163832" x="4486275" y="3611563"/>
          <p14:tracePt t="163838" x="4476750" y="3619500"/>
          <p14:tracePt t="163853" x="4468813" y="3619500"/>
          <p14:tracePt t="163860" x="4460875" y="3629025"/>
          <p14:tracePt t="163882" x="4451350" y="3636963"/>
          <p14:tracePt t="163911" x="4443413" y="3636963"/>
          <p14:tracePt t="163933" x="4435475" y="3636963"/>
          <p14:tracePt t="164020" x="4443413" y="3636963"/>
          <p14:tracePt t="164049" x="4451350" y="3636963"/>
          <p14:tracePt t="166051" x="4673600" y="3629025"/>
          <p14:tracePt t="166058" x="4859338" y="3611563"/>
          <p14:tracePt t="166065" x="5013325" y="3611563"/>
          <p14:tracePt t="166072" x="5140325" y="3611563"/>
          <p14:tracePt t="166086" x="5249863" y="3619500"/>
          <p14:tracePt t="166093" x="5353050" y="3619500"/>
          <p14:tracePt t="166100" x="5480050" y="3629025"/>
          <p14:tracePt t="166107" x="5581650" y="3636963"/>
          <p14:tracePt t="166115" x="5667375" y="3636963"/>
          <p14:tracePt t="166121" x="5751513" y="3646488"/>
          <p14:tracePt t="166127" x="5862638" y="3662363"/>
          <p14:tracePt t="166135" x="5997575" y="3687763"/>
          <p14:tracePt t="166142" x="6134100" y="3697288"/>
          <p14:tracePt t="166150" x="6261100" y="3730625"/>
          <p14:tracePt t="166157" x="6380163" y="3756025"/>
          <p14:tracePt t="166164" x="6508750" y="3756025"/>
          <p14:tracePt t="166171" x="6610350" y="3763963"/>
          <p14:tracePt t="166177" x="6737350" y="3790950"/>
          <p14:tracePt t="166184" x="6838950" y="3790950"/>
          <p14:tracePt t="166191" x="6950075" y="3790950"/>
          <p14:tracePt t="166198" x="7018338" y="3798888"/>
          <p14:tracePt t="166205" x="7119938" y="3824288"/>
          <p14:tracePt t="166212" x="7239000" y="3841750"/>
          <p14:tracePt t="166219" x="7366000" y="3883025"/>
          <p14:tracePt t="166226" x="7485063" y="3917950"/>
          <p14:tracePt t="166234" x="7561263" y="3951288"/>
          <p14:tracePt t="166241" x="7654925" y="4002088"/>
          <p14:tracePt t="166248" x="7766050" y="4062413"/>
          <p14:tracePt t="166255" x="7900988" y="4121150"/>
          <p14:tracePt t="166263" x="8029575" y="4156075"/>
          <p14:tracePt t="166269" x="8147050" y="4206875"/>
          <p14:tracePt t="166277" x="8250238" y="4240213"/>
          <p14:tracePt t="166284" x="8351838" y="4283075"/>
          <p14:tracePt t="166291" x="8453438" y="4333875"/>
          <p14:tracePt t="166298" x="8547100" y="4376738"/>
          <p14:tracePt t="166305" x="8623300" y="4410075"/>
          <p14:tracePt t="166314" x="8699500" y="4452938"/>
          <p14:tracePt t="166320" x="8802688" y="4486275"/>
          <p14:tracePt t="166326" x="8878888" y="4529138"/>
          <p14:tracePt t="166334" x="8955088" y="4572000"/>
          <p14:tracePt t="166341" x="9048750" y="4605338"/>
          <p14:tracePt t="166348" x="9150350" y="4657725"/>
          <p14:tracePt t="166355" x="9286875" y="4733925"/>
          <p14:tracePt t="166362" x="9439275" y="4792663"/>
          <p14:tracePt t="166370" x="9601200" y="4860925"/>
          <p14:tracePt t="166377" x="9685338" y="4919663"/>
          <p14:tracePt t="166384" x="9796463" y="4987925"/>
          <p14:tracePt t="166391" x="9880600" y="5030788"/>
          <p14:tracePt t="166398" x="9966325" y="5073650"/>
          <p14:tracePt t="166405" x="10042525" y="5124450"/>
          <p14:tracePt t="166413" x="10118725" y="5149850"/>
          <p14:tracePt t="166419" x="10179050" y="5183188"/>
          <p14:tracePt t="166426" x="10229850" y="5218113"/>
          <p14:tracePt t="166433" x="10263188" y="5235575"/>
          <p14:tracePt t="166440" x="10288588" y="5243513"/>
          <p14:tracePt t="166447" x="10298113" y="5251450"/>
          <p14:tracePt t="166454" x="10313988" y="5268913"/>
          <p14:tracePt t="166462" x="10323513" y="5276850"/>
          <p14:tracePt t="166469" x="10331450" y="5286375"/>
          <p14:tracePt t="166483" x="10339388" y="5294313"/>
          <p14:tracePt t="166497" x="10339388" y="5302250"/>
          <p14:tracePt t="166504" x="10348913" y="5302250"/>
          <p14:tracePt t="166512" x="10348913" y="5311775"/>
          <p14:tracePt t="166518" x="10356850" y="5311775"/>
          <p14:tracePt t="166526" x="10364788" y="5327650"/>
          <p14:tracePt t="166532" x="10374313" y="5327650"/>
          <p14:tracePt t="166540" x="10382250" y="5345113"/>
          <p14:tracePt t="166547" x="10390188" y="5353050"/>
          <p14:tracePt t="166553" x="10407650" y="5362575"/>
          <p14:tracePt t="166560" x="10415588" y="5380038"/>
          <p14:tracePt t="166568" x="10433050" y="5387975"/>
          <p14:tracePt t="166575" x="10442575" y="5405438"/>
          <p14:tracePt t="166582" x="10450513" y="5405438"/>
          <p14:tracePt t="166589" x="10450513" y="5413375"/>
          <p14:tracePt t="166597" x="10458450" y="5421313"/>
          <p14:tracePt t="166604" x="10467975" y="5421313"/>
          <p14:tracePt t="166611" x="10467975" y="5430838"/>
          <p14:tracePt t="166618" x="10475913" y="5438775"/>
          <p14:tracePt t="166625" x="10483850" y="5438775"/>
          <p14:tracePt t="166632" x="10483850" y="5446713"/>
          <p14:tracePt t="166639" x="10493375" y="5446713"/>
          <p14:tracePt t="166646" x="10493375" y="5456238"/>
          <p14:tracePt t="166653" x="10493375" y="5464175"/>
          <p14:tracePt t="166660" x="10501313" y="5464175"/>
          <p14:tracePt t="166668" x="10501313" y="5472113"/>
          <p14:tracePt t="166675" x="10509250" y="5472113"/>
          <p14:tracePt t="166682" x="10509250" y="5489575"/>
          <p14:tracePt t="166696" x="10509250" y="5507038"/>
          <p14:tracePt t="166703" x="10518775" y="5524500"/>
          <p14:tracePt t="166710" x="10534650" y="5540375"/>
          <p14:tracePt t="166717" x="10534650" y="5565775"/>
          <p14:tracePt t="166724" x="10544175" y="5591175"/>
          <p14:tracePt t="166731" x="10552113" y="5616575"/>
          <p14:tracePt t="166738" x="10560050" y="5634038"/>
          <p14:tracePt t="166745" x="10569575" y="5668963"/>
          <p14:tracePt t="166752" x="10569575" y="5694363"/>
          <p14:tracePt t="166760" x="10577513" y="5719763"/>
          <p14:tracePt t="166767" x="10585450" y="5727700"/>
          <p14:tracePt t="166774" x="10585450" y="5745163"/>
          <p14:tracePt t="166781" x="10585450" y="5761038"/>
          <p14:tracePt t="166788" x="10585450" y="5770563"/>
          <p14:tracePt t="166795" x="10594975" y="5778500"/>
          <p14:tracePt t="166802" x="10594975" y="5788025"/>
          <p14:tracePt t="166809" x="10594975" y="5795963"/>
          <p14:tracePt t="166816" x="10602913" y="5803900"/>
          <p14:tracePt t="166823" x="10602913" y="5813425"/>
          <p14:tracePt t="166830" x="10612438" y="5813425"/>
          <p14:tracePt t="166837" x="10612438" y="5821363"/>
          <p14:tracePt t="166845" x="10612438" y="5829300"/>
          <p14:tracePt t="166866" x="10612438" y="5838825"/>
          <p14:tracePt t="166873" x="10612438" y="5846763"/>
          <p14:tracePt t="166887" x="10612438" y="5854700"/>
          <p14:tracePt t="166895" x="10620375" y="5854700"/>
          <p14:tracePt t="166916" x="10620375" y="5864225"/>
          <p14:tracePt t="166937" x="10628313" y="5872163"/>
          <p14:tracePt t="166951" x="10628313" y="5880100"/>
          <p14:tracePt t="166958" x="10628313" y="5889625"/>
          <p14:tracePt t="166973" x="10628313" y="5897563"/>
          <p14:tracePt t="167008" x="10628313" y="5905500"/>
          <p14:tracePt t="167022" x="10628313" y="5915025"/>
          <p14:tracePt t="167043" x="10637838" y="5922963"/>
          <p14:tracePt t="167058" x="10637838" y="5932488"/>
          <p14:tracePt t="167080" x="10637838" y="5940425"/>
          <p14:tracePt t="167100" x="10637838" y="5948363"/>
          <p14:tracePt t="167114" x="10637838" y="5957888"/>
          <p14:tracePt t="167143" x="10637838" y="5965825"/>
          <p14:tracePt t="167164" x="10637838" y="5973763"/>
          <p14:tracePt t="170252" x="10637838" y="5983288"/>
          <p14:tracePt t="170259" x="10637838" y="6008688"/>
          <p14:tracePt t="170266" x="10637838" y="6034088"/>
          <p14:tracePt t="170273" x="10637838" y="6076950"/>
          <p14:tracePt t="170280" x="10637838" y="6118225"/>
          <p14:tracePt t="170287" x="10628313" y="6178550"/>
          <p14:tracePt t="170295" x="10612438" y="6254750"/>
          <p14:tracePt t="170301" x="10577513" y="6323013"/>
          <p14:tracePt t="170309" x="10534650" y="6381750"/>
          <p14:tracePt t="170316" x="10509250" y="6432550"/>
          <p14:tracePt t="170323" x="10450513" y="6483350"/>
          <p14:tracePt t="170330" x="10399713" y="6535738"/>
          <p14:tracePt t="170337" x="10323513" y="6602413"/>
          <p14:tracePt t="170344" x="10212388" y="6688138"/>
          <p14:tracePt t="170351" x="10009188" y="6832600"/>
          <p14:tracePt t="17151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5|3.3|1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3.6|85.6|20.3|14|4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3.3|76.1|22.7|33.5|29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168</Words>
  <Application>Microsoft Office PowerPoint</Application>
  <PresentationFormat>Widescreen</PresentationFormat>
  <Paragraphs>52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Comic Sans MS</vt:lpstr>
      <vt:lpstr>Symbol</vt:lpstr>
      <vt:lpstr>Wingdings 3</vt:lpstr>
      <vt:lpstr>Ion Boardroom</vt:lpstr>
      <vt:lpstr>Information Handling -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Interpreting information from a table</vt:lpstr>
      <vt:lpstr>PowerPoint Presentation</vt:lpstr>
      <vt:lpstr>Interpreting information from a bar graph </vt:lpstr>
      <vt:lpstr>Interpreting information from a bar graph </vt:lpstr>
      <vt:lpstr>             Core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Handling - Introduction</dc:title>
  <dc:creator>Nicola Hope</dc:creator>
  <cp:lastModifiedBy>Nicola Hope</cp:lastModifiedBy>
  <cp:revision>3</cp:revision>
  <dcterms:created xsi:type="dcterms:W3CDTF">2021-01-26T12:07:57Z</dcterms:created>
  <dcterms:modified xsi:type="dcterms:W3CDTF">2021-01-28T13:22:48Z</dcterms:modified>
</cp:coreProperties>
</file>