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53" r:id="rId3"/>
    <p:sldId id="282" r:id="rId4"/>
    <p:sldId id="289" r:id="rId5"/>
    <p:sldId id="303" r:id="rId6"/>
    <p:sldId id="339" r:id="rId7"/>
    <p:sldId id="258" r:id="rId8"/>
    <p:sldId id="264" r:id="rId9"/>
    <p:sldId id="271" r:id="rId10"/>
    <p:sldId id="272" r:id="rId11"/>
    <p:sldId id="273" r:id="rId12"/>
    <p:sldId id="274" r:id="rId13"/>
    <p:sldId id="275" r:id="rId14"/>
    <p:sldId id="276" r:id="rId15"/>
    <p:sldId id="278" r:id="rId16"/>
    <p:sldId id="279" r:id="rId17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66FF"/>
    <a:srgbClr val="33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5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1BC98-874B-40BF-B700-0C7ED554E136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401E1-3B77-4636-8C0D-C8449EAAC2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063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01E1-3B77-4636-8C0D-C8449EAAC2F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24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1AC926-A5E4-470B-800F-A7085D794B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712188-F2ED-46C4-A24C-8F41C6CA13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73AB9E-0D75-4AB4-92BE-8C450CC566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14D23-41EC-4C8D-92AD-686F52CAFB7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7081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8BD566-CBC9-43EB-B325-5A94B7D855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D0E2BE-C597-476A-9CD9-7D468A7BF4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067B27-4B98-4DA9-8EA1-6BAD6BFD08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1E294-F148-45A7-A6C2-F82C37725C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169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31349D-F701-46A8-B9B9-C04EC4AE5C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831DC1-A0F5-4DA7-AE2E-F3816568EE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13A6F6-1CD4-4AA3-A8D8-7AB3F7E5A2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166EC-812A-4C9B-B5D7-F54688DFCFC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862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E9044CB-6EA7-46F0-9978-A89BC5570E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088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892635A9-13AE-4230-8117-AA2411CE80B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191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7793A8-5275-4021-A80A-D024C6C79C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0D43C3-0379-4EDB-A8F7-99FB1FAAE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839B09-498A-4F05-8562-FCC10467B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37CD2-AE5E-496C-9DDE-4CAF2AFFC0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213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894333-BFAD-443D-B916-790517B50E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1EBAE3-0C60-4367-9231-3A7328B9A6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2D7E3C-378E-4BD6-A411-745F1474F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6480A-A795-4911-A66F-FB662B51FD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4818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4E630-7EF5-4C8D-B853-B1A3A57022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AB54E-02C6-4BA1-B034-0FF1B37CA5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42113A-6105-4FD8-9371-BD2EBD076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FF0EF-F51F-4F16-99CA-444BE51E4EE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184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D07375-C779-4470-BE6C-FDB48214E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3C9CA61-92A3-43F1-8B3B-034561EA2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5DF6D61-5837-4368-9C9E-CB94C0C22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2DCE7-6A56-4930-B2E1-B864A5FF329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356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71C0D0-F139-4DA3-B88F-1FA64D296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393BDB-D64D-4867-A29B-DFF2A2C1BB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B5B5FFF-5BC3-4ED2-92EA-DFF00D5BF6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3023D-C04A-4714-B326-6ABF3715EE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278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8DE029E-DD0A-48AE-A9D6-E97348656F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6E73700-CE5E-4776-88EF-4B9FE97D19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7CF952-3E6E-4EB7-87D9-B340AFDE66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E7545-092C-421B-BD22-A9061FD9A6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4913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BF8F92-9A87-43AC-9935-DF65D43377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19DA6F-65B1-4149-9FB2-2971207320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56823-CEF5-42FF-96E9-84DB7404D6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AEEEC-F9BA-4CAA-A7F0-DA82FB9A78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923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7ADA6B-B782-4189-B25C-7E0562170B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85753-838A-4F57-B6E9-E6B8C67E69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BF85E6-8963-4C4C-B04B-882B1ABED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974C1-3A94-4719-A116-44DFCBA2C0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343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7D87F85-D5D0-4A2E-9D0B-30D6E0289F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AC17B0F-4A32-41E6-880F-3826EF5608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029CF2-6D99-4F2E-BBB7-971741D0D8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13647C5-EA09-4E6F-87D8-787A77D51A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BF0802D-5D19-4C5E-8000-6DA1B7F9389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B7DC287-43AE-41D4-9E5A-3090B2FCDDB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slide" Target="slide9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slide" Target="slide11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hyperlink" Target="http://www.dennisholmesdesigns.com/siteimages/cartoon_picture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slide" Target="slide10.xml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211F47F-B540-4AC6-BB57-1BCCFB4425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476250"/>
            <a:ext cx="7772400" cy="1439863"/>
          </a:xfrm>
          <a:solidFill>
            <a:srgbClr val="0070C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GB" altLang="en-US" sz="6000" dirty="0">
                <a:solidFill>
                  <a:schemeClr val="tx1"/>
                </a:solidFill>
                <a:latin typeface="Arial Black" panose="020B0A04020102020204" pitchFamily="34" charset="0"/>
              </a:rPr>
              <a:t>Writing</a:t>
            </a:r>
          </a:p>
        </p:txBody>
      </p:sp>
      <p:sp>
        <p:nvSpPr>
          <p:cNvPr id="2051" name="TextBox 2">
            <a:extLst>
              <a:ext uri="{FF2B5EF4-FFF2-40B4-BE49-F238E27FC236}">
                <a16:creationId xmlns:a16="http://schemas.microsoft.com/office/drawing/2014/main" id="{A731FC82-798F-42C5-B6E3-FB90B7D39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2301875"/>
            <a:ext cx="7772400" cy="426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en-US" b="1" u="sng" dirty="0"/>
              <a:t>Daily Writing Tasks</a:t>
            </a:r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800" dirty="0"/>
              <a:t>There are 5 vocabulary activities in this PowerPoint. Choose a different vocabulary activity for each day of the week.</a:t>
            </a:r>
          </a:p>
          <a:p>
            <a:pPr eaLnBrk="1" hangingPunct="1">
              <a:spcBef>
                <a:spcPct val="0"/>
              </a:spcBef>
              <a:buNone/>
            </a:pPr>
            <a:endParaRPr lang="en-GB" altLang="en-US" sz="2800" dirty="0"/>
          </a:p>
          <a:p>
            <a:pPr eaLnBrk="1" hangingPunct="1">
              <a:spcBef>
                <a:spcPct val="0"/>
              </a:spcBef>
              <a:buNone/>
            </a:pPr>
            <a:r>
              <a:rPr lang="en-GB" altLang="en-US" b="1" u="sng" dirty="0"/>
              <a:t>Main Writing Activity</a:t>
            </a:r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1100" dirty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800" dirty="0"/>
              <a:t>This week we are going to practise uplevelling sentences to make our writing more descriptive.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CD428E-9E05-4F14-9F8C-0587AD429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87" y="232568"/>
            <a:ext cx="487363" cy="487363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>
            <a:extLst>
              <a:ext uri="{FF2B5EF4-FFF2-40B4-BE49-F238E27FC236}">
                <a16:creationId xmlns:a16="http://schemas.microsoft.com/office/drawing/2014/main" id="{470C8E5B-D1E1-48C8-B7AB-386ABD871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4" t="105" r="64191" b="-105"/>
          <a:stretch>
            <a:fillRect/>
          </a:stretch>
        </p:blipFill>
        <p:spPr bwMode="auto">
          <a:xfrm>
            <a:off x="679450" y="1958975"/>
            <a:ext cx="1533525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>
            <a:extLst>
              <a:ext uri="{FF2B5EF4-FFF2-40B4-BE49-F238E27FC236}">
                <a16:creationId xmlns:a16="http://schemas.microsoft.com/office/drawing/2014/main" id="{B5008F48-BC12-459F-8953-868DDEECA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Punctuation</a:t>
            </a:r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CB7D396F-2E58-4F5E-A4B2-9D9377491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355725"/>
            <a:ext cx="763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very first step in uplevelling a sentence is making sure that it has all of the punctuation it needs, such as:</a:t>
            </a: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37755E50-6426-4D8D-999C-AA4905964D66}"/>
              </a:ext>
            </a:extLst>
          </p:cNvPr>
          <p:cNvSpPr/>
          <p:nvPr/>
        </p:nvSpPr>
        <p:spPr>
          <a:xfrm>
            <a:off x="755650" y="5327650"/>
            <a:ext cx="1238250" cy="765175"/>
          </a:xfrm>
          <a:prstGeom prst="leftArrow">
            <a:avLst/>
          </a:prstGeom>
          <a:solidFill>
            <a:srgbClr val="A6C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Back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696F7D-62A4-4B06-89A2-968921268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290763"/>
            <a:ext cx="7632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E</a:t>
            </a:r>
            <a:r>
              <a:rPr lang="en-GB" altLang="en-US" sz="2400">
                <a:solidFill>
                  <a:schemeClr val="tx1"/>
                </a:solidFill>
              </a:rPr>
              <a:t>mma and </a:t>
            </a:r>
            <a:r>
              <a:rPr lang="en-GB" altLang="en-US" sz="2400" b="1">
                <a:solidFill>
                  <a:srgbClr val="FF0000"/>
                </a:solidFill>
              </a:rPr>
              <a:t>F</a:t>
            </a:r>
            <a:r>
              <a:rPr lang="en-GB" altLang="en-US" sz="2400">
                <a:solidFill>
                  <a:schemeClr val="tx1"/>
                </a:solidFill>
              </a:rPr>
              <a:t>rank went to </a:t>
            </a:r>
            <a:r>
              <a:rPr lang="en-GB" altLang="en-US" sz="2400" b="1">
                <a:solidFill>
                  <a:srgbClr val="FF0000"/>
                </a:solidFill>
              </a:rPr>
              <a:t>L</a:t>
            </a:r>
            <a:r>
              <a:rPr lang="en-GB" altLang="en-US" sz="2400">
                <a:solidFill>
                  <a:schemeClr val="tx1"/>
                </a:solidFill>
              </a:rPr>
              <a:t>ondon</a:t>
            </a:r>
            <a:r>
              <a:rPr lang="en-GB" altLang="en-US" sz="2400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77EA9-5A2A-4086-B7AF-0EF2646ED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122613"/>
            <a:ext cx="7632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W</a:t>
            </a:r>
            <a:r>
              <a:rPr lang="en-GB" altLang="en-US" sz="2400">
                <a:solidFill>
                  <a:schemeClr val="tx1"/>
                </a:solidFill>
              </a:rPr>
              <a:t>hat time will the bus get here</a:t>
            </a:r>
            <a:r>
              <a:rPr lang="en-GB" altLang="en-US" sz="24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7E4D8D-51DA-49D5-8FCD-489F78C8D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952875"/>
            <a:ext cx="7632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I</a:t>
            </a:r>
            <a:r>
              <a:rPr lang="en-GB" altLang="en-US" sz="2400">
                <a:solidFill>
                  <a:schemeClr val="tx1"/>
                </a:solidFill>
              </a:rPr>
              <a:t> need to buy butter</a:t>
            </a:r>
            <a:r>
              <a:rPr lang="en-GB" altLang="en-US" sz="2400" b="1">
                <a:solidFill>
                  <a:srgbClr val="FF0000"/>
                </a:solidFill>
              </a:rPr>
              <a:t>,</a:t>
            </a:r>
            <a:r>
              <a:rPr lang="en-GB" altLang="en-US" sz="2400">
                <a:solidFill>
                  <a:schemeClr val="tx1"/>
                </a:solidFill>
              </a:rPr>
              <a:t> sugar and milk</a:t>
            </a:r>
            <a:r>
              <a:rPr lang="en-GB" altLang="en-US" sz="2400" b="1">
                <a:solidFill>
                  <a:srgbClr val="FF0000"/>
                </a:solidFill>
              </a:rPr>
              <a:t>.</a:t>
            </a:r>
            <a:r>
              <a:rPr lang="en-GB" altLang="en-US" sz="2400">
                <a:solidFill>
                  <a:schemeClr val="tx1"/>
                </a:solidFill>
              </a:rPr>
              <a:t> </a:t>
            </a:r>
            <a:endParaRPr lang="en-GB" altLang="en-US" sz="2400" b="1">
              <a:solidFill>
                <a:srgbClr val="C00000"/>
              </a:solidFill>
            </a:endParaRPr>
          </a:p>
        </p:txBody>
      </p:sp>
      <p:pic>
        <p:nvPicPr>
          <p:cNvPr id="11273" name="Picture 9">
            <a:extLst>
              <a:ext uri="{FF2B5EF4-FFF2-40B4-BE49-F238E27FC236}">
                <a16:creationId xmlns:a16="http://schemas.microsoft.com/office/drawing/2014/main" id="{33A4EF9C-553D-46C3-AF86-C35FC7A26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9" t="-3198" r="-1582" b="-784"/>
          <a:stretch>
            <a:fillRect/>
          </a:stretch>
        </p:blipFill>
        <p:spPr bwMode="auto">
          <a:xfrm>
            <a:off x="6850063" y="1679575"/>
            <a:ext cx="1533525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D6DF636-0918-48BC-A2D2-07BF6A4497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43"/>
    </mc:Choice>
    <mc:Fallback>
      <p:transition spd="slow" advTm="7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11740" x="2165350" y="6311900"/>
          <p14:tracePt t="11973" x="1716088" y="6221413"/>
          <p14:tracePt t="11986" x="1827213" y="5897563"/>
          <p14:tracePt t="11987" x="1946275" y="5600700"/>
          <p14:tracePt t="11994" x="2098675" y="5268913"/>
          <p14:tracePt t="12001" x="2200275" y="4997450"/>
          <p14:tracePt t="12007" x="2328863" y="4749800"/>
          <p14:tracePt t="12016" x="2438400" y="4452938"/>
          <p14:tracePt t="12021" x="2532063" y="4189413"/>
          <p14:tracePt t="12031" x="2633663" y="3943350"/>
          <p14:tracePt t="12034" x="2752725" y="3671888"/>
          <p14:tracePt t="12043" x="2855913" y="3408363"/>
          <p14:tracePt t="12050" x="2965450" y="3160713"/>
          <p14:tracePt t="12055" x="3067050" y="2889250"/>
          <p14:tracePt t="12065" x="3160713" y="2676525"/>
          <p14:tracePt t="12070" x="3238500" y="2463800"/>
          <p14:tracePt t="12082" x="3279775" y="2319338"/>
          <p14:tracePt t="12084" x="3314700" y="2217738"/>
          <p14:tracePt t="12090" x="3340100" y="2124075"/>
          <p14:tracePt t="12099" x="3348038" y="2065338"/>
          <p14:tracePt t="12104" x="3348038" y="2005013"/>
          <p14:tracePt t="12112" x="3348038" y="1963738"/>
          <p14:tracePt t="12120" x="3348038" y="1946275"/>
          <p14:tracePt t="12125" x="3348038" y="1920875"/>
          <p14:tracePt t="12132" x="3348038" y="1903413"/>
          <p14:tracePt t="12141" x="3348038" y="1895475"/>
          <p14:tracePt t="12148" x="3348038" y="1885950"/>
          <p14:tracePt t="12153" x="3348038" y="1878013"/>
          <p14:tracePt t="12160" x="3348038" y="1870075"/>
          <p14:tracePt t="12182" x="3348038" y="1860550"/>
          <p14:tracePt t="12452" x="3330575" y="1860550"/>
          <p14:tracePt t="12459" x="3297238" y="1870075"/>
          <p14:tracePt t="12466" x="3263900" y="1885950"/>
          <p14:tracePt t="12474" x="3228975" y="1895475"/>
          <p14:tracePt t="12481" x="3203575" y="1903413"/>
          <p14:tracePt t="12486" x="3178175" y="1920875"/>
          <p14:tracePt t="12492" x="3160713" y="1920875"/>
          <p14:tracePt t="12503" x="3144838" y="1928813"/>
          <p14:tracePt t="12507" x="3119438" y="1938338"/>
          <p14:tracePt t="12514" x="3109913" y="1938338"/>
          <p14:tracePt t="12520" x="3094038" y="1946275"/>
          <p14:tracePt t="12527" x="3084513" y="1946275"/>
          <p14:tracePt t="12535" x="3084513" y="1954213"/>
          <p14:tracePt t="12542" x="3076575" y="1954213"/>
          <p14:tracePt t="12551" x="3067050" y="1963738"/>
          <p14:tracePt t="12563" x="3059113" y="1963738"/>
          <p14:tracePt t="12570" x="3059113" y="1971675"/>
          <p14:tracePt t="12575" x="3051175" y="1971675"/>
          <p14:tracePt t="12582" x="3041650" y="1979613"/>
          <p14:tracePt t="12598" x="3033713" y="1989138"/>
          <p14:tracePt t="12604" x="3033713" y="1997075"/>
          <p14:tracePt t="12612" x="3025775" y="1997075"/>
          <p14:tracePt t="12619" x="3016250" y="2005013"/>
          <p14:tracePt t="12646" x="3008313" y="2005013"/>
          <p14:tracePt t="12653" x="3008313" y="2014538"/>
          <p14:tracePt t="12659" x="3000375" y="2014538"/>
          <p14:tracePt t="12694" x="2990850" y="2014538"/>
          <p14:tracePt t="12702" x="2982913" y="2014538"/>
          <p14:tracePt t="12715" x="2974975" y="2014538"/>
          <p14:tracePt t="12730" x="2965450" y="2014538"/>
          <p14:tracePt t="12736" x="2957513" y="2014538"/>
          <p14:tracePt t="12751" x="2940050" y="2014538"/>
          <p14:tracePt t="12756" x="2922588" y="2014538"/>
          <p14:tracePt t="12765" x="2906713" y="2005013"/>
          <p14:tracePt t="12770" x="2889250" y="2005013"/>
          <p14:tracePt t="12777" x="2863850" y="2005013"/>
          <p14:tracePt t="12785" x="2846388" y="2005013"/>
          <p14:tracePt t="12791" x="2813050" y="1997075"/>
          <p14:tracePt t="12799" x="2787650" y="1997075"/>
          <p14:tracePt t="12805" x="2770188" y="1997075"/>
          <p14:tracePt t="12812" x="2736850" y="1997075"/>
          <p14:tracePt t="12819" x="2701925" y="1997075"/>
          <p14:tracePt t="12825" x="2676525" y="1997075"/>
          <p14:tracePt t="12832" x="2643188" y="2005013"/>
          <p14:tracePt t="12839" x="2617788" y="2005013"/>
          <p14:tracePt t="12849" x="2592388" y="2014538"/>
          <p14:tracePt t="12853" x="2566988" y="2022475"/>
          <p14:tracePt t="12860" x="2541588" y="2030413"/>
          <p14:tracePt t="12868" x="2532063" y="2039938"/>
          <p14:tracePt t="12874" x="2506663" y="2055813"/>
          <p14:tracePt t="12882" x="2489200" y="2065338"/>
          <p14:tracePt t="12891" x="2473325" y="2073275"/>
          <p14:tracePt t="12896" x="2463800" y="2073275"/>
          <p14:tracePt t="12905" x="2447925" y="2090738"/>
          <p14:tracePt t="12909" x="2438400" y="2098675"/>
          <p14:tracePt t="12917" x="2438400" y="2108200"/>
          <p14:tracePt t="12923" x="2430463" y="2116138"/>
          <p14:tracePt t="12931" x="2413000" y="2133600"/>
          <p14:tracePt t="12937" x="2405063" y="2141538"/>
          <p14:tracePt t="12943" x="2397125" y="2159000"/>
          <p14:tracePt t="12952" x="2387600" y="2174875"/>
          <p14:tracePt t="12957" x="2379663" y="2192338"/>
          <p14:tracePt t="12965" x="2371725" y="2209800"/>
          <p14:tracePt t="12970" x="2362200" y="2227263"/>
          <p14:tracePt t="12981" x="2354263" y="2243138"/>
          <p14:tracePt t="12985" x="2354263" y="2252663"/>
          <p14:tracePt t="12991" x="2344738" y="2268538"/>
          <p14:tracePt t="13001" x="2344738" y="2286000"/>
          <p14:tracePt t="13005" x="2344738" y="2311400"/>
          <p14:tracePt t="13014" x="2336800" y="2319338"/>
          <p14:tracePt t="13020" x="2336800" y="2336800"/>
          <p14:tracePt t="13026" x="2336800" y="2344738"/>
          <p14:tracePt t="13035" x="2328863" y="2371725"/>
          <p14:tracePt t="13040" x="2328863" y="2387600"/>
          <p14:tracePt t="13048" x="2319338" y="2413000"/>
          <p14:tracePt t="13054" x="2319338" y="2430463"/>
          <p14:tracePt t="13063" x="2311400" y="2455863"/>
          <p14:tracePt t="13069" x="2311400" y="2481263"/>
          <p14:tracePt t="13075" x="2311400" y="2498725"/>
          <p14:tracePt t="13082" x="2311400" y="2516188"/>
          <p14:tracePt t="13089" x="2311400" y="2541588"/>
          <p14:tracePt t="13098" x="2311400" y="2549525"/>
          <p14:tracePt t="13104" x="2311400" y="2566988"/>
          <p14:tracePt t="13119" x="2311400" y="2582863"/>
          <p14:tracePt t="13123" x="2311400" y="2592388"/>
          <p14:tracePt t="13132" x="2311400" y="2600325"/>
          <p14:tracePt t="13137" x="2311400" y="2617788"/>
          <p14:tracePt t="13145" x="2311400" y="2625725"/>
          <p14:tracePt t="13153" x="2311400" y="2633663"/>
          <p14:tracePt t="13159" x="2311400" y="2651125"/>
          <p14:tracePt t="13165" x="2319338" y="2651125"/>
          <p14:tracePt t="13172" x="2319338" y="2668588"/>
          <p14:tracePt t="13181" x="2319338" y="2676525"/>
          <p14:tracePt t="13186" x="2319338" y="2686050"/>
          <p14:tracePt t="13193" x="2328863" y="2693988"/>
          <p14:tracePt t="13202" x="2328863" y="2701925"/>
          <p14:tracePt t="13214" x="2328863" y="2711450"/>
          <p14:tracePt t="13221" x="2336800" y="2719388"/>
          <p14:tracePt t="13236" x="2336800" y="2727325"/>
          <p14:tracePt t="13242" x="2344738" y="2736850"/>
          <p14:tracePt t="13251" x="2354263" y="2744788"/>
          <p14:tracePt t="13264" x="2362200" y="2744788"/>
          <p14:tracePt t="13270" x="2371725" y="2752725"/>
          <p14:tracePt t="13276" x="2379663" y="2752725"/>
          <p14:tracePt t="13283" x="2397125" y="2762250"/>
          <p14:tracePt t="13291" x="2430463" y="2762250"/>
          <p14:tracePt t="13299" x="2447925" y="2762250"/>
          <p14:tracePt t="13304" x="2473325" y="2762250"/>
          <p14:tracePt t="13312" x="2498725" y="2752725"/>
          <p14:tracePt t="13319" x="2524125" y="2744788"/>
          <p14:tracePt t="13324" x="2549525" y="2736850"/>
          <p14:tracePt t="13332" x="2582863" y="2727325"/>
          <p14:tracePt t="13338" x="2617788" y="2719388"/>
          <p14:tracePt t="13347" x="2643188" y="2701925"/>
          <p14:tracePt t="13353" x="2676525" y="2693988"/>
          <p14:tracePt t="13360" x="2693988" y="2686050"/>
          <p14:tracePt t="13368" x="2711450" y="2676525"/>
          <p14:tracePt t="13373" x="2727325" y="2668588"/>
          <p14:tracePt t="13382" x="2744788" y="2660650"/>
          <p14:tracePt t="13387" x="2744788" y="2651125"/>
          <p14:tracePt t="13396" x="2752725" y="2651125"/>
          <p14:tracePt t="13403" x="2762250" y="2643188"/>
          <p14:tracePt t="13408" x="2770188" y="2633663"/>
          <p14:tracePt t="13415" x="2770188" y="2625725"/>
          <p14:tracePt t="13431" x="2778125" y="2625725"/>
          <p14:tracePt t="13436" x="2787650" y="2617788"/>
          <p14:tracePt t="13442" x="2787650" y="2608263"/>
          <p14:tracePt t="13456" x="2787650" y="2600325"/>
          <p14:tracePt t="13464" x="2795588" y="2592388"/>
          <p14:tracePt t="13471" x="2795588" y="2582863"/>
          <p14:tracePt t="13485" x="2805113" y="2574925"/>
          <p14:tracePt t="13491" x="2805113" y="2557463"/>
          <p14:tracePt t="13500" x="2813050" y="2557463"/>
          <p14:tracePt t="13506" x="2813050" y="2541588"/>
          <p14:tracePt t="13513" x="2813050" y="2532063"/>
          <p14:tracePt t="13520" x="2813050" y="2506663"/>
          <p14:tracePt t="13525" x="2813050" y="2489200"/>
          <p14:tracePt t="13532" x="2820988" y="2455863"/>
          <p14:tracePt t="13539" x="2820988" y="2438400"/>
          <p14:tracePt t="13548" x="2820988" y="2422525"/>
          <p14:tracePt t="13553" x="2820988" y="2405063"/>
          <p14:tracePt t="13563" x="2820988" y="2379663"/>
          <p14:tracePt t="13569" x="2820988" y="2362200"/>
          <p14:tracePt t="13574" x="2813050" y="2344738"/>
          <p14:tracePt t="13582" x="2805113" y="2336800"/>
          <p14:tracePt t="13588" x="2787650" y="2319338"/>
          <p14:tracePt t="13596" x="2778125" y="2311400"/>
          <p14:tracePt t="13603" x="2770188" y="2303463"/>
          <p14:tracePt t="13609" x="2752725" y="2293938"/>
          <p14:tracePt t="13617" x="2736850" y="2278063"/>
          <p14:tracePt t="13623" x="2727325" y="2268538"/>
          <p14:tracePt t="13630" x="2711450" y="2260600"/>
          <p14:tracePt t="13636" x="2686050" y="2243138"/>
          <p14:tracePt t="13643" x="2668588" y="2235200"/>
          <p14:tracePt t="13651" x="2651125" y="2217738"/>
          <p14:tracePt t="13657" x="2633663" y="2209800"/>
          <p14:tracePt t="13665" x="2617788" y="2200275"/>
          <p14:tracePt t="13671" x="2600325" y="2192338"/>
          <p14:tracePt t="13681" x="2592388" y="2174875"/>
          <p14:tracePt t="13686" x="2574925" y="2174875"/>
          <p14:tracePt t="13692" x="2566988" y="2174875"/>
          <p14:tracePt t="13701" x="2557463" y="2166938"/>
          <p14:tracePt t="13706" x="2549525" y="2159000"/>
          <p14:tracePt t="13721" x="2541588" y="2159000"/>
          <p14:tracePt t="13727" x="2532063" y="2149475"/>
          <p14:tracePt t="13749" x="2524125" y="2149475"/>
          <p14:tracePt t="13763" x="2516188" y="2149475"/>
          <p14:tracePt t="13775" x="2506663" y="2149475"/>
          <p14:tracePt t="13783" x="2498725" y="2159000"/>
          <p14:tracePt t="13797" x="2481263" y="2174875"/>
          <p14:tracePt t="13803" x="2473325" y="2200275"/>
          <p14:tracePt t="13812" x="2463800" y="2200275"/>
          <p14:tracePt t="13818" x="2463800" y="2217738"/>
          <p14:tracePt t="13824" x="2463800" y="2227263"/>
          <p14:tracePt t="13832" x="2455863" y="2227263"/>
          <p14:tracePt t="13846" x="2447925" y="2235200"/>
          <p14:tracePt t="13853" x="2447925" y="2243138"/>
          <p14:tracePt t="13859" x="2438400" y="2243138"/>
          <p14:tracePt t="13868" x="2438400" y="2252663"/>
          <p14:tracePt t="13914" x="2447925" y="2252663"/>
          <p14:tracePt t="13921" x="2455863" y="2252663"/>
          <p14:tracePt t="13930" x="2463800" y="2260600"/>
          <p14:tracePt t="13937" x="2489200" y="2260600"/>
          <p14:tracePt t="13941" x="2524125" y="2268538"/>
          <p14:tracePt t="13951" x="2549525" y="2278063"/>
          <p14:tracePt t="13955" x="2600325" y="2278063"/>
          <p14:tracePt t="13964" x="2643188" y="2286000"/>
          <p14:tracePt t="13970" x="2719388" y="2293938"/>
          <p14:tracePt t="13976" x="2787650" y="2311400"/>
          <p14:tracePt t="13984" x="2871788" y="2319338"/>
          <p14:tracePt t="13990" x="2965450" y="2328863"/>
          <p14:tracePt t="13999" x="3033713" y="2328863"/>
          <p14:tracePt t="14004" x="3109913" y="2354263"/>
          <p14:tracePt t="14013" x="3186113" y="2371725"/>
          <p14:tracePt t="14019" x="3271838" y="2379663"/>
          <p14:tracePt t="14024" x="3373438" y="2413000"/>
          <p14:tracePt t="14032" x="3449638" y="2438400"/>
          <p14:tracePt t="14039" x="3527425" y="2473325"/>
          <p14:tracePt t="14047" x="3586163" y="2489200"/>
          <p14:tracePt t="14053" x="3646488" y="2524125"/>
          <p14:tracePt t="14060" x="3697288" y="2541588"/>
          <p14:tracePt t="14066" x="3730625" y="2566988"/>
          <p14:tracePt t="14073" x="3773488" y="2600325"/>
          <p14:tracePt t="14082" x="3806825" y="2617788"/>
          <p14:tracePt t="14087" x="3824288" y="2625725"/>
          <p14:tracePt t="14096" x="3849688" y="2633663"/>
          <p14:tracePt t="14102" x="3875088" y="2633663"/>
          <p14:tracePt t="14112" x="3892550" y="2643188"/>
          <p14:tracePt t="14115" x="3900488" y="2651125"/>
          <p14:tracePt t="14123" x="3908425" y="2651125"/>
          <p14:tracePt t="14131" x="3917950" y="2651125"/>
          <p14:tracePt t="14137" x="3925888" y="2651125"/>
          <p14:tracePt t="14142" x="3943350" y="2651125"/>
          <p14:tracePt t="14157" x="3951288" y="2651125"/>
          <p14:tracePt t="14164" x="3960813" y="2651125"/>
          <p14:tracePt t="14171" x="3968750" y="2651125"/>
          <p14:tracePt t="14186" x="3976688" y="2651125"/>
          <p14:tracePt t="14191" x="3986213" y="2651125"/>
          <p14:tracePt t="14206" x="3994150" y="2651125"/>
          <p14:tracePt t="14215" x="4002088" y="2643188"/>
          <p14:tracePt t="14220" x="4011613" y="2633663"/>
          <p14:tracePt t="14235" x="4019550" y="2625725"/>
          <p14:tracePt t="14240" x="4027488" y="2600325"/>
          <p14:tracePt t="14249" x="4044950" y="2574925"/>
          <p14:tracePt t="14254" x="4062413" y="2557463"/>
          <p14:tracePt t="14263" x="4070350" y="2532063"/>
          <p14:tracePt t="14270" x="4087813" y="2506663"/>
          <p14:tracePt t="14275" x="4095750" y="2481263"/>
          <p14:tracePt t="14282" x="4095750" y="2463800"/>
          <p14:tracePt t="14290" x="4095750" y="2447925"/>
          <p14:tracePt t="14299" x="4095750" y="2422525"/>
          <p14:tracePt t="14303" x="4095750" y="2405063"/>
          <p14:tracePt t="14311" x="4095750" y="2387600"/>
          <p14:tracePt t="14319" x="4095750" y="2371725"/>
          <p14:tracePt t="14323" x="4095750" y="2362200"/>
          <p14:tracePt t="14331" x="4095750" y="2344738"/>
          <p14:tracePt t="14337" x="4095750" y="2336800"/>
          <p14:tracePt t="14345" x="4095750" y="2328863"/>
          <p14:tracePt t="14353" x="4095750" y="2319338"/>
          <p14:tracePt t="14358" x="4095750" y="2311400"/>
          <p14:tracePt t="14365" x="4095750" y="2303463"/>
          <p14:tracePt t="14372" x="4095750" y="2293938"/>
          <p14:tracePt t="14387" x="4095750" y="2286000"/>
          <p14:tracePt t="14393" x="4095750" y="2278063"/>
          <p14:tracePt t="14401" x="4095750" y="2268538"/>
          <p14:tracePt t="14406" x="4095750" y="2260600"/>
          <p14:tracePt t="14415" x="4095750" y="2252663"/>
          <p14:tracePt t="14421" x="4095750" y="2243138"/>
          <p14:tracePt t="14435" x="4087813" y="2235200"/>
          <p14:tracePt t="14441" x="4087813" y="2227263"/>
          <p14:tracePt t="14455" x="4079875" y="2227263"/>
          <p14:tracePt t="14463" x="4070350" y="2217738"/>
          <p14:tracePt t="14470" x="4062413" y="2209800"/>
          <p14:tracePt t="14476" x="4062413" y="2200275"/>
          <p14:tracePt t="14484" x="4052888" y="2200275"/>
          <p14:tracePt t="14491" x="4044950" y="2200275"/>
          <p14:tracePt t="14504" x="4019550" y="2192338"/>
          <p14:tracePt t="14512" x="4002088" y="2192338"/>
          <p14:tracePt t="14519" x="3994150" y="2192338"/>
          <p14:tracePt t="14524" x="3968750" y="2192338"/>
          <p14:tracePt t="14533" x="3951288" y="2192338"/>
          <p14:tracePt t="14539" x="3935413" y="2200275"/>
          <p14:tracePt t="14547" x="3908425" y="2209800"/>
          <p14:tracePt t="14552" x="3892550" y="2217738"/>
          <p14:tracePt t="14559" x="3867150" y="2235200"/>
          <p14:tracePt t="14567" x="3857625" y="2252663"/>
          <p14:tracePt t="14572" x="3832225" y="2268538"/>
          <p14:tracePt t="14581" x="3816350" y="2286000"/>
          <p14:tracePt t="14587" x="3798888" y="2293938"/>
          <p14:tracePt t="14595" x="3790950" y="2303463"/>
          <p14:tracePt t="14602" x="3781425" y="2311400"/>
          <p14:tracePt t="14607" x="3763963" y="2319338"/>
          <p14:tracePt t="14624" x="3756025" y="2319338"/>
          <p14:tracePt t="14632" x="3748088" y="2328863"/>
          <p14:tracePt t="14637" x="3738563" y="2336800"/>
          <p14:tracePt t="14651" x="3738563" y="2344738"/>
          <p14:tracePt t="14657" x="3730625" y="2344738"/>
          <p14:tracePt t="14665" x="3722688" y="2344738"/>
          <p14:tracePt t="14669" x="3722688" y="2354263"/>
          <p14:tracePt t="14680" x="3722688" y="2362200"/>
          <p14:tracePt t="14691" x="3713163" y="2362200"/>
          <p14:tracePt t="14699" x="3713163" y="2371725"/>
          <p14:tracePt t="14705" x="3705225" y="2379663"/>
          <p14:tracePt t="14716" x="3705225" y="2387600"/>
          <p14:tracePt t="14720" x="3705225" y="2397125"/>
          <p14:tracePt t="14725" x="3697288" y="2405063"/>
          <p14:tracePt t="14740" x="3697288" y="2422525"/>
          <p14:tracePt t="14748" x="3697288" y="2438400"/>
          <p14:tracePt t="14754" x="3697288" y="2447925"/>
          <p14:tracePt t="14761" x="3697288" y="2455863"/>
          <p14:tracePt t="14769" x="3697288" y="2463800"/>
          <p14:tracePt t="14775" x="3697288" y="2489200"/>
          <p14:tracePt t="14783" x="3697288" y="2506663"/>
          <p14:tracePt t="14789" x="3697288" y="2524125"/>
          <p14:tracePt t="14796" x="3697288" y="2541588"/>
          <p14:tracePt t="14803" x="3697288" y="2566988"/>
          <p14:tracePt t="14809" x="3705225" y="2566988"/>
          <p14:tracePt t="14817" x="3705225" y="2574925"/>
          <p14:tracePt t="14822" x="3713163" y="2592388"/>
          <p14:tracePt t="14837" x="3722688" y="2600325"/>
          <p14:tracePt t="14845" x="3722688" y="2617788"/>
          <p14:tracePt t="14857" x="3722688" y="2625725"/>
          <p14:tracePt t="14867" x="3722688" y="2633663"/>
          <p14:tracePt t="14871" x="3730625" y="2643188"/>
          <p14:tracePt t="14880" x="3730625" y="2651125"/>
          <p14:tracePt t="14887" x="3730625" y="2660650"/>
          <p14:tracePt t="14903" x="3730625" y="2676525"/>
          <p14:tracePt t="14906" x="3738563" y="2686050"/>
          <p14:tracePt t="14921" x="3748088" y="2701925"/>
          <p14:tracePt t="14927" x="3748088" y="2711450"/>
          <p14:tracePt t="14940" x="3748088" y="2719388"/>
          <p14:tracePt t="14952" x="3748088" y="2727325"/>
          <p14:tracePt t="14954" x="3756025" y="2736850"/>
          <p14:tracePt t="14963" x="3763963" y="2736850"/>
          <p14:tracePt t="14975" x="3763963" y="2744788"/>
          <p14:tracePt t="14983" x="3773488" y="2752725"/>
          <p14:tracePt t="14990" x="3781425" y="2752725"/>
          <p14:tracePt t="14997" x="3790950" y="2762250"/>
          <p14:tracePt t="15003" x="3790950" y="2770188"/>
          <p14:tracePt t="15018" x="3806825" y="2778125"/>
          <p14:tracePt t="15024" x="3816350" y="2778125"/>
          <p14:tracePt t="15031" x="3816350" y="2787650"/>
          <p14:tracePt t="15038" x="3832225" y="2795588"/>
          <p14:tracePt t="15053" x="3849688" y="2805113"/>
          <p14:tracePt t="15059" x="3867150" y="2805113"/>
          <p14:tracePt t="15074" x="3883025" y="2805113"/>
          <p14:tracePt t="15083" x="3892550" y="2805113"/>
          <p14:tracePt t="15087" x="3900488" y="2805113"/>
          <p14:tracePt t="15093" x="3917950" y="2805113"/>
          <p14:tracePt t="15101" x="3925888" y="2805113"/>
          <p14:tracePt t="15107" x="3935413" y="2805113"/>
          <p14:tracePt t="15117" x="3951288" y="2795588"/>
          <p14:tracePt t="15129" x="3968750" y="2795588"/>
          <p14:tracePt t="15135" x="3976688" y="2787650"/>
          <p14:tracePt t="15142" x="3976688" y="2778125"/>
          <p14:tracePt t="15148" x="3994150" y="2778125"/>
          <p14:tracePt t="15155" x="4002088" y="2770188"/>
          <p14:tracePt t="15165" x="4002088" y="2762250"/>
          <p14:tracePt t="15171" x="4011613" y="2762250"/>
          <p14:tracePt t="15178" x="4027488" y="2744788"/>
          <p14:tracePt t="15185" x="4027488" y="2736850"/>
          <p14:tracePt t="15191" x="4037013" y="2736850"/>
          <p14:tracePt t="15199" x="4044950" y="2719388"/>
          <p14:tracePt t="15204" x="4062413" y="2711450"/>
          <p14:tracePt t="15212" x="4062413" y="2701925"/>
          <p14:tracePt t="15219" x="4070350" y="2701925"/>
          <p14:tracePt t="15225" x="4079875" y="2686050"/>
          <p14:tracePt t="15232" x="4087813" y="2660650"/>
          <p14:tracePt t="15239" x="4105275" y="2643188"/>
          <p14:tracePt t="15247" x="4121150" y="2608263"/>
          <p14:tracePt t="15253" x="4121150" y="2582863"/>
          <p14:tracePt t="15259" x="4130675" y="2549525"/>
          <p14:tracePt t="15268" x="4130675" y="2516188"/>
          <p14:tracePt t="15273" x="4138613" y="2481263"/>
          <p14:tracePt t="15281" x="4138613" y="2473325"/>
          <p14:tracePt t="15287" x="4138613" y="2447925"/>
          <p14:tracePt t="15296" x="4138613" y="2430463"/>
          <p14:tracePt t="15302" x="4138613" y="2413000"/>
          <p14:tracePt t="15308" x="4138613" y="2397125"/>
          <p14:tracePt t="15316" x="4138613" y="2387600"/>
          <p14:tracePt t="15322" x="4138613" y="2371725"/>
          <p14:tracePt t="15332" x="4138613" y="2362200"/>
          <p14:tracePt t="15337" x="4138613" y="2354263"/>
          <p14:tracePt t="15345" x="4130675" y="2344738"/>
          <p14:tracePt t="15352" x="4130675" y="2328863"/>
          <p14:tracePt t="15357" x="4121150" y="2328863"/>
          <p14:tracePt t="15365" x="4121150" y="2319338"/>
          <p14:tracePt t="15371" x="4121150" y="2311400"/>
          <p14:tracePt t="15385" x="4113213" y="2303463"/>
          <p14:tracePt t="15400" x="4105275" y="2293938"/>
          <p14:tracePt t="15414" x="4095750" y="2286000"/>
          <p14:tracePt t="15781" x="4171950" y="2311400"/>
          <p14:tracePt t="15787" x="4308475" y="2387600"/>
          <p14:tracePt t="15796" x="4419600" y="2430463"/>
          <p14:tracePt t="15803" x="4538663" y="2489200"/>
          <p14:tracePt t="15809" x="4630738" y="2524125"/>
          <p14:tracePt t="15816" x="4716463" y="2566988"/>
          <p14:tracePt t="15822" x="4792663" y="2600325"/>
          <p14:tracePt t="15832" x="4860925" y="2633663"/>
          <p14:tracePt t="15836" x="4903788" y="2660650"/>
          <p14:tracePt t="15842" x="4954588" y="2693988"/>
          <p14:tracePt t="15850" x="4997450" y="2719388"/>
          <p14:tracePt t="15857" x="5030788" y="2744788"/>
          <p14:tracePt t="15865" x="5064125" y="2762250"/>
          <p14:tracePt t="15873" x="5099050" y="2778125"/>
          <p14:tracePt t="15879" x="5124450" y="2795588"/>
          <p14:tracePt t="15885" x="5157788" y="2813050"/>
          <p14:tracePt t="15892" x="5183188" y="2830513"/>
          <p14:tracePt t="15901" x="5200650" y="2838450"/>
          <p14:tracePt t="15905" x="5218113" y="2855913"/>
          <p14:tracePt t="15914" x="5235575" y="2863850"/>
          <p14:tracePt t="15919" x="5260975" y="2863850"/>
          <p14:tracePt t="15926" x="5276850" y="2871788"/>
          <p14:tracePt t="15933" x="5294313" y="2881313"/>
          <p14:tracePt t="15940" x="5319713" y="2881313"/>
          <p14:tracePt t="15949" x="5345113" y="2881313"/>
          <p14:tracePt t="15954" x="5362575" y="2881313"/>
          <p14:tracePt t="15962" x="5380038" y="2889250"/>
          <p14:tracePt t="15969" x="5405438" y="2889250"/>
          <p14:tracePt t="15974" x="5421313" y="2889250"/>
          <p14:tracePt t="15984" x="5446713" y="2889250"/>
          <p14:tracePt t="15989" x="5472113" y="2889250"/>
          <p14:tracePt t="16000" x="5489575" y="2889250"/>
          <p14:tracePt t="16003" x="5507038" y="2889250"/>
          <p14:tracePt t="16010" x="5524500" y="2889250"/>
          <p14:tracePt t="16017" x="5532438" y="2889250"/>
          <p14:tracePt t="16023" x="5549900" y="2889250"/>
          <p14:tracePt t="16031" x="5565775" y="2889250"/>
          <p14:tracePt t="16037" x="5575300" y="2881313"/>
          <p14:tracePt t="16046" x="5591175" y="2871788"/>
          <p14:tracePt t="16058" x="5600700" y="2871788"/>
          <p14:tracePt t="16064" x="5600700" y="2863850"/>
          <p14:tracePt t="16072" x="5608638" y="2863850"/>
          <p14:tracePt t="16081" x="5616575" y="2855913"/>
          <p14:tracePt t="16086" x="5626100" y="2855913"/>
          <p14:tracePt t="16106" x="5634038" y="2855913"/>
          <p14:tracePt t="16114" x="5641975" y="2846388"/>
          <p14:tracePt t="16130" x="5651500" y="2838450"/>
          <p14:tracePt t="16135" x="5659438" y="2838450"/>
          <p14:tracePt t="16155" x="5668963" y="2838450"/>
          <p14:tracePt t="16163" x="5676900" y="2830513"/>
          <p14:tracePt t="16170" x="5684838" y="2830513"/>
          <p14:tracePt t="16175" x="5684838" y="2820988"/>
          <p14:tracePt t="16182" x="5694363" y="2820988"/>
          <p14:tracePt t="16189" x="5702300" y="2820988"/>
          <p14:tracePt t="16197" x="5710238" y="2813050"/>
          <p14:tracePt t="16204" x="5719763" y="2813050"/>
          <p14:tracePt t="16212" x="5727700" y="2805113"/>
          <p14:tracePt t="16224" x="5745163" y="2795588"/>
          <p14:tracePt t="16233" x="5753100" y="2787650"/>
          <p14:tracePt t="16247" x="5761038" y="2778125"/>
          <p14:tracePt t="16253" x="5778500" y="2770188"/>
          <p14:tracePt t="16267" x="5788025" y="2770188"/>
          <p14:tracePt t="16272" x="5803900" y="2762250"/>
          <p14:tracePt t="16281" x="5803900" y="2752725"/>
          <p14:tracePt t="16287" x="5813425" y="2744788"/>
          <p14:tracePt t="16301" x="5821363" y="2736850"/>
          <p14:tracePt t="16306" x="5829300" y="2736850"/>
          <p14:tracePt t="16314" x="5829300" y="2727325"/>
          <p14:tracePt t="16329" x="5838825" y="2719388"/>
          <p14:tracePt t="16335" x="5838825" y="2711450"/>
          <p14:tracePt t="16342" x="5846763" y="2701925"/>
          <p14:tracePt t="16349" x="5846763" y="2693988"/>
          <p14:tracePt t="16355" x="5846763" y="2686050"/>
          <p14:tracePt t="16363" x="5854700" y="2676525"/>
          <p14:tracePt t="16369" x="5854700" y="2668588"/>
          <p14:tracePt t="16376" x="5864225" y="2660650"/>
          <p14:tracePt t="16384" x="5864225" y="2651125"/>
          <p14:tracePt t="16397" x="5872163" y="2633663"/>
          <p14:tracePt t="16404" x="5872163" y="2625725"/>
          <p14:tracePt t="16412" x="5872163" y="2617788"/>
          <p14:tracePt t="16418" x="5872163" y="2600325"/>
          <p14:tracePt t="16424" x="5880100" y="2582863"/>
          <p14:tracePt t="16431" x="5880100" y="2566988"/>
          <p14:tracePt t="16438" x="5880100" y="2541588"/>
          <p14:tracePt t="16447" x="5880100" y="2532063"/>
          <p14:tracePt t="16452" x="5880100" y="2516188"/>
          <p14:tracePt t="16459" x="5880100" y="2489200"/>
          <p14:tracePt t="16473" x="5880100" y="2473325"/>
          <p14:tracePt t="16482" x="5880100" y="2463800"/>
          <p14:tracePt t="16487" x="5880100" y="2447925"/>
          <p14:tracePt t="16495" x="5880100" y="2430463"/>
          <p14:tracePt t="16503" x="5880100" y="2422525"/>
          <p14:tracePt t="16507" x="5880100" y="2405063"/>
          <p14:tracePt t="16514" x="5880100" y="2397125"/>
          <p14:tracePt t="16522" x="5872163" y="2387600"/>
          <p14:tracePt t="16532" x="5872163" y="2371725"/>
          <p14:tracePt t="16536" x="5872163" y="2362200"/>
          <p14:tracePt t="16542" x="5864225" y="2354263"/>
          <p14:tracePt t="16550" x="5854700" y="2344738"/>
          <p14:tracePt t="16564" x="5854700" y="2336800"/>
          <p14:tracePt t="16579" x="5846763" y="2328863"/>
          <p14:tracePt t="16585" x="5838825" y="2319338"/>
          <p14:tracePt t="16605" x="5829300" y="2311400"/>
          <p14:tracePt t="16615" x="5821363" y="2303463"/>
          <p14:tracePt t="16619" x="5813425" y="2293938"/>
          <p14:tracePt t="16640" x="5803900" y="2293938"/>
          <p14:tracePt t="16647" x="5795963" y="2286000"/>
          <p14:tracePt t="16662" x="5788025" y="2286000"/>
          <p14:tracePt t="16668" x="5778500" y="2286000"/>
          <p14:tracePt t="16673" x="5770563" y="2286000"/>
          <p14:tracePt t="16684" x="5761038" y="2286000"/>
          <p14:tracePt t="16689" x="5753100" y="2286000"/>
          <p14:tracePt t="16696" x="5745163" y="2286000"/>
          <p14:tracePt t="16702" x="5735638" y="2286000"/>
          <p14:tracePt t="16709" x="5727700" y="2286000"/>
          <p14:tracePt t="16723" x="5710238" y="2286000"/>
          <p14:tracePt t="16730" x="5694363" y="2286000"/>
          <p14:tracePt t="16736" x="5684838" y="2303463"/>
          <p14:tracePt t="16744" x="5668963" y="2311400"/>
          <p14:tracePt t="16751" x="5641975" y="2319338"/>
          <p14:tracePt t="16758" x="5616575" y="2336800"/>
          <p14:tracePt t="16764" x="5608638" y="2354263"/>
          <p14:tracePt t="16772" x="5583238" y="2371725"/>
          <p14:tracePt t="16782" x="5575300" y="2379663"/>
          <p14:tracePt t="16787" x="5557838" y="2379663"/>
          <p14:tracePt t="16791" x="5557838" y="2387600"/>
          <p14:tracePt t="16801" x="5557838" y="2397125"/>
          <p14:tracePt t="16805" x="5549900" y="2397125"/>
          <p14:tracePt t="16814" x="5540375" y="2397125"/>
          <p14:tracePt t="16820" x="5532438" y="2397125"/>
          <p14:tracePt t="16834" x="5532438" y="2405063"/>
          <p14:tracePt t="16850" x="5524500" y="2413000"/>
          <p14:tracePt t="16863" x="5524500" y="2422525"/>
          <p14:tracePt t="16868" x="5514975" y="2422525"/>
          <p14:tracePt t="16889" x="5514975" y="2438400"/>
          <p14:tracePt t="16897" x="5507038" y="2447925"/>
          <p14:tracePt t="16903" x="5507038" y="2463800"/>
          <p14:tracePt t="16911" x="5497513" y="2463800"/>
          <p14:tracePt t="16918" x="5497513" y="2473325"/>
          <p14:tracePt t="16923" x="5497513" y="2481263"/>
          <p14:tracePt t="16946" x="5489575" y="2489200"/>
          <p14:tracePt t="16958" x="5481638" y="2498725"/>
          <p14:tracePt t="16967" x="5481638" y="2506663"/>
          <p14:tracePt t="16986" x="5481638" y="2524125"/>
          <p14:tracePt t="16993" x="5481638" y="2532063"/>
          <p14:tracePt t="17007" x="5481638" y="2541588"/>
          <p14:tracePt t="17014" x="5481638" y="2549525"/>
          <p14:tracePt t="17020" x="5481638" y="2557463"/>
          <p14:tracePt t="17031" x="5481638" y="2566988"/>
          <p14:tracePt t="17036" x="5481638" y="2574925"/>
          <p14:tracePt t="17042" x="5481638" y="2582863"/>
          <p14:tracePt t="17049" x="5481638" y="2592388"/>
          <p14:tracePt t="17055" x="5481638" y="2600325"/>
          <p14:tracePt t="17069" x="5481638" y="2608263"/>
          <p14:tracePt t="17076" x="5481638" y="2617788"/>
          <p14:tracePt t="17090" x="5481638" y="2625725"/>
          <p14:tracePt t="17097" x="5481638" y="2633663"/>
          <p14:tracePt t="17104" x="5481638" y="2643188"/>
          <p14:tracePt t="17119" x="5481638" y="2660650"/>
          <p14:tracePt t="17124" x="5489575" y="2668588"/>
          <p14:tracePt t="17140" x="5489575" y="2676525"/>
          <p14:tracePt t="17147" x="5489575" y="2686050"/>
          <p14:tracePt t="17152" x="5489575" y="2693988"/>
          <p14:tracePt t="17166" x="5489575" y="2701925"/>
          <p14:tracePt t="17175" x="5497513" y="2711450"/>
          <p14:tracePt t="17187" x="5507038" y="2711450"/>
          <p14:tracePt t="17196" x="5507038" y="2719388"/>
          <p14:tracePt t="17201" x="5507038" y="2727325"/>
          <p14:tracePt t="17216" x="5507038" y="2736850"/>
          <p14:tracePt t="17221" x="5514975" y="2744788"/>
          <p14:tracePt t="17236" x="5514975" y="2752725"/>
          <p14:tracePt t="17243" x="5524500" y="2752725"/>
          <p14:tracePt t="17264" x="5524500" y="2762250"/>
          <p14:tracePt t="17285" x="5524500" y="2770188"/>
          <p14:tracePt t="17291" x="5532438" y="2770188"/>
          <p14:tracePt t="17346" x="5532438" y="2778125"/>
          <p14:tracePt t="17367" x="5540375" y="2787650"/>
          <p14:tracePt t="17381" x="5540375" y="2795588"/>
          <p14:tracePt t="25524" x="5557838" y="2795588"/>
          <p14:tracePt t="25530" x="5583238" y="2795588"/>
          <p14:tracePt t="25539" x="5626100" y="2805113"/>
          <p14:tracePt t="25545" x="5651500" y="2813050"/>
          <p14:tracePt t="25551" x="5694363" y="2820988"/>
          <p14:tracePt t="25560" x="5745163" y="2830513"/>
          <p14:tracePt t="25566" x="5788025" y="2846388"/>
          <p14:tracePt t="25571" x="5846763" y="2855913"/>
          <p14:tracePt t="25579" x="5905500" y="2863850"/>
          <p14:tracePt t="25584" x="5957888" y="2871788"/>
          <p14:tracePt t="25593" x="5999163" y="2897188"/>
          <p14:tracePt t="25599" x="6034088" y="2897188"/>
          <p14:tracePt t="25605" x="6059488" y="2906713"/>
          <p14:tracePt t="25612" x="6076950" y="2906713"/>
          <p14:tracePt t="25619" x="6102350" y="2914650"/>
          <p14:tracePt t="25628" x="6118225" y="2914650"/>
          <p14:tracePt t="25634" x="6135688" y="2914650"/>
          <p14:tracePt t="25642" x="6153150" y="2922588"/>
          <p14:tracePt t="25649" x="6169025" y="2922588"/>
          <p14:tracePt t="25654" x="6178550" y="2922588"/>
          <p14:tracePt t="25662" x="6194425" y="2922588"/>
          <p14:tracePt t="25669" x="6221413" y="2922588"/>
          <p14:tracePt t="25677" x="6229350" y="2932113"/>
          <p14:tracePt t="25683" x="6246813" y="2932113"/>
          <p14:tracePt t="25689" x="6262688" y="2932113"/>
          <p14:tracePt t="25696" x="6272213" y="2940050"/>
          <p14:tracePt t="25703" x="6280150" y="2940050"/>
          <p14:tracePt t="25711" x="6297613" y="2940050"/>
          <p14:tracePt t="25717" x="6305550" y="2949575"/>
          <p14:tracePt t="25732" x="6313488" y="2949575"/>
          <p14:tracePt t="25738" x="6323013" y="2949575"/>
          <p14:tracePt t="25751" x="6330950" y="2949575"/>
          <p14:tracePt t="25762" x="6338888" y="2949575"/>
          <p14:tracePt t="25780" x="6348413" y="2949575"/>
          <p14:tracePt t="25785" x="6356350" y="2949575"/>
          <p14:tracePt t="25795" x="6365875" y="2949575"/>
          <p14:tracePt t="25807" x="6373813" y="2949575"/>
          <p14:tracePt t="25820" x="6391275" y="2949575"/>
          <p14:tracePt t="25834" x="6399213" y="2949575"/>
          <p14:tracePt t="25842" x="6416675" y="2949575"/>
          <p14:tracePt t="25855" x="6424613" y="2940050"/>
          <p14:tracePt t="25863" x="6432550" y="2940050"/>
          <p14:tracePt t="25869" x="6450013" y="2940050"/>
          <p14:tracePt t="25878" x="6467475" y="2932113"/>
          <p14:tracePt t="25893" x="6483350" y="2932113"/>
          <p14:tracePt t="25897" x="6500813" y="2932113"/>
          <p14:tracePt t="25912" x="6518275" y="2922588"/>
          <p14:tracePt t="25919" x="6526213" y="2922588"/>
          <p14:tracePt t="25926" x="6526213" y="2914650"/>
          <p14:tracePt t="25932" x="6535738" y="2914650"/>
          <p14:tracePt t="25939" x="6551613" y="2906713"/>
          <p14:tracePt t="25952" x="6561138" y="2906713"/>
          <p14:tracePt t="25962" x="6569075" y="2906713"/>
          <p14:tracePt t="25967" x="6577013" y="2906713"/>
          <p14:tracePt t="25973" x="6586538" y="2897188"/>
          <p14:tracePt t="25980" x="6594475" y="2897188"/>
          <p14:tracePt t="25986" x="6602413" y="2897188"/>
          <p14:tracePt t="25995" x="6602413" y="2889250"/>
          <p14:tracePt t="26001" x="6611938" y="2889250"/>
          <p14:tracePt t="26010" x="6619875" y="2889250"/>
          <p14:tracePt t="26021" x="6627813" y="2889250"/>
          <p14:tracePt t="26028" x="6637338" y="2889250"/>
          <p14:tracePt t="26044" x="6645275" y="2889250"/>
          <p14:tracePt t="26050" x="6654800" y="2889250"/>
          <p14:tracePt t="26056" x="6654800" y="2881313"/>
          <p14:tracePt t="26064" x="6662738" y="2881313"/>
          <p14:tracePt t="26078" x="6670675" y="2871788"/>
          <p14:tracePt t="26084" x="6680200" y="2871788"/>
          <p14:tracePt t="26093" x="6680200" y="2863850"/>
          <p14:tracePt t="26105" x="6688138" y="2863850"/>
          <p14:tracePt t="26112" x="6696075" y="2863850"/>
          <p14:tracePt t="26119" x="6705600" y="2855913"/>
          <p14:tracePt t="26133" x="6713538" y="2855913"/>
          <p14:tracePt t="26139" x="6713538" y="2846388"/>
          <p14:tracePt t="26148" x="6721475" y="2846388"/>
          <p14:tracePt t="26162" x="6738938" y="2838450"/>
          <p14:tracePt t="26168" x="6746875" y="2830513"/>
          <p14:tracePt t="26182" x="6756400" y="2813050"/>
          <p14:tracePt t="26188" x="6772275" y="2795588"/>
          <p14:tracePt t="26197" x="6799263" y="2778125"/>
          <p14:tracePt t="26202" x="6815138" y="2752725"/>
          <p14:tracePt t="26212" x="6832600" y="2736850"/>
          <p14:tracePt t="26216" x="6840538" y="2711450"/>
          <p14:tracePt t="26223" x="6858000" y="2693988"/>
          <p14:tracePt t="26232" x="6865938" y="2668588"/>
          <p14:tracePt t="26238" x="6875463" y="2643188"/>
          <p14:tracePt t="26244" x="6883400" y="2617788"/>
          <p14:tracePt t="26250" x="6900863" y="2600325"/>
          <p14:tracePt t="26260" x="6908800" y="2574925"/>
          <p14:tracePt t="26264" x="6916738" y="2557463"/>
          <p14:tracePt t="26271" x="6916738" y="2549525"/>
          <p14:tracePt t="26281" x="6916738" y="2541588"/>
          <p14:tracePt t="26296" x="6916738" y="2532063"/>
          <p14:tracePt t="26300" x="6916738" y="2524125"/>
          <p14:tracePt t="26306" x="6926263" y="2524125"/>
          <p14:tracePt t="26320" x="6926263" y="2516188"/>
          <p14:tracePt t="26342" x="6926263" y="2506663"/>
          <p14:tracePt t="26363" x="6926263" y="2498725"/>
          <p14:tracePt t="26369" x="6926263" y="2489200"/>
          <p14:tracePt t="26382" x="6926263" y="2481263"/>
          <p14:tracePt t="26411" x="6926263" y="2473325"/>
          <p14:tracePt t="26417" x="6926263" y="2463800"/>
          <p14:tracePt t="26438" x="6926263" y="2455863"/>
          <p14:tracePt t="26447" x="6926263" y="2447925"/>
          <p14:tracePt t="26451" x="6926263" y="2438400"/>
          <p14:tracePt t="26461" x="6916738" y="2438400"/>
          <p14:tracePt t="26466" x="6908800" y="2438400"/>
          <p14:tracePt t="26472" x="6908800" y="2430463"/>
          <p14:tracePt t="26482" x="6900863" y="2422525"/>
          <p14:tracePt t="26486" x="6891338" y="2422525"/>
          <p14:tracePt t="26495" x="6883400" y="2413000"/>
          <p14:tracePt t="26500" x="6883400" y="2405063"/>
          <p14:tracePt t="26509" x="6875463" y="2405063"/>
          <p14:tracePt t="26515" x="6858000" y="2397125"/>
          <p14:tracePt t="26529" x="6840538" y="2397125"/>
          <p14:tracePt t="26535" x="6832600" y="2387600"/>
          <p14:tracePt t="26550" x="6815138" y="2379663"/>
          <p14:tracePt t="26559" x="6807200" y="2379663"/>
          <p14:tracePt t="26570" x="6789738" y="2371725"/>
          <p14:tracePt t="26577" x="6781800" y="2371725"/>
          <p14:tracePt t="26592" x="6772275" y="2371725"/>
          <p14:tracePt t="26599" x="6764338" y="2371725"/>
          <p14:tracePt t="26604" x="6756400" y="2371725"/>
          <p14:tracePt t="26613" x="6738938" y="2371725"/>
          <p14:tracePt t="26627" x="6721475" y="2371725"/>
          <p14:tracePt t="26633" x="6713538" y="2371725"/>
          <p14:tracePt t="26648" x="6705600" y="2371725"/>
          <p14:tracePt t="26652" x="6688138" y="2371725"/>
          <p14:tracePt t="26667" x="6680200" y="2371725"/>
          <p14:tracePt t="26674" x="6670675" y="2371725"/>
          <p14:tracePt t="26682" x="6662738" y="2371725"/>
          <p14:tracePt t="26689" x="6654800" y="2371725"/>
          <p14:tracePt t="26697" x="6645275" y="2371725"/>
          <p14:tracePt t="26711" x="6627813" y="2371725"/>
          <p14:tracePt t="26716" x="6619875" y="2371725"/>
          <p14:tracePt t="26732" x="6602413" y="2379663"/>
          <p14:tracePt t="26736" x="6594475" y="2379663"/>
          <p14:tracePt t="26744" x="6594475" y="2387600"/>
          <p14:tracePt t="26750" x="6586538" y="2387600"/>
          <p14:tracePt t="26757" x="6577013" y="2387600"/>
          <p14:tracePt t="26771" x="6569075" y="2397125"/>
          <p14:tracePt t="26792" x="6561138" y="2405063"/>
          <p14:tracePt t="26799" x="6551613" y="2405063"/>
          <p14:tracePt t="26812" x="6543675" y="2413000"/>
          <p14:tracePt t="26819" x="6535738" y="2422525"/>
          <p14:tracePt t="26827" x="6535738" y="2430463"/>
          <p14:tracePt t="26841" x="6526213" y="2438400"/>
          <p14:tracePt t="26849" x="6518275" y="2447925"/>
          <p14:tracePt t="26854" x="6510338" y="2447925"/>
          <p14:tracePt t="26862" x="6510338" y="2455863"/>
          <p14:tracePt t="26876" x="6510338" y="2463800"/>
          <p14:tracePt t="26888" x="6500813" y="2473325"/>
          <p14:tracePt t="26895" x="6492875" y="2473325"/>
          <p14:tracePt t="26902" x="6492875" y="2481263"/>
          <p14:tracePt t="26911" x="6492875" y="2489200"/>
          <p14:tracePt t="26923" x="6492875" y="2498725"/>
          <p14:tracePt t="26932" x="6483350" y="2506663"/>
          <p14:tracePt t="26937" x="6483350" y="2516188"/>
          <p14:tracePt t="26944" x="6475413" y="2524125"/>
          <p14:tracePt t="26951" x="6475413" y="2532063"/>
          <p14:tracePt t="26960" x="6475413" y="2541588"/>
          <p14:tracePt t="26966" x="6467475" y="2541588"/>
          <p14:tracePt t="26971" x="6467475" y="2557463"/>
          <p14:tracePt t="26985" x="6467475" y="2566988"/>
          <p14:tracePt t="26994" x="6467475" y="2574925"/>
          <p14:tracePt t="27000" x="6467475" y="2582863"/>
          <p14:tracePt t="27015" x="6467475" y="2592388"/>
          <p14:tracePt t="27029" x="6467475" y="2600325"/>
          <p14:tracePt t="27043" x="6467475" y="2608263"/>
          <p14:tracePt t="27050" x="6467475" y="2625725"/>
          <p14:tracePt t="27063" x="6467475" y="2633663"/>
          <p14:tracePt t="27069" x="6467475" y="2643188"/>
          <p14:tracePt t="27078" x="6467475" y="2651125"/>
          <p14:tracePt t="27083" x="6475413" y="2660650"/>
          <p14:tracePt t="27091" x="6475413" y="2668588"/>
          <p14:tracePt t="27098" x="6483350" y="2668588"/>
          <p14:tracePt t="27103" x="6483350" y="2676525"/>
          <p14:tracePt t="27112" x="6483350" y="2686050"/>
          <p14:tracePt t="27118" x="6483350" y="2693988"/>
          <p14:tracePt t="27132" x="6492875" y="2701925"/>
          <p14:tracePt t="27138" x="6492875" y="2711450"/>
          <p14:tracePt t="27147" x="6500813" y="2711450"/>
          <p14:tracePt t="27161" x="6500813" y="2719388"/>
          <p14:tracePt t="27166" x="6500813" y="2727325"/>
          <p14:tracePt t="27173" x="6500813" y="2736850"/>
          <p14:tracePt t="27181" x="6510338" y="2736850"/>
          <p14:tracePt t="27186" x="6510338" y="2744788"/>
          <p14:tracePt t="27201" x="6518275" y="2752725"/>
          <p14:tracePt t="27215" x="6526213" y="2752725"/>
          <p14:tracePt t="27221" x="6535738" y="2752725"/>
          <p14:tracePt t="27231" x="6543675" y="2762250"/>
          <p14:tracePt t="27249" x="6551613" y="2770188"/>
          <p14:tracePt t="27256" x="6561138" y="2770188"/>
          <p14:tracePt t="27264" x="6561138" y="2778125"/>
          <p14:tracePt t="27270" x="6569075" y="2778125"/>
          <p14:tracePt t="27277" x="6577013" y="2778125"/>
          <p14:tracePt t="27283" x="6586538" y="2778125"/>
          <p14:tracePt t="27304" x="6594475" y="2778125"/>
          <p14:tracePt t="27314" x="6602413" y="2778125"/>
          <p14:tracePt t="27332" x="6611938" y="2778125"/>
          <p14:tracePt t="27339" x="6619875" y="2778125"/>
          <p14:tracePt t="27347" x="6627813" y="2778125"/>
          <p14:tracePt t="27366" x="6645275" y="2778125"/>
          <p14:tracePt t="27388" x="6654800" y="2778125"/>
          <p14:tracePt t="27395" x="6662738" y="2778125"/>
          <p14:tracePt t="27402" x="6670675" y="2778125"/>
          <p14:tracePt t="27411" x="6670675" y="2770188"/>
          <p14:tracePt t="27415" x="6680200" y="2770188"/>
          <p14:tracePt t="27422" x="6696075" y="2752725"/>
          <p14:tracePt t="27430" x="6705600" y="2752725"/>
          <p14:tracePt t="27437" x="6721475" y="2727325"/>
          <p14:tracePt t="27444" x="6738938" y="2711450"/>
          <p14:tracePt t="27450" x="6756400" y="2686050"/>
          <p14:tracePt t="27460" x="6772275" y="2660650"/>
          <p14:tracePt t="27465" x="6789738" y="2643188"/>
          <p14:tracePt t="27470" x="6799263" y="2617788"/>
          <p14:tracePt t="27479" x="6815138" y="2592388"/>
          <p14:tracePt t="27484" x="6832600" y="2574925"/>
          <p14:tracePt t="27493" x="6840538" y="2549525"/>
          <p14:tracePt t="27498" x="6850063" y="2549525"/>
          <p14:tracePt t="27505" x="6850063" y="2541588"/>
          <p14:tracePt t="27520" x="6850063" y="2532063"/>
          <p14:tracePt t="27542" x="6850063" y="2524125"/>
          <p14:tracePt t="27562" x="6850063" y="2516188"/>
          <p14:tracePt t="27589" x="6850063" y="2506663"/>
          <p14:tracePt t="27610" x="6850063" y="2498725"/>
          <p14:tracePt t="27617" x="6850063" y="2489200"/>
          <p14:tracePt t="27631" x="6840538" y="2489200"/>
          <p14:tracePt t="27651" x="6840538" y="2481263"/>
          <p14:tracePt t="27660" x="6832600" y="2481263"/>
          <p14:tracePt t="27666" x="6824663" y="2473325"/>
          <p14:tracePt t="27672" x="6815138" y="2473325"/>
          <p14:tracePt t="27686" x="6807200" y="2473325"/>
          <p14:tracePt t="27700" x="6799263" y="2463800"/>
          <p14:tracePt t="27715" x="6789738" y="2455863"/>
          <p14:tracePt t="27721" x="6781800" y="2455863"/>
          <p14:tracePt t="27729" x="6772275" y="2455863"/>
          <p14:tracePt t="27734" x="6772275" y="2447925"/>
          <p14:tracePt t="27743" x="6764338" y="2447925"/>
          <p14:tracePt t="27749" x="6746875" y="2447925"/>
          <p14:tracePt t="27762" x="6738938" y="2438400"/>
          <p14:tracePt t="27769" x="6731000" y="2438400"/>
          <p14:tracePt t="27777" x="6721475" y="2438400"/>
          <p14:tracePt t="27783" x="6713538" y="2430463"/>
          <p14:tracePt t="27791" x="6705600" y="2430463"/>
          <p14:tracePt t="27804" x="6688138" y="2430463"/>
          <p14:tracePt t="27812" x="6680200" y="2430463"/>
          <p14:tracePt t="27830" x="6670675" y="2430463"/>
          <p14:tracePt t="27832" x="6662738" y="2430463"/>
          <p14:tracePt t="27839" x="6654800" y="2430463"/>
          <p14:tracePt t="27847" x="6645275" y="2430463"/>
          <p14:tracePt t="27852" x="6637338" y="2430463"/>
          <p14:tracePt t="27867" x="6619875" y="2430463"/>
          <p14:tracePt t="27873" x="6611938" y="2430463"/>
          <p14:tracePt t="27898" x="6594475" y="2438400"/>
          <p14:tracePt t="27902" x="6586538" y="2438400"/>
          <p14:tracePt t="27911" x="6577013" y="2438400"/>
          <p14:tracePt t="27916" x="6569075" y="2438400"/>
          <p14:tracePt t="27935" x="6561138" y="2438400"/>
          <p14:tracePt t="27943" x="6551613" y="2447925"/>
          <p14:tracePt t="27965" x="6543675" y="2455863"/>
          <p14:tracePt t="27971" x="6535738" y="2455863"/>
          <p14:tracePt t="27978" x="6526213" y="2455863"/>
          <p14:tracePt t="27984" x="6526213" y="2463800"/>
          <p14:tracePt t="27992" x="6518275" y="2481263"/>
          <p14:tracePt t="27999" x="6510338" y="2489200"/>
          <p14:tracePt t="28004" x="6500813" y="2506663"/>
          <p14:tracePt t="28011" x="6492875" y="2524125"/>
          <p14:tracePt t="28019" x="6492875" y="2532063"/>
          <p14:tracePt t="28032" x="6492875" y="2541588"/>
          <p14:tracePt t="28046" x="6483350" y="2549525"/>
          <p14:tracePt t="28061" x="6483350" y="2557463"/>
          <p14:tracePt t="28068" x="6483350" y="2574925"/>
          <p14:tracePt t="28082" x="6483350" y="2582863"/>
          <p14:tracePt t="28088" x="6483350" y="2592388"/>
          <p14:tracePt t="28097" x="6483350" y="2600325"/>
          <p14:tracePt t="28102" x="6483350" y="2608263"/>
          <p14:tracePt t="28111" x="6483350" y="2617788"/>
          <p14:tracePt t="28116" x="6483350" y="2625725"/>
          <p14:tracePt t="28122" x="6483350" y="2633663"/>
          <p14:tracePt t="28130" x="6483350" y="2643188"/>
          <p14:tracePt t="28144" x="6483350" y="2660650"/>
          <p14:tracePt t="28151" x="6483350" y="2668588"/>
          <p14:tracePt t="28165" x="6492875" y="2676525"/>
          <p14:tracePt t="28180" x="6500813" y="2686050"/>
          <p14:tracePt t="28185" x="6500813" y="2693988"/>
          <p14:tracePt t="28194" x="6510338" y="2693988"/>
          <p14:tracePt t="28199" x="6510338" y="2701925"/>
          <p14:tracePt t="28206" x="6510338" y="2711450"/>
          <p14:tracePt t="28227" x="6510338" y="2719388"/>
          <p14:tracePt t="28233" x="6518275" y="2727325"/>
          <p14:tracePt t="28242" x="6518275" y="2736850"/>
          <p14:tracePt t="28248" x="6526213" y="2736850"/>
          <p14:tracePt t="28264" x="6526213" y="2744788"/>
          <p14:tracePt t="28268" x="6526213" y="2752725"/>
          <p14:tracePt t="28282" x="6535738" y="2752725"/>
          <p14:tracePt t="28291" x="6535738" y="2762250"/>
          <p14:tracePt t="28297" x="6535738" y="2770188"/>
          <p14:tracePt t="28311" x="6543675" y="2770188"/>
          <p14:tracePt t="28317" x="6543675" y="2778125"/>
          <p14:tracePt t="28332" x="6543675" y="2787650"/>
          <p14:tracePt t="28351" x="6543675" y="2795588"/>
          <p14:tracePt t="28421" x="6551613" y="2805113"/>
          <p14:tracePt t="29047" x="6399213" y="2889250"/>
          <p14:tracePt t="29054" x="6059488" y="3127375"/>
          <p14:tracePt t="29062" x="5684838" y="3355975"/>
          <p14:tracePt t="29068" x="5387975" y="3603625"/>
          <p14:tracePt t="29075" x="5073650" y="3806825"/>
          <p14:tracePt t="29082" x="4724400" y="4037013"/>
          <p14:tracePt t="29089" x="4376738" y="4308475"/>
          <p14:tracePt t="29094" x="4130675" y="4538663"/>
          <p14:tracePt t="29101" x="3857625" y="4749800"/>
          <p14:tracePt t="29111" x="3603625" y="4929188"/>
          <p14:tracePt t="29116" x="3390900" y="5106988"/>
          <p14:tracePt t="29122" x="3195638" y="5294313"/>
          <p14:tracePt t="29130" x="3025775" y="5464175"/>
          <p14:tracePt t="29136" x="2871788" y="5608638"/>
          <p14:tracePt t="29145" x="2736850" y="5727700"/>
          <p14:tracePt t="29150" x="2633663" y="5829300"/>
          <p14:tracePt t="29160" x="2549525" y="5948363"/>
          <p14:tracePt t="29165" x="2463800" y="6076950"/>
          <p14:tracePt t="29171" x="2397125" y="6178550"/>
          <p14:tracePt t="29177" x="2311400" y="6272213"/>
          <p14:tracePt t="29184" x="2260600" y="6338888"/>
          <p14:tracePt t="29195" x="2192338" y="6416675"/>
          <p14:tracePt t="29199" x="2133600" y="6492875"/>
          <p14:tracePt t="29205" x="2090738" y="6586538"/>
          <p14:tracePt t="29214" x="2030413" y="6662738"/>
          <p14:tracePt t="29219" x="1989138" y="6721475"/>
          <p14:tracePt t="29227" x="1938338" y="6772275"/>
          <p14:tracePt t="29233" x="1895475" y="6840538"/>
          <p14:tracePt t="30030" x="0" y="0"/>
        </p14:tracePtLst>
        <p14:tracePtLst>
          <p14:tracePt t="32277" x="2235200" y="6248400"/>
          <p14:tracePt t="32813" x="1665288" y="6772275"/>
          <p14:tracePt t="32822" x="1716088" y="6738938"/>
          <p14:tracePt t="32827" x="1784350" y="6680200"/>
          <p14:tracePt t="32834" x="1860550" y="6627813"/>
          <p14:tracePt t="32843" x="1954213" y="6561138"/>
          <p14:tracePt t="32849" x="2030413" y="6492875"/>
          <p14:tracePt t="32854" x="2098675" y="6424613"/>
          <p14:tracePt t="32862" x="2166938" y="6356350"/>
          <p14:tracePt t="32868" x="2217738" y="6313488"/>
          <p14:tracePt t="32876" x="2268538" y="6262688"/>
          <p14:tracePt t="32882" x="2344738" y="6221413"/>
          <p14:tracePt t="32890" x="2405063" y="6186488"/>
          <p14:tracePt t="32897" x="2473325" y="6143625"/>
          <p14:tracePt t="32903" x="2549525" y="6102350"/>
          <p14:tracePt t="32911" x="2608263" y="6067425"/>
          <p14:tracePt t="32917" x="2660650" y="6042025"/>
          <p14:tracePt t="32925" x="2701925" y="6016625"/>
          <p14:tracePt t="32932" x="2736850" y="5999163"/>
          <p14:tracePt t="32937" x="2762250" y="5983288"/>
          <p14:tracePt t="32946" x="2778125" y="5965825"/>
          <p14:tracePt t="32951" x="2795588" y="5957888"/>
          <p14:tracePt t="32960" x="2805113" y="5948363"/>
          <p14:tracePt t="32966" x="2813050" y="5940425"/>
          <p14:tracePt t="32973" x="2820988" y="5940425"/>
          <p14:tracePt t="32981" x="2830513" y="5940425"/>
          <p14:tracePt t="32987" x="2830513" y="5932488"/>
          <p14:tracePt t="33000" x="2830513" y="5922963"/>
          <p14:tracePt t="33014" x="2838450" y="5922963"/>
          <p14:tracePt t="33030" x="2846388" y="5922963"/>
          <p14:tracePt t="33043" x="2855913" y="5915025"/>
          <p14:tracePt t="33049" x="2855913" y="5905500"/>
          <p14:tracePt t="33057" x="2863850" y="5897563"/>
          <p14:tracePt t="33065" x="2871788" y="5872163"/>
          <p14:tracePt t="33069" x="2889250" y="5854700"/>
          <p14:tracePt t="33076" x="2897188" y="5829300"/>
          <p14:tracePt t="33083" x="2906713" y="5821363"/>
          <p14:tracePt t="33092" x="2906713" y="5803900"/>
          <p14:tracePt t="33099" x="2906713" y="5788025"/>
          <p14:tracePt t="33103" x="2914650" y="5788025"/>
          <p14:tracePt t="33113" x="2914650" y="5778500"/>
          <p14:tracePt t="33117" x="2914650" y="5770563"/>
          <p14:tracePt t="33126" x="2922588" y="5770563"/>
          <p14:tracePt t="33132" x="2922588" y="5761038"/>
          <p14:tracePt t="33140" x="2932113" y="5753100"/>
          <p14:tracePt t="33549" x="2932113" y="5710238"/>
          <p14:tracePt t="33557" x="2932113" y="5634038"/>
          <p14:tracePt t="33566" x="2932113" y="5565775"/>
          <p14:tracePt t="33574" x="2932113" y="5489575"/>
          <p14:tracePt t="33576" x="2940050" y="5405438"/>
          <p14:tracePt t="33582" x="2940050" y="5337175"/>
          <p14:tracePt t="33591" x="2940050" y="5260975"/>
          <p14:tracePt t="33598" x="2940050" y="5208588"/>
          <p14:tracePt t="33603" x="2940050" y="5132388"/>
          <p14:tracePt t="33612" x="2940050" y="5073650"/>
          <p14:tracePt t="33617" x="2940050" y="5022850"/>
          <p14:tracePt t="33625" x="2940050" y="4962525"/>
          <p14:tracePt t="33632" x="2940050" y="4886325"/>
          <p14:tracePt t="33637" x="2940050" y="4802188"/>
          <p14:tracePt t="33645" x="2940050" y="4716463"/>
          <p14:tracePt t="33651" x="2940050" y="4657725"/>
          <p14:tracePt t="33660" x="2940050" y="4614863"/>
          <p14:tracePt t="33665" x="2940050" y="4579938"/>
          <p14:tracePt t="33674" x="2940050" y="4564063"/>
          <p14:tracePt t="33681" x="2940050" y="4538663"/>
          <p14:tracePt t="33686" x="2940050" y="4521200"/>
          <p14:tracePt t="33695" x="2940050" y="4513263"/>
          <p14:tracePt t="33701" x="2940050" y="4486275"/>
          <p14:tracePt t="33709" x="2940050" y="4470400"/>
          <p14:tracePt t="33714" x="2940050" y="4460875"/>
          <p14:tracePt t="33721" x="2940050" y="4435475"/>
          <p14:tracePt t="33729" x="2940050" y="4410075"/>
          <p14:tracePt t="33735" x="2940050" y="4394200"/>
          <p14:tracePt t="33743" x="2940050" y="4368800"/>
          <p14:tracePt t="33749" x="2940050" y="4341813"/>
          <p14:tracePt t="33757" x="2940050" y="4325938"/>
          <p14:tracePt t="33764" x="2940050" y="4308475"/>
          <p14:tracePt t="33769" x="2932113" y="4283075"/>
          <p14:tracePt t="33779" x="2932113" y="4275138"/>
          <p14:tracePt t="33783" x="2932113" y="4257675"/>
          <p14:tracePt t="33792" x="2932113" y="4249738"/>
          <p14:tracePt t="33799" x="2932113" y="4224338"/>
          <p14:tracePt t="33804" x="2932113" y="4206875"/>
          <p14:tracePt t="33818" x="2932113" y="4197350"/>
          <p14:tracePt t="33826" x="2932113" y="4189413"/>
          <p14:tracePt t="33832" x="2932113" y="4181475"/>
          <p14:tracePt t="34186" x="2922588" y="4146550"/>
          <p14:tracePt t="34193" x="2914650" y="4105275"/>
          <p14:tracePt t="34203" x="2906713" y="4052888"/>
          <p14:tracePt t="34209" x="2906713" y="4019550"/>
          <p14:tracePt t="34216" x="2906713" y="3994150"/>
          <p14:tracePt t="34221" x="2906713" y="3960813"/>
          <p14:tracePt t="34229" x="2906713" y="3935413"/>
          <p14:tracePt t="34235" x="2906713" y="3917950"/>
          <p14:tracePt t="34242" x="2906713" y="3892550"/>
          <p14:tracePt t="34249" x="2906713" y="3867150"/>
          <p14:tracePt t="34256" x="2906713" y="3857625"/>
          <p14:tracePt t="34264" x="2906713" y="3832225"/>
          <p14:tracePt t="34269" x="2906713" y="3816350"/>
          <p14:tracePt t="34283" x="2906713" y="3798888"/>
          <p14:tracePt t="34297" x="2906713" y="3790950"/>
          <p14:tracePt t="34313" x="2906713" y="3781425"/>
          <p14:tracePt t="34317" x="2906713" y="3773488"/>
          <p14:tracePt t="34340" x="2906713" y="3763963"/>
          <p14:tracePt t="34345" x="2906713" y="3748088"/>
          <p14:tracePt t="34359" x="2906713" y="3730625"/>
          <p14:tracePt t="34367" x="2906713" y="3713163"/>
          <p14:tracePt t="34380" x="2906713" y="3697288"/>
          <p14:tracePt t="34397" x="2906713" y="3687763"/>
          <p14:tracePt t="34401" x="2906713" y="3679825"/>
          <p14:tracePt t="34414" x="2914650" y="3671888"/>
          <p14:tracePt t="34430" x="2914650" y="3662363"/>
          <p14:tracePt t="34435" x="2914650" y="3654425"/>
          <p14:tracePt t="34449" x="2922588" y="3646488"/>
          <p14:tracePt t="34463" x="2922588" y="3636963"/>
          <p14:tracePt t="34470" x="2932113" y="3629025"/>
          <p14:tracePt t="34483" x="2932113" y="3619500"/>
          <p14:tracePt t="34491" x="2932113" y="3611563"/>
          <p14:tracePt t="34513" x="2932113" y="3594100"/>
          <p14:tracePt t="34519" x="2932113" y="3586163"/>
          <p14:tracePt t="34532" x="2932113" y="3578225"/>
          <p14:tracePt t="34541" x="2932113" y="3560763"/>
          <p14:tracePt t="34553" x="2932113" y="3552825"/>
          <p14:tracePt t="34563" x="2932113" y="3543300"/>
          <p14:tracePt t="34567" x="2932113" y="3527425"/>
          <p14:tracePt t="34576" x="2932113" y="3517900"/>
          <p14:tracePt t="34581" x="2932113" y="3509963"/>
          <p14:tracePt t="34589" x="2932113" y="3502025"/>
          <p14:tracePt t="34596" x="2932113" y="3492500"/>
          <p14:tracePt t="34601" x="2932113" y="3484563"/>
          <p14:tracePt t="34612" x="2932113" y="3475038"/>
          <p14:tracePt t="34618" x="2932113" y="3459163"/>
          <p14:tracePt t="34624" x="2932113" y="3441700"/>
          <p14:tracePt t="34632" x="2932113" y="3424238"/>
          <p14:tracePt t="34637" x="2922588" y="3416300"/>
          <p14:tracePt t="34643" x="2922588" y="3398838"/>
          <p14:tracePt t="34650" x="2922588" y="3382963"/>
          <p14:tracePt t="34659" x="2914650" y="3373438"/>
          <p14:tracePt t="34664" x="2906713" y="3355975"/>
          <p14:tracePt t="34671" x="2897188" y="3340100"/>
          <p14:tracePt t="34679" x="2897188" y="3322638"/>
          <p14:tracePt t="34685" x="2889250" y="3305175"/>
          <p14:tracePt t="34693" x="2881313" y="3289300"/>
          <p14:tracePt t="34700" x="2881313" y="3279775"/>
          <p14:tracePt t="34707" x="2881313" y="3271838"/>
          <p14:tracePt t="34713" x="2871788" y="3254375"/>
          <p14:tracePt t="34720" x="2863850" y="3238500"/>
          <p14:tracePt t="34733" x="2855913" y="3221038"/>
          <p14:tracePt t="34742" x="2846388" y="3211513"/>
          <p14:tracePt t="34748" x="2846388" y="3203575"/>
          <p14:tracePt t="34754" x="2838450" y="3186113"/>
          <p14:tracePt t="34762" x="2830513" y="3178175"/>
          <p14:tracePt t="34769" x="2830513" y="3160713"/>
          <p14:tracePt t="34776" x="2820988" y="3144838"/>
          <p14:tracePt t="34782" x="2820988" y="3135313"/>
          <p14:tracePt t="34791" x="2813050" y="3109913"/>
          <p14:tracePt t="34797" x="2813050" y="3094038"/>
          <p14:tracePt t="34802" x="2805113" y="3084513"/>
          <p14:tracePt t="34811" x="2805113" y="3067050"/>
          <p14:tracePt t="34816" x="2795588" y="3051175"/>
          <p14:tracePt t="34825" x="2795588" y="3041650"/>
          <p14:tracePt t="34831" x="2795588" y="3025775"/>
          <p14:tracePt t="34841" x="2787650" y="3016250"/>
          <p14:tracePt t="34851" x="2787650" y="3008313"/>
          <p14:tracePt t="34859" x="2778125" y="3000375"/>
          <p14:tracePt t="34866" x="2778125" y="2990850"/>
          <p14:tracePt t="34873" x="2770188" y="2990850"/>
          <p14:tracePt t="34880" x="2770188" y="2982913"/>
          <p14:tracePt t="34900" x="2770188" y="2974975"/>
          <p14:tracePt t="34909" x="2762250" y="2974975"/>
          <p14:tracePt t="34922" x="2752725" y="2974975"/>
          <p14:tracePt t="34929" x="2752725" y="2965450"/>
          <p14:tracePt t="34956" x="2744788" y="2965450"/>
          <p14:tracePt t="34969" x="2736850" y="2965450"/>
          <p14:tracePt t="35004" x="2727325" y="2965450"/>
          <p14:tracePt t="35018" x="2719388" y="2965450"/>
          <p14:tracePt t="35040" x="2711450" y="2965450"/>
          <p14:tracePt t="35046" x="2711450" y="2974975"/>
          <p14:tracePt t="35060" x="2701925" y="2974975"/>
          <p14:tracePt t="35066" x="2693988" y="2982913"/>
          <p14:tracePt t="35075" x="2686050" y="2982913"/>
          <p14:tracePt t="35080" x="2676525" y="2990850"/>
          <p14:tracePt t="35087" x="2668588" y="3000375"/>
          <p14:tracePt t="35096" x="2668588" y="3008313"/>
          <p14:tracePt t="35101" x="2651125" y="3008313"/>
          <p14:tracePt t="35109" x="2643188" y="3008313"/>
          <p14:tracePt t="35114" x="2643188" y="3016250"/>
          <p14:tracePt t="35123" x="2633663" y="3025775"/>
          <p14:tracePt t="35129" x="2617788" y="3033713"/>
          <p14:tracePt t="35149" x="2608263" y="3041650"/>
          <p14:tracePt t="35159" x="2600325" y="3041650"/>
          <p14:tracePt t="35164" x="2600325" y="3051175"/>
          <p14:tracePt t="35180" x="2592388" y="3051175"/>
          <p14:tracePt t="35193" x="2582863" y="3059113"/>
          <p14:tracePt t="35206" x="2574925" y="3067050"/>
          <p14:tracePt t="35219" x="2566988" y="3076575"/>
          <p14:tracePt t="35225" x="2557463" y="3084513"/>
          <p14:tracePt t="35233" x="2557463" y="3094038"/>
          <p14:tracePt t="35249" x="2549525" y="3109913"/>
          <p14:tracePt t="35254" x="2541588" y="3109913"/>
          <p14:tracePt t="35262" x="2532063" y="3119438"/>
          <p14:tracePt t="35275" x="2532063" y="3127375"/>
          <p14:tracePt t="35281" x="2524125" y="3135313"/>
          <p14:tracePt t="35302" x="2516188" y="3152775"/>
          <p14:tracePt t="35309" x="2516188" y="3160713"/>
          <p14:tracePt t="35316" x="2506663" y="3160713"/>
          <p14:tracePt t="35331" x="2506663" y="3170238"/>
          <p14:tracePt t="35337" x="2506663" y="3178175"/>
          <p14:tracePt t="35345" x="2498725" y="3186113"/>
          <p14:tracePt t="35359" x="2498725" y="3195638"/>
          <p14:tracePt t="35365" x="2489200" y="3195638"/>
          <p14:tracePt t="35373" x="2489200" y="3203575"/>
          <p14:tracePt t="35385" x="2489200" y="3211513"/>
          <p14:tracePt t="35394" x="2489200" y="3221038"/>
          <p14:tracePt t="35399" x="2489200" y="3228975"/>
          <p14:tracePt t="35414" x="2489200" y="3238500"/>
          <p14:tracePt t="35420" x="2489200" y="3246438"/>
          <p14:tracePt t="35434" x="2489200" y="3254375"/>
          <p14:tracePt t="35448" x="2489200" y="3263900"/>
          <p14:tracePt t="35457" x="2489200" y="3271838"/>
          <p14:tracePt t="35469" x="2489200" y="3279775"/>
          <p14:tracePt t="35479" x="2489200" y="3289300"/>
          <p14:tracePt t="35492" x="2489200" y="3297238"/>
          <p14:tracePt t="35497" x="2489200" y="3305175"/>
          <p14:tracePt t="35503" x="2489200" y="3314700"/>
          <p14:tracePt t="35515" x="2489200" y="3322638"/>
          <p14:tracePt t="35518" x="2489200" y="3330575"/>
          <p14:tracePt t="35532" x="2489200" y="3340100"/>
          <p14:tracePt t="35541" x="2489200" y="3348038"/>
          <p14:tracePt t="35545" x="2489200" y="3355975"/>
          <p14:tracePt t="35559" x="2489200" y="3373438"/>
          <p14:tracePt t="35566" x="2489200" y="3382963"/>
          <p14:tracePt t="35580" x="2489200" y="3390900"/>
          <p14:tracePt t="35586" x="2489200" y="3398838"/>
          <p14:tracePt t="35601" x="2489200" y="3408363"/>
          <p14:tracePt t="35615" x="2489200" y="3416300"/>
          <p14:tracePt t="35629" x="2489200" y="3424238"/>
          <p14:tracePt t="35635" x="2489200" y="3433763"/>
          <p14:tracePt t="35644" x="2489200" y="3441700"/>
          <p14:tracePt t="35663" x="2498725" y="3449638"/>
          <p14:tracePt t="35670" x="2498725" y="3459163"/>
          <p14:tracePt t="35684" x="2498725" y="3467100"/>
          <p14:tracePt t="35692" x="2506663" y="3475038"/>
          <p14:tracePt t="35705" x="2516188" y="3484563"/>
          <p14:tracePt t="35718" x="2516188" y="3492500"/>
          <p14:tracePt t="35727" x="2524125" y="3502025"/>
          <p14:tracePt t="35747" x="2524125" y="3509963"/>
          <p14:tracePt t="35753" x="2524125" y="3517900"/>
          <p14:tracePt t="35762" x="2532063" y="3527425"/>
          <p14:tracePt t="35767" x="2541588" y="3527425"/>
          <p14:tracePt t="35781" x="2549525" y="3535363"/>
          <p14:tracePt t="35788" x="2557463" y="3543300"/>
          <p14:tracePt t="35795" x="2566988" y="3543300"/>
          <p14:tracePt t="35801" x="2566988" y="3552825"/>
          <p14:tracePt t="35810" x="2566988" y="3560763"/>
          <p14:tracePt t="35815" x="2574925" y="3560763"/>
          <p14:tracePt t="35824" x="2582863" y="3568700"/>
          <p14:tracePt t="35836" x="2592388" y="3578225"/>
          <p14:tracePt t="35850" x="2600325" y="3586163"/>
          <p14:tracePt t="35864" x="2608263" y="3586163"/>
          <p14:tracePt t="35870" x="2617788" y="3586163"/>
          <p14:tracePt t="35879" x="2625725" y="3594100"/>
          <p14:tracePt t="35892" x="2625725" y="3603625"/>
          <p14:tracePt t="35898" x="2643188" y="3603625"/>
          <p14:tracePt t="35907" x="2651125" y="3611563"/>
          <p14:tracePt t="35919" x="2660650" y="3611563"/>
          <p14:tracePt t="35929" x="2676525" y="3611563"/>
          <p14:tracePt t="35942" x="2686050" y="3611563"/>
          <p14:tracePt t="35948" x="2693988" y="3611563"/>
          <p14:tracePt t="35965" x="2711450" y="3611563"/>
          <p14:tracePt t="35967" x="2719388" y="3611563"/>
          <p14:tracePt t="35976" x="2727325" y="3611563"/>
          <p14:tracePt t="35982" x="2736850" y="3611563"/>
          <p14:tracePt t="35991" x="2744788" y="3611563"/>
          <p14:tracePt t="36002" x="2762250" y="3611563"/>
          <p14:tracePt t="36016" x="2770188" y="3611563"/>
          <p14:tracePt t="36027" x="2778125" y="3611563"/>
          <p14:tracePt t="36032" x="2787650" y="3611563"/>
          <p14:tracePt t="36037" x="2795588" y="3611563"/>
          <p14:tracePt t="36046" x="2805113" y="3611563"/>
          <p14:tracePt t="36051" x="2813050" y="3611563"/>
          <p14:tracePt t="36059" x="2820988" y="3603625"/>
          <p14:tracePt t="36065" x="2830513" y="3603625"/>
          <p14:tracePt t="36073" x="2838450" y="3594100"/>
          <p14:tracePt t="36079" x="2846388" y="3594100"/>
          <p14:tracePt t="36085" x="2855913" y="3594100"/>
          <p14:tracePt t="36095" x="2855913" y="3586163"/>
          <p14:tracePt t="36100" x="2863850" y="3578225"/>
          <p14:tracePt t="36108" x="2881313" y="3568700"/>
          <p14:tracePt t="36129" x="2889250" y="3560763"/>
          <p14:tracePt t="36135" x="2897188" y="3552825"/>
          <p14:tracePt t="36149" x="2906713" y="3543300"/>
          <p14:tracePt t="36157" x="2914650" y="3527425"/>
          <p14:tracePt t="36163" x="2922588" y="3517900"/>
          <p14:tracePt t="36169" x="2932113" y="3517900"/>
          <p14:tracePt t="36176" x="2940050" y="3509963"/>
          <p14:tracePt t="36183" x="2949575" y="3492500"/>
          <p14:tracePt t="36193" x="2957513" y="3492500"/>
          <p14:tracePt t="36197" x="2965450" y="3484563"/>
          <p14:tracePt t="36203" x="2965450" y="3475038"/>
          <p14:tracePt t="36212" x="2974975" y="3467100"/>
          <p14:tracePt t="36217" x="2982913" y="3459163"/>
          <p14:tracePt t="36225" x="2982913" y="3449638"/>
          <p14:tracePt t="36231" x="2982913" y="3441700"/>
          <p14:tracePt t="36240" x="2982913" y="3433763"/>
          <p14:tracePt t="36246" x="2990850" y="3424238"/>
          <p14:tracePt t="36252" x="2990850" y="3416300"/>
          <p14:tracePt t="36262" x="2990850" y="3408363"/>
          <p14:tracePt t="36265" x="2990850" y="3398838"/>
          <p14:tracePt t="36276" x="2990850" y="3390900"/>
          <p14:tracePt t="36281" x="2990850" y="3382963"/>
          <p14:tracePt t="36286" x="2990850" y="3365500"/>
          <p14:tracePt t="36296" x="2990850" y="3340100"/>
          <p14:tracePt t="36300" x="2982913" y="3314700"/>
          <p14:tracePt t="36309" x="2982913" y="3289300"/>
          <p14:tracePt t="36314" x="2974975" y="3279775"/>
          <p14:tracePt t="36322" x="2965450" y="3254375"/>
          <p14:tracePt t="36329" x="2957513" y="3238500"/>
          <p14:tracePt t="36335" x="2949575" y="3221038"/>
          <p14:tracePt t="36343" x="2932113" y="3203575"/>
          <p14:tracePt t="36349" x="2922588" y="3186113"/>
          <p14:tracePt t="36359" x="2914650" y="3170238"/>
          <p14:tracePt t="36364" x="2906713" y="3160713"/>
          <p14:tracePt t="36370" x="2889250" y="3144838"/>
          <p14:tracePt t="36378" x="2881313" y="3127375"/>
          <p14:tracePt t="36384" x="2871788" y="3119438"/>
          <p14:tracePt t="36392" x="2863850" y="3109913"/>
          <p14:tracePt t="36397" x="2855913" y="3101975"/>
          <p14:tracePt t="36406" x="2846388" y="3094038"/>
          <p14:tracePt t="36412" x="2838450" y="3094038"/>
          <p14:tracePt t="36419" x="2838450" y="3084513"/>
          <p14:tracePt t="36426" x="2830513" y="3084513"/>
          <p14:tracePt t="36433" x="2820988" y="3076575"/>
          <p14:tracePt t="36448" x="2805113" y="3067050"/>
          <p14:tracePt t="36453" x="2795588" y="3067050"/>
          <p14:tracePt t="36461" x="2787650" y="3067050"/>
          <p14:tracePt t="36467" x="2770188" y="3059113"/>
          <p14:tracePt t="36475" x="2762250" y="3059113"/>
          <p14:tracePt t="36489" x="2752725" y="3051175"/>
          <p14:tracePt t="36496" x="2744788" y="3051175"/>
          <p14:tracePt t="36509" x="2736850" y="3051175"/>
          <p14:tracePt t="36528" x="2727325" y="3051175"/>
          <p14:tracePt t="36536" x="2719388" y="3051175"/>
          <p14:tracePt t="36572" x="2711450" y="3051175"/>
          <p14:tracePt t="36585" x="2701925" y="3051175"/>
          <p14:tracePt t="36814" x="2701925" y="3041650"/>
          <p14:tracePt t="36863" x="2711450" y="3041650"/>
          <p14:tracePt t="36876" x="2727325" y="3041650"/>
          <p14:tracePt t="36885" x="2736850" y="3041650"/>
          <p14:tracePt t="36897" x="2752725" y="3041650"/>
          <p14:tracePt t="36904" x="2778125" y="3041650"/>
          <p14:tracePt t="36912" x="2795588" y="3041650"/>
          <p14:tracePt t="36917" x="2830513" y="3041650"/>
          <p14:tracePt t="36925" x="2863850" y="3041650"/>
          <p14:tracePt t="36932" x="2889250" y="3041650"/>
          <p14:tracePt t="36940" x="2906713" y="3051175"/>
          <p14:tracePt t="36946" x="2932113" y="3051175"/>
          <p14:tracePt t="36952" x="2957513" y="3051175"/>
          <p14:tracePt t="36961" x="2990850" y="3059113"/>
          <p14:tracePt t="36966" x="3008313" y="3067050"/>
          <p14:tracePt t="36975" x="3041650" y="3076575"/>
          <p14:tracePt t="36980" x="3076575" y="3094038"/>
          <p14:tracePt t="36987" x="3109913" y="3101975"/>
          <p14:tracePt t="36995" x="3144838" y="3119438"/>
          <p14:tracePt t="37001" x="3178175" y="3135313"/>
          <p14:tracePt t="37009" x="3228975" y="3170238"/>
          <p14:tracePt t="37014" x="3297238" y="3203575"/>
          <p14:tracePt t="37023" x="3355975" y="3246438"/>
          <p14:tracePt t="37030" x="3433763" y="3297238"/>
          <p14:tracePt t="37035" x="3502025" y="3340100"/>
          <p14:tracePt t="37043" x="3560763" y="3382963"/>
          <p14:tracePt t="37050" x="3636963" y="3416300"/>
          <p14:tracePt t="37059" x="3705225" y="3459163"/>
          <p14:tracePt t="37064" x="3763963" y="3502025"/>
          <p14:tracePt t="37070" x="3832225" y="3535363"/>
          <p14:tracePt t="37077" x="3875088" y="3552825"/>
          <p14:tracePt t="37084" x="3935413" y="3568700"/>
          <p14:tracePt t="37093" x="4002088" y="3594100"/>
          <p14:tracePt t="37098" x="4070350" y="3611563"/>
          <p14:tracePt t="37107" x="4171950" y="3636963"/>
          <p14:tracePt t="37113" x="4283075" y="3671888"/>
          <p14:tracePt t="37119" x="4368800" y="3697288"/>
          <p14:tracePt t="37126" x="4445000" y="3713163"/>
          <p14:tracePt t="37134" x="4513263" y="3738563"/>
          <p14:tracePt t="37142" x="4605338" y="3756025"/>
          <p14:tracePt t="37147" x="4691063" y="3781425"/>
          <p14:tracePt t="37153" x="4792663" y="3790950"/>
          <p14:tracePt t="37162" x="4868863" y="3816350"/>
          <p14:tracePt t="37168" x="4946650" y="3832225"/>
          <p14:tracePt t="37175" x="5030788" y="3841750"/>
          <p14:tracePt t="37181" x="5099050" y="3857625"/>
          <p14:tracePt t="37192" x="5157788" y="3867150"/>
          <p14:tracePt t="37196" x="5235575" y="3867150"/>
          <p14:tracePt t="37202" x="5302250" y="3867150"/>
          <p14:tracePt t="37211" x="5362575" y="3867150"/>
          <p14:tracePt t="37216" x="5438775" y="3867150"/>
          <p14:tracePt t="37225" x="5507038" y="3867150"/>
          <p14:tracePt t="37230" x="5565775" y="3867150"/>
          <p14:tracePt t="37237" x="5608638" y="3867150"/>
          <p14:tracePt t="37245" x="5641975" y="3867150"/>
          <p14:tracePt t="37251" x="5668963" y="3875088"/>
          <p14:tracePt t="37258" x="5684838" y="3875088"/>
          <p14:tracePt t="37264" x="5702300" y="3875088"/>
          <p14:tracePt t="37286" x="5710238" y="3875088"/>
          <p14:tracePt t="37667" x="5770563" y="3867150"/>
          <p14:tracePt t="37684" x="5872163" y="3849688"/>
          <p14:tracePt t="37690" x="5915025" y="3832225"/>
          <p14:tracePt t="37695" x="5940425" y="3832225"/>
          <p14:tracePt t="37704" x="5957888" y="3824288"/>
          <p14:tracePt t="37709" x="5973763" y="3816350"/>
          <p14:tracePt t="37715" x="5983288" y="3816350"/>
          <p14:tracePt t="37724" x="5999163" y="3806825"/>
          <p14:tracePt t="37730" x="6008688" y="3806825"/>
          <p14:tracePt t="37745" x="6016625" y="3806825"/>
          <p14:tracePt t="37750" x="6024563" y="3798888"/>
          <p14:tracePt t="37758" x="6034088" y="3798888"/>
          <p14:tracePt t="37771" x="6067425" y="3790950"/>
          <p14:tracePt t="37779" x="6076950" y="3790950"/>
          <p14:tracePt t="37784" x="6102350" y="3790950"/>
          <p14:tracePt t="37792" x="6127750" y="3781425"/>
          <p14:tracePt t="37799" x="6143625" y="3781425"/>
          <p14:tracePt t="37809" x="6161088" y="3773488"/>
          <p14:tracePt t="37813" x="6178550" y="3773488"/>
          <p14:tracePt t="37828" x="6186488" y="3763963"/>
          <p14:tracePt t="37833" x="6194425" y="3763963"/>
          <p14:tracePt t="37842" x="6194425" y="3756025"/>
          <p14:tracePt t="37847" x="6203950" y="3756025"/>
          <p14:tracePt t="37862" x="6211888" y="3756025"/>
          <p14:tracePt t="37867" x="6221413" y="3756025"/>
          <p14:tracePt t="37881" x="6229350" y="3756025"/>
          <p14:tracePt t="37891" x="6246813" y="3756025"/>
          <p14:tracePt t="37903" x="6254750" y="3756025"/>
          <p14:tracePt t="37912" x="6272213" y="3756025"/>
          <p14:tracePt t="37925" x="6280150" y="3756025"/>
          <p14:tracePt t="37932" x="6288088" y="3756025"/>
          <p14:tracePt t="37946" x="6297613" y="3756025"/>
          <p14:tracePt t="37961" x="6305550" y="3756025"/>
          <p14:tracePt t="37965" x="6313488" y="3748088"/>
          <p14:tracePt t="37980" x="6323013" y="3748088"/>
          <p14:tracePt t="37990" x="6330950" y="3738563"/>
          <p14:tracePt t="38001" x="6338888" y="3738563"/>
          <p14:tracePt t="38011" x="6348413" y="3738563"/>
          <p14:tracePt t="38015" x="6356350" y="3730625"/>
          <p14:tracePt t="38030" x="6365875" y="3730625"/>
          <p14:tracePt t="38036" x="6373813" y="3730625"/>
          <p14:tracePt t="38058" x="6381750" y="3730625"/>
          <p14:tracePt t="38072" x="6391275" y="3730625"/>
          <p14:tracePt t="38084" x="6399213" y="3730625"/>
          <p14:tracePt t="38391" x="6407150" y="3730625"/>
          <p14:tracePt t="38398" x="6407150" y="3722688"/>
          <p14:tracePt t="38414" x="6416675" y="3722688"/>
          <p14:tracePt t="38419" x="6416675" y="3713163"/>
          <p14:tracePt t="38425" x="6424613" y="3713163"/>
          <p14:tracePt t="38431" x="6432550" y="3713163"/>
          <p14:tracePt t="38441" x="6442075" y="3713163"/>
          <p14:tracePt t="38446" x="6450013" y="3705225"/>
          <p14:tracePt t="38452" x="6457950" y="3705225"/>
          <p14:tracePt t="38466" x="6467475" y="3697288"/>
          <p14:tracePt t="38474" x="6475413" y="3697288"/>
          <p14:tracePt t="38481" x="6483350" y="3687763"/>
          <p14:tracePt t="38494" x="6492875" y="3687763"/>
          <p14:tracePt t="38510" x="6500813" y="3687763"/>
          <p14:tracePt t="38543" x="6510338" y="3687763"/>
          <p14:tracePt t="38558" x="6518275" y="3687763"/>
          <p14:tracePt t="38564" x="6526213" y="3687763"/>
          <p14:tracePt t="38578" x="6535738" y="3687763"/>
          <p14:tracePt t="38584" x="6543675" y="3687763"/>
          <p14:tracePt t="38591" x="6543675" y="3679825"/>
          <p14:tracePt t="38606" x="6551613" y="3679825"/>
          <p14:tracePt t="38613" x="6561138" y="3671888"/>
          <p14:tracePt t="38619" x="6569075" y="3671888"/>
          <p14:tracePt t="38632" x="6577013" y="3671888"/>
          <p14:tracePt t="38641" x="6586538" y="3671888"/>
          <p14:tracePt t="38647" x="6586538" y="3662363"/>
          <p14:tracePt t="38657" x="6594475" y="3662363"/>
          <p14:tracePt t="38662" x="6611938" y="3654425"/>
          <p14:tracePt t="38675" x="6619875" y="3654425"/>
          <p14:tracePt t="38681" x="6627813" y="3646488"/>
          <p14:tracePt t="38690" x="6637338" y="3646488"/>
          <p14:tracePt t="38696" x="6645275" y="3636963"/>
          <p14:tracePt t="38702" x="6654800" y="3636963"/>
          <p14:tracePt t="38711" x="6662738" y="3629025"/>
          <p14:tracePt t="38716" x="6670675" y="3619500"/>
          <p14:tracePt t="38724" x="6680200" y="3619500"/>
          <p14:tracePt t="38731" x="6688138" y="3619500"/>
          <p14:tracePt t="38750" x="6696075" y="3611563"/>
          <p14:tracePt t="38759" x="6705600" y="3611563"/>
          <p14:tracePt t="38764" x="6705600" y="3603625"/>
          <p14:tracePt t="38785" x="6713538" y="3586163"/>
          <p14:tracePt t="38793" x="6731000" y="3568700"/>
          <p14:tracePt t="38799" x="6746875" y="3543300"/>
          <p14:tracePt t="38808" x="6764338" y="3527425"/>
          <p14:tracePt t="38813" x="6781800" y="3492500"/>
          <p14:tracePt t="38821" x="6799263" y="3459163"/>
          <p14:tracePt t="38828" x="6824663" y="3416300"/>
          <p14:tracePt t="38833" x="6840538" y="3382963"/>
          <p14:tracePt t="38842" x="6858000" y="3355975"/>
          <p14:tracePt t="38847" x="6865938" y="3340100"/>
          <p14:tracePt t="38855" x="6875463" y="3314700"/>
          <p14:tracePt t="38862" x="6883400" y="3297238"/>
          <p14:tracePt t="38869" x="6883400" y="3289300"/>
          <p14:tracePt t="38882" x="6883400" y="3279775"/>
          <p14:tracePt t="38896" x="6883400" y="3271838"/>
          <p14:tracePt t="38903" x="6883400" y="3263900"/>
          <p14:tracePt t="38917" x="6883400" y="3254375"/>
          <p14:tracePt t="38924" x="6883400" y="3246438"/>
          <p14:tracePt t="38940" x="6883400" y="3228975"/>
          <p14:tracePt t="38945" x="6883400" y="3211513"/>
          <p14:tracePt t="38951" x="6883400" y="3203575"/>
          <p14:tracePt t="38959" x="6875463" y="3195638"/>
          <p14:tracePt t="38966" x="6875463" y="3186113"/>
          <p14:tracePt t="38980" x="6865938" y="3170238"/>
          <p14:tracePt t="38986" x="6865938" y="3160713"/>
          <p14:tracePt t="38994" x="6858000" y="3152775"/>
          <p14:tracePt t="39000" x="6858000" y="3144838"/>
          <p14:tracePt t="39008" x="6858000" y="3135313"/>
          <p14:tracePt t="39014" x="6850063" y="3119438"/>
          <p14:tracePt t="39023" x="6840538" y="3101975"/>
          <p14:tracePt t="39029" x="6840538" y="3094038"/>
          <p14:tracePt t="39034" x="6832600" y="3084513"/>
          <p14:tracePt t="39042" x="6824663" y="3084513"/>
          <p14:tracePt t="39048" x="6824663" y="3076575"/>
          <p14:tracePt t="39060" x="6824663" y="3067050"/>
          <p14:tracePt t="39063" x="6815138" y="3067050"/>
          <p14:tracePt t="39071" x="6807200" y="3059113"/>
          <p14:tracePt t="39077" x="6807200" y="3051175"/>
          <p14:tracePt t="39083" x="6799263" y="3051175"/>
          <p14:tracePt t="39091" x="6789738" y="3051175"/>
          <p14:tracePt t="39105" x="6781800" y="3051175"/>
          <p14:tracePt t="39113" x="6781800" y="3041650"/>
          <p14:tracePt t="39119" x="6772275" y="3041650"/>
          <p14:tracePt t="39124" x="6764338" y="3033713"/>
          <p14:tracePt t="39142" x="6756400" y="3025775"/>
          <p14:tracePt t="39152" x="6746875" y="3025775"/>
          <p14:tracePt t="39166" x="6738938" y="3025775"/>
          <p14:tracePt t="39174" x="6731000" y="3025775"/>
          <p14:tracePt t="39180" x="6721475" y="3025775"/>
          <p14:tracePt t="39196" x="6713538" y="3025775"/>
          <p14:tracePt t="39201" x="6705600" y="3025775"/>
          <p14:tracePt t="39211" x="6696075" y="3025775"/>
          <p14:tracePt t="39215" x="6688138" y="3025775"/>
          <p14:tracePt t="39229" x="6680200" y="3025775"/>
          <p14:tracePt t="39245" x="6670675" y="3025775"/>
          <p14:tracePt t="39250" x="6662738" y="3025775"/>
          <p14:tracePt t="39257" x="6654800" y="3025775"/>
          <p14:tracePt t="39273" x="6637338" y="3025775"/>
          <p14:tracePt t="39279" x="6627813" y="3025775"/>
          <p14:tracePt t="39291" x="6619875" y="3025775"/>
          <p14:tracePt t="39299" x="6611938" y="3025775"/>
          <p14:tracePt t="39307" x="6602413" y="3025775"/>
          <p14:tracePt t="39312" x="6594475" y="3025775"/>
          <p14:tracePt t="39319" x="6586538" y="3025775"/>
          <p14:tracePt t="39327" x="6577013" y="3025775"/>
          <p14:tracePt t="39333" x="6569075" y="3025775"/>
          <p14:tracePt t="39341" x="6561138" y="3025775"/>
          <p14:tracePt t="39355" x="6551613" y="3025775"/>
          <p14:tracePt t="39363" x="6535738" y="3025775"/>
          <p14:tracePt t="39374" x="6526213" y="3033713"/>
          <p14:tracePt t="39381" x="6518275" y="3033713"/>
          <p14:tracePt t="39390" x="6518275" y="3041650"/>
          <p14:tracePt t="39395" x="6500813" y="3041650"/>
          <p14:tracePt t="39403" x="6492875" y="3041650"/>
          <p14:tracePt t="39416" x="6483350" y="3051175"/>
          <p14:tracePt t="39424" x="6467475" y="3059113"/>
          <p14:tracePt t="39431" x="6467475" y="3067050"/>
          <p14:tracePt t="39445" x="6457950" y="3076575"/>
          <p14:tracePt t="39451" x="6450013" y="3076575"/>
          <p14:tracePt t="39459" x="6450013" y="3084513"/>
          <p14:tracePt t="39465" x="6442075" y="3084513"/>
          <p14:tracePt t="39479" x="6432550" y="3084513"/>
          <p14:tracePt t="39492" x="6424613" y="3094038"/>
          <p14:tracePt t="39500" x="6424613" y="3101975"/>
          <p14:tracePt t="39507" x="6416675" y="3109913"/>
          <p14:tracePt t="39521" x="6407150" y="3109913"/>
          <p14:tracePt t="39528" x="6407150" y="3119438"/>
          <p14:tracePt t="39534" x="6399213" y="3127375"/>
          <p14:tracePt t="39542" x="6391275" y="3127375"/>
          <p14:tracePt t="39547" x="6391275" y="3135313"/>
          <p14:tracePt t="39556" x="6381750" y="3135313"/>
          <p14:tracePt t="39563" x="6381750" y="3144838"/>
          <p14:tracePt t="39569" x="6381750" y="3152775"/>
          <p14:tracePt t="39583" x="6381750" y="3160713"/>
          <p14:tracePt t="39591" x="6373813" y="3160713"/>
          <p14:tracePt t="39597" x="6373813" y="3170238"/>
          <p14:tracePt t="39605" x="6365875" y="3170238"/>
          <p14:tracePt t="39611" x="6365875" y="3178175"/>
          <p14:tracePt t="39617" x="6365875" y="3186113"/>
          <p14:tracePt t="39625" x="6365875" y="3195638"/>
          <p14:tracePt t="39631" x="6356350" y="3203575"/>
          <p14:tracePt t="39641" x="6348413" y="3221038"/>
          <p14:tracePt t="39646" x="6338888" y="3238500"/>
          <p14:tracePt t="39654" x="6330950" y="3246438"/>
          <p14:tracePt t="39662" x="6330950" y="3271838"/>
          <p14:tracePt t="39666" x="6330950" y="3279775"/>
          <p14:tracePt t="39681" x="6323013" y="3289300"/>
          <p14:tracePt t="39687" x="6323013" y="3305175"/>
          <p14:tracePt t="39694" x="6313488" y="3305175"/>
          <p14:tracePt t="39710" x="6313488" y="3314700"/>
          <p14:tracePt t="39714" x="6305550" y="3322638"/>
          <p14:tracePt t="39729" x="6305550" y="3330575"/>
          <p14:tracePt t="39745" x="6305550" y="3340100"/>
          <p14:tracePt t="39750" x="6305550" y="3348038"/>
          <p14:tracePt t="39764" x="6305550" y="3355975"/>
          <p14:tracePt t="39771" x="6305550" y="3365500"/>
          <p14:tracePt t="39791" x="6305550" y="3373438"/>
          <p14:tracePt t="39798" x="6305550" y="3382963"/>
          <p14:tracePt t="39812" x="6305550" y="3390900"/>
          <p14:tracePt t="39827" x="6305550" y="3398838"/>
          <p14:tracePt t="39832" x="6305550" y="3408363"/>
          <p14:tracePt t="39853" x="6305550" y="3416300"/>
          <p14:tracePt t="39861" x="6305550" y="3424238"/>
          <p14:tracePt t="39874" x="6305550" y="3433763"/>
          <p14:tracePt t="39890" x="6305550" y="3441700"/>
          <p14:tracePt t="39895" x="6305550" y="3449638"/>
          <p14:tracePt t="39910" x="6305550" y="3467100"/>
          <p14:tracePt t="39915" x="6305550" y="3475038"/>
          <p14:tracePt t="39929" x="6305550" y="3484563"/>
          <p14:tracePt t="39936" x="6305550" y="3502025"/>
          <p14:tracePt t="39950" x="6305550" y="3509963"/>
          <p14:tracePt t="39959" x="6305550" y="3517900"/>
          <p14:tracePt t="39964" x="6313488" y="3527425"/>
          <p14:tracePt t="39973" x="6313488" y="3535363"/>
          <p14:tracePt t="39979" x="6323013" y="3543300"/>
          <p14:tracePt t="39984" x="6323013" y="3552825"/>
          <p14:tracePt t="39999" x="6323013" y="3568700"/>
          <p14:tracePt t="40013" x="6330950" y="3586163"/>
          <p14:tracePt t="40021" x="6330950" y="3594100"/>
          <p14:tracePt t="40028" x="6338888" y="3594100"/>
          <p14:tracePt t="40042" x="6348413" y="3603625"/>
          <p14:tracePt t="40047" x="6348413" y="3611563"/>
          <p14:tracePt t="40056" x="6348413" y="3619500"/>
          <p14:tracePt t="40077" x="6356350" y="3619500"/>
          <p14:tracePt t="40081" x="6356350" y="3629025"/>
          <p14:tracePt t="40096" x="6365875" y="3636963"/>
          <p14:tracePt t="40124" x="6373813" y="3636963"/>
          <p14:tracePt t="40131" x="6373813" y="3646488"/>
          <p14:tracePt t="40145" x="6381750" y="3654425"/>
          <p14:tracePt t="40158" x="6391275" y="3654425"/>
          <p14:tracePt t="40173" x="6391275" y="3662363"/>
          <p14:tracePt t="40194" x="6399213" y="3662363"/>
          <p14:tracePt t="40207" x="6407150" y="3662363"/>
          <p14:tracePt t="40242" x="6416675" y="3662363"/>
          <p14:tracePt t="40248" x="6424613" y="3662363"/>
          <p14:tracePt t="40269" x="6432550" y="3662363"/>
          <p14:tracePt t="40278" x="6442075" y="3662363"/>
          <p14:tracePt t="40283" x="6450013" y="3662363"/>
          <p14:tracePt t="40305" x="6457950" y="3662363"/>
          <p14:tracePt t="40317" x="6467475" y="3662363"/>
          <p14:tracePt t="40341" x="6475413" y="3662363"/>
          <p14:tracePt t="40346" x="6483350" y="3662363"/>
          <p14:tracePt t="40352" x="6492875" y="3662363"/>
          <p14:tracePt t="40375" x="6500813" y="3662363"/>
          <p14:tracePt t="40380" x="6510338" y="3662363"/>
          <p14:tracePt t="40415" x="6518275" y="3662363"/>
          <p14:tracePt t="40429" x="6526213" y="3662363"/>
          <p14:tracePt t="40450" x="6535738" y="3662363"/>
          <p14:tracePt t="46810" x="6510338" y="3671888"/>
          <p14:tracePt t="46817" x="6424613" y="3679825"/>
          <p14:tracePt t="46827" x="6323013" y="3713163"/>
          <p14:tracePt t="46830" x="6203950" y="3756025"/>
          <p14:tracePt t="46839" x="6084888" y="3798888"/>
          <p14:tracePt t="46845" x="5965825" y="3832225"/>
          <p14:tracePt t="46853" x="5864225" y="3867150"/>
          <p14:tracePt t="46857" x="5778500" y="3892550"/>
          <p14:tracePt t="46864" x="5702300" y="3908425"/>
          <p14:tracePt t="46874" x="5626100" y="3935413"/>
          <p14:tracePt t="46879" x="5540375" y="3951288"/>
          <p14:tracePt t="46894" x="5294313" y="4037013"/>
          <p14:tracePt t="46899" x="5175250" y="4070350"/>
          <p14:tracePt t="46906" x="5048250" y="4121150"/>
          <p14:tracePt t="46911" x="4860925" y="4189413"/>
          <p14:tracePt t="46921" x="4648200" y="4265613"/>
          <p14:tracePt t="46927" x="4486275" y="4325938"/>
          <p14:tracePt t="46933" x="4376738" y="4384675"/>
          <p14:tracePt t="46941" x="4283075" y="4410075"/>
          <p14:tracePt t="46947" x="4240213" y="4427538"/>
          <p14:tracePt t="46955" x="4189413" y="4445000"/>
          <p14:tracePt t="46961" x="4156075" y="4460875"/>
          <p14:tracePt t="46968" x="4121150" y="4470400"/>
          <p14:tracePt t="46976" x="4087813" y="4486275"/>
          <p14:tracePt t="46982" x="4052888" y="4503738"/>
          <p14:tracePt t="46990" x="4002088" y="4529138"/>
          <p14:tracePt t="46995" x="3976688" y="4546600"/>
          <p14:tracePt t="47004" x="3943350" y="4564063"/>
          <p14:tracePt t="47011" x="3908425" y="4579938"/>
          <p14:tracePt t="47016" x="3875088" y="4597400"/>
          <p14:tracePt t="47025" x="3849688" y="4614863"/>
          <p14:tracePt t="47030" x="3816350" y="4640263"/>
          <p14:tracePt t="47039" x="3781425" y="4657725"/>
          <p14:tracePt t="47044" x="3738563" y="4691063"/>
          <p14:tracePt t="47052" x="3722688" y="4708525"/>
          <p14:tracePt t="47059" x="3687763" y="4733925"/>
          <p14:tracePt t="47064" x="3646488" y="4775200"/>
          <p14:tracePt t="47073" x="3594100" y="4818063"/>
          <p14:tracePt t="47079" x="3560763" y="4843463"/>
          <p14:tracePt t="47087" x="3517900" y="4878388"/>
          <p14:tracePt t="47094" x="3467100" y="4919663"/>
          <p14:tracePt t="47100" x="3416300" y="4972050"/>
          <p14:tracePt t="47106" x="3373438" y="5013325"/>
          <p14:tracePt t="47114" x="3314700" y="5064125"/>
          <p14:tracePt t="47122" x="3263900" y="5106988"/>
          <p14:tracePt t="47128" x="3211513" y="5149850"/>
          <p14:tracePt t="47134" x="3170238" y="5175250"/>
          <p14:tracePt t="47143" x="3135313" y="5192713"/>
          <p14:tracePt t="47148" x="3119438" y="5208588"/>
          <p14:tracePt t="47156" x="3094038" y="5226050"/>
          <p14:tracePt t="47164" x="3076575" y="5235575"/>
          <p14:tracePt t="47171" x="3059113" y="5235575"/>
          <p14:tracePt t="47176" x="3059113" y="5243513"/>
          <p14:tracePt t="47183" x="3051175" y="5243513"/>
          <p14:tracePt t="47191" x="3051175" y="5251450"/>
          <p14:tracePt t="47196" x="3041650" y="5251450"/>
          <p14:tracePt t="47441" x="2881313" y="5380038"/>
          <p14:tracePt t="47447" x="2643188" y="5583238"/>
          <p14:tracePt t="47455" x="2455863" y="5735638"/>
          <p14:tracePt t="47462" x="2278063" y="5872163"/>
          <p14:tracePt t="47469" x="2124075" y="5983288"/>
          <p14:tracePt t="47477" x="2005013" y="6067425"/>
          <p14:tracePt t="47483" x="1911350" y="6135688"/>
          <p14:tracePt t="47490" x="1835150" y="6194425"/>
          <p14:tracePt t="47495" x="1784350" y="6229350"/>
          <p14:tracePt t="47503" x="1733550" y="6272213"/>
          <p14:tracePt t="47510" x="1700213" y="6313488"/>
          <p14:tracePt t="47515" x="1674813" y="6338888"/>
          <p14:tracePt t="47523" x="1657350" y="6373813"/>
          <p14:tracePt t="47530" x="1639888" y="6381750"/>
          <p14:tracePt t="47541" x="1631950" y="6407150"/>
          <p14:tracePt t="47546" x="1614488" y="6424613"/>
          <p14:tracePt t="47550" x="1614488" y="6442075"/>
          <p14:tracePt t="47558" x="1606550" y="6450013"/>
          <p14:tracePt t="47564" x="1606550" y="6467475"/>
          <p14:tracePt t="47572" x="1597025" y="6483350"/>
          <p14:tracePt t="47578" x="1589088" y="6492875"/>
          <p14:tracePt t="47586" x="1581150" y="6510338"/>
          <p14:tracePt t="47593" x="1571625" y="6535738"/>
          <p14:tracePt t="47599" x="1555750" y="6561138"/>
          <p14:tracePt t="47606" x="1546225" y="6594475"/>
          <p14:tracePt t="47614" x="1538288" y="6611938"/>
          <p14:tracePt t="47622" x="1530350" y="6637338"/>
          <p14:tracePt t="47628" x="1520825" y="6654800"/>
          <p14:tracePt t="47634" x="1512888" y="6662738"/>
          <p14:tracePt t="47642" x="1504950" y="6688138"/>
          <p14:tracePt t="47647" x="1495425" y="6696075"/>
          <p14:tracePt t="47655" x="1495425" y="6705600"/>
          <p14:tracePt t="47663" x="1487488" y="6705600"/>
          <p14:tracePt t="47670" x="1487488" y="6721475"/>
          <p14:tracePt t="47678" x="1477963" y="6721475"/>
          <p14:tracePt t="47682" x="1477963" y="6731000"/>
          <p14:tracePt t="47696" x="1470025" y="6738938"/>
          <p14:tracePt t="47705" x="1470025" y="6746875"/>
          <p14:tracePt t="47710" x="1462088" y="6746875"/>
          <p14:tracePt t="47717" x="1462088" y="6756400"/>
          <p14:tracePt t="47726" x="1462088" y="6764338"/>
          <p14:tracePt t="47731" x="1462088" y="6772275"/>
          <p14:tracePt t="47739" x="1462088" y="6781800"/>
          <p14:tracePt t="47745" x="1462088" y="6789738"/>
          <p14:tracePt t="47753" x="1462088" y="6807200"/>
          <p14:tracePt t="47760" x="1462088" y="6840538"/>
          <p14:tracePt t="48281" x="0" y="0"/>
        </p14:tracePtLst>
        <p14:tracePtLst>
          <p14:tracePt t="51063" x="2222500" y="6267450"/>
          <p14:tracePt t="51356" x="1563688" y="6680200"/>
          <p14:tracePt t="51360" x="1597025" y="6594475"/>
          <p14:tracePt t="51366" x="1631950" y="6500813"/>
          <p14:tracePt t="51372" x="1649413" y="6424613"/>
          <p14:tracePt t="51382" x="1682750" y="6338888"/>
          <p14:tracePt t="51390" x="1716088" y="6262688"/>
          <p14:tracePt t="51394" x="1758950" y="6169025"/>
          <p14:tracePt t="51401" x="1793875" y="6092825"/>
          <p14:tracePt t="51409" x="1827213" y="6034088"/>
          <p14:tracePt t="51414" x="1852613" y="5973763"/>
          <p14:tracePt t="51424" x="1885950" y="5922963"/>
          <p14:tracePt t="51429" x="1911350" y="5872163"/>
          <p14:tracePt t="51437" x="1946275" y="5803900"/>
          <p14:tracePt t="51443" x="1963738" y="5745163"/>
          <p14:tracePt t="51449" x="1989138" y="5702300"/>
          <p14:tracePt t="51458" x="2005013" y="5659438"/>
          <p14:tracePt t="51463" x="2014538" y="5641975"/>
          <p14:tracePt t="51471" x="2030413" y="5616575"/>
          <p14:tracePt t="51477" x="2030413" y="5591175"/>
          <p14:tracePt t="51485" x="2039938" y="5575300"/>
          <p14:tracePt t="51492" x="2055813" y="5565775"/>
          <p14:tracePt t="51497" x="2065338" y="5549900"/>
          <p14:tracePt t="51506" x="2073275" y="5532438"/>
          <p14:tracePt t="51832" x="2082800" y="5456238"/>
          <p14:tracePt t="51839" x="2090738" y="5370513"/>
          <p14:tracePt t="51846" x="2116138" y="5286375"/>
          <p14:tracePt t="51853" x="2149475" y="5192713"/>
          <p14:tracePt t="51861" x="2184400" y="5048250"/>
          <p14:tracePt t="51864" x="2227263" y="4946650"/>
          <p14:tracePt t="51873" x="2260600" y="4860925"/>
          <p14:tracePt t="51893" x="2371725" y="4733925"/>
          <p14:tracePt t="51899" x="2387600" y="4708525"/>
          <p14:tracePt t="51909" x="2397125" y="4691063"/>
          <p14:tracePt t="51913" x="2413000" y="4673600"/>
          <p14:tracePt t="51923" x="2430463" y="4657725"/>
          <p14:tracePt t="51927" x="2447925" y="4648200"/>
          <p14:tracePt t="51936" x="2463800" y="4630738"/>
          <p14:tracePt t="51943" x="2463800" y="4614863"/>
          <p14:tracePt t="51948" x="2481263" y="4605338"/>
          <p14:tracePt t="51955" x="2498725" y="4597400"/>
          <p14:tracePt t="51963" x="2506663" y="4589463"/>
          <p14:tracePt t="51971" x="2516188" y="4579938"/>
          <p14:tracePt t="51978" x="2524125" y="4572000"/>
          <p14:tracePt t="51984" x="2532063" y="4572000"/>
          <p14:tracePt t="51992" x="2541588" y="4564063"/>
          <p14:tracePt t="52007" x="2549525" y="4554538"/>
          <p14:tracePt t="52011" x="2557463" y="4554538"/>
          <p14:tracePt t="52027" x="2566988" y="4546600"/>
          <p14:tracePt t="52031" x="2574925" y="4546600"/>
          <p14:tracePt t="52045" x="2582863" y="4546600"/>
          <p14:tracePt t="52054" x="2592388" y="4538663"/>
          <p14:tracePt t="52061" x="2600325" y="4538663"/>
          <p14:tracePt t="52065" x="2608263" y="4538663"/>
          <p14:tracePt t="52075" x="2617788" y="4538663"/>
          <p14:tracePt t="52090" x="2625725" y="4538663"/>
          <p14:tracePt t="52094" x="2643188" y="4538663"/>
          <p14:tracePt t="52109" x="2651125" y="4538663"/>
          <p14:tracePt t="52114" x="2660650" y="4538663"/>
          <p14:tracePt t="52129" x="2668588" y="4538663"/>
          <p14:tracePt t="52157" x="2676525" y="4538663"/>
          <p14:tracePt t="52177" x="2686050" y="4538663"/>
          <p14:tracePt t="52539" x="2686050" y="4521200"/>
          <p14:tracePt t="52546" x="2686050" y="4503738"/>
          <p14:tracePt t="52554" x="2686050" y="4478338"/>
          <p14:tracePt t="52563" x="2686050" y="4470400"/>
          <p14:tracePt t="52567" x="2686050" y="4445000"/>
          <p14:tracePt t="52573" x="2686050" y="4419600"/>
          <p14:tracePt t="52580" x="2686050" y="4402138"/>
          <p14:tracePt t="52587" x="2686050" y="4376738"/>
          <p14:tracePt t="52593" x="2686050" y="4351338"/>
          <p14:tracePt t="52602" x="2686050" y="4333875"/>
          <p14:tracePt t="52609" x="2686050" y="4316413"/>
          <p14:tracePt t="52614" x="2686050" y="4308475"/>
          <p14:tracePt t="52621" x="2686050" y="4291013"/>
          <p14:tracePt t="52629" x="2686050" y="4283075"/>
          <p14:tracePt t="52642" x="2686050" y="4275138"/>
          <p14:tracePt t="52649" x="2686050" y="4265613"/>
          <p14:tracePt t="52657" x="2686050" y="4257675"/>
          <p14:tracePt t="52662" x="2686050" y="4249738"/>
          <p14:tracePt t="52670" x="2686050" y="4240213"/>
          <p14:tracePt t="52677" x="2686050" y="4232275"/>
          <p14:tracePt t="52692" x="2686050" y="4224338"/>
          <p14:tracePt t="52697" x="2686050" y="4214813"/>
          <p14:tracePt t="52711" x="2686050" y="4206875"/>
          <p14:tracePt t="52725" x="2686050" y="4189413"/>
          <p14:tracePt t="52741" x="2686050" y="4181475"/>
          <p14:tracePt t="52746" x="2686050" y="4171950"/>
          <p14:tracePt t="52754" x="2686050" y="4164013"/>
          <p14:tracePt t="52763" x="2686050" y="4156075"/>
          <p14:tracePt t="52767" x="2686050" y="4146550"/>
          <p14:tracePt t="52781" x="2686050" y="4130675"/>
          <p14:tracePt t="52787" x="2686050" y="4121150"/>
          <p14:tracePt t="52794" x="2686050" y="4113213"/>
          <p14:tracePt t="52804" x="2686050" y="4105275"/>
          <p14:tracePt t="52815" x="2686050" y="4095750"/>
          <p14:tracePt t="52824" x="2686050" y="4079875"/>
          <p14:tracePt t="52837" x="2686050" y="4070350"/>
          <p14:tracePt t="52844" x="2686050" y="4052888"/>
          <p14:tracePt t="52857" x="2676525" y="4044950"/>
          <p14:tracePt t="52864" x="2676525" y="4027488"/>
          <p14:tracePt t="52871" x="2668588" y="4019550"/>
          <p14:tracePt t="52879" x="2660650" y="4002088"/>
          <p14:tracePt t="52893" x="2651125" y="3986213"/>
          <p14:tracePt t="52899" x="2651125" y="3968750"/>
          <p14:tracePt t="52907" x="2651125" y="3960813"/>
          <p14:tracePt t="52913" x="2643188" y="3960813"/>
          <p14:tracePt t="52922" x="2643188" y="3951288"/>
          <p14:tracePt t="52935" x="2643188" y="3943350"/>
          <p14:tracePt t="52940" x="2633663" y="3943350"/>
          <p14:tracePt t="52948" x="2625725" y="3935413"/>
          <p14:tracePt t="52955" x="2617788" y="3925888"/>
          <p14:tracePt t="52961" x="2617788" y="3917950"/>
          <p14:tracePt t="52970" x="2600325" y="3917950"/>
          <p14:tracePt t="52974" x="2592388" y="3917950"/>
          <p14:tracePt t="52982" x="2592388" y="3908425"/>
          <p14:tracePt t="52989" x="2582863" y="3900488"/>
          <p14:tracePt t="52995" x="2574925" y="3900488"/>
          <p14:tracePt t="53010" x="2566988" y="3892550"/>
          <p14:tracePt t="53016" x="2549525" y="3892550"/>
          <p14:tracePt t="53031" x="2541588" y="3892550"/>
          <p14:tracePt t="53039" x="2532063" y="3883025"/>
          <p14:tracePt t="53044" x="2524125" y="3883025"/>
          <p14:tracePt t="53052" x="2516188" y="3883025"/>
          <p14:tracePt t="53059" x="2516188" y="3875088"/>
          <p14:tracePt t="53065" x="2506663" y="3875088"/>
          <p14:tracePt t="53079" x="2498725" y="3875088"/>
          <p14:tracePt t="53087" x="2489200" y="3875088"/>
          <p14:tracePt t="53093" x="2481263" y="3875088"/>
          <p14:tracePt t="53106" x="2463800" y="3875088"/>
          <p14:tracePt t="53113" x="2455863" y="3875088"/>
          <p14:tracePt t="53127" x="2447925" y="3875088"/>
          <p14:tracePt t="53136" x="2438400" y="3875088"/>
          <p14:tracePt t="53143" x="2430463" y="3875088"/>
          <p14:tracePt t="53148" x="2422525" y="3875088"/>
          <p14:tracePt t="53155" x="2413000" y="3875088"/>
          <p14:tracePt t="53162" x="2405063" y="3875088"/>
          <p14:tracePt t="53171" x="2397125" y="3875088"/>
          <p14:tracePt t="53176" x="2387600" y="3875088"/>
          <p14:tracePt t="53183" x="2387600" y="3883025"/>
          <p14:tracePt t="53191" x="2371725" y="3883025"/>
          <p14:tracePt t="53197" x="2362200" y="3892550"/>
          <p14:tracePt t="53210" x="2354263" y="3892550"/>
          <p14:tracePt t="53220" x="2344738" y="3892550"/>
          <p14:tracePt t="53225" x="2336800" y="3892550"/>
          <p14:tracePt t="53231" x="2328863" y="3900488"/>
          <p14:tracePt t="53240" x="2319338" y="3900488"/>
          <p14:tracePt t="53245" x="2311400" y="3908425"/>
          <p14:tracePt t="53253" x="2303463" y="3908425"/>
          <p14:tracePt t="53259" x="2293938" y="3917950"/>
          <p14:tracePt t="53266" x="2293938" y="3925888"/>
          <p14:tracePt t="53274" x="2278063" y="3935413"/>
          <p14:tracePt t="53287" x="2268538" y="3935413"/>
          <p14:tracePt t="53294" x="2268538" y="3943350"/>
          <p14:tracePt t="53302" x="2260600" y="3951288"/>
          <p14:tracePt t="53308" x="2252663" y="3951288"/>
          <p14:tracePt t="53314" x="2252663" y="3960813"/>
          <p14:tracePt t="53329" x="2243138" y="3976688"/>
          <p14:tracePt t="53337" x="2235200" y="3976688"/>
          <p14:tracePt t="53342" x="2227263" y="3986213"/>
          <p14:tracePt t="53349" x="2227263" y="4002088"/>
          <p14:tracePt t="53357" x="2209800" y="4019550"/>
          <p14:tracePt t="53362" x="2200275" y="4044950"/>
          <p14:tracePt t="53371" x="2184400" y="4070350"/>
          <p14:tracePt t="53378" x="2174875" y="4095750"/>
          <p14:tracePt t="53386" x="2166938" y="4121150"/>
          <p14:tracePt t="53393" x="2149475" y="4138613"/>
          <p14:tracePt t="53398" x="2141538" y="4156075"/>
          <p14:tracePt t="53405" x="2141538" y="4164013"/>
          <p14:tracePt t="53420" x="2141538" y="4171950"/>
          <p14:tracePt t="53426" x="2133600" y="4181475"/>
          <p14:tracePt t="53441" x="2124075" y="4181475"/>
          <p14:tracePt t="53446" x="2124075" y="4189413"/>
          <p14:tracePt t="53469" x="2124075" y="4197350"/>
          <p14:tracePt t="53475" x="2124075" y="4206875"/>
          <p14:tracePt t="53495" x="2116138" y="4214813"/>
          <p14:tracePt t="53503" x="2116138" y="4224338"/>
          <p14:tracePt t="53509" x="2116138" y="4232275"/>
          <p14:tracePt t="53537" x="2116138" y="4240213"/>
          <p14:tracePt t="53543" x="2116138" y="4249738"/>
          <p14:tracePt t="53558" x="2116138" y="4257675"/>
          <p14:tracePt t="53564" x="2116138" y="4265613"/>
          <p14:tracePt t="53578" x="2116138" y="4275138"/>
          <p14:tracePt t="53592" x="2116138" y="4283075"/>
          <p14:tracePt t="53599" x="2116138" y="4291013"/>
          <p14:tracePt t="53621" x="2116138" y="4308475"/>
          <p14:tracePt t="53627" x="2116138" y="4316413"/>
          <p14:tracePt t="53635" x="2124075" y="4316413"/>
          <p14:tracePt t="53642" x="2124075" y="4333875"/>
          <p14:tracePt t="53647" x="2133600" y="4341813"/>
          <p14:tracePt t="53661" x="2141538" y="4351338"/>
          <p14:tracePt t="53674" x="2149475" y="4368800"/>
          <p14:tracePt t="53676" x="2159000" y="4368800"/>
          <p14:tracePt t="53682" x="2159000" y="4376738"/>
          <p14:tracePt t="53691" x="2166938" y="4384675"/>
          <p14:tracePt t="53696" x="2174875" y="4394200"/>
          <p14:tracePt t="53703" x="2192338" y="4402138"/>
          <p14:tracePt t="53709" x="2192338" y="4410075"/>
          <p14:tracePt t="53719" x="2200275" y="4419600"/>
          <p14:tracePt t="53725" x="2209800" y="4419600"/>
          <p14:tracePt t="53731" x="2217738" y="4427538"/>
          <p14:tracePt t="53737" x="2227263" y="4435475"/>
          <p14:tracePt t="53745" x="2235200" y="4445000"/>
          <p14:tracePt t="53759" x="2243138" y="4452938"/>
          <p14:tracePt t="53765" x="2260600" y="4452938"/>
          <p14:tracePt t="53774" x="2260600" y="4460875"/>
          <p14:tracePt t="53779" x="2268538" y="4460875"/>
          <p14:tracePt t="53787" x="2278063" y="4470400"/>
          <p14:tracePt t="53793" x="2286000" y="4478338"/>
          <p14:tracePt t="53801" x="2293938" y="4478338"/>
          <p14:tracePt t="53808" x="2303463" y="4486275"/>
          <p14:tracePt t="53814" x="2311400" y="4486275"/>
          <p14:tracePt t="53827" x="2319338" y="4486275"/>
          <p14:tracePt t="53837" x="2328863" y="4486275"/>
          <p14:tracePt t="53842" x="2336800" y="4495800"/>
          <p14:tracePt t="53848" x="2344738" y="4495800"/>
          <p14:tracePt t="53856" x="2354263" y="4495800"/>
          <p14:tracePt t="53865" x="2362200" y="4495800"/>
          <p14:tracePt t="53879" x="2379663" y="4495800"/>
          <p14:tracePt t="53892" x="2397125" y="4495800"/>
          <p14:tracePt t="53897" x="2405063" y="4495800"/>
          <p14:tracePt t="53911" x="2422525" y="4495800"/>
          <p14:tracePt t="53922" x="2438400" y="4478338"/>
          <p14:tracePt t="53926" x="2447925" y="4470400"/>
          <p14:tracePt t="53932" x="2463800" y="4460875"/>
          <p14:tracePt t="53940" x="2473325" y="4452938"/>
          <p14:tracePt t="53953" x="2473325" y="4445000"/>
          <p14:tracePt t="53959" x="2481263" y="4435475"/>
          <p14:tracePt t="53969" x="2489200" y="4435475"/>
          <p14:tracePt t="53980" x="2489200" y="4427538"/>
          <p14:tracePt t="53990" x="2498725" y="4419600"/>
          <p14:tracePt t="53994" x="2498725" y="4410075"/>
          <p14:tracePt t="54009" x="2506663" y="4410075"/>
          <p14:tracePt t="54015" x="2506663" y="4402138"/>
          <p14:tracePt t="54022" x="2516188" y="4402138"/>
          <p14:tracePt t="54030" x="2516188" y="4394200"/>
          <p14:tracePt t="54051" x="2524125" y="4394200"/>
          <p14:tracePt t="54099" x="2524125" y="4384675"/>
          <p14:tracePt t="54585" x="2633663" y="4384675"/>
          <p14:tracePt t="54592" x="2805113" y="4384675"/>
          <p14:tracePt t="54598" x="3033713" y="4384675"/>
          <p14:tracePt t="54610" x="3186113" y="4384675"/>
          <p14:tracePt t="54613" x="3330575" y="4384675"/>
          <p14:tracePt t="54620" x="3441700" y="4384675"/>
          <p14:tracePt t="54626" x="3560763" y="4402138"/>
          <p14:tracePt t="54632" x="3662363" y="4419600"/>
          <p14:tracePt t="54640" x="3730625" y="4427538"/>
          <p14:tracePt t="54646" x="3806825" y="4445000"/>
          <p14:tracePt t="54653" x="3883025" y="4460875"/>
          <p14:tracePt t="54660" x="3943350" y="4486275"/>
          <p14:tracePt t="54668" x="3986213" y="4503738"/>
          <p14:tracePt t="54674" x="4052888" y="4521200"/>
          <p14:tracePt t="54681" x="4095750" y="4538663"/>
          <p14:tracePt t="54690" x="4146550" y="4554538"/>
          <p14:tracePt t="54695" x="4189413" y="4572000"/>
          <p14:tracePt t="54703" x="4240213" y="4597400"/>
          <p14:tracePt t="54709" x="4291013" y="4622800"/>
          <p14:tracePt t="54716" x="4351338" y="4630738"/>
          <p14:tracePt t="54723" x="4402138" y="4648200"/>
          <p14:tracePt t="54729" x="4460875" y="4657725"/>
          <p14:tracePt t="54739" x="4521200" y="4683125"/>
          <p14:tracePt t="54743" x="4589463" y="4683125"/>
          <p14:tracePt t="54752" x="4683125" y="4699000"/>
          <p14:tracePt t="54758" x="4767263" y="4699000"/>
          <p14:tracePt t="54763" x="4852988" y="4699000"/>
          <p14:tracePt t="54771" x="4919663" y="4708525"/>
          <p14:tracePt t="54778" x="4997450" y="4708525"/>
          <p14:tracePt t="54786" x="5081588" y="4708525"/>
          <p14:tracePt t="54794" x="5149850" y="4708525"/>
          <p14:tracePt t="54799" x="5235575" y="4708525"/>
          <p14:tracePt t="54807" x="5319713" y="4708525"/>
          <p14:tracePt t="54812" x="5405438" y="4708525"/>
          <p14:tracePt t="54821" x="5489575" y="4708525"/>
          <p14:tracePt t="54827" x="5575300" y="4708525"/>
          <p14:tracePt t="54834" x="5651500" y="4708525"/>
          <p14:tracePt t="54843" x="5719763" y="4708525"/>
          <p14:tracePt t="54847" x="5788025" y="4708525"/>
          <p14:tracePt t="54854" x="5846763" y="4708525"/>
          <p14:tracePt t="54861" x="5932488" y="4708525"/>
          <p14:tracePt t="54871" x="6016625" y="4708525"/>
          <p14:tracePt t="54876" x="6102350" y="4708525"/>
          <p14:tracePt t="54893" x="6237288" y="4708525"/>
          <p14:tracePt t="54895" x="6297613" y="4699000"/>
          <p14:tracePt t="54904" x="6356350" y="4691063"/>
          <p14:tracePt t="54909" x="6399213" y="4683125"/>
          <p14:tracePt t="54919" x="6432550" y="4673600"/>
          <p14:tracePt t="54925" x="6467475" y="4673600"/>
          <p14:tracePt t="54931" x="6500813" y="4665663"/>
          <p14:tracePt t="54937" x="6543675" y="4648200"/>
          <p14:tracePt t="54945" x="6577013" y="4622800"/>
          <p14:tracePt t="54954" x="6611938" y="4605338"/>
          <p14:tracePt t="54959" x="6637338" y="4597400"/>
          <p14:tracePt t="54964" x="6662738" y="4597400"/>
          <p14:tracePt t="54973" x="6680200" y="4589463"/>
          <p14:tracePt t="54979" x="6696075" y="4579938"/>
          <p14:tracePt t="54987" x="6713538" y="4572000"/>
          <p14:tracePt t="54993" x="6731000" y="4564063"/>
          <p14:tracePt t="55001" x="6738938" y="4554538"/>
          <p14:tracePt t="55009" x="6756400" y="4554538"/>
          <p14:tracePt t="55013" x="6772275" y="4546600"/>
          <p14:tracePt t="55021" x="6781800" y="4546600"/>
          <p14:tracePt t="55029" x="6799263" y="4546600"/>
          <p14:tracePt t="55040" x="6815138" y="4546600"/>
          <p14:tracePt t="55043" x="6815138" y="4538663"/>
          <p14:tracePt t="55048" x="6824663" y="4538663"/>
          <p14:tracePt t="55057" x="6832600" y="4529138"/>
          <p14:tracePt t="55070" x="6840538" y="4529138"/>
          <p14:tracePt t="55076" x="6840538" y="4521200"/>
          <p14:tracePt t="55084" x="6850063" y="4521200"/>
          <p14:tracePt t="55091" x="6858000" y="4521200"/>
          <p14:tracePt t="55103" x="6865938" y="4521200"/>
          <p14:tracePt t="55111" x="6875463" y="4513263"/>
          <p14:tracePt t="55121" x="6883400" y="4513263"/>
          <p14:tracePt t="55126" x="6891338" y="4513263"/>
          <p14:tracePt t="55131" x="6900863" y="4503738"/>
          <p14:tracePt t="55140" x="6908800" y="4503738"/>
          <p14:tracePt t="55145" x="6934200" y="4495800"/>
          <p14:tracePt t="55153" x="6959600" y="4486275"/>
          <p14:tracePt t="55160" x="6985000" y="4478338"/>
          <p14:tracePt t="55167" x="6994525" y="4478338"/>
          <p14:tracePt t="55174" x="7010400" y="4470400"/>
          <p14:tracePt t="55180" x="7027863" y="4460875"/>
          <p14:tracePt t="55187" x="7035800" y="4460875"/>
          <p14:tracePt t="55195" x="7053263" y="4445000"/>
          <p14:tracePt t="55203" x="7061200" y="4435475"/>
          <p14:tracePt t="55208" x="7070725" y="4435475"/>
          <p14:tracePt t="55214" x="7078663" y="4427538"/>
          <p14:tracePt t="55222" x="7088188" y="4419600"/>
          <p14:tracePt t="55237" x="7104063" y="4410075"/>
          <p14:tracePt t="55242" x="7113588" y="4402138"/>
          <p14:tracePt t="55251" x="7113588" y="4394200"/>
          <p14:tracePt t="55257" x="7113588" y="4384675"/>
          <p14:tracePt t="55263" x="7121525" y="4376738"/>
          <p14:tracePt t="55271" x="7121525" y="4368800"/>
          <p14:tracePt t="55278" x="7129463" y="4368800"/>
          <p14:tracePt t="55291" x="7129463" y="4359275"/>
          <p14:tracePt t="55298" x="7138988" y="4351338"/>
          <p14:tracePt t="55311" x="7138988" y="4341813"/>
          <p14:tracePt t="55321" x="7138988" y="4325938"/>
          <p14:tracePt t="55334" x="7138988" y="4316413"/>
          <p14:tracePt t="55341" x="7138988" y="4308475"/>
          <p14:tracePt t="55346" x="7138988" y="4300538"/>
          <p14:tracePt t="55354" x="7138988" y="4283075"/>
          <p14:tracePt t="55360" x="7138988" y="4265613"/>
          <p14:tracePt t="55369" x="7138988" y="4257675"/>
          <p14:tracePt t="55375" x="7138988" y="4240213"/>
          <p14:tracePt t="55382" x="7138988" y="4214813"/>
          <p14:tracePt t="55391" x="7129463" y="4206875"/>
          <p14:tracePt t="55395" x="7121525" y="4181475"/>
          <p14:tracePt t="55403" x="7113588" y="4164013"/>
          <p14:tracePt t="55409" x="7104063" y="4146550"/>
          <p14:tracePt t="55415" x="7088188" y="4130675"/>
          <p14:tracePt t="55423" x="7078663" y="4105275"/>
          <p14:tracePt t="55430" x="7070725" y="4079875"/>
          <p14:tracePt t="55437" x="7053263" y="4052888"/>
          <p14:tracePt t="55443" x="7035800" y="4037013"/>
          <p14:tracePt t="55452" x="7027863" y="4019550"/>
          <p14:tracePt t="55459" x="7010400" y="4011613"/>
          <p14:tracePt t="55464" x="7002463" y="3994150"/>
          <p14:tracePt t="55479" x="7002463" y="3986213"/>
          <p14:tracePt t="55486" x="6994525" y="3976688"/>
          <p14:tracePt t="55501" x="6994525" y="3968750"/>
          <p14:tracePt t="55507" x="6985000" y="3968750"/>
          <p14:tracePt t="55512" x="6985000" y="3960813"/>
          <p14:tracePt t="55522" x="6977063" y="3951288"/>
          <p14:tracePt t="55535" x="6969125" y="3951288"/>
          <p14:tracePt t="55542" x="6959600" y="3951288"/>
          <p14:tracePt t="55557" x="6959600" y="3943350"/>
          <p14:tracePt t="55561" x="6951663" y="3943350"/>
          <p14:tracePt t="55571" x="6943725" y="3935413"/>
          <p14:tracePt t="55585" x="6934200" y="3935413"/>
          <p14:tracePt t="55591" x="6926263" y="3935413"/>
          <p14:tracePt t="55604" x="6916738" y="3935413"/>
          <p14:tracePt t="55621" x="6908800" y="3935413"/>
          <p14:tracePt t="55626" x="6900863" y="3935413"/>
          <p14:tracePt t="55641" x="6891338" y="3935413"/>
          <p14:tracePt t="55653" x="6875463" y="3935413"/>
          <p14:tracePt t="55667" x="6865938" y="3943350"/>
          <p14:tracePt t="55676" x="6858000" y="3943350"/>
          <p14:tracePt t="55681" x="6850063" y="3943350"/>
          <p14:tracePt t="55689" x="6840538" y="3943350"/>
          <p14:tracePt t="55694" x="6832600" y="3951288"/>
          <p14:tracePt t="55703" x="6832600" y="3960813"/>
          <p14:tracePt t="55708" x="6815138" y="3960813"/>
          <p14:tracePt t="55715" x="6807200" y="3968750"/>
          <p14:tracePt t="55729" x="6789738" y="3976688"/>
          <p14:tracePt t="55736" x="6789738" y="3986213"/>
          <p14:tracePt t="55743" x="6781800" y="3994150"/>
          <p14:tracePt t="55752" x="6772275" y="3994150"/>
          <p14:tracePt t="55757" x="6764338" y="3994150"/>
          <p14:tracePt t="55764" x="6756400" y="4002088"/>
          <p14:tracePt t="55770" x="6756400" y="4011613"/>
          <p14:tracePt t="55778" x="6746875" y="4011613"/>
          <p14:tracePt t="55786" x="6738938" y="4019550"/>
          <p14:tracePt t="55792" x="6738938" y="4027488"/>
          <p14:tracePt t="55799" x="6731000" y="4027488"/>
          <p14:tracePt t="55806" x="6721475" y="4037013"/>
          <p14:tracePt t="55821" x="6713538" y="4044950"/>
          <p14:tracePt t="55828" x="6713538" y="4052888"/>
          <p14:tracePt t="55834" x="6705600" y="4052888"/>
          <p14:tracePt t="55842" x="6696075" y="4062413"/>
          <p14:tracePt t="55853" x="6696075" y="4070350"/>
          <p14:tracePt t="55861" x="6688138" y="4079875"/>
          <p14:tracePt t="55869" x="6680200" y="4079875"/>
          <p14:tracePt t="55875" x="6670675" y="4087813"/>
          <p14:tracePt t="55882" x="6670675" y="4095750"/>
          <p14:tracePt t="55889" x="6662738" y="4095750"/>
          <p14:tracePt t="55896" x="6654800" y="4095750"/>
          <p14:tracePt t="55904" x="6654800" y="4105275"/>
          <p14:tracePt t="55917" x="6654800" y="4113213"/>
          <p14:tracePt t="55923" x="6645275" y="4113213"/>
          <p14:tracePt t="55930" x="6645275" y="4121150"/>
          <p14:tracePt t="55944" x="6637338" y="4121150"/>
          <p14:tracePt t="55953" x="6637338" y="4130675"/>
          <p14:tracePt t="55958" x="6627813" y="4138613"/>
          <p14:tracePt t="55973" x="6627813" y="4146550"/>
          <p14:tracePt t="55979" x="6619875" y="4156075"/>
          <p14:tracePt t="55986" x="6619875" y="4164013"/>
          <p14:tracePt t="56001" x="6611938" y="4171950"/>
          <p14:tracePt t="56013" x="6611938" y="4181475"/>
          <p14:tracePt t="56027" x="6611938" y="4189413"/>
          <p14:tracePt t="56036" x="6602413" y="4197350"/>
          <p14:tracePt t="56041" x="6602413" y="4206875"/>
          <p14:tracePt t="56062" x="6602413" y="4214813"/>
          <p14:tracePt t="56071" x="6602413" y="4232275"/>
          <p14:tracePt t="56076" x="6594475" y="4232275"/>
          <p14:tracePt t="56084" x="6594475" y="4240213"/>
          <p14:tracePt t="56090" x="6594475" y="4249738"/>
          <p14:tracePt t="56097" x="6594475" y="4257675"/>
          <p14:tracePt t="56110" x="6594475" y="4265613"/>
          <p14:tracePt t="56123" x="6594475" y="4275138"/>
          <p14:tracePt t="56131" x="6594475" y="4283075"/>
          <p14:tracePt t="56140" x="6594475" y="4291013"/>
          <p14:tracePt t="56159" x="6594475" y="4300538"/>
          <p14:tracePt t="56167" x="6594475" y="4308475"/>
          <p14:tracePt t="56174" x="6594475" y="4316413"/>
          <p14:tracePt t="56187" x="6594475" y="4325938"/>
          <p14:tracePt t="56209" x="6594475" y="4333875"/>
          <p14:tracePt t="56222" x="6602413" y="4351338"/>
          <p14:tracePt t="56229" x="6602413" y="4359275"/>
          <p14:tracePt t="56250" x="6602413" y="4368800"/>
          <p14:tracePt t="56263" x="6602413" y="4376738"/>
          <p14:tracePt t="56285" x="6602413" y="4384675"/>
          <p14:tracePt t="56291" x="6602413" y="4394200"/>
          <p14:tracePt t="56306" x="6611938" y="4394200"/>
          <p14:tracePt t="56311" x="6611938" y="4402138"/>
          <p14:tracePt t="56326" x="6611938" y="4410075"/>
          <p14:tracePt t="56333" x="6611938" y="4419600"/>
          <p14:tracePt t="56341" x="6619875" y="4419600"/>
          <p14:tracePt t="56369" x="6627813" y="4427538"/>
          <p14:tracePt t="56381" x="6637338" y="4435475"/>
          <p14:tracePt t="56394" x="6637338" y="4445000"/>
          <p14:tracePt t="56415" x="6645275" y="4445000"/>
          <p14:tracePt t="56424" x="6645275" y="4452938"/>
          <p14:tracePt t="56430" x="6654800" y="4452938"/>
          <p14:tracePt t="56437" x="6662738" y="4452938"/>
          <p14:tracePt t="56443" x="6662738" y="4460875"/>
          <p14:tracePt t="56452" x="6670675" y="4460875"/>
          <p14:tracePt t="56457" x="6680200" y="4460875"/>
          <p14:tracePt t="56473" x="6680200" y="4470400"/>
          <p14:tracePt t="56477" x="6688138" y="4470400"/>
          <p14:tracePt t="56486" x="6696075" y="4470400"/>
          <p14:tracePt t="56492" x="6705600" y="4470400"/>
          <p14:tracePt t="56507" x="6713538" y="4470400"/>
          <p14:tracePt t="56521" x="6721475" y="4470400"/>
          <p14:tracePt t="56535" x="6731000" y="4470400"/>
          <p14:tracePt t="56541" x="6738938" y="4470400"/>
          <p14:tracePt t="56547" x="6746875" y="4470400"/>
          <p14:tracePt t="56569" x="6756400" y="4470400"/>
          <p14:tracePt t="56582" x="6764338" y="4470400"/>
          <p14:tracePt t="56617" x="6772275" y="4470400"/>
          <p14:tracePt t="56631" x="6781800" y="4470400"/>
          <p14:tracePt t="57235" x="6764338" y="4470400"/>
          <p14:tracePt t="57241" x="6721475" y="4470400"/>
          <p14:tracePt t="57250" x="6696075" y="4470400"/>
          <p14:tracePt t="57256" x="6662738" y="4460875"/>
          <p14:tracePt t="57263" x="6619875" y="4460875"/>
          <p14:tracePt t="57271" x="6569075" y="4460875"/>
          <p14:tracePt t="57276" x="6500813" y="4470400"/>
          <p14:tracePt t="57285" x="6416675" y="4470400"/>
          <p14:tracePt t="57291" x="6313488" y="4486275"/>
          <p14:tracePt t="57297" x="6229350" y="4486275"/>
          <p14:tracePt t="57306" x="6153150" y="4495800"/>
          <p14:tracePt t="57311" x="6092825" y="4495800"/>
          <p14:tracePt t="57320" x="6059488" y="4503738"/>
          <p14:tracePt t="57325" x="6016625" y="4503738"/>
          <p14:tracePt t="57333" x="5973763" y="4521200"/>
          <p14:tracePt t="57340" x="5897563" y="4529138"/>
          <p14:tracePt t="57345" x="5821363" y="4546600"/>
          <p14:tracePt t="57355" x="5735638" y="4564063"/>
          <p14:tracePt t="57360" x="5634038" y="4589463"/>
          <p14:tracePt t="57368" x="5549900" y="4597400"/>
          <p14:tracePt t="57374" x="5489575" y="4622800"/>
          <p14:tracePt t="57381" x="5456238" y="4630738"/>
          <p14:tracePt t="57390" x="5421313" y="4630738"/>
          <p14:tracePt t="57395" x="5387975" y="4630738"/>
          <p14:tracePt t="57405" x="5370513" y="4630738"/>
          <p14:tracePt t="57409" x="5345113" y="4630738"/>
          <p14:tracePt t="57417" x="5319713" y="4630738"/>
          <p14:tracePt t="57423" x="5286375" y="4630738"/>
          <p14:tracePt t="57429" x="5268913" y="4630738"/>
          <p14:tracePt t="57436" x="5235575" y="4630738"/>
          <p14:tracePt t="57443" x="5200650" y="4630738"/>
          <p14:tracePt t="57452" x="5175250" y="4630738"/>
          <p14:tracePt t="57458" x="5167313" y="4630738"/>
          <p14:tracePt t="57464" x="5141913" y="4622800"/>
          <p14:tracePt t="57473" x="5132388" y="4622800"/>
          <p14:tracePt t="57479" x="5106988" y="4622800"/>
          <p14:tracePt t="57487" x="5091113" y="4622800"/>
          <p14:tracePt t="57493" x="5073650" y="4622800"/>
          <p14:tracePt t="57503" x="5048250" y="4614863"/>
          <p14:tracePt t="57508" x="5022850" y="4614863"/>
          <p14:tracePt t="57514" x="4987925" y="4605338"/>
          <p14:tracePt t="57523" x="4972050" y="4605338"/>
          <p14:tracePt t="57528" x="4946650" y="4597400"/>
          <p14:tracePt t="57536" x="4919663" y="4589463"/>
          <p14:tracePt t="57542" x="4894263" y="4579938"/>
          <p14:tracePt t="57550" x="4886325" y="4579938"/>
          <p14:tracePt t="57556" x="4868863" y="4572000"/>
          <p14:tracePt t="57562" x="4852988" y="4564063"/>
          <p14:tracePt t="57577" x="4843463" y="4564063"/>
          <p14:tracePt t="57589" x="4843463" y="4554538"/>
          <p14:tracePt t="57591" x="4835525" y="4554538"/>
          <p14:tracePt t="57597" x="4835525" y="4546600"/>
          <p14:tracePt t="57633" x="4835525" y="4538663"/>
          <p14:tracePt t="57689" x="4835525" y="4529138"/>
          <p14:tracePt t="57806" x="4843463" y="4529138"/>
          <p14:tracePt t="57849" x="4852988" y="4529138"/>
          <p14:tracePt t="57862" x="4860925" y="4529138"/>
          <p14:tracePt t="57871" x="4860925" y="4521200"/>
          <p14:tracePt t="57884" x="4868863" y="4521200"/>
          <p14:tracePt t="57910" x="4878388" y="4513263"/>
          <p14:tracePt t="57919" x="4886325" y="4513263"/>
          <p14:tracePt t="57924" x="4886325" y="4503738"/>
          <p14:tracePt t="57937" x="4894263" y="4503738"/>
          <p14:tracePt t="57952" x="4903788" y="4503738"/>
          <p14:tracePt t="57959" x="4903788" y="4495800"/>
          <p14:tracePt t="57965" x="4911725" y="4495800"/>
          <p14:tracePt t="57972" x="4911725" y="4486275"/>
          <p14:tracePt t="57990" x="4919663" y="4478338"/>
          <p14:tracePt t="57993" x="4929188" y="4478338"/>
          <p14:tracePt t="58007" x="4937125" y="4478338"/>
          <p14:tracePt t="58013" x="4937125" y="4470400"/>
          <p14:tracePt t="58021" x="4946650" y="4470400"/>
          <p14:tracePt t="58028" x="4954588" y="4460875"/>
          <p14:tracePt t="58042" x="4962525" y="4460875"/>
          <p14:tracePt t="58055" x="4972050" y="4452938"/>
          <p14:tracePt t="58076" x="4972050" y="4445000"/>
          <p14:tracePt t="58090" x="4979988" y="4445000"/>
          <p14:tracePt t="58124" x="4987925" y="4435475"/>
          <p14:tracePt t="58221" x="4997450" y="4435475"/>
          <p14:tracePt t="58249" x="4997450" y="4427538"/>
          <p14:tracePt t="58263" x="4997450" y="4419600"/>
          <p14:tracePt t="58277" x="5005388" y="4419600"/>
          <p14:tracePt t="58286" x="5005388" y="4402138"/>
          <p14:tracePt t="58292" x="5013325" y="4394200"/>
          <p14:tracePt t="58298" x="5013325" y="4384675"/>
          <p14:tracePt t="58305" x="5022850" y="4359275"/>
          <p14:tracePt t="58311" x="5022850" y="4351338"/>
          <p14:tracePt t="58320" x="5022850" y="4341813"/>
          <p14:tracePt t="58325" x="5022850" y="4333875"/>
          <p14:tracePt t="58334" x="5030788" y="4325938"/>
          <p14:tracePt t="58355" x="5030788" y="4316413"/>
          <p14:tracePt t="58361" x="5030788" y="4308475"/>
          <p14:tracePt t="58395" x="5030788" y="4300538"/>
          <p14:tracePt t="58409" x="5038725" y="4300538"/>
          <p14:tracePt t="58520" x="5038725" y="4291013"/>
          <p14:tracePt t="58542" x="5038725" y="4283075"/>
          <p14:tracePt t="58552" x="5030788" y="4283075"/>
          <p14:tracePt t="58556" x="5030788" y="4275138"/>
          <p14:tracePt t="58563" x="5030788" y="4265613"/>
          <p14:tracePt t="58572" x="5030788" y="4257675"/>
          <p14:tracePt t="58575" x="5030788" y="4249738"/>
          <p14:tracePt t="58585" x="5022850" y="4240213"/>
          <p14:tracePt t="58596" x="5013325" y="4240213"/>
          <p14:tracePt t="58603" x="5013325" y="4232275"/>
          <p14:tracePt t="58610" x="5013325" y="4224338"/>
          <p14:tracePt t="58619" x="5005388" y="4224338"/>
          <p14:tracePt t="58631" x="5005388" y="4214813"/>
          <p14:tracePt t="58644" x="5005388" y="4206875"/>
          <p14:tracePt t="58652" x="4997450" y="4206875"/>
          <p14:tracePt t="58659" x="4997450" y="4197350"/>
          <p14:tracePt t="58667" x="4987925" y="4197350"/>
          <p14:tracePt t="58673" x="4987925" y="4189413"/>
          <p14:tracePt t="58679" x="4987925" y="4181475"/>
          <p14:tracePt t="58702" x="4979988" y="4171950"/>
          <p14:tracePt t="58714" x="4972050" y="4164013"/>
          <p14:tracePt t="58727" x="4962525" y="4156075"/>
          <p14:tracePt t="58750" x="4962525" y="4146550"/>
          <p14:tracePt t="58762" x="4954588" y="4138613"/>
          <p14:tracePt t="58773" x="4946650" y="4138613"/>
          <p14:tracePt t="58776" x="4946650" y="4130675"/>
          <p14:tracePt t="58786" x="4937125" y="4130675"/>
          <p14:tracePt t="58790" x="4929188" y="4121150"/>
          <p14:tracePt t="58805" x="4919663" y="4121150"/>
          <p14:tracePt t="58811" x="4919663" y="4113213"/>
          <p14:tracePt t="58819" x="4911725" y="4113213"/>
          <p14:tracePt t="58825" x="4903788" y="4113213"/>
          <p14:tracePt t="58833" x="4903788" y="4105275"/>
          <p14:tracePt t="58845" x="4894263" y="4095750"/>
          <p14:tracePt t="58853" x="4886325" y="4095750"/>
          <p14:tracePt t="58859" x="4878388" y="4095750"/>
          <p14:tracePt t="58875" x="4868863" y="4095750"/>
          <p14:tracePt t="58889" x="4860925" y="4095750"/>
          <p14:tracePt t="58916" x="4852988" y="4095750"/>
          <p14:tracePt t="58923" x="4843463" y="4095750"/>
          <p14:tracePt t="58936" x="4835525" y="4095750"/>
          <p14:tracePt t="58952" x="4827588" y="4095750"/>
          <p14:tracePt t="58958" x="4818063" y="4095750"/>
          <p14:tracePt t="58977" x="4810125" y="4095750"/>
          <p14:tracePt t="58991" x="4802188" y="4095750"/>
          <p14:tracePt t="59026" x="4792663" y="4095750"/>
          <p14:tracePt t="59041" x="4784725" y="4095750"/>
          <p14:tracePt t="59054" x="4784725" y="4105275"/>
          <p14:tracePt t="59061" x="4775200" y="4105275"/>
          <p14:tracePt t="59074" x="4775200" y="4113213"/>
          <p14:tracePt t="59082" x="4767263" y="4113213"/>
          <p14:tracePt t="59095" x="4759325" y="4113213"/>
          <p14:tracePt t="59106" x="4759325" y="4121150"/>
          <p14:tracePt t="59119" x="4749800" y="4121150"/>
          <p14:tracePt t="59139" x="4741863" y="4130675"/>
          <p14:tracePt t="59152" x="4733925" y="4130675"/>
          <p14:tracePt t="59202" x="4733925" y="4138613"/>
          <p14:tracePt t="59221" x="4724400" y="4146550"/>
          <p14:tracePt t="59235" x="4716463" y="4146550"/>
          <p14:tracePt t="59255" x="4716463" y="4156075"/>
          <p14:tracePt t="59270" x="4716463" y="4164013"/>
          <p14:tracePt t="59276" x="4708525" y="4164013"/>
          <p14:tracePt t="59284" x="4708525" y="4171950"/>
          <p14:tracePt t="59319" x="4708525" y="4181475"/>
          <p14:tracePt t="59331" x="4708525" y="4189413"/>
          <p14:tracePt t="59352" x="4699000" y="4189413"/>
          <p14:tracePt t="59367" x="4699000" y="4197350"/>
          <p14:tracePt t="59374" x="4691063" y="4197350"/>
          <p14:tracePt t="59380" x="4691063" y="4206875"/>
          <p14:tracePt t="59393" x="4691063" y="4214813"/>
          <p14:tracePt t="59414" x="4691063" y="4224338"/>
          <p14:tracePt t="59429" x="4691063" y="4232275"/>
          <p14:tracePt t="59442" x="4691063" y="4240213"/>
          <p14:tracePt t="59456" x="4683125" y="4249738"/>
          <p14:tracePt t="59472" x="4683125" y="4257675"/>
          <p14:tracePt t="59505" x="4683125" y="4265613"/>
          <p14:tracePt t="59519" x="4683125" y="4275138"/>
          <p14:tracePt t="59534" x="4673600" y="4275138"/>
          <p14:tracePt t="59560" x="4673600" y="4283075"/>
          <p14:tracePt t="59573" x="4673600" y="4291013"/>
          <p14:tracePt t="59580" x="4673600" y="4300538"/>
          <p14:tracePt t="59603" x="4673600" y="4308475"/>
          <p14:tracePt t="59617" x="4673600" y="4316413"/>
          <p14:tracePt t="59651" x="4673600" y="4325938"/>
          <p14:tracePt t="59664" x="4673600" y="4333875"/>
          <p14:tracePt t="59685" x="4673600" y="4341813"/>
          <p14:tracePt t="59701" x="4683125" y="4351338"/>
          <p14:tracePt t="59707" x="4683125" y="4359275"/>
          <p14:tracePt t="59726" x="4683125" y="4368800"/>
          <p14:tracePt t="59737" x="4691063" y="4368800"/>
          <p14:tracePt t="59747" x="4691063" y="4376738"/>
          <p14:tracePt t="59756" x="4699000" y="4376738"/>
          <p14:tracePt t="59761" x="4699000" y="4384675"/>
          <p14:tracePt t="59769" x="4708525" y="4384675"/>
          <p14:tracePt t="59790" x="4708525" y="4394200"/>
          <p14:tracePt t="59803" x="4716463" y="4402138"/>
          <p14:tracePt t="59818" x="4724400" y="4402138"/>
          <p14:tracePt t="59839" x="4724400" y="4410075"/>
          <p14:tracePt t="59852" x="4733925" y="4419600"/>
          <p14:tracePt t="59866" x="4741863" y="4419600"/>
          <p14:tracePt t="59891" x="4749800" y="4427538"/>
          <p14:tracePt t="59903" x="4749800" y="4435475"/>
          <p14:tracePt t="59913" x="4759325" y="4435475"/>
          <p14:tracePt t="59923" x="4759325" y="4445000"/>
          <p14:tracePt t="59936" x="4767263" y="4445000"/>
          <p14:tracePt t="59951" x="4767263" y="4452938"/>
          <p14:tracePt t="59962" x="4775200" y="4452938"/>
          <p14:tracePt t="59976" x="4784725" y="4452938"/>
          <p14:tracePt t="59987" x="4792663" y="4452938"/>
          <p14:tracePt t="60006" x="4802188" y="4452938"/>
          <p14:tracePt t="60010" x="4810125" y="4452938"/>
          <p14:tracePt t="60032" x="4818063" y="4452938"/>
          <p14:tracePt t="60039" x="4827588" y="4452938"/>
          <p14:tracePt t="60059" x="4835525" y="4452938"/>
          <p14:tracePt t="60073" x="4843463" y="4452938"/>
          <p14:tracePt t="60089" x="4852988" y="4452938"/>
          <p14:tracePt t="60103" x="4860925" y="4452938"/>
          <p14:tracePt t="60108" x="4868863" y="4452938"/>
          <p14:tracePt t="60129" x="4878388" y="4452938"/>
          <p14:tracePt t="60138" x="4886325" y="4452938"/>
          <p14:tracePt t="60142" x="4894263" y="4452938"/>
          <p14:tracePt t="60152" x="4894263" y="4445000"/>
          <p14:tracePt t="60163" x="4903788" y="4445000"/>
          <p14:tracePt t="60173" x="4911725" y="4435475"/>
          <p14:tracePt t="60185" x="4911725" y="4427538"/>
          <p14:tracePt t="60192" x="4919663" y="4427538"/>
          <p14:tracePt t="60199" x="4929188" y="4427538"/>
          <p14:tracePt t="60206" x="4937125" y="4427538"/>
          <p14:tracePt t="60220" x="4937125" y="4419600"/>
          <p14:tracePt t="60225" x="4946650" y="4419600"/>
          <p14:tracePt t="60235" x="4954588" y="4410075"/>
          <p14:tracePt t="60254" x="4962525" y="4410075"/>
          <p14:tracePt t="60268" x="4972050" y="4402138"/>
          <p14:tracePt t="60282" x="4979988" y="4394200"/>
          <p14:tracePt t="60317" x="4987925" y="4384675"/>
          <p14:tracePt t="60330" x="4997450" y="4376738"/>
          <p14:tracePt t="60351" x="4997450" y="4368800"/>
          <p14:tracePt t="60364" x="5005388" y="4359275"/>
          <p14:tracePt t="60378" x="5005388" y="4351338"/>
          <p14:tracePt t="60385" x="5013325" y="4351338"/>
          <p14:tracePt t="60394" x="5013325" y="4341813"/>
          <p14:tracePt t="60401" x="5022850" y="4333875"/>
          <p14:tracePt t="60407" x="5022850" y="4325938"/>
          <p14:tracePt t="60435" x="5030788" y="4316413"/>
          <p14:tracePt t="60440" x="5030788" y="4308475"/>
          <p14:tracePt t="60456" x="5030788" y="4300538"/>
          <p14:tracePt t="60461" x="5030788" y="4291013"/>
          <p14:tracePt t="60475" x="5030788" y="4283075"/>
          <p14:tracePt t="60490" x="5030788" y="4275138"/>
          <p14:tracePt t="60496" x="5030788" y="4265613"/>
          <p14:tracePt t="60519" x="5030788" y="4257675"/>
          <p14:tracePt t="60524" x="5030788" y="4249738"/>
          <p14:tracePt t="60530" x="5030788" y="4240213"/>
          <p14:tracePt t="60540" x="5022850" y="4240213"/>
          <p14:tracePt t="60545" x="5022850" y="4232275"/>
          <p14:tracePt t="60553" x="5013325" y="4232275"/>
          <p14:tracePt t="60559" x="5013325" y="4224338"/>
          <p14:tracePt t="60573" x="5005388" y="4214813"/>
          <p14:tracePt t="60579" x="5005388" y="4206875"/>
          <p14:tracePt t="60588" x="5005388" y="4197350"/>
          <p14:tracePt t="60593" x="4997450" y="4197350"/>
          <p14:tracePt t="60602" x="4987925" y="4197350"/>
          <p14:tracePt t="60608" x="4987925" y="4189413"/>
          <p14:tracePt t="60613" x="4987925" y="4181475"/>
          <p14:tracePt t="60622" x="4979988" y="4181475"/>
          <p14:tracePt t="60627" x="4972050" y="4181475"/>
          <p14:tracePt t="60636" x="4962525" y="4171950"/>
          <p14:tracePt t="60650" x="4962525" y="4164013"/>
          <p14:tracePt t="60662" x="4954588" y="4156075"/>
          <p14:tracePt t="60670" x="4946650" y="4156075"/>
          <p14:tracePt t="60691" x="4937125" y="4156075"/>
          <p14:tracePt t="60697" x="4929188" y="4146550"/>
          <p14:tracePt t="60711" x="4919663" y="4146550"/>
          <p14:tracePt t="60719" x="4919663" y="4138613"/>
          <p14:tracePt t="60734" x="4911725" y="4138613"/>
          <p14:tracePt t="60741" x="4903788" y="4138613"/>
          <p14:tracePt t="60753" x="4894263" y="4138613"/>
          <p14:tracePt t="60760" x="4886325" y="4138613"/>
          <p14:tracePt t="60769" x="4878388" y="4138613"/>
          <p14:tracePt t="60789" x="4868863" y="4138613"/>
          <p14:tracePt t="60794" x="4860925" y="4138613"/>
          <p14:tracePt t="60802" x="4852988" y="4138613"/>
          <p14:tracePt t="60808" x="4843463" y="4138613"/>
          <p14:tracePt t="60816" x="4835525" y="4138613"/>
          <p14:tracePt t="60838" x="4827588" y="4138613"/>
          <p14:tracePt t="60842" x="4818063" y="4138613"/>
          <p14:tracePt t="60852" x="4810125" y="4138613"/>
          <p14:tracePt t="60858" x="4802188" y="4138613"/>
          <p14:tracePt t="60863" x="4792663" y="4138613"/>
          <p14:tracePt t="60889" x="4784725" y="4146550"/>
          <p14:tracePt t="60893" x="4775200" y="4146550"/>
          <p14:tracePt t="60901" x="4767263" y="4156075"/>
          <p14:tracePt t="60912" x="4759325" y="4156075"/>
          <p14:tracePt t="60925" x="4749800" y="4156075"/>
          <p14:tracePt t="60936" x="4749800" y="4164013"/>
          <p14:tracePt t="60947" x="4749800" y="4171950"/>
          <p14:tracePt t="60961" x="4741863" y="4171950"/>
          <p14:tracePt t="60969" x="4733925" y="4171950"/>
          <p14:tracePt t="60983" x="4724400" y="4181475"/>
          <p14:tracePt t="60990" x="4724400" y="4189413"/>
          <p14:tracePt t="60995" x="4716463" y="4189413"/>
          <p14:tracePt t="61003" x="4708525" y="4197350"/>
          <p14:tracePt t="61018" x="4699000" y="4206875"/>
          <p14:tracePt t="61023" x="4699000" y="4214813"/>
          <p14:tracePt t="61030" x="4691063" y="4214813"/>
          <p14:tracePt t="61038" x="4691063" y="4224338"/>
          <p14:tracePt t="61058" x="4683125" y="4232275"/>
          <p14:tracePt t="61073" x="4673600" y="4240213"/>
          <p14:tracePt t="61088" x="4665663" y="4240213"/>
          <p14:tracePt t="61107" x="4665663" y="4249738"/>
          <p14:tracePt t="61122" x="4665663" y="4257675"/>
          <p14:tracePt t="61135" x="4657725" y="4257675"/>
          <p14:tracePt t="61149" x="4657725" y="4265613"/>
          <p14:tracePt t="61162" x="4657725" y="4275138"/>
          <p14:tracePt t="61184" x="4657725" y="4283075"/>
          <p14:tracePt t="61196" x="4657725" y="4291013"/>
          <p14:tracePt t="61206" x="4657725" y="4300538"/>
          <p14:tracePt t="61219" x="4657725" y="4308475"/>
          <p14:tracePt t="61224" x="4657725" y="4316413"/>
          <p14:tracePt t="61245" x="4657725" y="4325938"/>
          <p14:tracePt t="61253" x="4657725" y="4333875"/>
          <p14:tracePt t="61259" x="4657725" y="4341813"/>
          <p14:tracePt t="61273" x="4657725" y="4351338"/>
          <p14:tracePt t="61288" x="4657725" y="4359275"/>
          <p14:tracePt t="61307" x="4657725" y="4368800"/>
          <p14:tracePt t="61322" x="4657725" y="4376738"/>
          <p14:tracePt t="61329" x="4665663" y="4384675"/>
          <p14:tracePt t="61352" x="4673600" y="4394200"/>
          <p14:tracePt t="61363" x="4683125" y="4402138"/>
          <p14:tracePt t="61377" x="4683125" y="4410075"/>
          <p14:tracePt t="61384" x="4683125" y="4419600"/>
          <p14:tracePt t="61399" x="4691063" y="4419600"/>
          <p14:tracePt t="61406" x="4691063" y="4427538"/>
          <p14:tracePt t="61425" x="4699000" y="4435475"/>
          <p14:tracePt t="61440" x="4699000" y="4445000"/>
          <p14:tracePt t="61460" x="4699000" y="4452938"/>
          <p14:tracePt t="61480" x="4699000" y="4460875"/>
          <p14:tracePt t="61495" x="4699000" y="4470400"/>
          <p14:tracePt t="61529" x="4699000" y="4478338"/>
          <p14:tracePt t="61564" x="4699000" y="4486275"/>
          <p14:tracePt t="64068" x="4673600" y="4486275"/>
          <p14:tracePt t="64075" x="4622800" y="4478338"/>
          <p14:tracePt t="64083" x="4605338" y="4470400"/>
          <p14:tracePt t="64090" x="4572000" y="4460875"/>
          <p14:tracePt t="64096" x="4554538" y="4460875"/>
          <p14:tracePt t="64103" x="4529138" y="4452938"/>
          <p14:tracePt t="64111" x="4521200" y="4445000"/>
          <p14:tracePt t="64117" x="4495800" y="4435475"/>
          <p14:tracePt t="64123" x="4470400" y="4435475"/>
          <p14:tracePt t="64131" x="4460875" y="4427538"/>
          <p14:tracePt t="64137" x="4435475" y="4419600"/>
          <p14:tracePt t="64143" x="4427538" y="4419600"/>
          <p14:tracePt t="64152" x="4419600" y="4419600"/>
          <p14:tracePt t="64165" x="4410075" y="4419600"/>
          <p14:tracePt t="64172" x="4402138" y="4419600"/>
          <p14:tracePt t="64192" x="4394200" y="4419600"/>
          <p14:tracePt t="64206" x="4384675" y="4419600"/>
          <p14:tracePt t="64227" x="4376738" y="4419600"/>
          <p14:tracePt t="64255" x="4368800" y="4419600"/>
          <p14:tracePt t="64275" x="4359275" y="4419600"/>
          <p14:tracePt t="64344" x="4359275" y="4427538"/>
          <p14:tracePt t="64352" x="4351338" y="4427538"/>
          <p14:tracePt t="64367" x="4341813" y="4427538"/>
          <p14:tracePt t="64374" x="4333875" y="4427538"/>
          <p14:tracePt t="64379" x="4333875" y="4435475"/>
          <p14:tracePt t="64389" x="4325938" y="4435475"/>
          <p14:tracePt t="64393" x="4316413" y="4445000"/>
          <p14:tracePt t="64401" x="4308475" y="4445000"/>
          <p14:tracePt t="64407" x="4291013" y="4452938"/>
          <p14:tracePt t="64415" x="4275138" y="4452938"/>
          <p14:tracePt t="64422" x="4265613" y="4460875"/>
          <p14:tracePt t="64429" x="4240213" y="4460875"/>
          <p14:tracePt t="64435" x="4232275" y="4460875"/>
          <p14:tracePt t="64440" x="4232275" y="4470400"/>
          <p14:tracePt t="64454" x="4224338" y="4470400"/>
          <p14:tracePt t="64456" x="4214813" y="4470400"/>
          <p14:tracePt t="64462" x="4206875" y="4470400"/>
          <p14:tracePt t="64476" x="4197350" y="4470400"/>
          <p14:tracePt t="64490" x="4189413" y="4470400"/>
          <p14:tracePt t="64573" x="4197350" y="4470400"/>
          <p14:tracePt t="64588" x="4224338" y="4470400"/>
          <p14:tracePt t="64593" x="4257675" y="4470400"/>
          <p14:tracePt t="64602" x="4275138" y="4460875"/>
          <p14:tracePt t="64608" x="4308475" y="4452938"/>
          <p14:tracePt t="64617" x="4359275" y="4445000"/>
          <p14:tracePt t="64622" x="4402138" y="4435475"/>
          <p14:tracePt t="64629" x="4435475" y="4427538"/>
          <p14:tracePt t="64637" x="4470400" y="4419600"/>
          <p14:tracePt t="64642" x="4495800" y="4419600"/>
          <p14:tracePt t="64651" x="4529138" y="4410075"/>
          <p14:tracePt t="64657" x="4554538" y="4402138"/>
          <p14:tracePt t="64664" x="4572000" y="4402138"/>
          <p14:tracePt t="64671" x="4579938" y="4402138"/>
          <p14:tracePt t="64677" x="4589463" y="4402138"/>
          <p14:tracePt t="64685" x="4597400" y="4402138"/>
          <p14:tracePt t="64700" x="4605338" y="4402138"/>
          <p14:tracePt t="64706" x="4614863" y="4402138"/>
          <p14:tracePt t="64711" x="4622800" y="4402138"/>
          <p14:tracePt t="64747" x="4630738" y="4402138"/>
          <p14:tracePt t="64761" x="4640263" y="4402138"/>
          <p14:tracePt t="64795" x="4648200" y="4402138"/>
          <p14:tracePt t="64809" x="4657725" y="4402138"/>
          <p14:tracePt t="65142" x="4673600" y="4402138"/>
          <p14:tracePt t="65151" x="4708525" y="4402138"/>
          <p14:tracePt t="65157" x="4733925" y="4402138"/>
          <p14:tracePt t="65164" x="4749800" y="4402138"/>
          <p14:tracePt t="65174" x="4767263" y="4402138"/>
          <p14:tracePt t="65178" x="4784725" y="4402138"/>
          <p14:tracePt t="65191" x="4802188" y="4402138"/>
          <p14:tracePt t="65200" x="4810125" y="4402138"/>
          <p14:tracePt t="65211" x="4818063" y="4402138"/>
          <p14:tracePt t="65221" x="4827588" y="4402138"/>
          <p14:tracePt t="65233" x="4835525" y="4402138"/>
          <p14:tracePt t="65239" x="4843463" y="4402138"/>
          <p14:tracePt t="65246" x="4852988" y="4402138"/>
          <p14:tracePt t="65267" x="4860925" y="4402138"/>
          <p14:tracePt t="65273" x="4868863" y="4402138"/>
          <p14:tracePt t="65288" x="4878388" y="4402138"/>
          <p14:tracePt t="65294" x="4886325" y="4394200"/>
          <p14:tracePt t="65304" x="4894263" y="4394200"/>
          <p14:tracePt t="65317" x="4903788" y="4394200"/>
          <p14:tracePt t="65322" x="4903788" y="4384675"/>
          <p14:tracePt t="65329" x="4911725" y="4384675"/>
          <p14:tracePt t="65351" x="4919663" y="4384675"/>
          <p14:tracePt t="65371" x="4929188" y="4384675"/>
          <p14:tracePt t="65384" x="4937125" y="4384675"/>
          <p14:tracePt t="65420" x="4946650" y="4384675"/>
          <p14:tracePt t="65433" x="4954588" y="4384675"/>
          <p14:tracePt t="65635" x="4962525" y="4384675"/>
          <p14:tracePt t="65652" x="4972050" y="4384675"/>
          <p14:tracePt t="65662" x="4979988" y="4384675"/>
          <p14:tracePt t="65670" x="4987925" y="4384675"/>
          <p14:tracePt t="65679" x="4997450" y="4384675"/>
          <p14:tracePt t="65692" x="5013325" y="4384675"/>
          <p14:tracePt t="65697" x="5038725" y="4394200"/>
          <p14:tracePt t="65704" x="5064125" y="4394200"/>
          <p14:tracePt t="65710" x="5091113" y="4394200"/>
          <p14:tracePt t="65719" x="5116513" y="4402138"/>
          <p14:tracePt t="65724" x="5141913" y="4402138"/>
          <p14:tracePt t="65733" x="5167313" y="4402138"/>
          <p14:tracePt t="65739" x="5192713" y="4402138"/>
          <p14:tracePt t="65745" x="5218113" y="4402138"/>
          <p14:tracePt t="65754" x="5226050" y="4402138"/>
          <p14:tracePt t="65759" x="5251450" y="4402138"/>
          <p14:tracePt t="65772" x="5268913" y="4402138"/>
          <p14:tracePt t="65780" x="5286375" y="4402138"/>
          <p14:tracePt t="65788" x="5294313" y="4402138"/>
          <p14:tracePt t="65793" x="5311775" y="4402138"/>
          <p14:tracePt t="65801" x="5319713" y="4402138"/>
          <p14:tracePt t="65809" x="5337175" y="4402138"/>
          <p14:tracePt t="65817" x="5345113" y="4402138"/>
          <p14:tracePt t="65822" x="5353050" y="4402138"/>
          <p14:tracePt t="65828" x="5362575" y="4402138"/>
          <p14:tracePt t="65837" x="5370513" y="4402138"/>
          <p14:tracePt t="65850" x="5380038" y="4402138"/>
          <p14:tracePt t="65856" x="5387975" y="4402138"/>
          <p14:tracePt t="65871" x="5395913" y="4402138"/>
          <p14:tracePt t="65877" x="5405438" y="4402138"/>
          <p14:tracePt t="65891" x="5413375" y="4402138"/>
          <p14:tracePt t="66384" x="5438775" y="4402138"/>
          <p14:tracePt t="66392" x="5481638" y="4402138"/>
          <p14:tracePt t="66403" x="5514975" y="4410075"/>
          <p14:tracePt t="66408" x="5557838" y="4419600"/>
          <p14:tracePt t="66412" x="5591175" y="4427538"/>
          <p14:tracePt t="66420" x="5626100" y="4427538"/>
          <p14:tracePt t="66425" x="5651500" y="4435475"/>
          <p14:tracePt t="66433" x="5684838" y="4435475"/>
          <p14:tracePt t="66441" x="5719763" y="4445000"/>
          <p14:tracePt t="66447" x="5745163" y="4452938"/>
          <p14:tracePt t="66454" x="5761038" y="4452938"/>
          <p14:tracePt t="66460" x="5795963" y="4452938"/>
          <p14:tracePt t="66467" x="5821363" y="4452938"/>
          <p14:tracePt t="66474" x="5838825" y="4452938"/>
          <p14:tracePt t="66483" x="5864225" y="4460875"/>
          <p14:tracePt t="66488" x="5897563" y="4460875"/>
          <p14:tracePt t="66495" x="5922963" y="4460875"/>
          <p14:tracePt t="66502" x="5940425" y="4460875"/>
          <p14:tracePt t="66508" x="5973763" y="4460875"/>
          <p14:tracePt t="66517" x="5999163" y="4460875"/>
          <p14:tracePt t="66523" x="6016625" y="4460875"/>
          <p14:tracePt t="66530" x="6034088" y="4460875"/>
          <p14:tracePt t="66538" x="6067425" y="4452938"/>
          <p14:tracePt t="66543" x="6084888" y="4452938"/>
          <p14:tracePt t="66551" x="6092825" y="4452938"/>
          <p14:tracePt t="66557" x="6102350" y="4452938"/>
          <p14:tracePt t="66568" x="6110288" y="4452938"/>
          <p14:tracePt t="66578" x="6118225" y="4452938"/>
          <p14:tracePt t="66588" x="6127750" y="4452938"/>
          <p14:tracePt t="66601" x="6143625" y="4452938"/>
          <p14:tracePt t="66606" x="6153150" y="4452938"/>
          <p14:tracePt t="66621" x="6161088" y="4452938"/>
          <p14:tracePt t="66626" x="6169025" y="4452938"/>
          <p14:tracePt t="66641" x="6178550" y="4452938"/>
          <p14:tracePt t="66655" x="6186488" y="4452938"/>
          <p14:tracePt t="66661" x="6194425" y="4452938"/>
          <p14:tracePt t="66683" x="6194425" y="4460875"/>
          <p14:tracePt t="66689" x="6203950" y="4460875"/>
          <p14:tracePt t="66702" x="6211888" y="4460875"/>
          <p14:tracePt t="66737" x="6221413" y="4460875"/>
          <p14:tracePt t="66751" x="6229350" y="4460875"/>
          <p14:tracePt t="66772" x="6237288" y="4460875"/>
          <p14:tracePt t="66792" x="6246813" y="4460875"/>
          <p14:tracePt t="66801" x="6254750" y="4460875"/>
          <p14:tracePt t="66821" x="6262688" y="4460875"/>
          <p14:tracePt t="66827" x="6272213" y="4460875"/>
          <p14:tracePt t="66833" x="6280150" y="4460875"/>
          <p14:tracePt t="66855" x="6288088" y="4460875"/>
          <p14:tracePt t="66861" x="6297613" y="4460875"/>
          <p14:tracePt t="66887" x="6313488" y="4460875"/>
          <p14:tracePt t="66896" x="6323013" y="4460875"/>
          <p14:tracePt t="66903" x="6330950" y="4460875"/>
          <p14:tracePt t="66909" x="6338888" y="4460875"/>
          <p14:tracePt t="66919" x="6348413" y="4452938"/>
          <p14:tracePt t="66923" x="6356350" y="4452938"/>
          <p14:tracePt t="66936" x="6365875" y="4445000"/>
          <p14:tracePt t="66945" x="6381750" y="4435475"/>
          <p14:tracePt t="66952" x="6391275" y="4435475"/>
          <p14:tracePt t="66972" x="6399213" y="4435475"/>
          <p14:tracePt t="66980" x="6407150" y="4435475"/>
          <p14:tracePt t="66988" x="6416675" y="4435475"/>
          <p14:tracePt t="67002" x="6416675" y="4427538"/>
          <p14:tracePt t="67007" x="6424613" y="4427538"/>
          <p14:tracePt t="67015" x="6442075" y="4419600"/>
          <p14:tracePt t="67021" x="6450013" y="4419600"/>
          <p14:tracePt t="67028" x="6475413" y="4419600"/>
          <p14:tracePt t="67034" x="6492875" y="4419600"/>
          <p14:tracePt t="67042" x="6510338" y="4410075"/>
          <p14:tracePt t="67050" x="6535738" y="4410075"/>
          <p14:tracePt t="67056" x="6561138" y="4402138"/>
          <p14:tracePt t="67062" x="6577013" y="4394200"/>
          <p14:tracePt t="67070" x="6602413" y="4384675"/>
          <p14:tracePt t="67076" x="6619875" y="4384675"/>
          <p14:tracePt t="67084" x="6645275" y="4376738"/>
          <p14:tracePt t="67090" x="6654800" y="4376738"/>
          <p14:tracePt t="67099" x="6670675" y="4368800"/>
          <p14:tracePt t="67105" x="6680200" y="4368800"/>
          <p14:tracePt t="67111" x="6680200" y="4359275"/>
          <p14:tracePt t="67120" x="6688138" y="4359275"/>
          <p14:tracePt t="67124" x="6696075" y="4359275"/>
          <p14:tracePt t="67139" x="6705600" y="4359275"/>
          <p14:tracePt t="67147" x="6713538" y="4359275"/>
          <p14:tracePt t="67154" x="6721475" y="4359275"/>
          <p14:tracePt t="67181" x="6731000" y="4359275"/>
          <p14:tracePt t="67194" x="6738938" y="4359275"/>
          <p14:tracePt t="67937" x="6627813" y="4368800"/>
          <p14:tracePt t="67943" x="6424613" y="4427538"/>
          <p14:tracePt t="67959" x="5745163" y="4589463"/>
          <p14:tracePt t="67970" x="5091113" y="4733925"/>
          <p14:tracePt t="67977" x="4775200" y="4802188"/>
          <p14:tracePt t="67986" x="4486275" y="4886325"/>
          <p14:tracePt t="67991" x="4189413" y="5013325"/>
          <p14:tracePt t="68001" x="3925888" y="5091113"/>
          <p14:tracePt t="68006" x="3662363" y="5175250"/>
          <p14:tracePt t="68012" x="3484563" y="5243513"/>
          <p14:tracePt t="68020" x="3305175" y="5302250"/>
          <p14:tracePt t="68026" x="3094038" y="5370513"/>
          <p14:tracePt t="68034" x="2922588" y="5413375"/>
          <p14:tracePt t="68040" x="2778125" y="5464175"/>
          <p14:tracePt t="68051" x="2643188" y="5507038"/>
          <p14:tracePt t="68055" x="2516188" y="5549900"/>
          <p14:tracePt t="68061" x="2397125" y="5591175"/>
          <p14:tracePt t="68070" x="2311400" y="5626100"/>
          <p14:tracePt t="68074" x="2235200" y="5668963"/>
          <p14:tracePt t="68083" x="2184400" y="5684838"/>
          <p14:tracePt t="68088" x="2149475" y="5719763"/>
          <p14:tracePt t="68095" x="2124075" y="5727700"/>
          <p14:tracePt t="68104" x="2108200" y="5735638"/>
          <p14:tracePt t="68117" x="2098675" y="5745163"/>
          <p14:tracePt t="68144" x="2098675" y="5753100"/>
          <p14:tracePt t="68158" x="2098675" y="5761038"/>
          <p14:tracePt t="68166" x="2098675" y="5770563"/>
          <p14:tracePt t="68172" x="2108200" y="5788025"/>
          <p14:tracePt t="68179" x="2116138" y="5795963"/>
          <p14:tracePt t="68186" x="2133600" y="5821363"/>
          <p14:tracePt t="68192" x="2149475" y="5854700"/>
          <p14:tracePt t="68202" x="2174875" y="5880100"/>
          <p14:tracePt t="68206" x="2209800" y="5922963"/>
          <p14:tracePt t="68215" x="2252663" y="5957888"/>
          <p14:tracePt t="68221" x="2311400" y="6016625"/>
          <p14:tracePt t="68227" x="2379663" y="6076950"/>
          <p14:tracePt t="68234" x="2455863" y="6135688"/>
          <p14:tracePt t="68241" x="2524125" y="6186488"/>
          <p14:tracePt t="68250" x="2600325" y="6221413"/>
          <p14:tracePt t="68255" x="2660650" y="6254750"/>
          <p14:tracePt t="68261" x="2719388" y="6272213"/>
          <p14:tracePt t="68272" x="2787650" y="6297613"/>
          <p14:tracePt t="68275" x="2846388" y="6313488"/>
          <p14:tracePt t="68284" x="2922588" y="6323013"/>
          <p14:tracePt t="68292" x="2990850" y="6323013"/>
          <p14:tracePt t="68300" x="3094038" y="6323013"/>
          <p14:tracePt t="68304" x="3178175" y="6323013"/>
          <p14:tracePt t="68311" x="3271838" y="6323013"/>
          <p14:tracePt t="68318" x="3365500" y="6297613"/>
          <p14:tracePt t="68324" x="3433763" y="6297613"/>
          <p14:tracePt t="68334" x="3509963" y="6288088"/>
          <p14:tracePt t="68340" x="3594100" y="6280150"/>
          <p14:tracePt t="68345" x="3636963" y="6272213"/>
          <p14:tracePt t="68351" x="3697288" y="6262688"/>
          <p14:tracePt t="68360" x="3748088" y="6254750"/>
          <p14:tracePt t="68366" x="3781425" y="6254750"/>
          <p14:tracePt t="68373" x="3790950" y="6254750"/>
          <p14:tracePt t="68383" x="3806825" y="6254750"/>
          <p14:tracePt t="68387" x="3816350" y="6254750"/>
          <p14:tracePt t="68428" x="3798888" y="6272213"/>
          <p14:tracePt t="68436" x="3773488" y="6272213"/>
          <p14:tracePt t="68443" x="3722688" y="6297613"/>
          <p14:tracePt t="68451" x="3646488" y="6330950"/>
          <p14:tracePt t="68456" x="3543300" y="6365875"/>
          <p14:tracePt t="68464" x="3416300" y="6381750"/>
          <p14:tracePt t="68471" x="3279775" y="6416675"/>
          <p14:tracePt t="68476" x="3152775" y="6457950"/>
          <p14:tracePt t="68483" x="3025775" y="6492875"/>
          <p14:tracePt t="68491" x="2906713" y="6526213"/>
          <p14:tracePt t="68503" x="2795588" y="6561138"/>
          <p14:tracePt t="68506" x="2719388" y="6594475"/>
          <p14:tracePt t="68511" x="2625725" y="6637338"/>
          <p14:tracePt t="68520" x="2549525" y="6696075"/>
          <p14:tracePt t="68525" x="2473325" y="6746875"/>
          <p14:tracePt t="68533" x="2405063" y="6807200"/>
          <p14:tracePt t="69435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66586CD7-D3FD-4152-8710-6E485F72F7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Adding Adjectives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1975A5A1-93E7-4419-9352-D7D8608CE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73200"/>
            <a:ext cx="7632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You can use </a:t>
            </a:r>
            <a:r>
              <a:rPr lang="en-GB" altLang="en-US" b="1" dirty="0">
                <a:solidFill>
                  <a:srgbClr val="F08213"/>
                </a:solidFill>
              </a:rPr>
              <a:t>adjectives</a:t>
            </a:r>
            <a:r>
              <a:rPr lang="en-GB" altLang="en-US" dirty="0">
                <a:solidFill>
                  <a:srgbClr val="C00000"/>
                </a:solidFill>
              </a:rPr>
              <a:t> </a:t>
            </a:r>
            <a:r>
              <a:rPr lang="en-GB" altLang="en-US" dirty="0">
                <a:solidFill>
                  <a:schemeClr val="tx1"/>
                </a:solidFill>
              </a:rPr>
              <a:t>to give more information within your sentences, such as: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6F8D06-5619-446F-AA6A-88387FABE112}"/>
              </a:ext>
            </a:extLst>
          </p:cNvPr>
          <p:cNvSpPr/>
          <p:nvPr/>
        </p:nvSpPr>
        <p:spPr>
          <a:xfrm>
            <a:off x="876300" y="2613025"/>
            <a:ext cx="39068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Twinkl" pitchFamily="50" charset="0"/>
              </a:rPr>
              <a:t>the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gigantic</a:t>
            </a:r>
            <a:r>
              <a:rPr lang="en-GB" sz="2400" b="1" dirty="0">
                <a:solidFill>
                  <a:srgbClr val="FF0000"/>
                </a:solidFill>
                <a:latin typeface="Twinkl" pitchFamily="50" charset="0"/>
              </a:rPr>
              <a:t>,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ferocious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2400" dirty="0">
                <a:latin typeface="Twinkl" pitchFamily="50" charset="0"/>
              </a:rPr>
              <a:t>lion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8B60C3-9A42-4AE4-9AAF-CF98913DC063}"/>
              </a:ext>
            </a:extLst>
          </p:cNvPr>
          <p:cNvSpPr/>
          <p:nvPr/>
        </p:nvSpPr>
        <p:spPr>
          <a:xfrm>
            <a:off x="865188" y="3590925"/>
            <a:ext cx="392906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Twinkl" pitchFamily="50" charset="0"/>
              </a:rPr>
              <a:t>some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kind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,</a:t>
            </a:r>
            <a:r>
              <a:rPr lang="en-GB" sz="2400" dirty="0">
                <a:latin typeface="Twinkl" pitchFamily="50" charset="0"/>
              </a:rPr>
              <a:t>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helpful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2400" dirty="0">
                <a:latin typeface="Twinkl" pitchFamily="50" charset="0"/>
              </a:rPr>
              <a:t>children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2D7868-5E31-4927-B292-4CA2DD3E35F4}"/>
              </a:ext>
            </a:extLst>
          </p:cNvPr>
          <p:cNvSpPr/>
          <p:nvPr/>
        </p:nvSpPr>
        <p:spPr>
          <a:xfrm>
            <a:off x="881063" y="4568825"/>
            <a:ext cx="389731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Twinkl" pitchFamily="50" charset="0"/>
              </a:rPr>
              <a:t>three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elegant</a:t>
            </a:r>
            <a:r>
              <a:rPr lang="en-GB" sz="2400" b="1" dirty="0">
                <a:solidFill>
                  <a:srgbClr val="FF0000"/>
                </a:solidFill>
                <a:latin typeface="Twinkl" pitchFamily="50" charset="0"/>
              </a:rPr>
              <a:t>,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white </a:t>
            </a:r>
            <a:r>
              <a:rPr lang="en-GB" sz="2400" dirty="0">
                <a:latin typeface="Twinkl" pitchFamily="50" charset="0"/>
              </a:rPr>
              <a:t>swans</a:t>
            </a:r>
          </a:p>
        </p:txBody>
      </p:sp>
      <p:pic>
        <p:nvPicPr>
          <p:cNvPr id="12296" name="Picture 8">
            <a:extLst>
              <a:ext uri="{FF2B5EF4-FFF2-40B4-BE49-F238E27FC236}">
                <a16:creationId xmlns:a16="http://schemas.microsoft.com/office/drawing/2014/main" id="{6C362AFD-B669-4C41-A436-133C0F71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2062163"/>
            <a:ext cx="4087812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60604E-5E6D-495E-8E31-E69299845A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65"/>
    </mc:Choice>
    <mc:Fallback>
      <p:transition spd="slow" advTm="3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E8B9012F-12CF-4093-828D-101F1FA238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b="0" dirty="0"/>
              <a:t>Joining Words (Connectives)</a:t>
            </a:r>
          </a:p>
        </p:txBody>
      </p:sp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6E254929-8DDF-48F5-89BF-ED4CAE611405}"/>
              </a:ext>
            </a:extLst>
          </p:cNvPr>
          <p:cNvSpPr/>
          <p:nvPr/>
        </p:nvSpPr>
        <p:spPr>
          <a:xfrm>
            <a:off x="755650" y="5327650"/>
            <a:ext cx="1238250" cy="765175"/>
          </a:xfrm>
          <a:prstGeom prst="leftArrow">
            <a:avLst/>
          </a:prstGeom>
          <a:solidFill>
            <a:srgbClr val="A6C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Back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56E8CA4-93C3-47F6-BBDA-42908866D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303338"/>
            <a:ext cx="76327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Linking words help you to add extra detail to your sentence, such as: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D4BCB-4180-4E20-A280-471887CF3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825625"/>
            <a:ext cx="7632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Emily wanted a pet elephant </a:t>
            </a:r>
            <a:r>
              <a:rPr lang="en-GB" altLang="en-US" sz="2400" b="1">
                <a:solidFill>
                  <a:srgbClr val="77B246"/>
                </a:solidFill>
              </a:rPr>
              <a:t>because she thought they were really interesting</a:t>
            </a:r>
            <a:r>
              <a:rPr lang="en-GB" alt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7615F-2447-49A9-AE92-E4D21E80D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800350"/>
            <a:ext cx="7632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I will be late home </a:t>
            </a:r>
            <a:r>
              <a:rPr lang="en-GB" altLang="en-US" sz="2400" b="1">
                <a:solidFill>
                  <a:srgbClr val="77B246"/>
                </a:solidFill>
              </a:rPr>
              <a:t>if I stand talking for much longer</a:t>
            </a:r>
            <a:r>
              <a:rPr lang="en-GB" altLang="en-US" sz="240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3319" name="Picture 8">
            <a:extLst>
              <a:ext uri="{FF2B5EF4-FFF2-40B4-BE49-F238E27FC236}">
                <a16:creationId xmlns:a16="http://schemas.microsoft.com/office/drawing/2014/main" id="{F647F403-B66D-45DE-8DE7-0B9D7FBA6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3322638"/>
            <a:ext cx="45720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10">
            <a:extLst>
              <a:ext uri="{FF2B5EF4-FFF2-40B4-BE49-F238E27FC236}">
                <a16:creationId xmlns:a16="http://schemas.microsoft.com/office/drawing/2014/main" id="{87C15BE4-0EE2-4A4E-8261-FB3F1C6DE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900" y="5200650"/>
            <a:ext cx="4572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You may want to use: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77B246"/>
                </a:solidFill>
              </a:rPr>
              <a:t>when	 because        if        that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AFC201-7B89-4003-A5C6-922D643E7F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80"/>
    </mc:Choice>
    <mc:Fallback>
      <p:transition spd="slow" advTm="6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51935" x="2171700" y="6280150"/>
          <p14:tracePt t="52148" x="2098675" y="6323013"/>
          <p14:tracePt t="52156" x="2379663" y="6067425"/>
          <p14:tracePt t="52162" x="2566988" y="5795963"/>
          <p14:tracePt t="52171" x="2778125" y="5557838"/>
          <p14:tracePt t="52176" x="2957513" y="5345113"/>
          <p14:tracePt t="52182" x="3186113" y="5099050"/>
          <p14:tracePt t="52188" x="3365500" y="4886325"/>
          <p14:tracePt t="52197" x="3535363" y="4648200"/>
          <p14:tracePt t="52203" x="3697288" y="4445000"/>
          <p14:tracePt t="52211" x="3849688" y="4257675"/>
          <p14:tracePt t="52216" x="4011613" y="4044950"/>
          <p14:tracePt t="52225" x="4105275" y="3875088"/>
          <p14:tracePt t="52232" x="4181475" y="3756025"/>
          <p14:tracePt t="52237" x="4240213" y="3654425"/>
          <p14:tracePt t="52247" x="4283075" y="3568700"/>
          <p14:tracePt t="52251" x="4325938" y="3484563"/>
          <p14:tracePt t="52263" x="4359275" y="3424238"/>
          <p14:tracePt t="52265" x="4376738" y="3365500"/>
          <p14:tracePt t="52273" x="4384675" y="3314700"/>
          <p14:tracePt t="52280" x="4394200" y="3271838"/>
          <p14:tracePt t="52285" x="4402138" y="3238500"/>
          <p14:tracePt t="52296" x="4402138" y="3211513"/>
          <p14:tracePt t="52302" x="4402138" y="3195638"/>
          <p14:tracePt t="52309" x="4402138" y="3170238"/>
          <p14:tracePt t="52315" x="4402138" y="3144838"/>
          <p14:tracePt t="52321" x="4402138" y="3127375"/>
          <p14:tracePt t="52329" x="4402138" y="3094038"/>
          <p14:tracePt t="52334" x="4402138" y="3067050"/>
          <p14:tracePt t="52344" x="4402138" y="3051175"/>
          <p14:tracePt t="52349" x="4402138" y="3025775"/>
          <p14:tracePt t="52355" x="4402138" y="3000375"/>
          <p14:tracePt t="52364" x="4402138" y="2982913"/>
          <p14:tracePt t="52369" x="4410075" y="2965450"/>
          <p14:tracePt t="52377" x="4410075" y="2949575"/>
          <p14:tracePt t="52383" x="4419600" y="2940050"/>
          <p14:tracePt t="52392" x="4419600" y="2922588"/>
          <p14:tracePt t="52397" x="4427538" y="2906713"/>
          <p14:tracePt t="52403" x="4427538" y="2897188"/>
          <p14:tracePt t="52413" x="4427538" y="2881313"/>
          <p14:tracePt t="52417" x="4427538" y="2871788"/>
          <p14:tracePt t="52432" x="4427538" y="2863850"/>
          <p14:tracePt t="52438" x="4427538" y="2855913"/>
          <p14:tracePt t="52452" x="4427538" y="2846388"/>
          <p14:tracePt t="52465" x="4427538" y="2838450"/>
          <p14:tracePt t="52487" x="4427538" y="2830513"/>
          <p14:tracePt t="52501" x="4419600" y="2830513"/>
          <p14:tracePt t="52509" x="4419600" y="2820988"/>
          <p14:tracePt t="52522" x="4410075" y="2813050"/>
          <p14:tracePt t="52529" x="4402138" y="2813050"/>
          <p14:tracePt t="52543" x="4394200" y="2813050"/>
          <p14:tracePt t="52549" x="4384675" y="2813050"/>
          <p14:tracePt t="52557" x="4384675" y="2805113"/>
          <p14:tracePt t="52584" x="4376738" y="2805113"/>
          <p14:tracePt t="52598" x="4368800" y="2805113"/>
          <p14:tracePt t="52613" x="4359275" y="2805113"/>
          <p14:tracePt t="52647" x="4351338" y="2805113"/>
          <p14:tracePt t="52653" x="4341813" y="2805113"/>
          <p14:tracePt t="52667" x="4325938" y="2813050"/>
          <p14:tracePt t="52676" x="4308475" y="2820988"/>
          <p14:tracePt t="52681" x="4308475" y="2830513"/>
          <p14:tracePt t="52688" x="4291013" y="2838450"/>
          <p14:tracePt t="52695" x="4275138" y="2838450"/>
          <p14:tracePt t="52710" x="4265613" y="2846388"/>
          <p14:tracePt t="52715" x="4257675" y="2846388"/>
          <p14:tracePt t="52724" x="4249738" y="2855913"/>
          <p14:tracePt t="52744" x="4240213" y="2855913"/>
          <p14:tracePt t="52750" x="4232275" y="2855913"/>
          <p14:tracePt t="52764" x="4224338" y="2855913"/>
          <p14:tracePt t="52771" x="4214813" y="2855913"/>
          <p14:tracePt t="52780" x="4206875" y="2855913"/>
          <p14:tracePt t="52785" x="4197350" y="2855913"/>
          <p14:tracePt t="52793" x="4189413" y="2855913"/>
          <p14:tracePt t="52808" x="4171950" y="2846388"/>
          <p14:tracePt t="52814" x="4164013" y="2846388"/>
          <p14:tracePt t="52827" x="4156075" y="2846388"/>
          <p14:tracePt t="52833" x="4138613" y="2838450"/>
          <p14:tracePt t="52848" x="4130675" y="2830513"/>
          <p14:tracePt t="52854" x="4121150" y="2820988"/>
          <p14:tracePt t="52862" x="4113213" y="2820988"/>
          <p14:tracePt t="52868" x="4105275" y="2813050"/>
          <p14:tracePt t="52876" x="4095750" y="2805113"/>
          <p14:tracePt t="52882" x="4087813" y="2795588"/>
          <p14:tracePt t="52890" x="4070350" y="2795588"/>
          <p14:tracePt t="52897" x="4052888" y="2778125"/>
          <p14:tracePt t="52903" x="4027488" y="2770188"/>
          <p14:tracePt t="52916" x="3994150" y="2752725"/>
          <p14:tracePt t="52926" x="3976688" y="2744788"/>
          <p14:tracePt t="52932" x="3951288" y="2736850"/>
          <p14:tracePt t="52937" x="3935413" y="2727325"/>
          <p14:tracePt t="52946" x="3908425" y="2727325"/>
          <p14:tracePt t="52952" x="3883025" y="2727325"/>
          <p14:tracePt t="52960" x="3867150" y="2727325"/>
          <p14:tracePt t="52965" x="3832225" y="2727325"/>
          <p14:tracePt t="52973" x="3806825" y="2727325"/>
          <p14:tracePt t="52981" x="3773488" y="2727325"/>
          <p14:tracePt t="52985" x="3756025" y="2736850"/>
          <p14:tracePt t="52993" x="3730625" y="2736850"/>
          <p14:tracePt t="53000" x="3713163" y="2744788"/>
          <p14:tracePt t="53014" x="3705225" y="2752725"/>
          <p14:tracePt t="53021" x="3697288" y="2752725"/>
          <p14:tracePt t="53029" x="3697288" y="2762250"/>
          <p14:tracePt t="53034" x="3687763" y="2762250"/>
          <p14:tracePt t="53049" x="3679825" y="2762250"/>
          <p14:tracePt t="53063" x="3671888" y="2762250"/>
          <p14:tracePt t="53083" x="3662363" y="2770188"/>
          <p14:tracePt t="53094" x="3646488" y="2778125"/>
          <p14:tracePt t="53104" x="3636963" y="2787650"/>
          <p14:tracePt t="53110" x="3629025" y="2795588"/>
          <p14:tracePt t="53118" x="3629025" y="2805113"/>
          <p14:tracePt t="53128" x="3619500" y="2805113"/>
          <p14:tracePt t="53138" x="3611563" y="2805113"/>
          <p14:tracePt t="53147" x="3603625" y="2805113"/>
          <p14:tracePt t="53152" x="3603625" y="2813050"/>
          <p14:tracePt t="53160" x="3594100" y="2813050"/>
          <p14:tracePt t="53175" x="3586163" y="2820988"/>
          <p14:tracePt t="53194" x="3578225" y="2830513"/>
          <p14:tracePt t="53202" x="3578225" y="2838450"/>
          <p14:tracePt t="53209" x="3568700" y="2846388"/>
          <p14:tracePt t="53222" x="3560763" y="2846388"/>
          <p14:tracePt t="53231" x="3560763" y="2855913"/>
          <p14:tracePt t="53235" x="3560763" y="2863850"/>
          <p14:tracePt t="53250" x="3560763" y="2871788"/>
          <p14:tracePt t="53258" x="3552825" y="2881313"/>
          <p14:tracePt t="53264" x="3552825" y="2889250"/>
          <p14:tracePt t="53270" x="3552825" y="2897188"/>
          <p14:tracePt t="53284" x="3552825" y="2914650"/>
          <p14:tracePt t="53294" x="3552825" y="2922588"/>
          <p14:tracePt t="53297" x="3552825" y="2932113"/>
          <p14:tracePt t="53305" x="3552825" y="2949575"/>
          <p14:tracePt t="53313" x="3543300" y="2957513"/>
          <p14:tracePt t="53318" x="3543300" y="2965450"/>
          <p14:tracePt t="53327" x="3543300" y="2982913"/>
          <p14:tracePt t="53333" x="3543300" y="2990850"/>
          <p14:tracePt t="53342" x="3535363" y="3000375"/>
          <p14:tracePt t="53346" x="3535363" y="3016250"/>
          <p14:tracePt t="53354" x="3535363" y="3025775"/>
          <p14:tracePt t="53360" x="3535363" y="3033713"/>
          <p14:tracePt t="53367" x="3535363" y="3051175"/>
          <p14:tracePt t="53382" x="3535363" y="3067050"/>
          <p14:tracePt t="53392" x="3535363" y="3076575"/>
          <p14:tracePt t="53396" x="3535363" y="3084513"/>
          <p14:tracePt t="53402" x="3535363" y="3094038"/>
          <p14:tracePt t="53409" x="3527425" y="3101975"/>
          <p14:tracePt t="53415" x="3527425" y="3109913"/>
          <p14:tracePt t="53424" x="3527425" y="3127375"/>
          <p14:tracePt t="53431" x="3517900" y="3127375"/>
          <p14:tracePt t="53436" x="3517900" y="3144838"/>
          <p14:tracePt t="53444" x="3517900" y="3152775"/>
          <p14:tracePt t="53460" x="3517900" y="3170238"/>
          <p14:tracePt t="53465" x="3517900" y="3178175"/>
          <p14:tracePt t="53471" x="3517900" y="3186113"/>
          <p14:tracePt t="53480" x="3517900" y="3195638"/>
          <p14:tracePt t="53494" x="3517900" y="3211513"/>
          <p14:tracePt t="53499" x="3517900" y="3221038"/>
          <p14:tracePt t="53513" x="3517900" y="3228975"/>
          <p14:tracePt t="53519" x="3517900" y="3246438"/>
          <p14:tracePt t="53533" x="3517900" y="3263900"/>
          <p14:tracePt t="53544" x="3517900" y="3271838"/>
          <p14:tracePt t="53549" x="3517900" y="3279775"/>
          <p14:tracePt t="53554" x="3527425" y="3289300"/>
          <p14:tracePt t="53562" x="3527425" y="3297238"/>
          <p14:tracePt t="53569" x="3535363" y="3305175"/>
          <p14:tracePt t="53576" x="3543300" y="3314700"/>
          <p14:tracePt t="53582" x="3552825" y="3314700"/>
          <p14:tracePt t="53592" x="3552825" y="3330575"/>
          <p14:tracePt t="53595" x="3568700" y="3340100"/>
          <p14:tracePt t="53603" x="3578225" y="3348038"/>
          <p14:tracePt t="53612" x="3586163" y="3348038"/>
          <p14:tracePt t="53617" x="3586163" y="3355975"/>
          <p14:tracePt t="53629" x="3603625" y="3365500"/>
          <p14:tracePt t="53631" x="3629025" y="3373438"/>
          <p14:tracePt t="53637" x="3654425" y="3382963"/>
          <p14:tracePt t="53645" x="3687763" y="3390900"/>
          <p14:tracePt t="53652" x="3722688" y="3398838"/>
          <p14:tracePt t="53659" x="3763963" y="3398838"/>
          <p14:tracePt t="53665" x="3790950" y="3398838"/>
          <p14:tracePt t="53674" x="3824288" y="3398838"/>
          <p14:tracePt t="53681" x="3841750" y="3398838"/>
          <p14:tracePt t="53686" x="3857625" y="3390900"/>
          <p14:tracePt t="53694" x="3867150" y="3390900"/>
          <p14:tracePt t="53700" x="3875088" y="3382963"/>
          <p14:tracePt t="53714" x="3883025" y="3382963"/>
          <p14:tracePt t="53721" x="3892550" y="3373438"/>
          <p14:tracePt t="53742" x="3908425" y="3365500"/>
          <p14:tracePt t="53748" x="3925888" y="3355975"/>
          <p14:tracePt t="53755" x="3935413" y="3340100"/>
          <p14:tracePt t="53763" x="3960813" y="3322638"/>
          <p14:tracePt t="53769" x="3986213" y="3305175"/>
          <p14:tracePt t="53777" x="4011613" y="3289300"/>
          <p14:tracePt t="53783" x="4037013" y="3271838"/>
          <p14:tracePt t="53793" x="4062413" y="3246438"/>
          <p14:tracePt t="53797" x="4070350" y="3228975"/>
          <p14:tracePt t="53804" x="4079875" y="3211513"/>
          <p14:tracePt t="53813" x="4087813" y="3211513"/>
          <p14:tracePt t="53817" x="4095750" y="3211513"/>
          <p14:tracePt t="53825" x="4095750" y="3203575"/>
          <p14:tracePt t="53831" x="4095750" y="3195638"/>
          <p14:tracePt t="53847" x="4095750" y="3186113"/>
          <p14:tracePt t="53852" x="4105275" y="3178175"/>
          <p14:tracePt t="53866" x="4113213" y="3170238"/>
          <p14:tracePt t="53875" x="4113213" y="3152775"/>
          <p14:tracePt t="53880" x="4113213" y="3135313"/>
          <p14:tracePt t="53887" x="4121150" y="3119438"/>
          <p14:tracePt t="53894" x="4121150" y="3084513"/>
          <p14:tracePt t="53901" x="4121150" y="3059113"/>
          <p14:tracePt t="53909" x="4121150" y="3041650"/>
          <p14:tracePt t="53915" x="4121150" y="3008313"/>
          <p14:tracePt t="53929" x="4121150" y="2965450"/>
          <p14:tracePt t="53935" x="4121150" y="2957513"/>
          <p14:tracePt t="53944" x="4113213" y="2940050"/>
          <p14:tracePt t="53950" x="4105275" y="2922588"/>
          <p14:tracePt t="53964" x="4095750" y="2906713"/>
          <p14:tracePt t="53970" x="4087813" y="2897188"/>
          <p14:tracePt t="53978" x="4079875" y="2889250"/>
          <p14:tracePt t="53994" x="4070350" y="2881313"/>
          <p14:tracePt t="53998" x="4062413" y="2871788"/>
          <p14:tracePt t="54004" x="4052888" y="2871788"/>
          <p14:tracePt t="54013" x="4052888" y="2863850"/>
          <p14:tracePt t="54019" x="4037013" y="2863850"/>
          <p14:tracePt t="54027" x="4027488" y="2855913"/>
          <p14:tracePt t="54033" x="4019550" y="2855913"/>
          <p14:tracePt t="54042" x="4002088" y="2846388"/>
          <p14:tracePt t="54047" x="3994150" y="2846388"/>
          <p14:tracePt t="54053" x="3968750" y="2846388"/>
          <p14:tracePt t="54062" x="3943350" y="2846388"/>
          <p14:tracePt t="54067" x="3935413" y="2846388"/>
          <p14:tracePt t="54076" x="3908425" y="2846388"/>
          <p14:tracePt t="54082" x="3892550" y="2846388"/>
          <p14:tracePt t="54089" x="3883025" y="2846388"/>
          <p14:tracePt t="54096" x="3875088" y="2846388"/>
          <p14:tracePt t="54102" x="3867150" y="2846388"/>
          <p14:tracePt t="54109" x="3857625" y="2846388"/>
          <p14:tracePt t="54115" x="3849688" y="2846388"/>
          <p14:tracePt t="54125" x="3841750" y="2846388"/>
          <p14:tracePt t="54131" x="3832225" y="2846388"/>
          <p14:tracePt t="54136" x="3824288" y="2846388"/>
          <p14:tracePt t="54150" x="3806825" y="2846388"/>
          <p14:tracePt t="54159" x="3798888" y="2846388"/>
          <p14:tracePt t="54181" x="3790950" y="2846388"/>
          <p14:tracePt t="54185" x="3781425" y="2846388"/>
          <p14:tracePt t="54194" x="3773488" y="2846388"/>
          <p14:tracePt t="54220" x="3763963" y="2846388"/>
          <p14:tracePt t="54233" x="3756025" y="2846388"/>
          <p14:tracePt t="54498" x="3748088" y="2846388"/>
          <p14:tracePt t="54525" x="3738563" y="2846388"/>
          <p14:tracePt t="54541" x="3730625" y="2855913"/>
          <p14:tracePt t="54546" x="3705225" y="2881313"/>
          <p14:tracePt t="54553" x="3679825" y="2906713"/>
          <p14:tracePt t="54560" x="3636963" y="2965450"/>
          <p14:tracePt t="54567" x="3586163" y="3016250"/>
          <p14:tracePt t="54576" x="3535363" y="3076575"/>
          <p14:tracePt t="54582" x="3467100" y="3135313"/>
          <p14:tracePt t="54587" x="3408363" y="3203575"/>
          <p14:tracePt t="54596" x="3355975" y="3254375"/>
          <p14:tracePt t="54601" x="3330575" y="3279775"/>
          <p14:tracePt t="54609" x="3314700" y="3297238"/>
          <p14:tracePt t="54615" x="3297238" y="3314700"/>
          <p14:tracePt t="54629" x="3289300" y="3322638"/>
          <p14:tracePt t="54635" x="3279775" y="3330575"/>
          <p14:tracePt t="54645" x="3279775" y="3340100"/>
          <p14:tracePt t="54658" x="3271838" y="3348038"/>
          <p14:tracePt t="54663" x="3263900" y="3365500"/>
          <p14:tracePt t="54670" x="3263900" y="3382963"/>
          <p14:tracePt t="54678" x="3254375" y="3408363"/>
          <p14:tracePt t="54684" x="3246438" y="3433763"/>
          <p14:tracePt t="54693" x="3238500" y="3449638"/>
          <p14:tracePt t="54698" x="3228975" y="3475038"/>
          <p14:tracePt t="54707" x="3228975" y="3502025"/>
          <p14:tracePt t="54713" x="3221038" y="3517900"/>
          <p14:tracePt t="54719" x="3221038" y="3527425"/>
          <p14:tracePt t="54727" x="3211513" y="3552825"/>
          <p14:tracePt t="54732" x="3211513" y="3568700"/>
          <p14:tracePt t="54742" x="3211513" y="3578225"/>
          <p14:tracePt t="54748" x="3211513" y="3603625"/>
          <p14:tracePt t="54753" x="3211513" y="3611563"/>
          <p14:tracePt t="54763" x="3211513" y="3636963"/>
          <p14:tracePt t="54768" x="3211513" y="3654425"/>
          <p14:tracePt t="54777" x="3221038" y="3679825"/>
          <p14:tracePt t="54782" x="3221038" y="3687763"/>
          <p14:tracePt t="54789" x="3228975" y="3713163"/>
          <p14:tracePt t="54797" x="3228975" y="3730625"/>
          <p14:tracePt t="54802" x="3238500" y="3748088"/>
          <p14:tracePt t="54811" x="3246438" y="3763963"/>
          <p14:tracePt t="54824" x="3246438" y="3773488"/>
          <p14:tracePt t="54831" x="3246438" y="3781425"/>
          <p14:tracePt t="54844" x="3246438" y="3790950"/>
          <p14:tracePt t="54851" x="3246438" y="3798888"/>
          <p14:tracePt t="58464" x="3246438" y="3806825"/>
          <p14:tracePt t="58470" x="3221038" y="3832225"/>
          <p14:tracePt t="58480" x="3195638" y="3849688"/>
          <p14:tracePt t="58484" x="3170238" y="3875088"/>
          <p14:tracePt t="58492" x="3144838" y="3908425"/>
          <p14:tracePt t="58497" x="3094038" y="3960813"/>
          <p14:tracePt t="58506" x="3041650" y="4037013"/>
          <p14:tracePt t="58511" x="2990850" y="4121150"/>
          <p14:tracePt t="58520" x="2940050" y="4181475"/>
          <p14:tracePt t="58527" x="2889250" y="4257675"/>
          <p14:tracePt t="58532" x="2855913" y="4308475"/>
          <p14:tracePt t="58541" x="2813050" y="4359275"/>
          <p14:tracePt t="58546" x="2778125" y="4402138"/>
          <p14:tracePt t="58553" x="2752725" y="4435475"/>
          <p14:tracePt t="58561" x="2736850" y="4460875"/>
          <p14:tracePt t="58568" x="2727325" y="4470400"/>
          <p14:tracePt t="58575" x="2727325" y="4486275"/>
          <p14:tracePt t="58581" x="2719388" y="4495800"/>
          <p14:tracePt t="58587" x="2711450" y="4503738"/>
          <p14:tracePt t="58595" x="2711450" y="4513263"/>
          <p14:tracePt t="58602" x="2701925" y="4521200"/>
          <p14:tracePt t="58615" x="2701925" y="4538663"/>
          <p14:tracePt t="58624" x="2701925" y="4546600"/>
          <p14:tracePt t="58629" x="2693988" y="4564063"/>
          <p14:tracePt t="58635" x="2693988" y="4589463"/>
          <p14:tracePt t="58645" x="2693988" y="4597400"/>
          <p14:tracePt t="58649" x="2686050" y="4605338"/>
          <p14:tracePt t="58657" x="2686050" y="4614863"/>
          <p14:tracePt t="58664" x="2686050" y="4622800"/>
          <p14:tracePt t="58678" x="2686050" y="4630738"/>
          <p14:tracePt t="58684" x="2686050" y="4640263"/>
          <p14:tracePt t="58692" x="2686050" y="4648200"/>
          <p14:tracePt t="58698" x="2686050" y="4673600"/>
          <p14:tracePt t="58706" x="2676525" y="4699000"/>
          <p14:tracePt t="58713" x="2676525" y="4724400"/>
          <p14:tracePt t="58719" x="2676525" y="4759325"/>
          <p14:tracePt t="58725" x="2668588" y="4802188"/>
          <p14:tracePt t="58732" x="2643188" y="4868863"/>
          <p14:tracePt t="58742" x="2633663" y="4962525"/>
          <p14:tracePt t="58747" x="2600325" y="5064125"/>
          <p14:tracePt t="58754" x="2566988" y="5175250"/>
          <p14:tracePt t="58762" x="2506663" y="5260975"/>
          <p14:tracePt t="58767" x="2463800" y="5337175"/>
          <p14:tracePt t="58775" x="2397125" y="5430838"/>
          <p14:tracePt t="58782" x="2336800" y="5524500"/>
          <p14:tracePt t="58789" x="2278063" y="5641975"/>
          <p14:tracePt t="58796" x="2235200" y="5745163"/>
          <p14:tracePt t="58804" x="2192338" y="5821363"/>
          <p14:tracePt t="58812" x="2141538" y="5897563"/>
          <p14:tracePt t="58816" x="2108200" y="5948363"/>
          <p14:tracePt t="58825" x="2073275" y="5983288"/>
          <p14:tracePt t="58830" x="2055813" y="6034088"/>
          <p14:tracePt t="58836" x="2030413" y="6084888"/>
          <p14:tracePt t="58845" x="1997075" y="6143625"/>
          <p14:tracePt t="58851" x="1963738" y="6237288"/>
          <p14:tracePt t="58858" x="1938338" y="6323013"/>
          <p14:tracePt t="58865" x="1895475" y="6416675"/>
          <p14:tracePt t="58874" x="1860550" y="6475413"/>
          <p14:tracePt t="58879" x="1835150" y="6551613"/>
          <p14:tracePt t="58885" x="1809750" y="6627813"/>
          <p14:tracePt t="58897" x="1776413" y="6688138"/>
          <p14:tracePt t="58902" x="1758950" y="6746875"/>
          <p14:tracePt t="58908" x="1741488" y="6799263"/>
          <p14:tracePt t="58913" x="1716088" y="6850063"/>
          <p14:tracePt t="59697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090399E0-76CF-4AAE-9EC0-0B683C815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Let’s Start...</a:t>
            </a: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B420B57F-2BB4-4EE0-8586-B956EBECB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325563"/>
            <a:ext cx="76327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We are going to uplevel the following sentence one step at a time.</a:t>
            </a:r>
            <a:br>
              <a:rPr lang="en-GB" altLang="en-US">
                <a:solidFill>
                  <a:schemeClr val="tx1"/>
                </a:solidFill>
              </a:rPr>
            </a:b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Are you ready?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197D9-13E4-46BB-A99E-8EADFF47D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2660650"/>
            <a:ext cx="4537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my mum went to the shop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C60AE-537D-4514-B24F-61D51ECD2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5453063"/>
            <a:ext cx="7632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Finally, we will add </a:t>
            </a:r>
            <a:r>
              <a:rPr lang="en-GB" altLang="en-US" b="1" dirty="0">
                <a:solidFill>
                  <a:srgbClr val="77B246"/>
                </a:solidFill>
              </a:rPr>
              <a:t>joining words and extra details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4342" name="Picture 7">
            <a:extLst>
              <a:ext uri="{FF2B5EF4-FFF2-40B4-BE49-F238E27FC236}">
                <a16:creationId xmlns:a16="http://schemas.microsoft.com/office/drawing/2014/main" id="{6FEF56BA-8CC0-419C-A0C1-05A5E496D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1720850"/>
            <a:ext cx="1577975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45FFDA-55A2-47DB-9015-5E15201B8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401796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First, we will </a:t>
            </a:r>
            <a:r>
              <a:rPr lang="en-GB" altLang="en-US" b="1">
                <a:solidFill>
                  <a:srgbClr val="E52220"/>
                </a:solidFill>
              </a:rPr>
              <a:t>add the punctuation</a:t>
            </a:r>
            <a:r>
              <a:rPr lang="en-GB" altLang="en-US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2C433-7C92-403A-8186-39BBB60C0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4735513"/>
            <a:ext cx="5429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Next, we will </a:t>
            </a:r>
            <a:r>
              <a:rPr lang="en-GB" altLang="en-US" b="1" dirty="0">
                <a:solidFill>
                  <a:srgbClr val="F08213"/>
                </a:solidFill>
              </a:rPr>
              <a:t>add adjectives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6A66DEC-8B03-4A9A-AC5C-31D2858E57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30"/>
    </mc:Choice>
    <mc:Fallback>
      <p:transition spd="slow" advTm="3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>
            <a:extLst>
              <a:ext uri="{FF2B5EF4-FFF2-40B4-BE49-F238E27FC236}">
                <a16:creationId xmlns:a16="http://schemas.microsoft.com/office/drawing/2014/main" id="{40F85E9E-2FCB-4202-B2A8-3DB2B2CABB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Punctuation Police</a:t>
            </a:r>
          </a:p>
        </p:txBody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67A74C6B-4BD9-4955-BF95-ACA4EA671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360488"/>
            <a:ext cx="7632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Which pieces of punctuation are missing from the sentence below?</a:t>
            </a:r>
          </a:p>
        </p:txBody>
      </p:sp>
      <p:sp>
        <p:nvSpPr>
          <p:cNvPr id="15365" name="TextBox 3">
            <a:extLst>
              <a:ext uri="{FF2B5EF4-FFF2-40B4-BE49-F238E27FC236}">
                <a16:creationId xmlns:a16="http://schemas.microsoft.com/office/drawing/2014/main" id="{1A0696B1-53C1-4F6E-AE59-5B425DB80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2146300"/>
            <a:ext cx="4537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my mum went to the shop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07E5D-276B-49CA-BA13-8652D3DE5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3262313"/>
            <a:ext cx="4537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E52220"/>
                </a:solidFill>
              </a:rPr>
              <a:t>M</a:t>
            </a:r>
            <a:r>
              <a:rPr lang="en-GB" altLang="en-US" sz="2400">
                <a:solidFill>
                  <a:schemeClr val="tx1"/>
                </a:solidFill>
              </a:rPr>
              <a:t>y mum went to the shop</a:t>
            </a:r>
            <a:r>
              <a:rPr lang="en-GB" altLang="en-US" sz="2400" b="1">
                <a:solidFill>
                  <a:srgbClr val="E52220"/>
                </a:solidFill>
              </a:rPr>
              <a:t>.</a:t>
            </a:r>
          </a:p>
        </p:txBody>
      </p:sp>
      <p:sp>
        <p:nvSpPr>
          <p:cNvPr id="15367" name="Rectangle 5">
            <a:extLst>
              <a:ext uri="{FF2B5EF4-FFF2-40B4-BE49-F238E27FC236}">
                <a16:creationId xmlns:a16="http://schemas.microsoft.com/office/drawing/2014/main" id="{F3D2C66F-4BBB-42E9-BC70-93428E3CB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146550"/>
            <a:ext cx="763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You have </a:t>
            </a:r>
            <a:r>
              <a:rPr lang="en-GB" altLang="en-US" b="1">
                <a:solidFill>
                  <a:schemeClr val="tx1"/>
                </a:solidFill>
              </a:rPr>
              <a:t>one minute </a:t>
            </a:r>
            <a:r>
              <a:rPr lang="en-GB" altLang="en-US">
                <a:solidFill>
                  <a:schemeClr val="tx1"/>
                </a:solidFill>
              </a:rPr>
              <a:t>to write the sentence on a whiteboard and add the missing punctuation.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A486EEB-7FA0-45CA-AD70-517DCE131C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73"/>
    </mc:Choice>
    <mc:Fallback>
      <p:transition spd="slow" advTm="97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84054" x="2216150" y="6223000"/>
          <p14:tracePt t="84452" x="1700213" y="6457950"/>
          <p14:tracePt t="84478" x="1954213" y="6076950"/>
          <p14:tracePt t="84583" x="2693988" y="4827588"/>
          <p14:tracePt t="84624" x="2719388" y="4716463"/>
          <p14:tracePt t="84631" x="2719388" y="4708525"/>
          <p14:tracePt t="84670" x="2711450" y="4665663"/>
          <p14:tracePt t="84676" x="2711450" y="4657725"/>
          <p14:tracePt t="85019" x="2693988" y="4435475"/>
          <p14:tracePt t="85045" x="2693988" y="4164013"/>
          <p14:tracePt t="85047" x="2693988" y="4105275"/>
          <p14:tracePt t="85056" x="2693988" y="4062413"/>
          <p14:tracePt t="85083" x="2719388" y="3925888"/>
          <p14:tracePt t="85120" x="2736850" y="3849688"/>
          <p14:tracePt t="85145" x="2736850" y="3816350"/>
          <p14:tracePt t="85181" x="2736850" y="3790950"/>
          <p14:tracePt t="85207" x="2744788" y="3781425"/>
          <p14:tracePt t="85228" x="2752725" y="3763963"/>
          <p14:tracePt t="85257" x="2762250" y="3748088"/>
          <p14:tracePt t="85295" x="2805113" y="3713163"/>
          <p14:tracePt t="85324" x="2889250" y="3671888"/>
          <p14:tracePt t="85362" x="2957513" y="3646488"/>
          <p14:tracePt t="85389" x="2982913" y="3646488"/>
          <p14:tracePt t="85431" x="3016250" y="3646488"/>
          <p14:tracePt t="85458" x="3041650" y="3654425"/>
          <p14:tracePt t="85493" x="3067050" y="3671888"/>
          <p14:tracePt t="85513" x="3084513" y="3671888"/>
          <p14:tracePt t="85536" x="3101975" y="3671888"/>
          <p14:tracePt t="85571" x="3127375" y="3679825"/>
          <p14:tracePt t="85596" x="3135313" y="3687763"/>
          <p14:tracePt t="85634" x="3144838" y="3697288"/>
          <p14:tracePt t="85659" x="3152775" y="3697288"/>
          <p14:tracePt t="85699" x="3186113" y="3697288"/>
          <p14:tracePt t="85729" x="3203575" y="3697288"/>
          <p14:tracePt t="85739" x="3211513" y="3697288"/>
          <p14:tracePt t="85778" x="3254375" y="3697288"/>
          <p14:tracePt t="85794" x="3271838" y="3687763"/>
          <p14:tracePt t="85796" x="3279775" y="3687763"/>
          <p14:tracePt t="85837" x="3305175" y="3671888"/>
          <p14:tracePt t="85864" x="3322638" y="3662363"/>
          <p14:tracePt t="85875" x="3330575" y="3654425"/>
          <p14:tracePt t="85907" x="3340100" y="3636963"/>
          <p14:tracePt t="85945" x="3355975" y="3594100"/>
          <p14:tracePt t="85971" x="3365500" y="3535363"/>
          <p14:tracePt t="85978" x="3365500" y="3509963"/>
          <p14:tracePt t="86013" x="3365500" y="3424238"/>
          <p14:tracePt t="86022" x="3365500" y="3408363"/>
          <p14:tracePt t="86048" x="3355975" y="3348038"/>
          <p14:tracePt t="86060" x="3340100" y="3322638"/>
          <p14:tracePt t="86076" x="3340100" y="3305175"/>
          <p14:tracePt t="86105" x="3314700" y="3271838"/>
          <p14:tracePt t="86108" x="3314700" y="3263900"/>
          <p14:tracePt t="86142" x="3289300" y="3238500"/>
          <p14:tracePt t="86172" x="3271838" y="3203575"/>
          <p14:tracePt t="86179" x="3263900" y="3186113"/>
          <p14:tracePt t="86212" x="3246438" y="3152775"/>
          <p14:tracePt t="86247" x="3221038" y="3127375"/>
          <p14:tracePt t="86273" x="3203575" y="3119438"/>
          <p14:tracePt t="86311" x="3170238" y="3101975"/>
          <p14:tracePt t="86340" x="3135313" y="3101975"/>
          <p14:tracePt t="86361" x="3119438" y="3101975"/>
          <p14:tracePt t="86387" x="3101975" y="3101975"/>
          <p14:tracePt t="86393" x="3084513" y="3101975"/>
          <p14:tracePt t="86428" x="3051175" y="3101975"/>
          <p14:tracePt t="86467" x="3008313" y="3119438"/>
          <p14:tracePt t="86492" x="2990850" y="3119438"/>
          <p14:tracePt t="86526" x="2957513" y="3135313"/>
          <p14:tracePt t="86551" x="2922588" y="3144838"/>
          <p14:tracePt t="86589" x="2897188" y="3144838"/>
          <p14:tracePt t="86616" x="2889250" y="3160713"/>
          <p14:tracePt t="86622" x="2881313" y="3160713"/>
          <p14:tracePt t="86640" x="2871788" y="3160713"/>
          <p14:tracePt t="86643" x="2863850" y="3160713"/>
          <p14:tracePt t="86664" x="2855913" y="3178175"/>
          <p14:tracePt t="86703" x="2820988" y="3203575"/>
          <p14:tracePt t="86736" x="2813050" y="3211513"/>
          <p14:tracePt t="86773" x="2795588" y="3228975"/>
          <p14:tracePt t="86796" x="2787650" y="3246438"/>
          <p14:tracePt t="86832" x="2770188" y="3289300"/>
          <p14:tracePt t="86857" x="2762250" y="3314700"/>
          <p14:tracePt t="86900" x="2744788" y="3365500"/>
          <p14:tracePt t="86928" x="2736850" y="3390900"/>
          <p14:tracePt t="86968" x="2727325" y="3433763"/>
          <p14:tracePt t="86985" x="2727325" y="3459163"/>
          <p14:tracePt t="87012" x="2727325" y="3484563"/>
          <p14:tracePt t="87052" x="2727325" y="3517900"/>
          <p14:tracePt t="87079" x="2727325" y="3552825"/>
          <p14:tracePt t="87109" x="2727325" y="3578225"/>
          <p14:tracePt t="87140" x="2736850" y="3611563"/>
          <p14:tracePt t="87173" x="2736850" y="3629025"/>
          <p14:tracePt t="87200" x="2752725" y="3646488"/>
          <p14:tracePt t="87234" x="2762250" y="3679825"/>
          <p14:tracePt t="87238" x="2762250" y="3687763"/>
          <p14:tracePt t="87273" x="2778125" y="3713163"/>
          <p14:tracePt t="87280" x="2787650" y="3713163"/>
          <p14:tracePt t="87314" x="2813050" y="3738563"/>
          <p14:tracePt t="87322" x="2820988" y="3748088"/>
          <p14:tracePt t="87359" x="2863850" y="3763963"/>
          <p14:tracePt t="87363" x="2871788" y="3763963"/>
          <p14:tracePt t="87392" x="2897188" y="3781425"/>
          <p14:tracePt t="87432" x="2965450" y="3781425"/>
          <p14:tracePt t="87480" x="3033713" y="3781425"/>
          <p14:tracePt t="87519" x="3076575" y="3773488"/>
          <p14:tracePt t="87523" x="3084513" y="3773488"/>
          <p14:tracePt t="87567" x="3178175" y="3705225"/>
          <p14:tracePt t="87609" x="3263900" y="3603625"/>
          <p14:tracePt t="87638" x="3297238" y="3552825"/>
          <p14:tracePt t="87640" x="3305175" y="3543300"/>
          <p14:tracePt t="87678" x="3322638" y="3484563"/>
          <p14:tracePt t="87704" x="3340100" y="3424238"/>
          <p14:tracePt t="87711" x="3340100" y="3408363"/>
          <p14:tracePt t="87750" x="3340100" y="3340100"/>
          <p14:tracePt t="87753" x="3340100" y="3314700"/>
          <p14:tracePt t="87759" x="3340100" y="3297238"/>
          <p14:tracePt t="87787" x="3340100" y="3228975"/>
          <p14:tracePt t="87793" x="3340100" y="3221038"/>
          <p14:tracePt t="87812" x="3330575" y="3186113"/>
          <p14:tracePt t="87813" x="3322638" y="3178175"/>
          <p14:tracePt t="87900" x="3195638" y="3067050"/>
          <p14:tracePt t="87903" x="3186113" y="3067050"/>
          <p14:tracePt t="87938" x="3119438" y="3041650"/>
          <p14:tracePt t="87968" x="3084513" y="3041650"/>
          <p14:tracePt t="87975" x="3067050" y="3041650"/>
          <p14:tracePt t="88009" x="3025775" y="3041650"/>
          <p14:tracePt t="88044" x="2974975" y="3051175"/>
          <p14:tracePt t="88079" x="2922588" y="3067050"/>
          <p14:tracePt t="88106" x="2871788" y="3076575"/>
          <p14:tracePt t="88133" x="2838450" y="3094038"/>
          <p14:tracePt t="88163" x="2820988" y="3101975"/>
          <p14:tracePt t="88190" x="2795588" y="3119438"/>
          <p14:tracePt t="88196" x="2787650" y="3119438"/>
          <p14:tracePt t="88226" x="2752725" y="3144838"/>
          <p14:tracePt t="88264" x="2727325" y="3170238"/>
          <p14:tracePt t="88292" x="2701925" y="3195638"/>
          <p14:tracePt t="88330" x="2686050" y="3221038"/>
          <p14:tracePt t="88337" x="2686050" y="3238500"/>
          <p14:tracePt t="88360" x="2676525" y="3263900"/>
          <p14:tracePt t="88377" x="2668588" y="3279775"/>
          <p14:tracePt t="88405" x="2660650" y="3305175"/>
          <p14:tracePt t="88433" x="2643188" y="3355975"/>
          <p14:tracePt t="88463" x="2643188" y="3390900"/>
          <p14:tracePt t="88493" x="2633663" y="3433763"/>
          <p14:tracePt t="88536" x="2633663" y="3475038"/>
          <p14:tracePt t="88562" x="2633663" y="3502025"/>
          <p14:tracePt t="88603" x="2643188" y="3552825"/>
          <p14:tracePt t="88638" x="2643188" y="3594100"/>
          <p14:tracePt t="88646" x="2651125" y="3594100"/>
          <p14:tracePt t="88662" x="2660650" y="3619500"/>
          <p14:tracePt t="88698" x="2668588" y="3662363"/>
          <p14:tracePt t="88703" x="2676525" y="3671888"/>
          <p14:tracePt t="88739" x="2693988" y="3697288"/>
          <p14:tracePt t="88744" x="2693988" y="3705225"/>
          <p14:tracePt t="88771" x="2711450" y="3730625"/>
          <p14:tracePt t="88806" x="2727325" y="3738563"/>
          <p14:tracePt t="88834" x="2762250" y="3756025"/>
          <p14:tracePt t="88868" x="2795588" y="3756025"/>
          <p14:tracePt t="88901" x="2830513" y="3756025"/>
          <p14:tracePt t="88937" x="2871788" y="3756025"/>
          <p14:tracePt t="88967" x="2897188" y="3763963"/>
          <p14:tracePt t="89013" x="2914650" y="3763963"/>
          <p14:tracePt t="89039" x="2922588" y="3763963"/>
          <p14:tracePt t="89090" x="2932113" y="3763963"/>
          <p14:tracePt t="89144" x="2932113" y="3773488"/>
          <p14:tracePt t="90295" x="3084513" y="3773488"/>
          <p14:tracePt t="90324" x="3535363" y="3773488"/>
          <p14:tracePt t="90330" x="3636963" y="3773488"/>
          <p14:tracePt t="90366" x="4079875" y="3781425"/>
          <p14:tracePt t="90401" x="4300538" y="3790950"/>
          <p14:tracePt t="90413" x="4368800" y="3790950"/>
          <p14:tracePt t="90440" x="4513263" y="3806825"/>
          <p14:tracePt t="90478" x="4716463" y="3832225"/>
          <p14:tracePt t="90506" x="4860925" y="3849688"/>
          <p14:tracePt t="90543" x="4987925" y="3857625"/>
          <p14:tracePt t="90546" x="5022850" y="3867150"/>
          <p14:tracePt t="90573" x="5149850" y="3875088"/>
          <p14:tracePt t="90616" x="5319713" y="3908425"/>
          <p14:tracePt t="90642" x="5413375" y="3925888"/>
          <p14:tracePt t="90674" x="5514975" y="3935413"/>
          <p14:tracePt t="90677" x="5549900" y="3943350"/>
          <p14:tracePt t="90693" x="5608638" y="3943350"/>
          <p14:tracePt t="90717" x="5694363" y="3951288"/>
          <p14:tracePt t="90720" x="5710238" y="3951288"/>
          <p14:tracePt t="90755" x="5788025" y="3951288"/>
          <p14:tracePt t="90784" x="5821363" y="3943350"/>
          <p14:tracePt t="90788" x="5838825" y="3943350"/>
          <p14:tracePt t="90823" x="5915025" y="3925888"/>
          <p14:tracePt t="90851" x="5957888" y="3925888"/>
          <p14:tracePt t="90885" x="6016625" y="3908425"/>
          <p14:tracePt t="90916" x="6034088" y="3900488"/>
          <p14:tracePt t="90923" x="6042025" y="3900488"/>
          <p14:tracePt t="91376" x="6059488" y="3900488"/>
          <p14:tracePt t="91379" x="6076950" y="3892550"/>
          <p14:tracePt t="91405" x="6102350" y="3875088"/>
          <p14:tracePt t="91408" x="6110288" y="3867150"/>
          <p14:tracePt t="91443" x="6127750" y="3857625"/>
          <p14:tracePt t="91465" x="6135688" y="3849688"/>
          <p14:tracePt t="91502" x="6161088" y="3849688"/>
          <p14:tracePt t="91504" x="6169025" y="3841750"/>
          <p14:tracePt t="91540" x="6194425" y="3824288"/>
          <p14:tracePt t="91575" x="6262688" y="3806825"/>
          <p14:tracePt t="91601" x="6323013" y="3773488"/>
          <p14:tracePt t="91608" x="6330950" y="3756025"/>
          <p14:tracePt t="91642" x="6356350" y="3738563"/>
          <p14:tracePt t="91679" x="6391275" y="3705225"/>
          <p14:tracePt t="91706" x="6424613" y="3662363"/>
          <p14:tracePt t="91744" x="6450013" y="3636963"/>
          <p14:tracePt t="91773" x="6457950" y="3619500"/>
          <p14:tracePt t="91798" x="6467475" y="3603625"/>
          <p14:tracePt t="91823" x="6467475" y="3578225"/>
          <p14:tracePt t="91868" x="6467475" y="3509963"/>
          <p14:tracePt t="91893" x="6450013" y="3467100"/>
          <p14:tracePt t="91933" x="6407150" y="3424238"/>
          <p14:tracePt t="91936" x="6391275" y="3416300"/>
          <p14:tracePt t="91967" x="6338888" y="3365500"/>
          <p14:tracePt t="91976" x="6330950" y="3365500"/>
          <p14:tracePt t="92008" x="6280150" y="3330575"/>
          <p14:tracePt t="92059" x="6237288" y="3314700"/>
          <p14:tracePt t="92102" x="6194425" y="3314700"/>
          <p14:tracePt t="92138" x="6169025" y="3314700"/>
          <p14:tracePt t="92169" x="6153150" y="3314700"/>
          <p14:tracePt t="92203" x="6127750" y="3330575"/>
          <p14:tracePt t="92233" x="6110288" y="3340100"/>
          <p14:tracePt t="92241" x="6102350" y="3348038"/>
          <p14:tracePt t="92272" x="6092825" y="3348038"/>
          <p14:tracePt t="92274" x="6092825" y="3355975"/>
          <p14:tracePt t="92308" x="6084888" y="3365500"/>
          <p14:tracePt t="92367" x="6084888" y="3373438"/>
          <p14:tracePt t="92395" x="6076950" y="3390900"/>
          <p14:tracePt t="92401" x="6067425" y="3390900"/>
          <p14:tracePt t="92437" x="6067425" y="3441700"/>
          <p14:tracePt t="92441" x="6067425" y="3449638"/>
          <p14:tracePt t="92471" x="6049963" y="3484563"/>
          <p14:tracePt t="92477" x="6049963" y="3492500"/>
          <p14:tracePt t="92507" x="6042025" y="3509963"/>
          <p14:tracePt t="92510" x="6042025" y="3517900"/>
          <p14:tracePt t="92541" x="6042025" y="3527425"/>
          <p14:tracePt t="92544" x="6042025" y="3535363"/>
          <p14:tracePt t="92572" x="6042025" y="3552825"/>
          <p14:tracePt t="92608" x="6042025" y="3578225"/>
          <p14:tracePt t="92641" x="6042025" y="3603625"/>
          <p14:tracePt t="92649" x="6049963" y="3603625"/>
          <p14:tracePt t="92682" x="6059488" y="3636963"/>
          <p14:tracePt t="92689" x="6059488" y="3646488"/>
          <p14:tracePt t="92720" x="6067425" y="3662363"/>
          <p14:tracePt t="92760" x="6084888" y="3671888"/>
          <p14:tracePt t="92789" x="6102350" y="3687763"/>
          <p14:tracePt t="92794" x="6110288" y="3687763"/>
          <p14:tracePt t="92827" x="6143625" y="3705225"/>
          <p14:tracePt t="92865" x="6178550" y="3705225"/>
          <p14:tracePt t="92899" x="6221413" y="3705225"/>
          <p14:tracePt t="92982" x="6313488" y="3697288"/>
          <p14:tracePt t="92990" x="6323013" y="3697288"/>
          <p14:tracePt t="93029" x="6373813" y="3679825"/>
          <p14:tracePt t="93070" x="6399213" y="3654425"/>
          <p14:tracePt t="93101" x="6432550" y="3629025"/>
          <p14:tracePt t="93133" x="6442075" y="3594100"/>
          <p14:tracePt t="93162" x="6457950" y="3586163"/>
          <p14:tracePt t="93199" x="6457950" y="3568700"/>
          <p14:tracePt t="93223" x="6457950" y="3560763"/>
          <p14:tracePt t="93258" x="6457950" y="3543300"/>
          <p14:tracePt t="93295" x="6457950" y="3535363"/>
          <p14:tracePt t="93303" x="6457950" y="3527425"/>
          <p14:tracePt t="93335" x="6450013" y="3517900"/>
          <p14:tracePt t="93429" x="6442075" y="3517900"/>
          <p14:tracePt t="94217" x="6356350" y="3517900"/>
          <p14:tracePt t="94219" x="6211888" y="3535363"/>
          <p14:tracePt t="94253" x="5481638" y="3730625"/>
          <p14:tracePt t="94304" x="4460875" y="4156075"/>
          <p14:tracePt t="94329" x="3781425" y="4460875"/>
          <p14:tracePt t="94339" x="3611563" y="4554538"/>
          <p14:tracePt t="94378" x="3051175" y="4903788"/>
          <p14:tracePt t="94401" x="2957513" y="4972050"/>
          <p14:tracePt t="94426" x="2881313" y="5030788"/>
          <p14:tracePt t="94435" x="2863850" y="5038725"/>
          <p14:tracePt t="94467" x="2805113" y="5141913"/>
          <p14:tracePt t="94504" x="2676525" y="5549900"/>
          <p14:tracePt t="94534" x="2574925" y="5905500"/>
          <p14:tracePt t="94537" x="2524125" y="5999163"/>
          <p14:tracePt t="94569" x="2260600" y="6416675"/>
          <p14:tracePt t="94573" x="2200275" y="6492875"/>
          <p14:tracePt t="94599" x="1989138" y="6705600"/>
          <p14:tracePt t="95548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>
            <a:extLst>
              <a:ext uri="{FF2B5EF4-FFF2-40B4-BE49-F238E27FC236}">
                <a16:creationId xmlns:a16="http://schemas.microsoft.com/office/drawing/2014/main" id="{320AE331-EDF1-454C-B304-388520F3D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146550"/>
            <a:ext cx="7632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You have </a:t>
            </a:r>
            <a:r>
              <a:rPr lang="en-GB" altLang="en-US" b="1" dirty="0">
                <a:solidFill>
                  <a:schemeClr val="tx1"/>
                </a:solidFill>
              </a:rPr>
              <a:t>one minute </a:t>
            </a:r>
            <a:r>
              <a:rPr lang="en-GB" altLang="en-US" dirty="0">
                <a:solidFill>
                  <a:schemeClr val="tx1"/>
                </a:solidFill>
              </a:rPr>
              <a:t>to add adjectives to ‘my mum’ and ‘the shop’ on a whiteboard.</a:t>
            </a:r>
          </a:p>
        </p:txBody>
      </p:sp>
      <p:sp>
        <p:nvSpPr>
          <p:cNvPr id="16389" name="Title 1">
            <a:extLst>
              <a:ext uri="{FF2B5EF4-FFF2-40B4-BE49-F238E27FC236}">
                <a16:creationId xmlns:a16="http://schemas.microsoft.com/office/drawing/2014/main" id="{A2F70A52-E734-4552-B0A7-37E735159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Adjectives </a:t>
            </a:r>
          </a:p>
        </p:txBody>
      </p:sp>
      <p:sp>
        <p:nvSpPr>
          <p:cNvPr id="16390" name="Rectangle 11">
            <a:extLst>
              <a:ext uri="{FF2B5EF4-FFF2-40B4-BE49-F238E27FC236}">
                <a16:creationId xmlns:a16="http://schemas.microsoft.com/office/drawing/2014/main" id="{EA68A538-036A-4B58-9945-B5CDB5AE2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1319213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Use adjectives to add extra information about both of the nouns in this sentence. Which two things will you be describing?</a:t>
            </a:r>
          </a:p>
        </p:txBody>
      </p:sp>
      <p:sp>
        <p:nvSpPr>
          <p:cNvPr id="16391" name="TextBox 12">
            <a:extLst>
              <a:ext uri="{FF2B5EF4-FFF2-40B4-BE49-F238E27FC236}">
                <a16:creationId xmlns:a16="http://schemas.microsoft.com/office/drawing/2014/main" id="{52CECF6E-1844-4A04-9A84-841558E76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2206625"/>
            <a:ext cx="4537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E52220"/>
                </a:solidFill>
              </a:rPr>
              <a:t>M</a:t>
            </a:r>
            <a:r>
              <a:rPr lang="en-GB" altLang="en-US" sz="2400">
                <a:solidFill>
                  <a:schemeClr val="tx1"/>
                </a:solidFill>
              </a:rPr>
              <a:t>y mum went to the shop</a:t>
            </a:r>
            <a:r>
              <a:rPr lang="en-GB" altLang="en-US" sz="2400" b="1">
                <a:solidFill>
                  <a:srgbClr val="E52220"/>
                </a:solidFill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24B0AB-F8CA-4AA0-A0A7-936AC80812A2}"/>
              </a:ext>
            </a:extLst>
          </p:cNvPr>
          <p:cNvSpPr/>
          <p:nvPr/>
        </p:nvSpPr>
        <p:spPr>
          <a:xfrm>
            <a:off x="755650" y="2959100"/>
            <a:ext cx="7627938" cy="831850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C00000"/>
                </a:solidFill>
                <a:latin typeface="Twinkl" pitchFamily="50" charset="0"/>
              </a:rPr>
              <a:t>M</a:t>
            </a:r>
            <a:r>
              <a:rPr lang="en-GB" sz="2400" dirty="0">
                <a:latin typeface="Twinkl" pitchFamily="50" charset="0"/>
              </a:rPr>
              <a:t>y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kind</a:t>
            </a:r>
            <a:r>
              <a:rPr lang="en-GB" sz="2400" b="1" dirty="0">
                <a:solidFill>
                  <a:srgbClr val="FF0000"/>
                </a:solidFill>
                <a:latin typeface="Twinkl" pitchFamily="50" charset="0"/>
              </a:rPr>
              <a:t>,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caring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2400" dirty="0">
                <a:latin typeface="Twinkl" pitchFamily="50" charset="0"/>
              </a:rPr>
              <a:t>mum went to the</a:t>
            </a:r>
            <a:br>
              <a:rPr lang="en-GB" sz="2400" dirty="0">
                <a:latin typeface="Twinkl" pitchFamily="50" charset="0"/>
              </a:rPr>
            </a:b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humongous</a:t>
            </a:r>
            <a:r>
              <a:rPr lang="en-GB" sz="2400" b="1" dirty="0">
                <a:solidFill>
                  <a:srgbClr val="FF0000"/>
                </a:solidFill>
                <a:latin typeface="Twinkl" pitchFamily="50" charset="0"/>
              </a:rPr>
              <a:t>,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busy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2400" dirty="0">
                <a:latin typeface="Twinkl" pitchFamily="50" charset="0"/>
              </a:rPr>
              <a:t>shop</a:t>
            </a:r>
            <a:r>
              <a:rPr lang="en-GB" sz="2400" b="1" dirty="0">
                <a:solidFill>
                  <a:srgbClr val="C00000"/>
                </a:solidFill>
                <a:latin typeface="Twinkl" pitchFamily="50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403CB8-8DED-46C5-A170-30BD9922FA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57"/>
    </mc:Choice>
    <mc:Fallback>
      <p:transition spd="slow" advTm="10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9012" x="2152650" y="6324600"/>
          <p14:tracePt t="9266" x="1376363" y="5099050"/>
          <p14:tracePt t="9303" x="1870075" y="3119438"/>
          <p14:tracePt t="9322" x="2014538" y="2736850"/>
          <p14:tracePt t="9365" x="2090738" y="2600325"/>
          <p14:tracePt t="9401" x="2124075" y="2582863"/>
          <p14:tracePt t="9406" x="2133600" y="2582863"/>
          <p14:tracePt t="9638" x="2159000" y="2430463"/>
          <p14:tracePt t="9640" x="2192338" y="2354263"/>
          <p14:tracePt t="9671" x="2252663" y="2200275"/>
          <p14:tracePt t="9703" x="2397125" y="2098675"/>
          <p14:tracePt t="9737" x="2660650" y="2014538"/>
          <p14:tracePt t="9767" x="2813050" y="2014538"/>
          <p14:tracePt t="9801" x="2949575" y="2055813"/>
          <p14:tracePt t="9833" x="3008313" y="2082800"/>
          <p14:tracePt t="9852" x="3016250" y="2090738"/>
          <p14:tracePt t="9886" x="3041650" y="2098675"/>
          <p14:tracePt t="9899" x="3051175" y="2108200"/>
          <p14:tracePt t="9933" x="3059113" y="2108200"/>
          <p14:tracePt t="9962" x="3084513" y="2108200"/>
          <p14:tracePt t="9997" x="3109913" y="2108200"/>
          <p14:tracePt t="10027" x="3119438" y="2108200"/>
          <p14:tracePt t="10053" x="3135313" y="2108200"/>
          <p14:tracePt t="10498" x="3127375" y="2108200"/>
          <p14:tracePt t="10528" x="3101975" y="2108200"/>
          <p14:tracePt t="10568" x="3076575" y="2108200"/>
          <p14:tracePt t="10606" x="3051175" y="2108200"/>
          <p14:tracePt t="10642" x="3041650" y="2108200"/>
          <p14:tracePt t="10669" x="3033713" y="2108200"/>
          <p14:tracePt t="10914" x="3059113" y="2108200"/>
          <p14:tracePt t="10951" x="3246438" y="2108200"/>
          <p14:tracePt t="10987" x="3398838" y="2108200"/>
          <p14:tracePt t="11009" x="3467100" y="2108200"/>
          <p14:tracePt t="11037" x="3543300" y="2116138"/>
          <p14:tracePt t="11069" x="3586163" y="2133600"/>
          <p14:tracePt t="11095" x="3611563" y="2141538"/>
          <p14:tracePt t="11132" x="3646488" y="2141538"/>
          <p14:tracePt t="11166" x="3671888" y="2141538"/>
          <p14:tracePt t="11194" x="3687763" y="2149475"/>
          <p14:tracePt t="11228" x="3687763" y="2159000"/>
          <p14:tracePt t="11255" x="3687763" y="2166938"/>
          <p14:tracePt t="11257" x="3679825" y="2166938"/>
          <p14:tracePt t="11271" x="3636963" y="2166938"/>
          <p14:tracePt t="11298" x="3527425" y="2166938"/>
          <p14:tracePt t="11333" x="3441700" y="2166938"/>
          <p14:tracePt t="11337" x="3424238" y="2166938"/>
          <p14:tracePt t="11340" x="3408363" y="2166938"/>
          <p14:tracePt t="11369" x="3390900" y="2166938"/>
          <p14:tracePt t="11397" x="3373438" y="2166938"/>
          <p14:tracePt t="11426" x="3365500" y="2174875"/>
          <p14:tracePt t="11459" x="3355975" y="2192338"/>
          <p14:tracePt t="11518" x="3340100" y="2235200"/>
          <p14:tracePt t="11521" x="3340100" y="2252663"/>
          <p14:tracePt t="11551" x="3330575" y="2278063"/>
          <p14:tracePt t="11570" x="3330575" y="2303463"/>
          <p14:tracePt t="11600" x="3330575" y="2328863"/>
          <p14:tracePt t="11605" x="3330575" y="2344738"/>
          <p14:tracePt t="11647" x="3330575" y="2387600"/>
          <p14:tracePt t="11682" x="3330575" y="2422525"/>
          <p14:tracePt t="11714" x="3330575" y="2455863"/>
          <p14:tracePt t="11747" x="3330575" y="2481263"/>
          <p14:tracePt t="11760" x="3330575" y="2498725"/>
          <p14:tracePt t="11769" x="3330575" y="2506663"/>
          <p14:tracePt t="11772" x="3330575" y="2516188"/>
          <p14:tracePt t="11799" x="3340100" y="2549525"/>
          <p14:tracePt t="11828" x="3365500" y="2574925"/>
          <p14:tracePt t="11867" x="3475038" y="2633663"/>
          <p14:tracePt t="11878" x="3484563" y="2643188"/>
          <p14:tracePt t="11908" x="3568700" y="2668588"/>
          <p14:tracePt t="11938" x="3619500" y="2676525"/>
          <p14:tracePt t="11968" x="3687763" y="2693988"/>
          <p14:tracePt t="12004" x="3748088" y="2693988"/>
          <p14:tracePt t="12006" x="3763963" y="2693988"/>
          <p14:tracePt t="12013" x="3773488" y="2693988"/>
          <p14:tracePt t="12047" x="3849688" y="2676525"/>
          <p14:tracePt t="12077" x="3908425" y="2651125"/>
          <p14:tracePt t="12108" x="3951288" y="2625725"/>
          <p14:tracePt t="12109" x="3960813" y="2617788"/>
          <p14:tracePt t="12138" x="3968750" y="2600325"/>
          <p14:tracePt t="12169" x="3986213" y="2582863"/>
          <p14:tracePt t="12187" x="3986213" y="2566988"/>
          <p14:tracePt t="12192" x="3994150" y="2557463"/>
          <p14:tracePt t="12210" x="4002088" y="2541588"/>
          <p14:tracePt t="12215" x="4002088" y="2532063"/>
          <p14:tracePt t="12250" x="4002088" y="2498725"/>
          <p14:tracePt t="12280" x="4002088" y="2463800"/>
          <p14:tracePt t="12311" x="4002088" y="2430463"/>
          <p14:tracePt t="12347" x="3994150" y="2387600"/>
          <p14:tracePt t="12380" x="3968750" y="2336800"/>
          <p14:tracePt t="12412" x="3917950" y="2293938"/>
          <p14:tracePt t="12442" x="3841750" y="2252663"/>
          <p14:tracePt t="12484" x="3748088" y="2227263"/>
          <p14:tracePt t="12500" x="3713163" y="2227263"/>
          <p14:tracePt t="12533" x="3636963" y="2227263"/>
          <p14:tracePt t="12568" x="3568700" y="2235200"/>
          <p14:tracePt t="12599" x="3535363" y="2252663"/>
          <p14:tracePt t="12604" x="3517900" y="2252663"/>
          <p14:tracePt t="12632" x="3484563" y="2278063"/>
          <p14:tracePt t="12668" x="3467100" y="2293938"/>
          <p14:tracePt t="12701" x="3449638" y="2303463"/>
          <p14:tracePt t="13221" x="3773488" y="2354263"/>
          <p14:tracePt t="13296" x="4402138" y="2463800"/>
          <p14:tracePt t="13333" x="4622800" y="2532063"/>
          <p14:tracePt t="13367" x="4792663" y="2582863"/>
          <p14:tracePt t="13372" x="4827588" y="2592388"/>
          <p14:tracePt t="13385" x="4843463" y="2592388"/>
          <p14:tracePt t="13388" x="4868863" y="2592388"/>
          <p14:tracePt t="13417" x="4987925" y="2608263"/>
          <p14:tracePt t="13434" x="5091113" y="2608263"/>
          <p14:tracePt t="13463" x="5235575" y="2608263"/>
          <p14:tracePt t="13493" x="5362575" y="2608263"/>
          <p14:tracePt t="13521" x="5464175" y="2600325"/>
          <p14:tracePt t="13564" x="5565775" y="2582863"/>
          <p14:tracePt t="13570" x="5600700" y="2582863"/>
          <p14:tracePt t="13601" x="5651500" y="2574925"/>
          <p14:tracePt t="13637" x="5676900" y="2566988"/>
          <p14:tracePt t="13667" x="5710238" y="2566988"/>
          <p14:tracePt t="13698" x="5745163" y="2557463"/>
          <p14:tracePt t="13731" x="5770563" y="2549525"/>
          <p14:tracePt t="13745" x="5778500" y="2549525"/>
          <p14:tracePt t="13775" x="5829300" y="2532063"/>
          <p14:tracePt t="13802" x="5932488" y="2516188"/>
          <p14:tracePt t="13834" x="6016625" y="2498725"/>
          <p14:tracePt t="13867" x="6067425" y="2481263"/>
          <p14:tracePt t="13872" x="6067425" y="2473325"/>
          <p14:tracePt t="13882" x="6076950" y="2473325"/>
          <p14:tracePt t="13915" x="6092825" y="2455863"/>
          <p14:tracePt t="13948" x="6102350" y="2438400"/>
          <p14:tracePt t="13955" x="6102350" y="2430463"/>
          <p14:tracePt t="13984" x="6110288" y="2405063"/>
          <p14:tracePt t="14008" x="6110288" y="2387600"/>
          <p14:tracePt t="14033" x="6110288" y="2319338"/>
          <p14:tracePt t="14063" x="6092825" y="2235200"/>
          <p14:tracePt t="14096" x="6024563" y="2159000"/>
          <p14:tracePt t="14124" x="5948363" y="2124075"/>
          <p14:tracePt t="14159" x="5872163" y="2098675"/>
          <p14:tracePt t="14185" x="5813425" y="2098675"/>
          <p14:tracePt t="14222" x="5745163" y="2116138"/>
          <p14:tracePt t="14234" x="5735638" y="2124075"/>
          <p14:tracePt t="14243" x="5719763" y="2133600"/>
          <p14:tracePt t="14252" x="5702300" y="2141538"/>
          <p14:tracePt t="14254" x="5684838" y="2149475"/>
          <p14:tracePt t="14281" x="5641975" y="2184400"/>
          <p14:tracePt t="14299" x="5616575" y="2217738"/>
          <p14:tracePt t="14333" x="5583238" y="2260600"/>
          <p14:tracePt t="14368" x="5565775" y="2293938"/>
          <p14:tracePt t="14419" x="5549900" y="2336800"/>
          <p14:tracePt t="14430" x="5540375" y="2336800"/>
          <p14:tracePt t="14437" x="5532438" y="2362200"/>
          <p14:tracePt t="14463" x="5532438" y="2387600"/>
          <p14:tracePt t="14493" x="5532438" y="2422525"/>
          <p14:tracePt t="14522" x="5540375" y="2463800"/>
          <p14:tracePt t="14552" x="5557838" y="2506663"/>
          <p14:tracePt t="14568" x="5565775" y="2524125"/>
          <p14:tracePt t="14603" x="5600700" y="2541588"/>
          <p14:tracePt t="14630" x="5626100" y="2566988"/>
          <p14:tracePt t="14664" x="5668963" y="2582863"/>
          <p14:tracePt t="14693" x="5694363" y="2608263"/>
          <p14:tracePt t="14729" x="5735638" y="2625725"/>
          <p14:tracePt t="14762" x="5778500" y="2651125"/>
          <p14:tracePt t="14799" x="5813425" y="2660650"/>
          <p14:tracePt t="14804" x="5821363" y="2660650"/>
          <p14:tracePt t="14834" x="5864225" y="2668588"/>
          <p14:tracePt t="14852" x="5905500" y="2668588"/>
          <p14:tracePt t="14880" x="5973763" y="2668588"/>
          <p14:tracePt t="14910" x="6016625" y="2651125"/>
          <p14:tracePt t="14943" x="6049963" y="2625725"/>
          <p14:tracePt t="14971" x="6059488" y="2608263"/>
          <p14:tracePt t="15005" x="6076950" y="2582863"/>
          <p14:tracePt t="15012" x="6076950" y="2566988"/>
          <p14:tracePt t="15052" x="6076950" y="2541588"/>
          <p14:tracePt t="15081" x="6076950" y="2524125"/>
          <p14:tracePt t="15108" x="6076950" y="2516188"/>
          <p14:tracePt t="15133" x="6076950" y="2498725"/>
          <p14:tracePt t="15166" x="6067425" y="2489200"/>
          <p14:tracePt t="15192" x="6059488" y="2481263"/>
          <p14:tracePt t="15218" x="6049963" y="2473325"/>
          <p14:tracePt t="15243" x="6024563" y="2463800"/>
          <p14:tracePt t="15272" x="6008688" y="2455863"/>
          <p14:tracePt t="15302" x="5991225" y="2455863"/>
          <p14:tracePt t="15329" x="5983288" y="2455863"/>
          <p14:tracePt t="18320" x="4759325" y="2949575"/>
          <p14:tracePt t="18403" x="2371725" y="4546600"/>
          <p14:tracePt t="18437" x="1827213" y="5175250"/>
          <p14:tracePt t="18483" x="1530350" y="5761038"/>
          <p14:tracePt t="18487" x="1512888" y="5821363"/>
          <p14:tracePt t="18496" x="1495425" y="5864225"/>
          <p14:tracePt t="18529" x="1470025" y="6102350"/>
          <p14:tracePt t="18571" x="1470025" y="6127750"/>
          <p14:tracePt t="19274" x="1444625" y="6229350"/>
          <p14:tracePt t="19277" x="1444625" y="6262688"/>
          <p14:tracePt t="19343" x="1427163" y="6432550"/>
          <p14:tracePt t="19359" x="1427163" y="6450013"/>
          <p14:tracePt t="19364" x="1427163" y="6457950"/>
          <p14:tracePt t="19411" x="1436688" y="6500813"/>
          <p14:tracePt t="19456" x="1444625" y="6535738"/>
          <p14:tracePt t="88476" x="1427163" y="6535738"/>
          <p14:tracePt t="88509" x="1411288" y="6424613"/>
          <p14:tracePt t="88540" x="1622425" y="6102350"/>
          <p14:tracePt t="88573" x="2184400" y="5497513"/>
          <p14:tracePt t="88583" x="2278063" y="5405438"/>
          <p14:tracePt t="88592" x="2371725" y="5327650"/>
          <p14:tracePt t="88596" x="2438400" y="5260975"/>
          <p14:tracePt t="88599" x="2489200" y="5208588"/>
          <p14:tracePt t="88628" x="2633663" y="5064125"/>
          <p14:tracePt t="88634" x="2651125" y="5048250"/>
          <p14:tracePt t="88669" x="2668588" y="5030788"/>
          <p14:tracePt t="89033" x="2668588" y="4979988"/>
          <p14:tracePt t="89066" x="2668588" y="4810125"/>
          <p14:tracePt t="89077" x="2668588" y="4784725"/>
          <p14:tracePt t="89079" x="2668588" y="4759325"/>
          <p14:tracePt t="89106" x="2693988" y="4614863"/>
          <p14:tracePt t="89141" x="2762250" y="4503738"/>
          <p14:tracePt t="89173" x="2820988" y="4427538"/>
          <p14:tracePt t="89176" x="2838450" y="4419600"/>
          <p14:tracePt t="89211" x="2871788" y="4368800"/>
          <p14:tracePt t="89244" x="2881313" y="4359275"/>
          <p14:tracePt t="89247" x="2889250" y="4359275"/>
          <p14:tracePt t="89271" x="2889250" y="4341813"/>
          <p14:tracePt t="89275" x="2889250" y="4333875"/>
          <p14:tracePt t="89364" x="2897188" y="4333875"/>
          <p14:tracePt t="89724" x="2906713" y="4308475"/>
          <p14:tracePt t="89758" x="2965450" y="4146550"/>
          <p14:tracePt t="89796" x="3033713" y="4052888"/>
          <p14:tracePt t="89800" x="3051175" y="4044950"/>
          <p14:tracePt t="89813" x="3076575" y="4011613"/>
          <p14:tracePt t="89838" x="3109913" y="3976688"/>
          <p14:tracePt t="89879" x="3186113" y="3917950"/>
          <p14:tracePt t="89883" x="3195638" y="3917950"/>
          <p14:tracePt t="89910" x="3221038" y="3892550"/>
          <p14:tracePt t="89951" x="3246438" y="3857625"/>
          <p14:tracePt t="89980" x="3271838" y="3832225"/>
          <p14:tracePt t="90020" x="3330575" y="3748088"/>
          <p14:tracePt t="90023" x="3330575" y="3730625"/>
          <p14:tracePt t="90051" x="3365500" y="3687763"/>
          <p14:tracePt t="90091" x="3398838" y="3662363"/>
          <p14:tracePt t="90119" x="3424238" y="3629025"/>
          <p14:tracePt t="90127" x="3433763" y="3619500"/>
          <p14:tracePt t="90162" x="3459163" y="3578225"/>
          <p14:tracePt t="90181" x="3475038" y="3552825"/>
          <p14:tracePt t="90218" x="3509963" y="3517900"/>
          <p14:tracePt t="90224" x="3509963" y="3509963"/>
          <p14:tracePt t="90250" x="3527425" y="3475038"/>
          <p14:tracePt t="90287" x="3552825" y="3449638"/>
          <p14:tracePt t="90315" x="3560763" y="3424238"/>
          <p14:tracePt t="90327" x="3568700" y="3416300"/>
          <p14:tracePt t="90370" x="3594100" y="3382963"/>
          <p14:tracePt t="90405" x="3619500" y="3340100"/>
          <p14:tracePt t="90433" x="3646488" y="3271838"/>
          <p14:tracePt t="90457" x="3654425" y="3228975"/>
          <p14:tracePt t="90481" x="3654425" y="3203575"/>
          <p14:tracePt t="90522" x="3654425" y="3178175"/>
          <p14:tracePt t="90572" x="3646488" y="3135313"/>
          <p14:tracePt t="90608" x="3629025" y="3109913"/>
          <p14:tracePt t="90611" x="3619500" y="3101975"/>
          <p14:tracePt t="90640" x="3578225" y="3051175"/>
          <p14:tracePt t="90647" x="3568700" y="3041650"/>
          <p14:tracePt t="90682" x="3517900" y="2982913"/>
          <p14:tracePt t="90717" x="3441700" y="2906713"/>
          <p14:tracePt t="90735" x="3398838" y="2871788"/>
          <p14:tracePt t="90763" x="3365500" y="2846388"/>
          <p14:tracePt t="90799" x="3340100" y="2820988"/>
          <p14:tracePt t="90830" x="3305175" y="2820988"/>
          <p14:tracePt t="90833" x="3297238" y="2820988"/>
          <p14:tracePt t="90841" x="3289300" y="2820988"/>
          <p14:tracePt t="90870" x="3228975" y="2846388"/>
          <p14:tracePt t="90909" x="3160713" y="2871788"/>
          <p14:tracePt t="90938" x="3127375" y="2881313"/>
          <p14:tracePt t="90979" x="3067050" y="2922588"/>
          <p14:tracePt t="90999" x="3033713" y="2949575"/>
          <p14:tracePt t="91026" x="3008313" y="2982913"/>
          <p14:tracePt t="91062" x="2982913" y="3033713"/>
          <p14:tracePt t="91093" x="2974975" y="3084513"/>
          <p14:tracePt t="91097" x="2965450" y="3101975"/>
          <p14:tracePt t="91133" x="2949575" y="3170238"/>
          <p14:tracePt t="91162" x="2940050" y="3203575"/>
          <p14:tracePt t="91166" x="2932113" y="3211513"/>
          <p14:tracePt t="91200" x="2932113" y="3254375"/>
          <p14:tracePt t="91229" x="2932113" y="3279775"/>
          <p14:tracePt t="91264" x="2932113" y="3314700"/>
          <p14:tracePt t="91283" x="2940050" y="3330575"/>
          <p14:tracePt t="91311" x="2949575" y="3348038"/>
          <p14:tracePt t="91348" x="2982913" y="3373438"/>
          <p14:tracePt t="91378" x="3016250" y="3382963"/>
          <p14:tracePt t="91413" x="3059113" y="3382963"/>
          <p14:tracePt t="91416" x="3067050" y="3382963"/>
          <p14:tracePt t="91444" x="3109913" y="3382963"/>
          <p14:tracePt t="91482" x="3170238" y="3382963"/>
          <p14:tracePt t="91485" x="3186113" y="3382963"/>
          <p14:tracePt t="91512" x="3211513" y="3382963"/>
          <p14:tracePt t="91555" x="3246438" y="3382963"/>
          <p14:tracePt t="91592" x="3263900" y="3382963"/>
          <p14:tracePt t="91596" x="3271838" y="3382963"/>
          <p14:tracePt t="91630" x="3279775" y="3382963"/>
          <p14:tracePt t="91693" x="3289300" y="3382963"/>
          <p14:tracePt t="91797" x="3297238" y="3382963"/>
          <p14:tracePt t="91827" x="3330575" y="3382963"/>
          <p14:tracePt t="91847" x="3365500" y="3382963"/>
          <p14:tracePt t="91874" x="3484563" y="3398838"/>
          <p14:tracePt t="91881" x="3509963" y="3408363"/>
          <p14:tracePt t="91914" x="3636963" y="3424238"/>
          <p14:tracePt t="91923" x="3662363" y="3424238"/>
          <p14:tracePt t="91954" x="3722688" y="3441700"/>
          <p14:tracePt t="91958" x="3738563" y="3441700"/>
          <p14:tracePt t="91995" x="3790950" y="3449638"/>
          <p14:tracePt t="91998" x="3798888" y="3459163"/>
          <p14:tracePt t="92028" x="3832225" y="3459163"/>
          <p14:tracePt t="92032" x="3841750" y="3459163"/>
          <p14:tracePt t="92066" x="3883025" y="3459163"/>
          <p14:tracePt t="92097" x="3908425" y="3459163"/>
          <p14:tracePt t="92137" x="3951288" y="3459163"/>
          <p14:tracePt t="92164" x="4002088" y="3459163"/>
          <p14:tracePt t="92178" x="4019550" y="3459163"/>
          <p14:tracePt t="92199" x="4052888" y="3459163"/>
          <p14:tracePt t="92228" x="4095750" y="3449638"/>
          <p14:tracePt t="92262" x="4146550" y="3433763"/>
          <p14:tracePt t="92294" x="4189413" y="3424238"/>
          <p14:tracePt t="92297" x="4197350" y="3424238"/>
          <p14:tracePt t="92332" x="4240213" y="3408363"/>
          <p14:tracePt t="92361" x="4275138" y="3390900"/>
          <p14:tracePt t="92366" x="4283075" y="3382963"/>
          <p14:tracePt t="92406" x="4368800" y="3314700"/>
          <p14:tracePt t="92437" x="4435475" y="3254375"/>
          <p14:tracePt t="92444" x="4445000" y="3246438"/>
          <p14:tracePt t="92483" x="4495800" y="3178175"/>
          <p14:tracePt t="92522" x="4495800" y="3152775"/>
          <p14:tracePt t="92554" x="4495800" y="3135313"/>
          <p14:tracePt t="92595" x="4495800" y="3101975"/>
          <p14:tracePt t="92624" x="4470400" y="3076575"/>
          <p14:tracePt t="92631" x="4460875" y="3059113"/>
          <p14:tracePt t="92664" x="4376738" y="3033713"/>
          <p14:tracePt t="92673" x="4351338" y="3025775"/>
          <p14:tracePt t="92705" x="4214813" y="3016250"/>
          <p14:tracePt t="92748" x="4079875" y="3008313"/>
          <p14:tracePt t="92779" x="3994150" y="3008313"/>
          <p14:tracePt t="92818" x="3917950" y="3008313"/>
          <p14:tracePt t="92824" x="3908425" y="3008313"/>
          <p14:tracePt t="92853" x="3867150" y="3008313"/>
          <p14:tracePt t="92860" x="3857625" y="3008313"/>
          <p14:tracePt t="92891" x="3816350" y="3016250"/>
          <p14:tracePt t="92927" x="3763963" y="3041650"/>
          <p14:tracePt t="92955" x="3722688" y="3067050"/>
          <p14:tracePt t="92962" x="3713163" y="3076575"/>
          <p14:tracePt t="92996" x="3687763" y="3101975"/>
          <p14:tracePt t="93015" x="3687763" y="3109913"/>
          <p14:tracePt t="93053" x="3671888" y="3135313"/>
          <p14:tracePt t="93058" x="3662363" y="3144838"/>
          <p14:tracePt t="93087" x="3662363" y="3160713"/>
          <p14:tracePt t="93094" x="3662363" y="3178175"/>
          <p14:tracePt t="93123" x="3662363" y="3211513"/>
          <p14:tracePt t="93164" x="3679825" y="3246438"/>
          <p14:tracePt t="93197" x="3687763" y="3263900"/>
          <p14:tracePt t="93198" x="3687763" y="3271838"/>
          <p14:tracePt t="93232" x="3713163" y="3297238"/>
          <p14:tracePt t="93260" x="3722688" y="3305175"/>
          <p14:tracePt t="93279" x="3738563" y="3314700"/>
          <p14:tracePt t="93308" x="3763963" y="3322638"/>
          <p14:tracePt t="93344" x="3790950" y="3340100"/>
          <p14:tracePt t="93371" x="3824288" y="3348038"/>
          <p14:tracePt t="93379" x="3832225" y="3355975"/>
          <p14:tracePt t="93412" x="3875088" y="3365500"/>
          <p14:tracePt t="93454" x="3935413" y="3365500"/>
          <p14:tracePt t="93483" x="3960813" y="3365500"/>
          <p14:tracePt t="93491" x="3968750" y="3365500"/>
          <p14:tracePt t="93522" x="3986213" y="3365500"/>
          <p14:tracePt t="93564" x="4002088" y="3365500"/>
          <p14:tracePt t="93684" x="4002088" y="3373438"/>
          <p14:tracePt t="94924" x="3994150" y="3373438"/>
          <p14:tracePt t="94950" x="3968750" y="3373438"/>
          <p14:tracePt t="94989" x="3908425" y="3365500"/>
          <p14:tracePt t="94993" x="3900488" y="3365500"/>
          <p14:tracePt t="95029" x="3849688" y="3355975"/>
          <p14:tracePt t="95042" x="3824288" y="3355975"/>
          <p14:tracePt t="95076" x="3756025" y="3340100"/>
          <p14:tracePt t="95084" x="3748088" y="3330575"/>
          <p14:tracePt t="95117" x="3646488" y="3322638"/>
          <p14:tracePt t="95158" x="3543300" y="3297238"/>
          <p14:tracePt t="95187" x="3459163" y="3279775"/>
          <p14:tracePt t="95222" x="3382963" y="3263900"/>
          <p14:tracePt t="95249" x="3348038" y="3254375"/>
          <p14:tracePt t="95291" x="3246438" y="3254375"/>
          <p14:tracePt t="95304" x="3228975" y="3254375"/>
          <p14:tracePt t="95306" x="3221038" y="3254375"/>
          <p14:tracePt t="95333" x="3178175" y="3263900"/>
          <p14:tracePt t="95343" x="3160713" y="3263900"/>
          <p14:tracePt t="95373" x="3109913" y="3279775"/>
          <p14:tracePt t="95410" x="3033713" y="3330575"/>
          <p14:tracePt t="95443" x="3000375" y="3365500"/>
          <p14:tracePt t="95451" x="2990850" y="3373438"/>
          <p14:tracePt t="95492" x="2965450" y="3398838"/>
          <p14:tracePt t="95498" x="2965450" y="3408363"/>
          <p14:tracePt t="95532" x="2957513" y="3492500"/>
          <p14:tracePt t="95575" x="2957513" y="3603625"/>
          <p14:tracePt t="95592" x="2974975" y="3646488"/>
          <p14:tracePt t="95643" x="3008313" y="3697288"/>
          <p14:tracePt t="95681" x="3041650" y="3722688"/>
          <p14:tracePt t="95709" x="3094038" y="3748088"/>
          <p14:tracePt t="95717" x="3101975" y="3748088"/>
          <p14:tracePt t="95752" x="3203575" y="3806825"/>
          <p14:tracePt t="95756" x="3221038" y="3816350"/>
          <p14:tracePt t="95762" x="3246438" y="3824288"/>
          <p14:tracePt t="95795" x="3314700" y="3841750"/>
          <p14:tracePt t="95797" x="3330575" y="3849688"/>
          <p14:tracePt t="95834" x="3459163" y="3883025"/>
          <p14:tracePt t="95840" x="3484563" y="3883025"/>
          <p14:tracePt t="95852" x="3517900" y="3892550"/>
          <p14:tracePt t="95889" x="3611563" y="3900488"/>
          <p14:tracePt t="95924" x="3713163" y="3900488"/>
          <p14:tracePt t="95959" x="3781425" y="3900488"/>
          <p14:tracePt t="95966" x="3790950" y="3900488"/>
          <p14:tracePt t="95999" x="3892550" y="3908425"/>
          <p14:tracePt t="96039" x="4037013" y="3908425"/>
          <p14:tracePt t="96066" x="4079875" y="3908425"/>
          <p14:tracePt t="96070" x="4087813" y="3908425"/>
          <p14:tracePt t="96074" x="4105275" y="3908425"/>
          <p14:tracePt t="96081" x="4113213" y="3900488"/>
          <p14:tracePt t="96110" x="4171950" y="3892550"/>
          <p14:tracePt t="96147" x="4232275" y="3867150"/>
          <p14:tracePt t="96150" x="4249738" y="3867150"/>
          <p14:tracePt t="96161" x="4257675" y="3867150"/>
          <p14:tracePt t="96195" x="4316413" y="3841750"/>
          <p14:tracePt t="96231" x="4333875" y="3832225"/>
          <p14:tracePt t="96262" x="4351338" y="3816350"/>
          <p14:tracePt t="96275" x="4359275" y="3806825"/>
          <p14:tracePt t="96306" x="4394200" y="3763963"/>
          <p14:tracePt t="96339" x="4427538" y="3713163"/>
          <p14:tracePt t="96368" x="4452938" y="3687763"/>
          <p14:tracePt t="96409" x="4478338" y="3636963"/>
          <p14:tracePt t="96439" x="4495800" y="3611563"/>
          <p14:tracePt t="96461" x="4495800" y="3603625"/>
          <p14:tracePt t="96669" x="4546600" y="3629025"/>
          <p14:tracePt t="96702" x="4605338" y="3662363"/>
          <p14:tracePt t="96705" x="4614863" y="3671888"/>
          <p14:tracePt t="96727" x="4640263" y="3687763"/>
          <p14:tracePt t="96756" x="4657725" y="3705225"/>
          <p14:tracePt t="96763" x="4657725" y="3713163"/>
          <p14:tracePt t="96799" x="4683125" y="3738563"/>
          <p14:tracePt t="96804" x="4691063" y="3738563"/>
          <p14:tracePt t="96808" x="4699000" y="3738563"/>
          <p14:tracePt t="96844" x="4733925" y="3756025"/>
          <p14:tracePt t="96872" x="4775200" y="3763963"/>
          <p14:tracePt t="96906" x="4827588" y="3763963"/>
          <p14:tracePt t="96940" x="4868863" y="3763963"/>
          <p14:tracePt t="96976" x="4911725" y="3773488"/>
          <p14:tracePt t="97000" x="4954588" y="3773488"/>
          <p14:tracePt t="97024" x="4997450" y="3781425"/>
          <p14:tracePt t="97030" x="5005388" y="3790950"/>
          <p14:tracePt t="97061" x="5056188" y="3798888"/>
          <p14:tracePt t="97066" x="5064125" y="3798888"/>
          <p14:tracePt t="97101" x="5183188" y="3798888"/>
          <p14:tracePt t="97128" x="5218113" y="3798888"/>
          <p14:tracePt t="97137" x="5226050" y="3790950"/>
          <p14:tracePt t="97170" x="5260975" y="3781425"/>
          <p14:tracePt t="97207" x="5302250" y="3756025"/>
          <p14:tracePt t="97239" x="5353050" y="3705225"/>
          <p14:tracePt t="97277" x="5421313" y="3619500"/>
          <p14:tracePt t="97280" x="5430838" y="3611563"/>
          <p14:tracePt t="97296" x="5438775" y="3586163"/>
          <p14:tracePt t="97320" x="5456238" y="3543300"/>
          <p14:tracePt t="97322" x="5464175" y="3535363"/>
          <p14:tracePt t="97359" x="5464175" y="3475038"/>
          <p14:tracePt t="97389" x="5446713" y="3416300"/>
          <p14:tracePt t="97423" x="5405438" y="3348038"/>
          <p14:tracePt t="97428" x="5387975" y="3330575"/>
          <p14:tracePt t="97460" x="5319713" y="3238500"/>
          <p14:tracePt t="97496" x="5235575" y="3152775"/>
          <p14:tracePt t="97525" x="5167313" y="3101975"/>
          <p14:tracePt t="97571" x="5005388" y="3084513"/>
          <p14:tracePt t="97583" x="4979988" y="3084513"/>
          <p14:tracePt t="97613" x="4835525" y="3109913"/>
          <p14:tracePt t="97621" x="4802188" y="3119438"/>
          <p14:tracePt t="97657" x="4630738" y="3186113"/>
          <p14:tracePt t="97696" x="4478338" y="3279775"/>
          <p14:tracePt t="97724" x="4435475" y="3314700"/>
          <p14:tracePt t="97760" x="4402138" y="3330575"/>
          <p14:tracePt t="97788" x="4394200" y="3355975"/>
          <p14:tracePt t="97827" x="4376738" y="3390900"/>
          <p14:tracePt t="97858" x="4368800" y="3433763"/>
          <p14:tracePt t="97864" x="4359275" y="3441700"/>
          <p14:tracePt t="97908" x="4351338" y="3578225"/>
          <p14:tracePt t="97911" x="4351338" y="3594100"/>
          <p14:tracePt t="97949" x="4368800" y="3646488"/>
          <p14:tracePt t="97954" x="4376738" y="3654425"/>
          <p14:tracePt t="97981" x="4402138" y="3697288"/>
          <p14:tracePt t="97988" x="4410075" y="3705225"/>
          <p14:tracePt t="98023" x="4460875" y="3748088"/>
          <p14:tracePt t="98059" x="4495800" y="3763963"/>
          <p14:tracePt t="98093" x="4538663" y="3781425"/>
          <p14:tracePt t="98110" x="4546600" y="3790950"/>
          <p14:tracePt t="98134" x="4579938" y="3798888"/>
          <p14:tracePt t="98173" x="4630738" y="3806825"/>
          <p14:tracePt t="98194" x="4657725" y="3806825"/>
          <p14:tracePt t="98222" x="4683125" y="3806825"/>
          <p14:tracePt t="98224" x="4691063" y="3806825"/>
          <p14:tracePt t="98260" x="4759325" y="3806825"/>
          <p14:tracePt t="98287" x="4835525" y="3798888"/>
          <p14:tracePt t="98322" x="4886325" y="3798888"/>
          <p14:tracePt t="98351" x="4919663" y="3798888"/>
          <p14:tracePt t="98359" x="4937125" y="3798888"/>
          <p14:tracePt t="98390" x="4954588" y="3798888"/>
          <p14:tracePt t="98422" x="4962525" y="3798888"/>
          <p14:tracePt t="98426" x="4972050" y="3798888"/>
          <p14:tracePt t="98557" x="4972050" y="3790950"/>
          <p14:tracePt t="105541" x="5770563" y="3654425"/>
          <p14:tracePt t="105580" x="6858000" y="3646488"/>
          <p14:tracePt t="105590" x="6969125" y="3654425"/>
          <p14:tracePt t="105608" x="7154863" y="3662363"/>
          <p14:tracePt t="105610" x="7232650" y="3671888"/>
          <p14:tracePt t="105642" x="7392988" y="3738563"/>
          <p14:tracePt t="105683" x="7453313" y="3773488"/>
          <p14:tracePt t="105712" x="7461250" y="3781425"/>
          <p14:tracePt t="106013" x="7783513" y="3773488"/>
          <p14:tracePt t="106064" x="8796338" y="3773488"/>
          <p14:tracePt t="106067" x="8905875" y="3773488"/>
          <p14:tracePt t="106074" x="9017000" y="37734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5">
            <a:extLst>
              <a:ext uri="{FF2B5EF4-FFF2-40B4-BE49-F238E27FC236}">
                <a16:creationId xmlns:a16="http://schemas.microsoft.com/office/drawing/2014/main" id="{DF774B39-746E-48C8-9AE7-D91305837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3" y="4956175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You have </a:t>
            </a:r>
            <a:r>
              <a:rPr lang="en-GB" altLang="en-US" b="1">
                <a:solidFill>
                  <a:schemeClr val="tx1"/>
                </a:solidFill>
              </a:rPr>
              <a:t>one minute </a:t>
            </a:r>
            <a:r>
              <a:rPr lang="en-GB" altLang="en-US">
                <a:solidFill>
                  <a:schemeClr val="tx1"/>
                </a:solidFill>
              </a:rPr>
              <a:t>to add a linking word and some extra detail to the end of your sentence.</a:t>
            </a:r>
          </a:p>
        </p:txBody>
      </p:sp>
      <p:sp>
        <p:nvSpPr>
          <p:cNvPr id="17413" name="Title 1">
            <a:extLst>
              <a:ext uri="{FF2B5EF4-FFF2-40B4-BE49-F238E27FC236}">
                <a16:creationId xmlns:a16="http://schemas.microsoft.com/office/drawing/2014/main" id="{CCD501B1-6438-406A-812F-052B4C6932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Joining Words (Connectives)</a:t>
            </a:r>
          </a:p>
        </p:txBody>
      </p:sp>
      <p:sp>
        <p:nvSpPr>
          <p:cNvPr id="17414" name="Rectangle 11">
            <a:extLst>
              <a:ext uri="{FF2B5EF4-FFF2-40B4-BE49-F238E27FC236}">
                <a16:creationId xmlns:a16="http://schemas.microsoft.com/office/drawing/2014/main" id="{19AF21E0-9BFE-4456-946C-0A93E4F85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1319213"/>
            <a:ext cx="7632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Choose one of the linking words and use it to add some extra details to your sentence. What extra information will you add to your sentence to make it interesting?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24B0AB-F8CA-4AA0-A0A7-936AC80812A2}"/>
              </a:ext>
            </a:extLst>
          </p:cNvPr>
          <p:cNvSpPr/>
          <p:nvPr/>
        </p:nvSpPr>
        <p:spPr>
          <a:xfrm>
            <a:off x="679450" y="2259013"/>
            <a:ext cx="7627938" cy="831850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C00000"/>
                </a:solidFill>
                <a:latin typeface="Twinkl" pitchFamily="50" charset="0"/>
              </a:rPr>
              <a:t>M</a:t>
            </a:r>
            <a:r>
              <a:rPr lang="en-GB" sz="2400" dirty="0">
                <a:latin typeface="Twinkl" pitchFamily="50" charset="0"/>
              </a:rPr>
              <a:t>y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kind</a:t>
            </a:r>
            <a:r>
              <a:rPr lang="en-GB" sz="2400" b="1" dirty="0">
                <a:solidFill>
                  <a:srgbClr val="FF0000"/>
                </a:solidFill>
                <a:latin typeface="Twinkl" pitchFamily="50" charset="0"/>
              </a:rPr>
              <a:t>,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caring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2400" dirty="0">
                <a:latin typeface="Twinkl" pitchFamily="50" charset="0"/>
              </a:rPr>
              <a:t>mum went to the</a:t>
            </a:r>
            <a:br>
              <a:rPr lang="en-GB" sz="2400" dirty="0">
                <a:latin typeface="Twinkl" pitchFamily="50" charset="0"/>
              </a:rPr>
            </a:b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humongous</a:t>
            </a:r>
            <a:r>
              <a:rPr lang="en-GB" sz="2400" b="1" dirty="0">
                <a:solidFill>
                  <a:srgbClr val="FF0000"/>
                </a:solidFill>
                <a:latin typeface="Twinkl" pitchFamily="50" charset="0"/>
              </a:rPr>
              <a:t>,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busy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2400" dirty="0">
                <a:latin typeface="Twinkl" pitchFamily="50" charset="0"/>
              </a:rPr>
              <a:t>shop</a:t>
            </a:r>
            <a:r>
              <a:rPr lang="en-GB" sz="2400" b="1" dirty="0">
                <a:solidFill>
                  <a:srgbClr val="C00000"/>
                </a:solidFill>
                <a:latin typeface="Twinkl" pitchFamily="50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052F05-4B47-437B-B314-81AC57057A42}"/>
              </a:ext>
            </a:extLst>
          </p:cNvPr>
          <p:cNvSpPr/>
          <p:nvPr/>
        </p:nvSpPr>
        <p:spPr>
          <a:xfrm>
            <a:off x="765175" y="3198813"/>
            <a:ext cx="762317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C00000"/>
                </a:solidFill>
                <a:latin typeface="Twinkl" pitchFamily="50" charset="0"/>
              </a:rPr>
              <a:t>M</a:t>
            </a:r>
            <a:r>
              <a:rPr lang="en-GB" sz="2400" dirty="0">
                <a:latin typeface="Twinkl" pitchFamily="50" charset="0"/>
              </a:rPr>
              <a:t>y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kind</a:t>
            </a:r>
            <a:r>
              <a:rPr lang="en-GB" sz="2400" b="1" dirty="0">
                <a:solidFill>
                  <a:srgbClr val="FF0000"/>
                </a:solidFill>
                <a:latin typeface="Twinkl" pitchFamily="50" charset="0"/>
              </a:rPr>
              <a:t>,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caring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2400" dirty="0">
                <a:latin typeface="Twinkl" pitchFamily="50" charset="0"/>
              </a:rPr>
              <a:t>mum went to the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humongous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,</a:t>
            </a:r>
            <a:r>
              <a:rPr lang="en-GB" sz="2400" dirty="0">
                <a:latin typeface="Twinkl" pitchFamily="50" charset="0"/>
              </a:rPr>
              <a:t> </a:t>
            </a:r>
            <a:r>
              <a:rPr lang="en-GB" sz="2400" b="1" dirty="0">
                <a:solidFill>
                  <a:srgbClr val="F08213"/>
                </a:solidFill>
                <a:latin typeface="Twinkl" pitchFamily="50" charset="0"/>
              </a:rPr>
              <a:t>busy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2400" dirty="0">
                <a:latin typeface="Twinkl" pitchFamily="50" charset="0"/>
              </a:rPr>
              <a:t>shop </a:t>
            </a:r>
            <a:r>
              <a:rPr lang="en-GB" sz="2400" b="1" dirty="0">
                <a:solidFill>
                  <a:srgbClr val="77B246"/>
                </a:solidFill>
                <a:latin typeface="Twinkl" pitchFamily="50" charset="0"/>
              </a:rPr>
              <a:t>because we needed some food to eat</a:t>
            </a:r>
            <a:r>
              <a:rPr lang="en-GB" sz="2400" b="1" dirty="0">
                <a:solidFill>
                  <a:srgbClr val="C00000"/>
                </a:solidFill>
                <a:latin typeface="Twinkl" pitchFamily="50" charset="0"/>
              </a:rPr>
              <a:t>.</a:t>
            </a:r>
          </a:p>
        </p:txBody>
      </p:sp>
      <p:grpSp>
        <p:nvGrpSpPr>
          <p:cNvPr id="17417" name="Group 6">
            <a:extLst>
              <a:ext uri="{FF2B5EF4-FFF2-40B4-BE49-F238E27FC236}">
                <a16:creationId xmlns:a16="http://schemas.microsoft.com/office/drawing/2014/main" id="{504A76F6-9A55-4464-AF43-E057D3D55C0E}"/>
              </a:ext>
            </a:extLst>
          </p:cNvPr>
          <p:cNvGrpSpPr>
            <a:grpSpLocks/>
          </p:cNvGrpSpPr>
          <p:nvPr/>
        </p:nvGrpSpPr>
        <p:grpSpPr bwMode="auto">
          <a:xfrm>
            <a:off x="2847975" y="4230688"/>
            <a:ext cx="1277938" cy="608012"/>
            <a:chOff x="2189910" y="4230239"/>
            <a:chExt cx="1277914" cy="60797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9369C90-7A5C-4395-932D-13B620736BAB}"/>
                </a:ext>
              </a:extLst>
            </p:cNvPr>
            <p:cNvSpPr/>
            <p:nvPr/>
          </p:nvSpPr>
          <p:spPr>
            <a:xfrm>
              <a:off x="2231184" y="4230239"/>
              <a:ext cx="1195366" cy="607970"/>
            </a:xfrm>
            <a:prstGeom prst="roundRect">
              <a:avLst/>
            </a:prstGeom>
            <a:solidFill>
              <a:srgbClr val="77B2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422" name="Rectangle 2">
              <a:extLst>
                <a:ext uri="{FF2B5EF4-FFF2-40B4-BE49-F238E27FC236}">
                  <a16:creationId xmlns:a16="http://schemas.microsoft.com/office/drawing/2014/main" id="{B176667E-251A-4AE3-9A97-3426DB92A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910" y="4303391"/>
              <a:ext cx="12779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400" b="1">
                  <a:solidFill>
                    <a:schemeClr val="bg1"/>
                  </a:solidFill>
                </a:rPr>
                <a:t>because</a:t>
              </a:r>
              <a:endParaRPr lang="en-GB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17418" name="Group 4">
            <a:extLst>
              <a:ext uri="{FF2B5EF4-FFF2-40B4-BE49-F238E27FC236}">
                <a16:creationId xmlns:a16="http://schemas.microsoft.com/office/drawing/2014/main" id="{CB2D003B-9BCA-4BB6-9049-A29EB1773845}"/>
              </a:ext>
            </a:extLst>
          </p:cNvPr>
          <p:cNvGrpSpPr>
            <a:grpSpLocks/>
          </p:cNvGrpSpPr>
          <p:nvPr/>
        </p:nvGrpSpPr>
        <p:grpSpPr bwMode="auto">
          <a:xfrm>
            <a:off x="5059363" y="4257675"/>
            <a:ext cx="1195387" cy="608013"/>
            <a:chOff x="5853869" y="4230239"/>
            <a:chExt cx="1196411" cy="60797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6134752-E4C9-4DAE-9B2B-E7B6320C7268}"/>
                </a:ext>
              </a:extLst>
            </p:cNvPr>
            <p:cNvSpPr/>
            <p:nvPr/>
          </p:nvSpPr>
          <p:spPr>
            <a:xfrm>
              <a:off x="5853869" y="4230239"/>
              <a:ext cx="1196411" cy="607970"/>
            </a:xfrm>
            <a:prstGeom prst="roundRect">
              <a:avLst/>
            </a:prstGeom>
            <a:solidFill>
              <a:srgbClr val="77B2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420" name="Rectangle 14">
              <a:extLst>
                <a:ext uri="{FF2B5EF4-FFF2-40B4-BE49-F238E27FC236}">
                  <a16:creationId xmlns:a16="http://schemas.microsoft.com/office/drawing/2014/main" id="{5D41F6B7-4525-41CE-BB55-73C202727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1581" y="4276067"/>
              <a:ext cx="9380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400" b="1">
                  <a:solidFill>
                    <a:schemeClr val="bg1"/>
                  </a:solidFill>
                </a:rPr>
                <a:t>when</a:t>
              </a:r>
              <a:endParaRPr lang="en-GB" altLang="en-US" sz="2400">
                <a:solidFill>
                  <a:schemeClr val="bg1"/>
                </a:solidFill>
              </a:endParaRPr>
            </a:p>
          </p:txBody>
        </p:sp>
      </p:grp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A18DB7D-08E9-4AA7-9F36-90EB71155A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406"/>
    </mc:Choice>
    <mc:Fallback>
      <p:transition spd="slow" advTm="111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6063" x="611188" y="3297238"/>
          <p14:tracePt t="6070" x="704850" y="3348038"/>
          <p14:tracePt t="6097" x="952500" y="3509963"/>
          <p14:tracePt t="6119" x="993775" y="3568700"/>
          <p14:tracePt t="6160" x="1003300" y="3629025"/>
          <p14:tracePt t="6458" x="1444625" y="3867150"/>
          <p14:tracePt t="6497" x="1997075" y="4070350"/>
          <p14:tracePt t="6516" x="2252663" y="4164013"/>
          <p14:tracePt t="6545" x="2489200" y="4232275"/>
          <p14:tracePt t="6580" x="2668588" y="4291013"/>
          <p14:tracePt t="6585" x="2762250" y="4325938"/>
          <p14:tracePt t="6615" x="2940050" y="4394200"/>
          <p14:tracePt t="6623" x="2974975" y="4410075"/>
          <p14:tracePt t="6625" x="3008313" y="4419600"/>
          <p14:tracePt t="6633" x="3041650" y="4435475"/>
          <p14:tracePt t="6667" x="3144838" y="4503738"/>
          <p14:tracePt t="6703" x="3289300" y="4589463"/>
          <p14:tracePt t="6735" x="3424238" y="4648200"/>
          <p14:tracePt t="6742" x="3459163" y="4665663"/>
          <p14:tracePt t="6745" x="3492500" y="4683125"/>
          <p14:tracePt t="6750" x="3543300" y="4691063"/>
          <p14:tracePt t="6790" x="3705225" y="4749800"/>
          <p14:tracePt t="6792" x="3722688" y="4759325"/>
          <p14:tracePt t="6883" x="4052888" y="4792663"/>
          <p14:tracePt t="6918" x="4197350" y="4759325"/>
          <p14:tracePt t="6951" x="4308475" y="4673600"/>
          <p14:tracePt t="6958" x="4325938" y="4665663"/>
          <p14:tracePt t="7004" x="4410075" y="4554538"/>
          <p14:tracePt t="7009" x="4419600" y="4529138"/>
          <p14:tracePt t="7013" x="4419600" y="4513263"/>
          <p14:tracePt t="7050" x="4410075" y="4410075"/>
          <p14:tracePt t="7096" x="4359275" y="4275138"/>
          <p14:tracePt t="7113" x="4333875" y="4240213"/>
          <p14:tracePt t="7117" x="4316413" y="4224338"/>
          <p14:tracePt t="7138" x="4249738" y="4146550"/>
          <p14:tracePt t="7176" x="4105275" y="4070350"/>
          <p14:tracePt t="7181" x="4052888" y="4052888"/>
          <p14:tracePt t="7218" x="3824288" y="3994150"/>
          <p14:tracePt t="7224" x="3790950" y="3986213"/>
          <p14:tracePt t="7264" x="3636963" y="3960813"/>
          <p14:tracePt t="7303" x="3492500" y="3917950"/>
          <p14:tracePt t="7310" x="3459163" y="3917950"/>
          <p14:tracePt t="7351" x="3289300" y="3908425"/>
          <p14:tracePt t="7357" x="3246438" y="3908425"/>
          <p14:tracePt t="7363" x="3203575" y="3908425"/>
          <p14:tracePt t="7368" x="3144838" y="3917950"/>
          <p14:tracePt t="7379" x="3025775" y="3925888"/>
          <p14:tracePt t="7414" x="2805113" y="3986213"/>
          <p14:tracePt t="7452" x="2686050" y="4027488"/>
          <p14:tracePt t="7459" x="2676525" y="4044950"/>
          <p14:tracePt t="7499" x="2600325" y="4121150"/>
          <p14:tracePt t="7508" x="2582863" y="4130675"/>
          <p14:tracePt t="7515" x="2574925" y="4156075"/>
          <p14:tracePt t="7557" x="2541588" y="4316413"/>
          <p14:tracePt t="7562" x="2541588" y="4333875"/>
          <p14:tracePt t="7604" x="2566988" y="4495800"/>
          <p14:tracePt t="7643" x="2660650" y="4657725"/>
          <p14:tracePt t="7683" x="2727325" y="4767263"/>
          <p14:tracePt t="7691" x="2744788" y="4784725"/>
          <p14:tracePt t="7698" x="2752725" y="4784725"/>
          <p14:tracePt t="7733" x="2805113" y="4860925"/>
          <p14:tracePt t="7741" x="2820988" y="4878388"/>
          <p14:tracePt t="7770" x="2897188" y="4954588"/>
          <p14:tracePt t="7805" x="3008313" y="5048250"/>
          <p14:tracePt t="7809" x="3025775" y="5064125"/>
          <p14:tracePt t="7853" x="3221038" y="5116513"/>
          <p14:tracePt t="7859" x="3263900" y="5116513"/>
          <p14:tracePt t="7901" x="3484563" y="5141913"/>
          <p14:tracePt t="7912" x="3517900" y="5141913"/>
          <p14:tracePt t="7914" x="3543300" y="5141913"/>
          <p14:tracePt t="7949" x="3697288" y="5124450"/>
          <p14:tracePt t="7983" x="3806825" y="5073650"/>
          <p14:tracePt t="7992" x="3824288" y="5064125"/>
          <p14:tracePt t="7997" x="3849688" y="5038725"/>
          <p14:tracePt t="8035" x="3925888" y="4972050"/>
          <p14:tracePt t="8074" x="3994150" y="4903788"/>
          <p14:tracePt t="8100" x="4002088" y="4886325"/>
          <p14:tracePt t="8116" x="4002088" y="4878388"/>
          <p14:tracePt t="8149" x="4002088" y="4868863"/>
          <p14:tracePt t="8257" x="4011613" y="4868863"/>
          <p14:tracePt t="8620" x="4095750" y="4868863"/>
          <p14:tracePt t="8655" x="4564063" y="4886325"/>
          <p14:tracePt t="8684" x="4878388" y="4903788"/>
          <p14:tracePt t="8720" x="5064125" y="4911725"/>
          <p14:tracePt t="8725" x="5099050" y="4919663"/>
          <p14:tracePt t="8745" x="5218113" y="4937125"/>
          <p14:tracePt t="8780" x="5380038" y="4979988"/>
          <p14:tracePt t="8830" x="5583238" y="5048250"/>
          <p14:tracePt t="8869" x="5788025" y="5073650"/>
          <p14:tracePt t="8913" x="5948363" y="5091113"/>
          <p14:tracePt t="8950" x="6076950" y="5091113"/>
          <p14:tracePt t="8957" x="6102350" y="5091113"/>
          <p14:tracePt t="8963" x="6127750" y="5091113"/>
          <p14:tracePt t="8968" x="6161088" y="5091113"/>
          <p14:tracePt t="9004" x="6305550" y="5048250"/>
          <p14:tracePt t="9010" x="6330950" y="5030788"/>
          <p14:tracePt t="9029" x="6381750" y="4979988"/>
          <p14:tracePt t="9049" x="6424613" y="4929188"/>
          <p14:tracePt t="9088" x="6492875" y="4827588"/>
          <p14:tracePt t="9127" x="6510338" y="4622800"/>
          <p14:tracePt t="9135" x="6510338" y="4589463"/>
          <p14:tracePt t="9168" x="6467475" y="4376738"/>
          <p14:tracePt t="9205" x="6365875" y="4156075"/>
          <p14:tracePt t="9211" x="6356350" y="4138613"/>
          <p14:tracePt t="9216" x="6313488" y="4095750"/>
          <p14:tracePt t="9250" x="6110288" y="4002088"/>
          <p14:tracePt t="9257" x="6067425" y="3976688"/>
          <p14:tracePt t="9265" x="5999163" y="3960813"/>
          <p14:tracePt t="9305" x="5719763" y="3925888"/>
          <p14:tracePt t="9314" x="5591175" y="3908425"/>
          <p14:tracePt t="9356" x="5370513" y="3925888"/>
          <p14:tracePt t="9388" x="5268913" y="3951288"/>
          <p14:tracePt t="9396" x="5235575" y="3960813"/>
          <p14:tracePt t="9428" x="5124450" y="3994150"/>
          <p14:tracePt t="9433" x="5091113" y="4002088"/>
          <p14:tracePt t="9439" x="5064125" y="4027488"/>
          <p14:tracePt t="9474" x="4972050" y="4087813"/>
          <p14:tracePt t="9513" x="4903788" y="4171950"/>
          <p14:tracePt t="9551" x="4852988" y="4291013"/>
          <p14:tracePt t="9558" x="4835525" y="4308475"/>
          <p14:tracePt t="9591" x="4810125" y="4410075"/>
          <p14:tracePt t="9597" x="4802188" y="4419600"/>
          <p14:tracePt t="9619" x="4802188" y="4470400"/>
          <p14:tracePt t="9649" x="4802188" y="4564063"/>
          <p14:tracePt t="9659" x="4802188" y="4605338"/>
          <p14:tracePt t="9701" x="4827588" y="4733925"/>
          <p14:tracePt t="9714" x="4827588" y="4741863"/>
          <p14:tracePt t="9718" x="4835525" y="4749800"/>
          <p14:tracePt t="9726" x="4843463" y="4759325"/>
          <p14:tracePt t="9729" x="4852988" y="4775200"/>
          <p14:tracePt t="9765" x="4878388" y="4835525"/>
          <p14:tracePt t="9805" x="4929188" y="4929188"/>
          <p14:tracePt t="9850" x="5005388" y="4987925"/>
          <p14:tracePt t="9860" x="5038725" y="5005388"/>
          <p14:tracePt t="9900" x="5157788" y="5048250"/>
          <p14:tracePt t="9911" x="5192713" y="5064125"/>
          <p14:tracePt t="9916" x="5218113" y="5073650"/>
          <p14:tracePt t="9925" x="5235575" y="5073650"/>
          <p14:tracePt t="9930" x="5251450" y="5073650"/>
          <p14:tracePt t="9965" x="5387975" y="5091113"/>
          <p14:tracePt t="10000" x="5532438" y="5106988"/>
          <p14:tracePt t="10009" x="5557838" y="5116513"/>
          <p14:tracePt t="10029" x="5626100" y="5124450"/>
          <p14:tracePt t="10047" x="5702300" y="5124450"/>
          <p14:tracePt t="10084" x="5803900" y="5124450"/>
          <p14:tracePt t="10090" x="5813425" y="5124450"/>
          <p14:tracePt t="10131" x="5846763" y="5124450"/>
          <p14:tracePt t="10138" x="5854700" y="5124450"/>
          <p14:tracePt t="10180" x="5872163" y="5124450"/>
          <p14:tracePt t="10210" x="5880100" y="5124450"/>
          <p14:tracePt t="10281" x="5880100" y="5132388"/>
          <p14:tracePt t="81726" x="5575300" y="5208588"/>
          <p14:tracePt t="81751" x="5141913" y="5268913"/>
          <p14:tracePt t="81753" x="5013325" y="5286375"/>
          <p14:tracePt t="81794" x="4240213" y="5260975"/>
          <p14:tracePt t="81822" x="3730625" y="5218113"/>
          <p14:tracePt t="81857" x="3289300" y="5226050"/>
          <p14:tracePt t="81859" x="3178175" y="5226050"/>
          <p14:tracePt t="81887" x="2820988" y="5260975"/>
          <p14:tracePt t="81919" x="2506663" y="5286375"/>
          <p14:tracePt t="81946" x="2438400" y="5286375"/>
          <p14:tracePt t="81977" x="2405063" y="5286375"/>
          <p14:tracePt t="82003" x="2397125" y="5286375"/>
          <p14:tracePt t="82038" x="2387600" y="5286375"/>
          <p14:tracePt t="82433" x="2413000" y="5124450"/>
          <p14:tracePt t="82463" x="2489200" y="4868863"/>
          <p14:tracePt t="82496" x="2566988" y="4683125"/>
          <p14:tracePt t="82528" x="2608263" y="4605338"/>
          <p14:tracePt t="82530" x="2617788" y="4589463"/>
          <p14:tracePt t="82560" x="2660650" y="4538663"/>
          <p14:tracePt t="82586" x="2676525" y="4503738"/>
          <p14:tracePt t="82607" x="2693988" y="4478338"/>
          <p14:tracePt t="82630" x="2711450" y="4452938"/>
          <p14:tracePt t="82665" x="2727325" y="4427538"/>
          <p14:tracePt t="82670" x="2736850" y="4427538"/>
          <p14:tracePt t="82693" x="2744788" y="4402138"/>
          <p14:tracePt t="82726" x="2778125" y="4376738"/>
          <p14:tracePt t="82752" x="2787650" y="4359275"/>
          <p14:tracePt t="82788" x="2813050" y="4341813"/>
          <p14:tracePt t="82817" x="2820988" y="4341813"/>
          <p14:tracePt t="82822" x="2830513" y="4333875"/>
          <p14:tracePt t="82907" x="2897188" y="4300538"/>
          <p14:tracePt t="82926" x="2906713" y="4300538"/>
          <p14:tracePt t="82962" x="2932113" y="4275138"/>
          <p14:tracePt t="82975" x="2940050" y="4275138"/>
          <p14:tracePt t="83009" x="2965450" y="4257675"/>
          <p14:tracePt t="83045" x="2990850" y="4232275"/>
          <p14:tracePt t="83077" x="3000375" y="4206875"/>
          <p14:tracePt t="83108" x="3016250" y="4171950"/>
          <p14:tracePt t="83136" x="3025775" y="4146550"/>
          <p14:tracePt t="83163" x="3025775" y="4138613"/>
          <p14:tracePt t="83194" x="3025775" y="4121150"/>
          <p14:tracePt t="83759" x="3051175" y="4113213"/>
          <p14:tracePt t="83777" x="3067050" y="4105275"/>
          <p14:tracePt t="83800" x="3084513" y="4095750"/>
          <p14:tracePt t="83829" x="3101975" y="4087813"/>
          <p14:tracePt t="83856" x="3119438" y="4079875"/>
          <p14:tracePt t="83861" x="3127375" y="4079875"/>
          <p14:tracePt t="83890" x="3144838" y="4070350"/>
          <p14:tracePt t="83924" x="3170238" y="4062413"/>
          <p14:tracePt t="83951" x="3186113" y="4044950"/>
          <p14:tracePt t="83987" x="3221038" y="4019550"/>
          <p14:tracePt t="84015" x="3238500" y="4002088"/>
          <p14:tracePt t="84030" x="3254375" y="3994150"/>
          <p14:tracePt t="84048" x="3254375" y="3986213"/>
          <p14:tracePt t="84077" x="3271838" y="3976688"/>
          <p14:tracePt t="84111" x="3279775" y="3960813"/>
          <p14:tracePt t="84138" x="3289300" y="3951288"/>
          <p14:tracePt t="84173" x="3297238" y="3935413"/>
          <p14:tracePt t="84196" x="3305175" y="3917950"/>
          <p14:tracePt t="84204" x="3305175" y="3908425"/>
          <p14:tracePt t="84233" x="3305175" y="3875088"/>
          <p14:tracePt t="84273" x="3305175" y="3790950"/>
          <p14:tracePt t="84299" x="3289300" y="3738563"/>
          <p14:tracePt t="84307" x="3289300" y="3722688"/>
          <p14:tracePt t="84347" x="3254375" y="3654425"/>
          <p14:tracePt t="84358" x="3246438" y="3654425"/>
          <p14:tracePt t="84388" x="3195638" y="3594100"/>
          <p14:tracePt t="84419" x="3160713" y="3552825"/>
          <p14:tracePt t="84447" x="3127375" y="3517900"/>
          <p14:tracePt t="84453" x="3119438" y="3517900"/>
          <p14:tracePt t="84458" x="3101975" y="3502025"/>
          <p14:tracePt t="84495" x="3033713" y="3459163"/>
          <p14:tracePt t="84536" x="2940050" y="3424238"/>
          <p14:tracePt t="84570" x="2846388" y="3416300"/>
          <p14:tracePt t="84576" x="2830513" y="3416300"/>
          <p14:tracePt t="84593" x="2795588" y="3416300"/>
          <p14:tracePt t="84616" x="2701925" y="3416300"/>
          <p14:tracePt t="84648" x="2600325" y="3424238"/>
          <p14:tracePt t="84654" x="2574925" y="3433763"/>
          <p14:tracePt t="84680" x="2481263" y="3449638"/>
          <p14:tracePt t="84720" x="2354263" y="3492500"/>
          <p14:tracePt t="84750" x="2278063" y="3517900"/>
          <p14:tracePt t="84785" x="2192338" y="3568700"/>
          <p14:tracePt t="84813" x="2159000" y="3603625"/>
          <p14:tracePt t="84848" x="2116138" y="3646488"/>
          <p14:tracePt t="84862" x="2098675" y="3679825"/>
          <p14:tracePt t="84890" x="2082800" y="3722688"/>
          <p14:tracePt t="84924" x="2055813" y="3798888"/>
          <p14:tracePt t="84930" x="2047875" y="3806825"/>
          <p14:tracePt t="84957" x="2039938" y="3849688"/>
          <p14:tracePt t="84991" x="2039938" y="3883025"/>
          <p14:tracePt t="85021" x="2039938" y="3908425"/>
          <p14:tracePt t="85054" x="2098675" y="3986213"/>
          <p14:tracePt t="85078" x="2159000" y="4027488"/>
          <p14:tracePt t="85082" x="2184400" y="4044950"/>
          <p14:tracePt t="85115" x="2303463" y="4105275"/>
          <p14:tracePt t="85131" x="2344738" y="4121150"/>
          <p14:tracePt t="85160" x="2405063" y="4146550"/>
          <p14:tracePt t="85196" x="2489200" y="4171950"/>
          <p14:tracePt t="85203" x="2498725" y="4171950"/>
          <p14:tracePt t="85227" x="2582863" y="4181475"/>
          <p14:tracePt t="85261" x="2693988" y="4181475"/>
          <p14:tracePt t="85289" x="2787650" y="4181475"/>
          <p14:tracePt t="85296" x="2813050" y="4181475"/>
          <p14:tracePt t="85324" x="2906713" y="4181475"/>
          <p14:tracePt t="85359" x="3016250" y="4171950"/>
          <p14:tracePt t="85388" x="3109913" y="4156075"/>
          <p14:tracePt t="85393" x="3119438" y="4156075"/>
          <p14:tracePt t="85422" x="3195638" y="4138613"/>
          <p14:tracePt t="85453" x="3254375" y="4113213"/>
          <p14:tracePt t="85478" x="3305175" y="4070350"/>
          <p14:tracePt t="85497" x="3340100" y="4027488"/>
          <p14:tracePt t="85525" x="3373438" y="3994150"/>
          <p14:tracePt t="85559" x="3390900" y="3968750"/>
          <p14:tracePt t="85587" x="3408363" y="3935413"/>
          <p14:tracePt t="85618" x="3408363" y="3875088"/>
          <p14:tracePt t="85647" x="3390900" y="3790950"/>
          <p14:tracePt t="85685" x="3355975" y="3687763"/>
          <p14:tracePt t="85711" x="3322638" y="3654425"/>
          <p14:tracePt t="85743" x="3297238" y="3629025"/>
          <p14:tracePt t="85773" x="3254375" y="3611563"/>
          <p14:tracePt t="85775" x="3246438" y="3611563"/>
          <p14:tracePt t="85795" x="3211513" y="3603625"/>
          <p14:tracePt t="85821" x="3178175" y="3594100"/>
          <p14:tracePt t="85824" x="3160713" y="3594100"/>
          <p14:tracePt t="85854" x="3101975" y="3586163"/>
          <p14:tracePt t="85885" x="3033713" y="3578225"/>
          <p14:tracePt t="85920" x="2974975" y="3578225"/>
          <p14:tracePt t="85951" x="2922588" y="3578225"/>
          <p14:tracePt t="85985" x="2846388" y="3586163"/>
          <p14:tracePt t="86012" x="2787650" y="3594100"/>
          <p14:tracePt t="86053" x="2711450" y="3611563"/>
          <p14:tracePt t="86069" x="2686050" y="3619500"/>
          <p14:tracePt t="86093" x="2633663" y="3629025"/>
          <p14:tracePt t="86127" x="2592388" y="3646488"/>
          <p14:tracePt t="86130" x="2582863" y="3646488"/>
          <p14:tracePt t="86156" x="2541588" y="3654425"/>
          <p14:tracePt t="86191" x="2473325" y="3679825"/>
          <p14:tracePt t="86218" x="2438400" y="3697288"/>
          <p14:tracePt t="86254" x="2387600" y="3722688"/>
          <p14:tracePt t="86282" x="2362200" y="3748088"/>
          <p14:tracePt t="86314" x="2328863" y="3773488"/>
          <p14:tracePt t="86350" x="2303463" y="3798888"/>
          <p14:tracePt t="86386" x="2293938" y="3832225"/>
          <p14:tracePt t="86412" x="2278063" y="3857625"/>
          <p14:tracePt t="86443" x="2278063" y="3883025"/>
          <p14:tracePt t="86474" x="2278063" y="3900488"/>
          <p14:tracePt t="86518" x="2303463" y="3935413"/>
          <p14:tracePt t="86543" x="2328863" y="3951288"/>
          <p14:tracePt t="86577" x="2354263" y="3968750"/>
          <p14:tracePt t="86615" x="2379663" y="3976688"/>
          <p14:tracePt t="86646" x="2405063" y="3986213"/>
          <p14:tracePt t="86675" x="2430463" y="3994150"/>
          <p14:tracePt t="86708" x="2447925" y="4002088"/>
          <p14:tracePt t="86711" x="2455863" y="4002088"/>
          <p14:tracePt t="86739" x="2473325" y="4011613"/>
          <p14:tracePt t="86773" x="2516188" y="4011613"/>
          <p14:tracePt t="86801" x="2566988" y="4019550"/>
          <p14:tracePt t="86836" x="2617788" y="4027488"/>
          <p14:tracePt t="86863" x="2651125" y="4037013"/>
          <p14:tracePt t="86883" x="2668588" y="4037013"/>
          <p14:tracePt t="86910" x="2686050" y="4037013"/>
          <p14:tracePt t="86939" x="2693988" y="4037013"/>
          <p14:tracePt t="87389" x="2820988" y="4037013"/>
          <p14:tracePt t="87418" x="2932113" y="4037013"/>
          <p14:tracePt t="87449" x="3016250" y="4037013"/>
          <p14:tracePt t="87452" x="3033713" y="4037013"/>
          <p14:tracePt t="87480" x="3109913" y="4037013"/>
          <p14:tracePt t="87496" x="3127375" y="4037013"/>
          <p14:tracePt t="87534" x="3160713" y="4037013"/>
          <p14:tracePt t="87538" x="3170238" y="4037013"/>
          <p14:tracePt t="87570" x="3203575" y="4037013"/>
          <p14:tracePt t="87601" x="3238500" y="4037013"/>
          <p14:tracePt t="87635" x="3271838" y="4027488"/>
          <p14:tracePt t="87663" x="3305175" y="4027488"/>
          <p14:tracePt t="87670" x="3314700" y="4027488"/>
          <p14:tracePt t="87704" x="3348038" y="4027488"/>
          <p14:tracePt t="87736" x="3382963" y="4027488"/>
          <p14:tracePt t="87761" x="3408363" y="4027488"/>
          <p14:tracePt t="87770" x="3416300" y="4027488"/>
          <p14:tracePt t="87807" x="3424238" y="4027488"/>
          <p14:tracePt t="87859" x="3433763" y="4027488"/>
          <p14:tracePt t="89152" x="3449638" y="4027488"/>
          <p14:tracePt t="89192" x="3594100" y="4002088"/>
          <p14:tracePt t="89194" x="3636963" y="4002088"/>
          <p14:tracePt t="89236" x="3935413" y="3994150"/>
          <p14:tracePt t="89250" x="3976688" y="3994150"/>
          <p14:tracePt t="89277" x="4079875" y="3994150"/>
          <p14:tracePt t="89311" x="4197350" y="3994150"/>
          <p14:tracePt t="89339" x="4291013" y="3994150"/>
          <p14:tracePt t="89373" x="4384675" y="4002088"/>
          <p14:tracePt t="89407" x="4478338" y="4011613"/>
          <p14:tracePt t="89441" x="4572000" y="4011613"/>
          <p14:tracePt t="89467" x="4648200" y="4011613"/>
          <p14:tracePt t="89504" x="4741863" y="4011613"/>
          <p14:tracePt t="89523" x="4784725" y="4011613"/>
          <p14:tracePt t="89525" x="4810125" y="4011613"/>
          <p14:tracePt t="89545" x="4886325" y="4011613"/>
          <p14:tracePt t="89582" x="5064125" y="4011613"/>
          <p14:tracePt t="89610" x="5218113" y="4011613"/>
          <p14:tracePt t="89644" x="5362575" y="4011613"/>
          <p14:tracePt t="89671" x="5464175" y="4011613"/>
          <p14:tracePt t="89678" x="5497513" y="4011613"/>
          <p14:tracePt t="89707" x="5600700" y="4011613"/>
          <p14:tracePt t="89740" x="5676900" y="4011613"/>
          <p14:tracePt t="89774" x="5727700" y="4011613"/>
          <p14:tracePt t="89795" x="5770563" y="4011613"/>
          <p14:tracePt t="89825" x="5821363" y="4011613"/>
          <p14:tracePt t="89830" x="5846763" y="4011613"/>
          <p14:tracePt t="89864" x="5965825" y="4011613"/>
          <p14:tracePt t="89872" x="5991225" y="4011613"/>
          <p14:tracePt t="89899" x="6076950" y="4011613"/>
          <p14:tracePt t="89933" x="6153150" y="4011613"/>
          <p14:tracePt t="89935" x="6178550" y="4011613"/>
          <p14:tracePt t="89962" x="6272213" y="4011613"/>
          <p14:tracePt t="89995" x="6373813" y="4011613"/>
          <p14:tracePt t="90026" x="6399213" y="4011613"/>
          <p14:tracePt t="90038" x="6416675" y="4011613"/>
          <p14:tracePt t="90077" x="6467475" y="4011613"/>
          <p14:tracePt t="90110" x="6500813" y="4011613"/>
          <p14:tracePt t="90137" x="6535738" y="4011613"/>
          <p14:tracePt t="90142" x="6551613" y="4011613"/>
          <p14:tracePt t="90176" x="6586538" y="4011613"/>
          <p14:tracePt t="90203" x="6611938" y="4011613"/>
          <p14:tracePt t="90238" x="6627813" y="4011613"/>
          <p14:tracePt t="90266" x="6637338" y="4011613"/>
          <p14:tracePt t="92158" x="6637338" y="4019550"/>
          <p14:tracePt t="92188" x="6654800" y="4052888"/>
          <p14:tracePt t="92195" x="6654800" y="4070350"/>
          <p14:tracePt t="92223" x="6680200" y="4130675"/>
          <p14:tracePt t="92257" x="6696075" y="4146550"/>
          <p14:tracePt t="92287" x="6696075" y="4156075"/>
          <p14:tracePt t="109080" x="6365875" y="4146550"/>
          <p14:tracePt t="109093" x="6034088" y="4095750"/>
          <p14:tracePt t="109115" x="5456238" y="4037013"/>
          <p14:tracePt t="109122" x="5243513" y="4019550"/>
          <p14:tracePt t="109154" x="4435475" y="3976688"/>
          <p14:tracePt t="109156" x="4275138" y="3968750"/>
          <p14:tracePt t="109186" x="3806825" y="3892550"/>
          <p14:tracePt t="109190" x="3730625" y="3867150"/>
          <p14:tracePt t="109216" x="3552825" y="3806825"/>
          <p14:tracePt t="109243" x="3527425" y="3790950"/>
          <p14:tracePt t="109545" x="2268538" y="3246438"/>
          <p14:tracePt t="109570" x="841375" y="23193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0A1065C-EB55-4280-BC72-9B3FB9203C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476250"/>
            <a:ext cx="7772400" cy="1081088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3366FF"/>
                </a:solidFill>
                <a:latin typeface="Algerian" panose="04020705040A02060702" pitchFamily="82" charset="0"/>
              </a:rPr>
              <a:t>VOCABULARY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6984172-FBF6-473E-A0B2-F4EBCDD4061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0113" y="1844675"/>
            <a:ext cx="7488237" cy="3794125"/>
          </a:xfrm>
        </p:spPr>
        <p:txBody>
          <a:bodyPr/>
          <a:lstStyle/>
          <a:p>
            <a:pPr algn="l" eaLnBrk="1" hangingPunct="1"/>
            <a:r>
              <a:rPr lang="en-GB" altLang="en-US" sz="4800" dirty="0"/>
              <a:t>Think of at least 5 WOW words to describe a sandwich. (remember to use your senses)</a:t>
            </a:r>
          </a:p>
        </p:txBody>
      </p:sp>
      <p:pic>
        <p:nvPicPr>
          <p:cNvPr id="6" name="Picture 5" descr="MCj04299850000[1]">
            <a:extLst>
              <a:ext uri="{FF2B5EF4-FFF2-40B4-BE49-F238E27FC236}">
                <a16:creationId xmlns:a16="http://schemas.microsoft.com/office/drawing/2014/main" id="{9BCC2781-0930-4469-A070-86391E6D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508500"/>
            <a:ext cx="175895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C05490-4E14-48FF-829C-8F3BD80CD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252" y="232568"/>
            <a:ext cx="487363" cy="487363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7042B79-B24A-4E57-A033-B8F0B0323B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476250"/>
            <a:ext cx="7772400" cy="1081088"/>
          </a:xfrm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3366FF"/>
                </a:solidFill>
                <a:latin typeface="Algerian" panose="04020705040A02060702" pitchFamily="82" charset="0"/>
              </a:rPr>
              <a:t>VOCABULARY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630D564-51FC-46CA-A39A-6BC9A40EA2D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0113" y="1844675"/>
            <a:ext cx="7488237" cy="4248150"/>
          </a:xfrm>
        </p:spPr>
        <p:txBody>
          <a:bodyPr/>
          <a:lstStyle/>
          <a:p>
            <a:pPr algn="l" eaLnBrk="1" hangingPunct="1"/>
            <a:r>
              <a:rPr lang="en-GB" altLang="en-US" sz="4000" dirty="0"/>
              <a:t>Write one sentence including the following three nouns</a:t>
            </a:r>
          </a:p>
          <a:p>
            <a:pPr algn="l" eaLnBrk="1" hangingPunct="1"/>
            <a:endParaRPr lang="en-GB" altLang="en-US" sz="1800" dirty="0"/>
          </a:p>
          <a:p>
            <a:pPr algn="l" eaLnBrk="1" hangingPunct="1"/>
            <a:r>
              <a:rPr lang="en-GB" altLang="en-US" sz="4000" dirty="0"/>
              <a:t> cat 		necklace 		fish</a:t>
            </a:r>
          </a:p>
        </p:txBody>
      </p:sp>
      <p:pic>
        <p:nvPicPr>
          <p:cNvPr id="7" name="Picture 7" descr="MCj04362560000[1]">
            <a:extLst>
              <a:ext uri="{FF2B5EF4-FFF2-40B4-BE49-F238E27FC236}">
                <a16:creationId xmlns:a16="http://schemas.microsoft.com/office/drawing/2014/main" id="{6FB28046-A334-4724-BAB9-7BD2C44F5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MCj04124620000[1]">
            <a:extLst>
              <a:ext uri="{FF2B5EF4-FFF2-40B4-BE49-F238E27FC236}">
                <a16:creationId xmlns:a16="http://schemas.microsoft.com/office/drawing/2014/main" id="{4DA77AB6-CBDE-4FC7-9942-ED06159D8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76487"/>
            <a:ext cx="269875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MCj04175320000[1]">
            <a:extLst>
              <a:ext uri="{FF2B5EF4-FFF2-40B4-BE49-F238E27FC236}">
                <a16:creationId xmlns:a16="http://schemas.microsoft.com/office/drawing/2014/main" id="{32BA8806-80E6-4FCC-9919-6436E4947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070" y="4551346"/>
            <a:ext cx="15208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8EA59C-727A-47BA-967C-D8DE4CEBE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252" y="232568"/>
            <a:ext cx="487363" cy="487363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3A74885-EE1C-436F-94D5-309C00F8ED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476250"/>
            <a:ext cx="7772400" cy="1081088"/>
          </a:xfrm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3366FF"/>
                </a:solidFill>
                <a:latin typeface="Algerian" panose="04020705040A02060702" pitchFamily="82" charset="0"/>
              </a:rPr>
              <a:t>VOCABULARY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20AA1B1-0CAE-4F74-AA1E-0E223F4FF83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68313" y="1844675"/>
            <a:ext cx="8207375" cy="4537075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GB" altLang="en-US" sz="2800" dirty="0"/>
              <a:t>Improve the sentence below by adding vocabulary. </a:t>
            </a:r>
          </a:p>
          <a:p>
            <a:pPr algn="l" eaLnBrk="1" hangingPunct="1">
              <a:lnSpc>
                <a:spcPct val="80000"/>
              </a:lnSpc>
            </a:pPr>
            <a:endParaRPr lang="en-GB" altLang="en-US" sz="2800" dirty="0"/>
          </a:p>
          <a:p>
            <a:pPr algn="l" eaLnBrk="1" hangingPunct="1">
              <a:lnSpc>
                <a:spcPct val="80000"/>
              </a:lnSpc>
            </a:pPr>
            <a:r>
              <a:rPr lang="en-GB" altLang="en-US" sz="2800" dirty="0"/>
              <a:t>e.g. The mouse ate the cheese. </a:t>
            </a:r>
          </a:p>
          <a:p>
            <a:pPr algn="l" eaLnBrk="1" hangingPunct="1">
              <a:lnSpc>
                <a:spcPct val="80000"/>
              </a:lnSpc>
            </a:pPr>
            <a:endParaRPr lang="en-GB" altLang="en-US" sz="2800" dirty="0"/>
          </a:p>
          <a:p>
            <a:pPr algn="l" eaLnBrk="1" hangingPunct="1">
              <a:lnSpc>
                <a:spcPct val="80000"/>
              </a:lnSpc>
            </a:pPr>
            <a:r>
              <a:rPr lang="en-GB" altLang="en-US" sz="2800" dirty="0"/>
              <a:t>The greedy mouse carefully ate the stale cheese.</a:t>
            </a:r>
            <a:br>
              <a:rPr lang="en-GB" altLang="en-US" sz="2800" dirty="0"/>
            </a:br>
            <a:endParaRPr lang="en-GB" altLang="en-US" sz="2800" dirty="0"/>
          </a:p>
          <a:p>
            <a:pPr algn="l" eaLnBrk="1" hangingPunct="1">
              <a:lnSpc>
                <a:spcPct val="80000"/>
              </a:lnSpc>
            </a:pPr>
            <a:endParaRPr lang="en-GB" altLang="en-US" sz="2800" dirty="0"/>
          </a:p>
          <a:p>
            <a:pPr algn="l" eaLnBrk="1" hangingPunct="1">
              <a:lnSpc>
                <a:spcPct val="80000"/>
              </a:lnSpc>
            </a:pPr>
            <a:r>
              <a:rPr lang="en-GB" altLang="en-US" sz="3600" u="sng" dirty="0"/>
              <a:t>Now try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altLang="en-US" sz="4400" dirty="0"/>
              <a:t>The cat sat on the mat.</a:t>
            </a:r>
            <a:br>
              <a:rPr lang="en-GB" altLang="en-US" sz="4400" dirty="0"/>
            </a:br>
            <a:br>
              <a:rPr lang="en-GB" altLang="en-US" sz="2800" dirty="0"/>
            </a:br>
            <a:endParaRPr lang="en-GB" altLang="en-US" sz="2800" dirty="0"/>
          </a:p>
        </p:txBody>
      </p:sp>
      <p:pic>
        <p:nvPicPr>
          <p:cNvPr id="5124" name="Picture 7" descr="MCj04391540000[1]">
            <a:extLst>
              <a:ext uri="{FF2B5EF4-FFF2-40B4-BE49-F238E27FC236}">
                <a16:creationId xmlns:a16="http://schemas.microsoft.com/office/drawing/2014/main" id="{2C9536BD-68EA-4863-8FE6-D82724C89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437063"/>
            <a:ext cx="169545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E61F65-C3D6-40E3-B523-FFBC2D51E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05" y="232568"/>
            <a:ext cx="487363" cy="487363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B068CF1-4888-4F8D-9519-F234FD467F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476250"/>
            <a:ext cx="7772400" cy="1081088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3366FF"/>
                </a:solidFill>
                <a:latin typeface="Algerian" panose="04020705040A02060702" pitchFamily="82" charset="0"/>
              </a:rPr>
              <a:t>VOCABULARY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12BEEA5-D322-4530-8FF7-1C3A495494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55650" y="1844675"/>
            <a:ext cx="4824413" cy="4321175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GB" altLang="en-US" sz="3600"/>
              <a:t>List as many words as possible to describe this characters appearance (what he looks like).</a:t>
            </a:r>
          </a:p>
        </p:txBody>
      </p:sp>
      <p:pic>
        <p:nvPicPr>
          <p:cNvPr id="5" name="Picture 5" descr="funny cartoons, cartoon pictures">
            <a:hlinkClick r:id="rId4"/>
            <a:extLst>
              <a:ext uri="{FF2B5EF4-FFF2-40B4-BE49-F238E27FC236}">
                <a16:creationId xmlns:a16="http://schemas.microsoft.com/office/drawing/2014/main" id="{5482533B-ECCE-4D97-A436-5CF4FA8EF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092" y="1917700"/>
            <a:ext cx="300196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5A8534-2836-4DE9-91A9-E53CFE4D4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587" y="332656"/>
            <a:ext cx="487363" cy="487363"/>
          </a:xfrm>
          <a:prstGeom prst="rect">
            <a:avLst/>
          </a:prstGeom>
          <a:solidFill>
            <a:srgbClr val="FF505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45B17EF-C9DC-4C6F-9693-C42A5AF6A1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476250"/>
            <a:ext cx="7772400" cy="1081088"/>
          </a:xfrm>
          <a:solidFill>
            <a:srgbClr val="FF66FF"/>
          </a:solidFill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3366FF"/>
                </a:solidFill>
                <a:latin typeface="Algerian" panose="04020705040A02060702" pitchFamily="82" charset="0"/>
              </a:rPr>
              <a:t>VOCABULARY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A4A35BB0-A2B6-4CF1-B397-D7CA57739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852738"/>
            <a:ext cx="79930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C0921E30-4E0D-41D6-B8B5-5D06E281E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1792288"/>
            <a:ext cx="765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CBF7C4B5-C08C-462D-8B22-4B726EB5A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5" y="1844675"/>
            <a:ext cx="768985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List as many words as you can that could be used instead of ….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200" dirty="0"/>
              <a:t>little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3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Can you use some of them in sentences?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5290C4-5D37-4B33-A3C7-E518E2F86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" y="259556"/>
            <a:ext cx="487363" cy="487363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9CD311-75C1-4264-91A1-9A64A5E22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9"/>
    </mc:Choice>
    <mc:Fallback>
      <p:transition spd="slow" advTm="4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>
            <a:extLst>
              <a:ext uri="{FF2B5EF4-FFF2-40B4-BE49-F238E27FC236}">
                <a16:creationId xmlns:a16="http://schemas.microsoft.com/office/drawing/2014/main" id="{4C54C1C7-2D8C-4946-879C-F44B94205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953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What Does ‘Uplevelling a</a:t>
            </a:r>
            <a:br>
              <a:rPr lang="en-GB" altLang="en-US" sz="3600"/>
            </a:br>
            <a:r>
              <a:rPr lang="en-GB" altLang="en-US" sz="3600"/>
              <a:t>Sentence’ Mean?</a:t>
            </a: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89118A31-EB8D-44D9-9C58-A2086D1D6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1792288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To ‘uplevel’ a sentence is to make a boring sentence more interesting by including lots of extra details, such as changing...</a:t>
            </a:r>
          </a:p>
        </p:txBody>
      </p:sp>
      <p:pic>
        <p:nvPicPr>
          <p:cNvPr id="9220" name="Picture 7">
            <a:extLst>
              <a:ext uri="{FF2B5EF4-FFF2-40B4-BE49-F238E27FC236}">
                <a16:creationId xmlns:a16="http://schemas.microsoft.com/office/drawing/2014/main" id="{CE3C5ECA-04F7-4942-A130-6734159C4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856163"/>
            <a:ext cx="3978275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>
            <a:extLst>
              <a:ext uri="{FF2B5EF4-FFF2-40B4-BE49-F238E27FC236}">
                <a16:creationId xmlns:a16="http://schemas.microsoft.com/office/drawing/2014/main" id="{0316295E-1F0E-44A9-A263-1A410161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3429000"/>
            <a:ext cx="33401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8">
            <a:extLst>
              <a:ext uri="{FF2B5EF4-FFF2-40B4-BE49-F238E27FC236}">
                <a16:creationId xmlns:a16="http://schemas.microsoft.com/office/drawing/2014/main" id="{C379F222-C945-45E6-829E-1ADD66463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2789238"/>
            <a:ext cx="40894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 saw a cat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6A9227"/>
                </a:solidFill>
              </a:rPr>
              <a:t>into</a:t>
            </a:r>
            <a:endParaRPr lang="en-GB" altLang="en-US">
              <a:solidFill>
                <a:srgbClr val="6A9227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I saw a beautiful, furry cat sitting on the red, brick wall when I arrived home.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C239F-6B4F-4151-906D-0C535B396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425" y="5446713"/>
            <a:ext cx="2882900" cy="715962"/>
          </a:xfrm>
          <a:prstGeom prst="roundRect">
            <a:avLst>
              <a:gd name="adj" fmla="val 16667"/>
            </a:avLst>
          </a:prstGeom>
          <a:solidFill>
            <a:srgbClr val="6A92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How has this sentence been improved?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1AE797-B1EC-42E6-A610-99A6AEA386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08"/>
    </mc:Choice>
    <mc:Fallback>
      <p:transition spd="slow" advTm="2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>
            <a:extLst>
              <a:ext uri="{FF2B5EF4-FFF2-40B4-BE49-F238E27FC236}">
                <a16:creationId xmlns:a16="http://schemas.microsoft.com/office/drawing/2014/main" id="{A4A27DB6-3F3F-40E8-B34C-CAC39B9BC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418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What Have I Added?</a:t>
            </a:r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37F3351D-6792-4A88-AB2B-134D5A22B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1292225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on the extra details used to uplevel the sentence to find out more about them.</a:t>
            </a:r>
          </a:p>
        </p:txBody>
      </p:sp>
      <p:pic>
        <p:nvPicPr>
          <p:cNvPr id="10244" name="Picture 7">
            <a:extLst>
              <a:ext uri="{FF2B5EF4-FFF2-40B4-BE49-F238E27FC236}">
                <a16:creationId xmlns:a16="http://schemas.microsoft.com/office/drawing/2014/main" id="{57635D3B-20F5-4ABD-B59A-75D530655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73650"/>
            <a:ext cx="3979863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>
            <a:extLst>
              <a:ext uri="{FF2B5EF4-FFF2-40B4-BE49-F238E27FC236}">
                <a16:creationId xmlns:a16="http://schemas.microsoft.com/office/drawing/2014/main" id="{08C35FBE-41C9-4454-803F-42D2504B8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3646488"/>
            <a:ext cx="3338513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BBDD11-C526-4C9D-BC2B-754BF21104EB}"/>
              </a:ext>
            </a:extLst>
          </p:cNvPr>
          <p:cNvSpPr/>
          <p:nvPr/>
        </p:nvSpPr>
        <p:spPr>
          <a:xfrm>
            <a:off x="746125" y="2076450"/>
            <a:ext cx="7637463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rgbClr val="E52122"/>
                </a:solidFill>
                <a:latin typeface="Twinkl" pitchFamily="50" charset="0"/>
              </a:rPr>
              <a:t>I</a:t>
            </a:r>
            <a:r>
              <a:rPr lang="en-GB" sz="3200" dirty="0">
                <a:latin typeface="Twinkl" pitchFamily="50" charset="0"/>
              </a:rPr>
              <a:t> saw a </a:t>
            </a:r>
            <a:r>
              <a:rPr lang="en-GB" sz="3200" b="1" dirty="0">
                <a:solidFill>
                  <a:srgbClr val="F08213"/>
                </a:solidFill>
                <a:latin typeface="Twinkl" pitchFamily="50" charset="0"/>
              </a:rPr>
              <a:t>beautiful</a:t>
            </a:r>
            <a:r>
              <a:rPr lang="en-GB" sz="3200" b="1" dirty="0">
                <a:solidFill>
                  <a:srgbClr val="E52122"/>
                </a:solidFill>
                <a:latin typeface="Twinkl" pitchFamily="50" charset="0"/>
              </a:rPr>
              <a:t>,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3200" b="1" dirty="0">
                <a:solidFill>
                  <a:srgbClr val="F08213"/>
                </a:solidFill>
                <a:latin typeface="Twinkl" pitchFamily="50" charset="0"/>
              </a:rPr>
              <a:t>furry cat </a:t>
            </a:r>
            <a:r>
              <a:rPr lang="en-GB" sz="3200" dirty="0">
                <a:latin typeface="Twinkl" pitchFamily="50" charset="0"/>
              </a:rPr>
              <a:t>sitting on the </a:t>
            </a:r>
            <a:r>
              <a:rPr lang="en-GB" sz="3200" b="1" dirty="0">
                <a:solidFill>
                  <a:srgbClr val="F08213"/>
                </a:solidFill>
                <a:latin typeface="Twinkl" pitchFamily="50" charset="0"/>
              </a:rPr>
              <a:t>red</a:t>
            </a:r>
            <a:r>
              <a:rPr lang="en-GB" sz="3200" b="1" dirty="0">
                <a:solidFill>
                  <a:srgbClr val="E52122"/>
                </a:solidFill>
                <a:latin typeface="Twinkl" pitchFamily="50" charset="0"/>
              </a:rPr>
              <a:t>,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Twinkl" pitchFamily="50" charset="0"/>
              </a:rPr>
              <a:t> </a:t>
            </a:r>
            <a:r>
              <a:rPr lang="en-GB" sz="3200" b="1" dirty="0">
                <a:solidFill>
                  <a:srgbClr val="F08213"/>
                </a:solidFill>
                <a:latin typeface="Twinkl" pitchFamily="50" charset="0"/>
              </a:rPr>
              <a:t>brick wall</a:t>
            </a:r>
            <a:r>
              <a:rPr lang="en-GB" sz="3200" dirty="0">
                <a:solidFill>
                  <a:srgbClr val="F08213"/>
                </a:solidFill>
                <a:latin typeface="Twinkl" pitchFamily="50" charset="0"/>
              </a:rPr>
              <a:t> </a:t>
            </a:r>
            <a:r>
              <a:rPr lang="en-GB" sz="3200" b="1" dirty="0">
                <a:solidFill>
                  <a:srgbClr val="009541"/>
                </a:solidFill>
                <a:latin typeface="Twinkl" pitchFamily="50" charset="0"/>
              </a:rPr>
              <a:t>when I arrived home</a:t>
            </a:r>
            <a:r>
              <a:rPr lang="en-GB" sz="3200" b="1" dirty="0">
                <a:solidFill>
                  <a:srgbClr val="E62121"/>
                </a:solidFill>
                <a:latin typeface="Twinkl" pitchFamily="50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264EF5-BE09-4E51-A8AC-6E739376B5AA}"/>
              </a:ext>
            </a:extLst>
          </p:cNvPr>
          <p:cNvGrpSpPr>
            <a:grpSpLocks/>
          </p:cNvGrpSpPr>
          <p:nvPr/>
        </p:nvGrpSpPr>
        <p:grpSpPr bwMode="auto">
          <a:xfrm>
            <a:off x="1430338" y="3367088"/>
            <a:ext cx="2809875" cy="2670175"/>
            <a:chOff x="1429931" y="3366451"/>
            <a:chExt cx="2809634" cy="267056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E5D15807-D08A-40E1-A431-13144BD06A1E}"/>
                </a:ext>
              </a:extLst>
            </p:cNvPr>
            <p:cNvSpPr/>
            <p:nvPr/>
          </p:nvSpPr>
          <p:spPr>
            <a:xfrm rot="2086099">
              <a:off x="1429931" y="3366451"/>
              <a:ext cx="2731853" cy="2670565"/>
            </a:xfrm>
            <a:prstGeom prst="teardrop">
              <a:avLst/>
            </a:prstGeom>
            <a:solidFill>
              <a:srgbClr val="A6CE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253" name="Rectangle 5">
              <a:extLst>
                <a:ext uri="{FF2B5EF4-FFF2-40B4-BE49-F238E27FC236}">
                  <a16:creationId xmlns:a16="http://schemas.microsoft.com/office/drawing/2014/main" id="{5984C277-912C-443E-9FC5-6E6FDDB3A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470" y="4041450"/>
              <a:ext cx="2734095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Can you see how much more interesting this sentence has become now that we know some extra details?</a:t>
              </a:r>
            </a:p>
          </p:txBody>
        </p:sp>
      </p:grp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AFC56F6E-82ED-4836-9D6D-7E9E52A8706A}"/>
              </a:ext>
            </a:extLst>
          </p:cNvPr>
          <p:cNvSpPr/>
          <p:nvPr/>
        </p:nvSpPr>
        <p:spPr>
          <a:xfrm>
            <a:off x="1001713" y="2076450"/>
            <a:ext cx="347662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3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id="{7E0361AA-289E-440C-8BD1-8D3022F97AAF}"/>
              </a:ext>
            </a:extLst>
          </p:cNvPr>
          <p:cNvSpPr/>
          <p:nvPr/>
        </p:nvSpPr>
        <p:spPr>
          <a:xfrm>
            <a:off x="4240213" y="2263775"/>
            <a:ext cx="131762" cy="327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75A265CD-B5D0-4A76-AF7C-E0C0C934B34E}"/>
              </a:ext>
            </a:extLst>
          </p:cNvPr>
          <p:cNvSpPr/>
          <p:nvPr/>
        </p:nvSpPr>
        <p:spPr>
          <a:xfrm>
            <a:off x="1762125" y="2801938"/>
            <a:ext cx="131763" cy="325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8677DC90-DEB1-48C4-95C0-E19EFC200E58}"/>
              </a:ext>
            </a:extLst>
          </p:cNvPr>
          <p:cNvSpPr/>
          <p:nvPr/>
        </p:nvSpPr>
        <p:spPr>
          <a:xfrm>
            <a:off x="7858125" y="2798763"/>
            <a:ext cx="131763" cy="327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9A5CAAD-E43B-415A-8D33-0A9FEA5160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19"/>
    </mc:Choice>
    <mc:Fallback>
      <p:transition spd="slow" advTm="5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1" x="2222500" y="6242050"/>
          <p14:tracePt t="1724" x="1411288" y="5719763"/>
          <p14:tracePt t="1731" x="1411288" y="5319713"/>
          <p14:tracePt t="1739" x="1419225" y="4937125"/>
          <p14:tracePt t="1744" x="1452563" y="4554538"/>
          <p14:tracePt t="1753" x="1470025" y="4257675"/>
          <p14:tracePt t="1759" x="1546225" y="3806825"/>
          <p14:tracePt t="1765" x="1622425" y="3441700"/>
          <p14:tracePt t="1774" x="1690688" y="3127375"/>
          <p14:tracePt t="1780" x="1758950" y="2846388"/>
          <p14:tracePt t="1788" x="1801813" y="2592388"/>
          <p14:tracePt t="1793" x="1860550" y="2413000"/>
          <p14:tracePt t="1800" x="1895475" y="2268538"/>
          <p14:tracePt t="1807" x="1920875" y="2184400"/>
          <p14:tracePt t="1813" x="1938338" y="2108200"/>
          <p14:tracePt t="1823" x="1954213" y="2073275"/>
          <p14:tracePt t="1828" x="1971675" y="2022475"/>
          <p14:tracePt t="1841" x="2005013" y="1971675"/>
          <p14:tracePt t="1851" x="2022475" y="1938338"/>
          <p14:tracePt t="1858" x="2039938" y="1920875"/>
          <p14:tracePt t="1865" x="2055813" y="1920875"/>
          <p14:tracePt t="2165" x="2022475" y="1920875"/>
          <p14:tracePt t="2172" x="1979613" y="1920875"/>
          <p14:tracePt t="2178" x="1928813" y="1920875"/>
          <p14:tracePt t="2189" x="1903413" y="1920875"/>
          <p14:tracePt t="2194" x="1860550" y="1920875"/>
          <p14:tracePt t="2200" x="1835150" y="1920875"/>
          <p14:tracePt t="2208" x="1809750" y="1920875"/>
          <p14:tracePt t="2212" x="1793875" y="1920875"/>
          <p14:tracePt t="2221" x="1776413" y="1920875"/>
          <p14:tracePt t="2227" x="1758950" y="1920875"/>
          <p14:tracePt t="2241" x="1751013" y="1920875"/>
          <p14:tracePt t="2248" x="1741488" y="1920875"/>
          <p14:tracePt t="2261" x="1733550" y="1920875"/>
          <p14:tracePt t="2271" x="1725613" y="1920875"/>
          <p14:tracePt t="2289" x="1716088" y="1920875"/>
          <p14:tracePt t="2317" x="1708150" y="1920875"/>
          <p14:tracePt t="2325" x="1708150" y="1928813"/>
          <p14:tracePt t="2353" x="1708150" y="1938338"/>
          <p14:tracePt t="3219" x="1700213" y="1938338"/>
          <p14:tracePt t="3226" x="1674813" y="1938338"/>
          <p14:tracePt t="3233" x="1657350" y="1938338"/>
          <p14:tracePt t="3240" x="1649413" y="1938338"/>
          <p14:tracePt t="3247" x="1631950" y="1938338"/>
          <p14:tracePt t="3256" x="1614488" y="1938338"/>
          <p14:tracePt t="3262" x="1597025" y="1938338"/>
          <p14:tracePt t="3268" x="1581150" y="1938338"/>
          <p14:tracePt t="3275" x="1571625" y="1938338"/>
          <p14:tracePt t="3281" x="1555750" y="1938338"/>
          <p14:tracePt t="3289" x="1538288" y="1938338"/>
          <p14:tracePt t="3294" x="1530350" y="1938338"/>
          <p14:tracePt t="3305" x="1512888" y="1938338"/>
          <p14:tracePt t="3310" x="1504950" y="1938338"/>
          <p14:tracePt t="3315" x="1487488" y="1938338"/>
          <p14:tracePt t="3322" x="1477963" y="1938338"/>
          <p14:tracePt t="3330" x="1470025" y="1938338"/>
          <p14:tracePt t="3337" x="1462088" y="1938338"/>
          <p14:tracePt t="3343" x="1444625" y="1938338"/>
          <p14:tracePt t="3358" x="1436688" y="1938338"/>
          <p14:tracePt t="3364" x="1436688" y="1928813"/>
          <p14:tracePt t="3371" x="1427163" y="1928813"/>
          <p14:tracePt t="3386" x="1419225" y="1920875"/>
          <p14:tracePt t="3393" x="1401763" y="1920875"/>
          <p14:tracePt t="3408" x="1393825" y="1920875"/>
          <p14:tracePt t="3412" x="1376363" y="1911350"/>
          <p14:tracePt t="3428" x="1368425" y="1911350"/>
          <p14:tracePt t="3433" x="1360488" y="1911350"/>
          <p14:tracePt t="3442" x="1350963" y="1911350"/>
          <p14:tracePt t="3446" x="1343025" y="1911350"/>
          <p14:tracePt t="3455" x="1333500" y="1911350"/>
          <p14:tracePt t="3461" x="1325563" y="1911350"/>
          <p14:tracePt t="3471" x="1308100" y="1911350"/>
          <p14:tracePt t="3475" x="1300163" y="1911350"/>
          <p14:tracePt t="3481" x="1292225" y="1911350"/>
          <p14:tracePt t="3491" x="1282700" y="1911350"/>
          <p14:tracePt t="3496" x="1266825" y="1911350"/>
          <p14:tracePt t="3504" x="1257300" y="1911350"/>
          <p14:tracePt t="3510" x="1249363" y="1911350"/>
          <p14:tracePt t="3525" x="1231900" y="1911350"/>
          <p14:tracePt t="3538" x="1223963" y="1911350"/>
          <p14:tracePt t="3553" x="1216025" y="1911350"/>
          <p14:tracePt t="3559" x="1206500" y="1911350"/>
          <p14:tracePt t="3588" x="1198563" y="1911350"/>
          <p14:tracePt t="3600" x="1189038" y="1911350"/>
          <p14:tracePt t="3635" x="1181100" y="1911350"/>
          <p14:tracePt t="3648" x="1173163" y="1911350"/>
          <p14:tracePt t="3655" x="1163638" y="1911350"/>
          <p14:tracePt t="3676" x="1155700" y="1911350"/>
          <p14:tracePt t="3683" x="1147763" y="1911350"/>
          <p14:tracePt t="3697" x="1138238" y="1911350"/>
          <p14:tracePt t="3704" x="1130300" y="1911350"/>
          <p14:tracePt t="3710" x="1122363" y="1911350"/>
          <p14:tracePt t="3720" x="1112838" y="1911350"/>
          <p14:tracePt t="3731" x="1096963" y="1911350"/>
          <p14:tracePt t="3745" x="1087438" y="1920875"/>
          <p14:tracePt t="3754" x="1069975" y="1920875"/>
          <p14:tracePt t="3766" x="1062038" y="1920875"/>
          <p14:tracePt t="3775" x="1054100" y="1920875"/>
          <p14:tracePt t="3780" x="1044575" y="1920875"/>
          <p14:tracePt t="3789" x="1036638" y="1920875"/>
          <p14:tracePt t="3794" x="1028700" y="1920875"/>
          <p14:tracePt t="3802" x="1011238" y="1920875"/>
          <p14:tracePt t="3809" x="1003300" y="1920875"/>
          <p14:tracePt t="3815" x="993775" y="1920875"/>
          <p14:tracePt t="3822" x="985838" y="1920875"/>
          <p14:tracePt t="3829" x="977900" y="1928813"/>
          <p14:tracePt t="3844" x="960438" y="1928813"/>
          <p14:tracePt t="3850" x="952500" y="1938338"/>
          <p14:tracePt t="3858" x="942975" y="1938338"/>
          <p14:tracePt t="3863" x="935038" y="1938338"/>
          <p14:tracePt t="3871" x="925513" y="1938338"/>
          <p14:tracePt t="3878" x="917575" y="1938338"/>
          <p14:tracePt t="3885" x="900113" y="1938338"/>
          <p14:tracePt t="3898" x="892175" y="1946275"/>
          <p14:tracePt t="3912" x="874713" y="1954213"/>
          <p14:tracePt t="3921" x="866775" y="1954213"/>
          <p14:tracePt t="3927" x="858838" y="1954213"/>
          <p14:tracePt t="3932" x="849313" y="1963738"/>
          <p14:tracePt t="3942" x="841375" y="1963738"/>
          <p14:tracePt t="3946" x="833438" y="1971675"/>
          <p14:tracePt t="3955" x="833438" y="1979613"/>
          <p14:tracePt t="3960" x="823913" y="1979613"/>
          <p14:tracePt t="3969" x="815975" y="1979613"/>
          <p14:tracePt t="3976" x="815975" y="1989138"/>
          <p14:tracePt t="3981" x="808038" y="1997075"/>
          <p14:tracePt t="3988" x="798513" y="2005013"/>
          <p14:tracePt t="4003" x="781050" y="2014538"/>
          <p14:tracePt t="4009" x="781050" y="2022475"/>
          <p14:tracePt t="4015" x="773113" y="2022475"/>
          <p14:tracePt t="4025" x="765175" y="2039938"/>
          <p14:tracePt t="4031" x="755650" y="2039938"/>
          <p14:tracePt t="4039" x="747713" y="2047875"/>
          <p14:tracePt t="4044" x="747713" y="2055813"/>
          <p14:tracePt t="4052" x="747713" y="2065338"/>
          <p14:tracePt t="4059" x="739775" y="2073275"/>
          <p14:tracePt t="4064" x="730250" y="2082800"/>
          <p14:tracePt t="4078" x="722313" y="2098675"/>
          <p14:tracePt t="4087" x="714375" y="2108200"/>
          <p14:tracePt t="4093" x="704850" y="2108200"/>
          <p14:tracePt t="4099" x="704850" y="2124075"/>
          <p14:tracePt t="4108" x="704850" y="2133600"/>
          <p14:tracePt t="4113" x="696913" y="2133600"/>
          <p14:tracePt t="4121" x="696913" y="2141538"/>
          <p14:tracePt t="4127" x="696913" y="2159000"/>
          <p14:tracePt t="4135" x="688975" y="2159000"/>
          <p14:tracePt t="4142" x="688975" y="2166938"/>
          <p14:tracePt t="4148" x="688975" y="2174875"/>
          <p14:tracePt t="4161" x="679450" y="2174875"/>
          <p14:tracePt t="4170" x="679450" y="2192338"/>
          <p14:tracePt t="4176" x="679450" y="2200275"/>
          <p14:tracePt t="4182" x="671513" y="2200275"/>
          <p14:tracePt t="4191" x="663575" y="2209800"/>
          <p14:tracePt t="4196" x="663575" y="2227263"/>
          <p14:tracePt t="4203" x="654050" y="2227263"/>
          <p14:tracePt t="4210" x="646113" y="2243138"/>
          <p14:tracePt t="4219" x="646113" y="2252663"/>
          <p14:tracePt t="4225" x="636588" y="2260600"/>
          <p14:tracePt t="4231" x="636588" y="2268538"/>
          <p14:tracePt t="4239" x="628650" y="2278063"/>
          <p14:tracePt t="4245" x="628650" y="2286000"/>
          <p14:tracePt t="4254" x="620713" y="2293938"/>
          <p14:tracePt t="4260" x="620713" y="2303463"/>
          <p14:tracePt t="4265" x="611188" y="2303463"/>
          <p14:tracePt t="4272" x="611188" y="2311400"/>
          <p14:tracePt t="4287" x="611188" y="2319338"/>
          <p14:tracePt t="4301" x="611188" y="2328863"/>
          <p14:tracePt t="4308" x="611188" y="2344738"/>
          <p14:tracePt t="4322" x="611188" y="2354263"/>
          <p14:tracePt t="4328" x="611188" y="2362200"/>
          <p14:tracePt t="4337" x="611188" y="2371725"/>
          <p14:tracePt t="4342" x="611188" y="2379663"/>
          <p14:tracePt t="4348" x="611188" y="2387600"/>
          <p14:tracePt t="4357" x="611188" y="2397125"/>
          <p14:tracePt t="4362" x="611188" y="2405063"/>
          <p14:tracePt t="4370" x="611188" y="2413000"/>
          <p14:tracePt t="4385" x="611188" y="2430463"/>
          <p14:tracePt t="4392" x="611188" y="2438400"/>
          <p14:tracePt t="4404" x="611188" y="2447925"/>
          <p14:tracePt t="4411" x="620713" y="2463800"/>
          <p14:tracePt t="4425" x="620713" y="2473325"/>
          <p14:tracePt t="4432" x="628650" y="2481263"/>
          <p14:tracePt t="4445" x="628650" y="2489200"/>
          <p14:tracePt t="4454" x="628650" y="2498725"/>
          <p14:tracePt t="4460" x="636588" y="2498725"/>
          <p14:tracePt t="4468" x="636588" y="2516188"/>
          <p14:tracePt t="4474" x="636588" y="2524125"/>
          <p14:tracePt t="4480" x="646113" y="2524125"/>
          <p14:tracePt t="4494" x="646113" y="2532063"/>
          <p14:tracePt t="4503" x="646113" y="2541588"/>
          <p14:tracePt t="4509" x="654050" y="2549525"/>
          <p14:tracePt t="4516" x="663575" y="2549525"/>
          <p14:tracePt t="4522" x="671513" y="2549525"/>
          <p14:tracePt t="4529" x="671513" y="2557463"/>
          <p14:tracePt t="4538" x="671513" y="2566988"/>
          <p14:tracePt t="4543" x="679450" y="2566988"/>
          <p14:tracePt t="4551" x="688975" y="2574925"/>
          <p14:tracePt t="4558" x="688975" y="2582863"/>
          <p14:tracePt t="4563" x="696913" y="2582863"/>
          <p14:tracePt t="4571" x="696913" y="2592388"/>
          <p14:tracePt t="4578" x="704850" y="2592388"/>
          <p14:tracePt t="4586" x="714375" y="2600325"/>
          <p14:tracePt t="4593" x="714375" y="2608263"/>
          <p14:tracePt t="4599" x="722313" y="2608263"/>
          <p14:tracePt t="4606" x="730250" y="2617788"/>
          <p14:tracePt t="4612" x="730250" y="2625725"/>
          <p14:tracePt t="4623" x="730250" y="2633663"/>
          <p14:tracePt t="4626" x="739775" y="2633663"/>
          <p14:tracePt t="4640" x="747713" y="2633663"/>
          <p14:tracePt t="4641" x="755650" y="2643188"/>
          <p14:tracePt t="4647" x="755650" y="2651125"/>
          <p14:tracePt t="4661" x="765175" y="2651125"/>
          <p14:tracePt t="4674" x="773113" y="2660650"/>
          <p14:tracePt t="4688" x="781050" y="2668588"/>
          <p14:tracePt t="4695" x="790575" y="2668588"/>
          <p14:tracePt t="4705" x="798513" y="2668588"/>
          <p14:tracePt t="4725" x="808038" y="2676525"/>
          <p14:tracePt t="4730" x="815975" y="2676525"/>
          <p14:tracePt t="4738" x="815975" y="2686050"/>
          <p14:tracePt t="4744" x="823913" y="2686050"/>
          <p14:tracePt t="4753" x="833438" y="2686050"/>
          <p14:tracePt t="4759" x="833438" y="2693988"/>
          <p14:tracePt t="4764" x="841375" y="2693988"/>
          <p14:tracePt t="4779" x="849313" y="2693988"/>
          <p14:tracePt t="4788" x="858838" y="2693988"/>
          <p14:tracePt t="4793" x="866775" y="2693988"/>
          <p14:tracePt t="4801" x="874713" y="2693988"/>
          <p14:tracePt t="4808" x="884238" y="2693988"/>
          <p14:tracePt t="4814" x="892175" y="2693988"/>
          <p14:tracePt t="4821" x="900113" y="2693988"/>
          <p14:tracePt t="4827" x="909638" y="2686050"/>
          <p14:tracePt t="4836" x="917575" y="2686050"/>
          <p14:tracePt t="4842" x="935038" y="2676525"/>
          <p14:tracePt t="4848" x="942975" y="2668588"/>
          <p14:tracePt t="4855" x="952500" y="2668588"/>
          <p14:tracePt t="4863" x="968375" y="2668588"/>
          <p14:tracePt t="4870" x="968375" y="2660650"/>
          <p14:tracePt t="4876" x="985838" y="2651125"/>
          <p14:tracePt t="4893" x="1011238" y="2643188"/>
          <p14:tracePt t="4897" x="1019175" y="2633663"/>
          <p14:tracePt t="4907" x="1028700" y="2633663"/>
          <p14:tracePt t="4910" x="1036638" y="2625725"/>
          <p14:tracePt t="4920" x="1054100" y="2617788"/>
          <p14:tracePt t="4925" x="1062038" y="2608263"/>
          <p14:tracePt t="4940" x="1079500" y="2600325"/>
          <p14:tracePt t="4945" x="1087438" y="2600325"/>
          <p14:tracePt t="4953" x="1087438" y="2592388"/>
          <p14:tracePt t="4959" x="1104900" y="2582863"/>
          <p14:tracePt t="4966" x="1112838" y="2582863"/>
          <p14:tracePt t="4975" x="1122363" y="2574925"/>
          <p14:tracePt t="4980" x="1138238" y="2566988"/>
          <p14:tracePt t="4989" x="1147763" y="2557463"/>
          <p14:tracePt t="4993" x="1155700" y="2549525"/>
          <p14:tracePt t="5002" x="1173163" y="2541588"/>
          <p14:tracePt t="5008" x="1181100" y="2532063"/>
          <p14:tracePt t="5022" x="1189038" y="2516188"/>
          <p14:tracePt t="5029" x="1206500" y="2506663"/>
          <p14:tracePt t="5037" x="1216025" y="2498725"/>
          <p14:tracePt t="5043" x="1216025" y="2489200"/>
          <p14:tracePt t="5049" x="1231900" y="2473325"/>
          <p14:tracePt t="5058" x="1249363" y="2455863"/>
          <p14:tracePt t="5063" x="1257300" y="2455863"/>
          <p14:tracePt t="5072" x="1266825" y="2430463"/>
          <p14:tracePt t="5078" x="1266825" y="2413000"/>
          <p14:tracePt t="5085" x="1274763" y="2405063"/>
          <p14:tracePt t="5092" x="1292225" y="2379663"/>
          <p14:tracePt t="5098" x="1292225" y="2362200"/>
          <p14:tracePt t="5107" x="1300163" y="2344738"/>
          <p14:tracePt t="5112" x="1308100" y="2328863"/>
          <p14:tracePt t="5121" x="1317625" y="2303463"/>
          <p14:tracePt t="5126" x="1317625" y="2286000"/>
          <p14:tracePt t="5133" x="1317625" y="2268538"/>
          <p14:tracePt t="5141" x="1325563" y="2252663"/>
          <p14:tracePt t="5146" x="1325563" y="2227263"/>
          <p14:tracePt t="5154" x="1325563" y="2217738"/>
          <p14:tracePt t="5160" x="1325563" y="2200275"/>
          <p14:tracePt t="5169" x="1325563" y="2192338"/>
          <p14:tracePt t="5175" x="1325563" y="2166938"/>
          <p14:tracePt t="5181" x="1325563" y="2149475"/>
          <p14:tracePt t="5195" x="1317625" y="2133600"/>
          <p14:tracePt t="5203" x="1308100" y="2116138"/>
          <p14:tracePt t="5216" x="1300163" y="2108200"/>
          <p14:tracePt t="5224" x="1300163" y="2098675"/>
          <p14:tracePt t="5230" x="1292225" y="2082800"/>
          <p14:tracePt t="5238" x="1282700" y="2065338"/>
          <p14:tracePt t="5243" x="1282700" y="2039938"/>
          <p14:tracePt t="5251" x="1266825" y="2030413"/>
          <p14:tracePt t="5258" x="1257300" y="2014538"/>
          <p14:tracePt t="5264" x="1257300" y="1997075"/>
          <p14:tracePt t="5271" x="1249363" y="1989138"/>
          <p14:tracePt t="5287" x="1241425" y="1979613"/>
          <p14:tracePt t="5292" x="1241425" y="1971675"/>
          <p14:tracePt t="5299" x="1231900" y="1971675"/>
          <p14:tracePt t="5308" x="1231900" y="1963738"/>
          <p14:tracePt t="5321" x="1223963" y="1954213"/>
          <p14:tracePt t="5328" x="1216025" y="1946275"/>
          <p14:tracePt t="5341" x="1206500" y="1938338"/>
          <p14:tracePt t="5348" x="1189038" y="1928813"/>
          <p14:tracePt t="5361" x="1181100" y="1928813"/>
          <p14:tracePt t="5371" x="1173163" y="1928813"/>
          <p14:tracePt t="5376" x="1163638" y="1928813"/>
          <p14:tracePt t="5382" x="1155700" y="1920875"/>
          <p14:tracePt t="5391" x="1147763" y="1920875"/>
          <p14:tracePt t="5395" x="1138238" y="1920875"/>
          <p14:tracePt t="5403" x="1130300" y="1920875"/>
          <p14:tracePt t="5410" x="1104900" y="1920875"/>
          <p14:tracePt t="5420" x="1079500" y="1928813"/>
          <p14:tracePt t="5424" x="1062038" y="1928813"/>
          <p14:tracePt t="5430" x="1036638" y="1946275"/>
          <p14:tracePt t="5439" x="1003300" y="1954213"/>
          <p14:tracePt t="5444" x="977900" y="1954213"/>
          <p14:tracePt t="5453" x="960438" y="1971675"/>
          <p14:tracePt t="5459" x="935038" y="1989138"/>
          <p14:tracePt t="5465" x="909638" y="1997075"/>
          <p14:tracePt t="5472" x="892175" y="2014538"/>
          <p14:tracePt t="5479" x="874713" y="2022475"/>
          <p14:tracePt t="5487" x="849313" y="2039938"/>
          <p14:tracePt t="5493" x="833438" y="2047875"/>
          <p14:tracePt t="5502" x="815975" y="2055813"/>
          <p14:tracePt t="5508" x="808038" y="2065338"/>
          <p14:tracePt t="5515" x="790575" y="2073275"/>
          <p14:tracePt t="5522" x="781050" y="2082800"/>
          <p14:tracePt t="5528" x="773113" y="2082800"/>
          <p14:tracePt t="5543" x="765175" y="2082800"/>
          <p14:tracePt t="5549" x="755650" y="2090738"/>
          <p14:tracePt t="5571" x="747713" y="2098675"/>
          <p14:tracePt t="5577" x="739775" y="2098675"/>
          <p14:tracePt t="5584" x="730250" y="2108200"/>
          <p14:tracePt t="5597" x="722313" y="2116138"/>
          <p14:tracePt t="5605" x="722313" y="2124075"/>
          <p14:tracePt t="5610" x="714375" y="2124075"/>
          <p14:tracePt t="5626" x="704850" y="2133600"/>
          <p14:tracePt t="5631" x="696913" y="2141538"/>
          <p14:tracePt t="5640" x="688975" y="2149475"/>
          <p14:tracePt t="5645" x="688975" y="2159000"/>
          <p14:tracePt t="5653" x="688975" y="2174875"/>
          <p14:tracePt t="5659" x="679450" y="2184400"/>
          <p14:tracePt t="5668" x="671513" y="2200275"/>
          <p14:tracePt t="5674" x="671513" y="2217738"/>
          <p14:tracePt t="5681" x="663575" y="2227263"/>
          <p14:tracePt t="5691" x="663575" y="2243138"/>
          <p14:tracePt t="5695" x="663575" y="2260600"/>
          <p14:tracePt t="5702" x="654050" y="2268538"/>
          <p14:tracePt t="5709" x="654050" y="2293938"/>
          <p14:tracePt t="5714" x="654050" y="2311400"/>
          <p14:tracePt t="5722" x="654050" y="2319338"/>
          <p14:tracePt t="5730" x="654050" y="2336800"/>
          <p14:tracePt t="5736" x="654050" y="2344738"/>
          <p14:tracePt t="5743" x="654050" y="2362200"/>
          <p14:tracePt t="5751" x="654050" y="2379663"/>
          <p14:tracePt t="5758" x="654050" y="2387600"/>
          <p14:tracePt t="5763" x="654050" y="2397125"/>
          <p14:tracePt t="5771" x="654050" y="2405063"/>
          <p14:tracePt t="5778" x="654050" y="2413000"/>
          <p14:tracePt t="5786" x="654050" y="2422525"/>
          <p14:tracePt t="5792" x="654050" y="2430463"/>
          <p14:tracePt t="5798" x="654050" y="2438400"/>
          <p14:tracePt t="5805" x="654050" y="2447925"/>
          <p14:tracePt t="5812" x="654050" y="2455863"/>
          <p14:tracePt t="5821" x="654050" y="2463800"/>
          <p14:tracePt t="5827" x="654050" y="2473325"/>
          <p14:tracePt t="5840" x="654050" y="2489200"/>
          <p14:tracePt t="5847" x="654050" y="2498725"/>
          <p14:tracePt t="5860" x="654050" y="2506663"/>
          <p14:tracePt t="5875" x="663575" y="2524125"/>
          <p14:tracePt t="5893" x="663575" y="2532063"/>
          <p14:tracePt t="5896" x="663575" y="2541588"/>
          <p14:tracePt t="5904" x="671513" y="2549525"/>
          <p14:tracePt t="5910" x="671513" y="2557463"/>
          <p14:tracePt t="5915" x="679450" y="2566988"/>
          <p14:tracePt t="5924" x="688975" y="2574925"/>
          <p14:tracePt t="5930" x="688975" y="2582863"/>
          <p14:tracePt t="5938" x="688975" y="2592388"/>
          <p14:tracePt t="5952" x="696913" y="2592388"/>
          <p14:tracePt t="5959" x="696913" y="2600325"/>
          <p14:tracePt t="5965" x="704850" y="2608263"/>
          <p14:tracePt t="5992" x="704850" y="2617788"/>
          <p14:tracePt t="6001" x="714375" y="2617788"/>
          <p14:tracePt t="6007" x="714375" y="2625725"/>
          <p14:tracePt t="6062" x="714375" y="2633663"/>
          <p14:tracePt t="6072" x="722313" y="2633663"/>
          <p14:tracePt t="6572" x="765175" y="2643188"/>
          <p14:tracePt t="6579" x="858838" y="2651125"/>
          <p14:tracePt t="6587" x="968375" y="2686050"/>
          <p14:tracePt t="6596" x="1130300" y="2711450"/>
          <p14:tracePt t="6602" x="1274763" y="2744788"/>
          <p14:tracePt t="6606" x="1477963" y="2770188"/>
          <p14:tracePt t="6612" x="1639888" y="2795588"/>
          <p14:tracePt t="6621" x="1801813" y="2820988"/>
          <p14:tracePt t="6627" x="1963738" y="2846388"/>
          <p14:tracePt t="6635" x="2108200" y="2871788"/>
          <p14:tracePt t="6642" x="2235200" y="2897188"/>
          <p14:tracePt t="6647" x="2379663" y="2932113"/>
          <p14:tracePt t="6657" x="2489200" y="2949575"/>
          <p14:tracePt t="6661" x="2608263" y="2990850"/>
          <p14:tracePt t="6671" x="2727325" y="3008313"/>
          <p14:tracePt t="6675" x="2855913" y="3041650"/>
          <p14:tracePt t="6681" x="2965450" y="3084513"/>
          <p14:tracePt t="6688" x="3084513" y="3127375"/>
          <p14:tracePt t="6693" x="3178175" y="3152775"/>
          <p14:tracePt t="6702" x="3246438" y="3170238"/>
          <p14:tracePt t="6706" x="3322638" y="3178175"/>
          <p14:tracePt t="6714" x="3424238" y="3203575"/>
          <p14:tracePt t="6722" x="3527425" y="3228975"/>
          <p14:tracePt t="6728" x="3636963" y="3246438"/>
          <p14:tracePt t="6738" x="3730625" y="3263900"/>
          <p14:tracePt t="6742" x="3816350" y="3279775"/>
          <p14:tracePt t="6748" x="3917950" y="3305175"/>
          <p14:tracePt t="6757" x="4019550" y="3314700"/>
          <p14:tracePt t="6763" x="4121150" y="3330575"/>
          <p14:tracePt t="6770" x="4214813" y="3340100"/>
          <p14:tracePt t="6776" x="4300538" y="3340100"/>
          <p14:tracePt t="6784" x="4402138" y="3340100"/>
          <p14:tracePt t="6791" x="4503738" y="3340100"/>
          <p14:tracePt t="6798" x="4572000" y="3348038"/>
          <p14:tracePt t="6807" x="4673600" y="3348038"/>
          <p14:tracePt t="6811" x="4775200" y="3348038"/>
          <p14:tracePt t="6820" x="4886325" y="3348038"/>
          <p14:tracePt t="6826" x="4972050" y="3330575"/>
          <p14:tracePt t="6833" x="5056188" y="3322638"/>
          <p14:tracePt t="6842" x="5132388" y="3322638"/>
          <p14:tracePt t="6846" x="5192713" y="3322638"/>
          <p14:tracePt t="6854" x="5243513" y="3322638"/>
          <p14:tracePt t="6860" x="5337175" y="3314700"/>
          <p14:tracePt t="6869" x="5421313" y="3305175"/>
          <p14:tracePt t="6875" x="5507038" y="3289300"/>
          <p14:tracePt t="6881" x="5565775" y="3279775"/>
          <p14:tracePt t="6894" x="5634038" y="3271838"/>
          <p14:tracePt t="6903" x="5641975" y="3271838"/>
          <p14:tracePt t="6909" x="5659438" y="3271838"/>
          <p14:tracePt t="6915" x="5668963" y="3271838"/>
          <p14:tracePt t="6924" x="5676900" y="3271838"/>
          <p14:tracePt t="6930" x="5684838" y="3263900"/>
          <p14:tracePt t="7236" x="5745163" y="3263900"/>
          <p14:tracePt t="7244" x="5829300" y="3263900"/>
          <p14:tracePt t="7251" x="5915025" y="3254375"/>
          <p14:tracePt t="7258" x="6024563" y="3254375"/>
          <p14:tracePt t="7263" x="6153150" y="3238500"/>
          <p14:tracePt t="7271" x="6237288" y="3228975"/>
          <p14:tracePt t="7277" x="6323013" y="3221038"/>
          <p14:tracePt t="7285" x="6416675" y="3203575"/>
          <p14:tracePt t="7292" x="6500813" y="3203575"/>
          <p14:tracePt t="7297" x="6586538" y="3195638"/>
          <p14:tracePt t="7304" x="6670675" y="3195638"/>
          <p14:tracePt t="7311" x="6746875" y="3186113"/>
          <p14:tracePt t="7321" x="6799263" y="3186113"/>
          <p14:tracePt t="7326" x="6858000" y="3178175"/>
          <p14:tracePt t="7332" x="6908800" y="3178175"/>
          <p14:tracePt t="7341" x="6934200" y="3178175"/>
          <p14:tracePt t="7345" x="6969125" y="3178175"/>
          <p14:tracePt t="7354" x="7002463" y="3170238"/>
          <p14:tracePt t="7360" x="7045325" y="3170238"/>
          <p14:tracePt t="7369" x="7070725" y="3170238"/>
          <p14:tracePt t="7374" x="7096125" y="3170238"/>
          <p14:tracePt t="7380" x="7121525" y="3170238"/>
          <p14:tracePt t="7387" x="7146925" y="3170238"/>
          <p14:tracePt t="7394" x="7164388" y="3170238"/>
          <p14:tracePt t="7403" x="7180263" y="3170238"/>
          <p14:tracePt t="7409" x="7205663" y="3170238"/>
          <p14:tracePt t="7415" x="7215188" y="3170238"/>
          <p14:tracePt t="7422" x="7232650" y="3170238"/>
          <p14:tracePt t="7429" x="7240588" y="3170238"/>
          <p14:tracePt t="7438" x="7248525" y="3170238"/>
          <p14:tracePt t="7444" x="7265988" y="3170238"/>
          <p14:tracePt t="7452" x="7273925" y="3170238"/>
          <p14:tracePt t="7458" x="7291388" y="3170238"/>
          <p14:tracePt t="7464" x="7299325" y="3170238"/>
          <p14:tracePt t="7475" x="7308850" y="3170238"/>
          <p14:tracePt t="7478" x="7324725" y="3170238"/>
          <p14:tracePt t="7486" x="7342188" y="3160713"/>
          <p14:tracePt t="7492" x="7359650" y="3160713"/>
          <p14:tracePt t="7498" x="7377113" y="3160713"/>
          <p14:tracePt t="7507" x="7385050" y="3160713"/>
          <p14:tracePt t="7512" x="7402513" y="3152775"/>
          <p14:tracePt t="7521" x="7410450" y="3152775"/>
          <p14:tracePt t="7527" x="7418388" y="3144838"/>
          <p14:tracePt t="7534" x="7427913" y="3144838"/>
          <p14:tracePt t="7541" x="7435850" y="3144838"/>
          <p14:tracePt t="7554" x="7453313" y="3144838"/>
          <p14:tracePt t="7560" x="7461250" y="3144838"/>
          <p14:tracePt t="7581" x="7469188" y="3144838"/>
          <p14:tracePt t="7590" x="7469188" y="3135313"/>
          <p14:tracePt t="7603" x="7478713" y="3135313"/>
          <p14:tracePt t="7624" x="7478713" y="3127375"/>
          <p14:tracePt t="7630" x="7486650" y="3119438"/>
          <p14:tracePt t="7653" x="7486650" y="3101975"/>
          <p14:tracePt t="7658" x="7486650" y="3094038"/>
          <p14:tracePt t="7664" x="7486650" y="3084513"/>
          <p14:tracePt t="7674" x="7486650" y="3067050"/>
          <p14:tracePt t="7679" x="7486650" y="3059113"/>
          <p14:tracePt t="7687" x="7486650" y="3051175"/>
          <p14:tracePt t="7693" x="7486650" y="3033713"/>
          <p14:tracePt t="7701" x="7486650" y="3016250"/>
          <p14:tracePt t="7708" x="7486650" y="3000375"/>
          <p14:tracePt t="7713" x="7478713" y="2982913"/>
          <p14:tracePt t="7721" x="7478713" y="2974975"/>
          <p14:tracePt t="7727" x="7478713" y="2949575"/>
          <p14:tracePt t="7736" x="7469188" y="2940050"/>
          <p14:tracePt t="7742" x="7461250" y="2932113"/>
          <p14:tracePt t="7748" x="7453313" y="2914650"/>
          <p14:tracePt t="7756" x="7443788" y="2906713"/>
          <p14:tracePt t="7761" x="7443788" y="2897188"/>
          <p14:tracePt t="7771" x="7435850" y="2881313"/>
          <p14:tracePt t="7776" x="7418388" y="2871788"/>
          <p14:tracePt t="7784" x="7418388" y="2863850"/>
          <p14:tracePt t="7791" x="7410450" y="2863850"/>
          <p14:tracePt t="7796" x="7402513" y="2855913"/>
          <p14:tracePt t="7803" x="7402513" y="2846388"/>
          <p14:tracePt t="7810" x="7392988" y="2846388"/>
          <p14:tracePt t="7823" x="7385050" y="2838450"/>
          <p14:tracePt t="7825" x="7385050" y="2830513"/>
          <p14:tracePt t="7831" x="7377113" y="2830513"/>
          <p14:tracePt t="7840" x="7367588" y="2820988"/>
          <p14:tracePt t="7859" x="7359650" y="2820988"/>
          <p14:tracePt t="7868" x="7350125" y="2820988"/>
          <p14:tracePt t="7874" x="7342188" y="2813050"/>
          <p14:tracePt t="7888" x="7334250" y="2805113"/>
          <p14:tracePt t="7903" x="7324725" y="2805113"/>
          <p14:tracePt t="7928" x="7299325" y="2795588"/>
          <p14:tracePt t="7936" x="7283450" y="2795588"/>
          <p14:tracePt t="7943" x="7273925" y="2795588"/>
          <p14:tracePt t="7958" x="7265988" y="2795588"/>
          <p14:tracePt t="7962" x="7258050" y="2795588"/>
          <p14:tracePt t="7971" x="7248525" y="2795588"/>
          <p14:tracePt t="7977" x="7232650" y="2795588"/>
          <p14:tracePt t="7986" x="7223125" y="2795588"/>
          <p14:tracePt t="7992" x="7215188" y="2795588"/>
          <p14:tracePt t="7998" x="7197725" y="2795588"/>
          <p14:tracePt t="8006" x="7189788" y="2795588"/>
          <p14:tracePt t="8011" x="7180263" y="2795588"/>
          <p14:tracePt t="8019" x="7172325" y="2795588"/>
          <p14:tracePt t="8026" x="7154863" y="2795588"/>
          <p14:tracePt t="8033" x="7138988" y="2795588"/>
          <p14:tracePt t="8046" x="7121525" y="2795588"/>
          <p14:tracePt t="8054" x="7113588" y="2795588"/>
          <p14:tracePt t="8060" x="7104063" y="2795588"/>
          <p14:tracePt t="8069" x="7088188" y="2795588"/>
          <p14:tracePt t="8076" x="7088188" y="2805113"/>
          <p14:tracePt t="8081" x="7078663" y="2805113"/>
          <p14:tracePt t="8090" x="7070725" y="2813050"/>
          <p14:tracePt t="8095" x="7061200" y="2813050"/>
          <p14:tracePt t="8103" x="7053263" y="2820988"/>
          <p14:tracePt t="8109" x="7045325" y="2820988"/>
          <p14:tracePt t="8123" x="7027863" y="2820988"/>
          <p14:tracePt t="8131" x="7019925" y="2820988"/>
          <p14:tracePt t="8138" x="7019925" y="2830513"/>
          <p14:tracePt t="8144" x="7002463" y="2830513"/>
          <p14:tracePt t="8152" x="6994525" y="2838450"/>
          <p14:tracePt t="8175" x="6985000" y="2846388"/>
          <p14:tracePt t="8178" x="6977063" y="2855913"/>
          <p14:tracePt t="8186" x="6969125" y="2855913"/>
          <p14:tracePt t="8192" x="6969125" y="2863850"/>
          <p14:tracePt t="8198" x="6959600" y="2863850"/>
          <p14:tracePt t="8206" x="6951663" y="2871788"/>
          <p14:tracePt t="8212" x="6951663" y="2881313"/>
          <p14:tracePt t="8228" x="6943725" y="2881313"/>
          <p14:tracePt t="8235" x="6934200" y="2889250"/>
          <p14:tracePt t="8242" x="6934200" y="2897188"/>
          <p14:tracePt t="8248" x="6926263" y="2906713"/>
          <p14:tracePt t="8262" x="6926263" y="2914650"/>
          <p14:tracePt t="8276" x="6916738" y="2932113"/>
          <p14:tracePt t="8289" x="6916738" y="2940050"/>
          <p14:tracePt t="8295" x="6916738" y="2957513"/>
          <p14:tracePt t="8310" x="6916738" y="2965450"/>
          <p14:tracePt t="8319" x="6916738" y="2974975"/>
          <p14:tracePt t="8325" x="6916738" y="2982913"/>
          <p14:tracePt t="8331" x="6916738" y="2990850"/>
          <p14:tracePt t="8339" x="6916738" y="3000375"/>
          <p14:tracePt t="8353" x="6916738" y="3016250"/>
          <p14:tracePt t="8359" x="6916738" y="3025775"/>
          <p14:tracePt t="8374" x="6916738" y="3041650"/>
          <p14:tracePt t="8387" x="6916738" y="3051175"/>
          <p14:tracePt t="8393" x="6916738" y="3059113"/>
          <p14:tracePt t="8402" x="6926263" y="3067050"/>
          <p14:tracePt t="8413" x="6934200" y="3076575"/>
          <p14:tracePt t="8423" x="6934200" y="3084513"/>
          <p14:tracePt t="8436" x="6943725" y="3084513"/>
          <p14:tracePt t="8442" x="6943725" y="3094038"/>
          <p14:tracePt t="8448" x="6943725" y="3101975"/>
          <p14:tracePt t="8456" x="6943725" y="3109913"/>
          <p14:tracePt t="8463" x="6951663" y="3109913"/>
          <p14:tracePt t="8476" x="6959600" y="3109913"/>
          <p14:tracePt t="8485" x="6959600" y="3119438"/>
          <p14:tracePt t="8497" x="6969125" y="3127375"/>
          <p14:tracePt t="8504" x="6977063" y="3127375"/>
          <p14:tracePt t="8511" x="6985000" y="3127375"/>
          <p14:tracePt t="8531" x="6994525" y="3135313"/>
          <p14:tracePt t="8539" x="7002463" y="3135313"/>
          <p14:tracePt t="8553" x="7010400" y="3144838"/>
          <p14:tracePt t="8569" x="7019925" y="3152775"/>
          <p14:tracePt t="8575" x="7027863" y="3152775"/>
          <p14:tracePt t="8590" x="7045325" y="3152775"/>
          <p14:tracePt t="8603" x="7053263" y="3152775"/>
          <p14:tracePt t="8608" x="7061200" y="3152775"/>
          <p14:tracePt t="8614" x="7070725" y="3152775"/>
          <p14:tracePt t="8624" x="7078663" y="3152775"/>
          <p14:tracePt t="8629" x="7088188" y="3152775"/>
          <p14:tracePt t="8636" x="7096125" y="3160713"/>
          <p14:tracePt t="8643" x="7104063" y="3160713"/>
          <p14:tracePt t="8651" x="7121525" y="3160713"/>
          <p14:tracePt t="8658" x="7129463" y="3160713"/>
          <p14:tracePt t="8663" x="7138988" y="3160713"/>
          <p14:tracePt t="8673" x="7146925" y="3160713"/>
          <p14:tracePt t="8678" x="7164388" y="3160713"/>
          <p14:tracePt t="8686" x="7172325" y="3160713"/>
          <p14:tracePt t="8692" x="7180263" y="3160713"/>
          <p14:tracePt t="8698" x="7197725" y="3160713"/>
          <p14:tracePt t="8706" x="7205663" y="3160713"/>
          <p14:tracePt t="8712" x="7215188" y="3152775"/>
          <p14:tracePt t="8721" x="7232650" y="3152775"/>
          <p14:tracePt t="8727" x="7240588" y="3152775"/>
          <p14:tracePt t="8734" x="7248525" y="3152775"/>
          <p14:tracePt t="8740" x="7265988" y="3144838"/>
          <p14:tracePt t="8746" x="7273925" y="3135313"/>
          <p14:tracePt t="8753" x="7283450" y="3127375"/>
          <p14:tracePt t="8760" x="7299325" y="3127375"/>
          <p14:tracePt t="8769" x="7308850" y="3119438"/>
          <p14:tracePt t="8775" x="7316788" y="3109913"/>
          <p14:tracePt t="8781" x="7334250" y="3101975"/>
          <p14:tracePt t="8790" x="7350125" y="3094038"/>
          <p14:tracePt t="8795" x="7350125" y="3084513"/>
          <p14:tracePt t="8803" x="7359650" y="3084513"/>
          <p14:tracePt t="8809" x="7377113" y="3076575"/>
          <p14:tracePt t="8817" x="7377113" y="3067050"/>
          <p14:tracePt t="8830" x="7385050" y="3059113"/>
          <p14:tracePt t="8837" x="7392988" y="3059113"/>
          <p14:tracePt t="8844" x="7402513" y="3051175"/>
          <p14:tracePt t="8854" x="7402513" y="3041650"/>
          <p14:tracePt t="8864" x="7402513" y="3033713"/>
          <p14:tracePt t="8873" x="7402513" y="3016250"/>
          <p14:tracePt t="8892" x="7410450" y="2965450"/>
          <p14:tracePt t="8900" x="7410450" y="2957513"/>
          <p14:tracePt t="8908" x="7410450" y="2940050"/>
          <p14:tracePt t="8913" x="7410450" y="2932113"/>
          <p14:tracePt t="8921" x="7410450" y="2922588"/>
          <p14:tracePt t="8928" x="7410450" y="2906713"/>
          <p14:tracePt t="8936" x="7410450" y="2897188"/>
          <p14:tracePt t="8942" x="7410450" y="2889250"/>
          <p14:tracePt t="8948" x="7410450" y="2881313"/>
          <p14:tracePt t="8955" x="7410450" y="2871788"/>
          <p14:tracePt t="8961" x="7410450" y="2863850"/>
          <p14:tracePt t="8971" x="7410450" y="2855913"/>
          <p14:tracePt t="8984" x="7410450" y="2846388"/>
          <p14:tracePt t="8991" x="7410450" y="2838450"/>
          <p14:tracePt t="8996" x="7402513" y="2830513"/>
          <p14:tracePt t="9010" x="7392988" y="2820988"/>
          <p14:tracePt t="9024" x="7392988" y="2813050"/>
          <p14:tracePt t="9040" x="7385050" y="2805113"/>
          <p14:tracePt t="9045" x="7377113" y="2805113"/>
          <p14:tracePt t="9052" x="7367588" y="2805113"/>
          <p14:tracePt t="9059" x="7367588" y="2795588"/>
          <p14:tracePt t="9075" x="7350125" y="2787650"/>
          <p14:tracePt t="9080" x="7342188" y="2787650"/>
          <p14:tracePt t="9093" x="7334250" y="2787650"/>
          <p14:tracePt t="9105" x="7324725" y="2787650"/>
          <p14:tracePt t="9108" x="7316788" y="2787650"/>
          <p14:tracePt t="9114" x="7299325" y="2787650"/>
          <p14:tracePt t="9129" x="7291388" y="2787650"/>
          <p14:tracePt t="9136" x="7273925" y="2787650"/>
          <p14:tracePt t="9142" x="7265988" y="2787650"/>
          <p14:tracePt t="9150" x="7258050" y="2787650"/>
          <p14:tracePt t="9158" x="7248525" y="2787650"/>
          <p14:tracePt t="9162" x="7232650" y="2787650"/>
          <p14:tracePt t="9170" x="7223125" y="2787650"/>
          <p14:tracePt t="9176" x="7215188" y="2787650"/>
          <p14:tracePt t="9185" x="7197725" y="2787650"/>
          <p14:tracePt t="9191" x="7189788" y="2787650"/>
          <p14:tracePt t="9198" x="7180263" y="2787650"/>
          <p14:tracePt t="9205" x="7164388" y="2795588"/>
          <p14:tracePt t="9211" x="7154863" y="2795588"/>
          <p14:tracePt t="9219" x="7146925" y="2795588"/>
          <p14:tracePt t="9225" x="7129463" y="2805113"/>
          <p14:tracePt t="9232" x="7121525" y="2805113"/>
          <p14:tracePt t="9240" x="7104063" y="2813050"/>
          <p14:tracePt t="9246" x="7096125" y="2813050"/>
          <p14:tracePt t="9254" x="7088188" y="2813050"/>
          <p14:tracePt t="9260" x="7070725" y="2820988"/>
          <p14:tracePt t="9269" x="7053263" y="2820988"/>
          <p14:tracePt t="9274" x="7053263" y="2830513"/>
          <p14:tracePt t="9280" x="7035800" y="2838450"/>
          <p14:tracePt t="9289" x="7019925" y="2846388"/>
          <p14:tracePt t="9302" x="7002463" y="2846388"/>
          <p14:tracePt t="9309" x="6994525" y="2855913"/>
          <p14:tracePt t="9316" x="6994525" y="2863850"/>
          <p14:tracePt t="9322" x="6985000" y="2871788"/>
          <p14:tracePt t="9330" x="6977063" y="2871788"/>
          <p14:tracePt t="9336" x="6977063" y="2881313"/>
          <p14:tracePt t="9344" x="6969125" y="2889250"/>
          <p14:tracePt t="9352" x="6959600" y="2889250"/>
          <p14:tracePt t="9358" x="6951663" y="2889250"/>
          <p14:tracePt t="9363" x="6951663" y="2897188"/>
          <p14:tracePt t="9371" x="6951663" y="2906713"/>
          <p14:tracePt t="9378" x="6943725" y="2914650"/>
          <p14:tracePt t="9392" x="6934200" y="2922588"/>
          <p14:tracePt t="9399" x="6934200" y="2932113"/>
          <p14:tracePt t="9406" x="6934200" y="2940050"/>
          <p14:tracePt t="9412" x="6934200" y="2949575"/>
          <p14:tracePt t="9420" x="6926263" y="2957513"/>
          <p14:tracePt t="9427" x="6926263" y="2965450"/>
          <p14:tracePt t="9437" x="6926263" y="2974975"/>
          <p14:tracePt t="9442" x="6926263" y="2982913"/>
          <p14:tracePt t="9461" x="6926263" y="2990850"/>
          <p14:tracePt t="9470" x="6926263" y="3000375"/>
          <p14:tracePt t="9481" x="6926263" y="3008313"/>
          <p14:tracePt t="9496" x="6926263" y="3016250"/>
          <p14:tracePt t="9531" x="6926263" y="3025775"/>
          <p14:tracePt t="10080" x="6900863" y="3033713"/>
          <p14:tracePt t="10089" x="6840538" y="3041650"/>
          <p14:tracePt t="10093" x="6781800" y="3051175"/>
          <p14:tracePt t="10100" x="6721475" y="3051175"/>
          <p14:tracePt t="10107" x="6645275" y="3051175"/>
          <p14:tracePt t="10114" x="6602413" y="3051175"/>
          <p14:tracePt t="10123" x="6561138" y="3051175"/>
          <p14:tracePt t="10128" x="6510338" y="3033713"/>
          <p14:tracePt t="10139" x="6450013" y="3025775"/>
          <p14:tracePt t="10141" x="6373813" y="3000375"/>
          <p14:tracePt t="10148" x="6305550" y="2982913"/>
          <p14:tracePt t="10156" x="6211888" y="2974975"/>
          <p14:tracePt t="10162" x="6143625" y="2949575"/>
          <p14:tracePt t="10171" x="6067425" y="2940050"/>
          <p14:tracePt t="10175" x="5991225" y="2932113"/>
          <p14:tracePt t="10183" x="5922963" y="2914650"/>
          <p14:tracePt t="10191" x="5864225" y="2914650"/>
          <p14:tracePt t="10196" x="5795963" y="2914650"/>
          <p14:tracePt t="10204" x="5719763" y="2914650"/>
          <p14:tracePt t="10209" x="5659438" y="2914650"/>
          <p14:tracePt t="10219" x="5591175" y="2906713"/>
          <p14:tracePt t="10224" x="5532438" y="2906713"/>
          <p14:tracePt t="10231" x="5489575" y="2906713"/>
          <p14:tracePt t="10240" x="5438775" y="2897188"/>
          <p14:tracePt t="10245" x="5413375" y="2897188"/>
          <p14:tracePt t="10252" x="5380038" y="2897188"/>
          <p14:tracePt t="10259" x="5345113" y="2889250"/>
          <p14:tracePt t="10266" x="5311775" y="2889250"/>
          <p14:tracePt t="10274" x="5286375" y="2889250"/>
          <p14:tracePt t="10280" x="5243513" y="2881313"/>
          <p14:tracePt t="10286" x="5192713" y="2881313"/>
          <p14:tracePt t="10293" x="5149850" y="2871788"/>
          <p14:tracePt t="10304" x="5116513" y="2863850"/>
          <p14:tracePt t="10308" x="5073650" y="2855913"/>
          <p14:tracePt t="10314" x="5038725" y="2846388"/>
          <p14:tracePt t="10322" x="5013325" y="2846388"/>
          <p14:tracePt t="10328" x="4987925" y="2846388"/>
          <p14:tracePt t="10335" x="4972050" y="2838450"/>
          <p14:tracePt t="10342" x="4946650" y="2830513"/>
          <p14:tracePt t="10350" x="4919663" y="2820988"/>
          <p14:tracePt t="10357" x="4903788" y="2820988"/>
          <p14:tracePt t="10363" x="4878388" y="2813050"/>
          <p14:tracePt t="10369" x="4852988" y="2805113"/>
          <p14:tracePt t="10377" x="4818063" y="2795588"/>
          <p14:tracePt t="10385" x="4784725" y="2787650"/>
          <p14:tracePt t="10391" x="4767263" y="2787650"/>
          <p14:tracePt t="10398" x="4733925" y="2778125"/>
          <p14:tracePt t="10406" x="4708525" y="2778125"/>
          <p14:tracePt t="10411" x="4683125" y="2778125"/>
          <p14:tracePt t="10420" x="4665663" y="2770188"/>
          <p14:tracePt t="10425" x="4648200" y="2762250"/>
          <p14:tracePt t="10433" x="4630738" y="2762250"/>
          <p14:tracePt t="10440" x="4614863" y="2752725"/>
          <p14:tracePt t="10447" x="4597400" y="2744788"/>
          <p14:tracePt t="10455" x="4579938" y="2736850"/>
          <p14:tracePt t="10469" x="4564063" y="2727325"/>
          <p14:tracePt t="10474" x="4554538" y="2719388"/>
          <p14:tracePt t="10480" x="4546600" y="2719388"/>
          <p14:tracePt t="10489" x="4538663" y="2711450"/>
          <p14:tracePt t="10494" x="4529138" y="2711450"/>
          <p14:tracePt t="10508" x="4521200" y="2711450"/>
          <p14:tracePt t="10517" x="4503738" y="2711450"/>
          <p14:tracePt t="10529" x="4495800" y="2711450"/>
          <p14:tracePt t="10884" x="4470400" y="2686050"/>
          <p14:tracePt t="10891" x="4427538" y="2676525"/>
          <p14:tracePt t="10898" x="4402138" y="2660650"/>
          <p14:tracePt t="10913" x="4368800" y="2625725"/>
          <p14:tracePt t="10922" x="4341813" y="2617788"/>
          <p14:tracePt t="10925" x="4325938" y="2608263"/>
          <p14:tracePt t="10932" x="4308475" y="2600325"/>
          <p14:tracePt t="10939" x="4308475" y="2582863"/>
          <p14:tracePt t="10948" x="4291013" y="2574925"/>
          <p14:tracePt t="10953" x="4275138" y="2566988"/>
          <p14:tracePt t="10959" x="4257675" y="2566988"/>
          <p14:tracePt t="10969" x="4257675" y="2557463"/>
          <p14:tracePt t="10974" x="4249738" y="2549525"/>
          <p14:tracePt t="10980" x="4240213" y="2541588"/>
          <p14:tracePt t="10986" x="4232275" y="2541588"/>
          <p14:tracePt t="10994" x="4224338" y="2541588"/>
          <p14:tracePt t="11002" x="4214813" y="2532063"/>
          <p14:tracePt t="11014" x="4206875" y="2524125"/>
          <p14:tracePt t="11023" x="4197350" y="2524125"/>
          <p14:tracePt t="11029" x="4189413" y="2524125"/>
          <p14:tracePt t="11051" x="4181475" y="2516188"/>
          <p14:tracePt t="11057" x="4171950" y="2516188"/>
          <p14:tracePt t="11063" x="4171950" y="2506663"/>
          <p14:tracePt t="11072" x="4164013" y="2506663"/>
          <p14:tracePt t="11086" x="4156075" y="2506663"/>
          <p14:tracePt t="11099" x="4146550" y="2498725"/>
          <p14:tracePt t="11106" x="4138613" y="2498725"/>
          <p14:tracePt t="11111" x="4130675" y="2498725"/>
          <p14:tracePt t="11120" x="4130675" y="2489200"/>
          <p14:tracePt t="11134" x="4121150" y="2481263"/>
          <p14:tracePt t="11141" x="4113213" y="2481263"/>
          <p14:tracePt t="11156" x="4105275" y="2481263"/>
          <p14:tracePt t="11160" x="4095750" y="2481263"/>
          <p14:tracePt t="11170" x="4087813" y="2473325"/>
          <p14:tracePt t="11181" x="4087813" y="2463800"/>
          <p14:tracePt t="11189" x="4079875" y="2463800"/>
          <p14:tracePt t="11195" x="4070350" y="2463800"/>
          <p14:tracePt t="11208" x="4062413" y="2463800"/>
          <p14:tracePt t="11217" x="4062413" y="2455863"/>
          <p14:tracePt t="11224" x="4052888" y="2455863"/>
          <p14:tracePt t="11230" x="4044950" y="2455863"/>
          <p14:tracePt t="11252" x="4037013" y="2447925"/>
          <p14:tracePt t="11264" x="4027488" y="2447925"/>
          <p14:tracePt t="11278" x="4027488" y="2438400"/>
          <p14:tracePt t="11292" x="4019550" y="2438400"/>
          <p14:tracePt t="11300" x="4011613" y="2438400"/>
          <p14:tracePt t="11312" x="4002088" y="2438400"/>
          <p14:tracePt t="11322" x="4002088" y="2430463"/>
          <p14:tracePt t="11335" x="3994150" y="2430463"/>
          <p14:tracePt t="11341" x="3986213" y="2422525"/>
          <p14:tracePt t="11361" x="3976688" y="2422525"/>
          <p14:tracePt t="11370" x="3968750" y="2422525"/>
          <p14:tracePt t="11375" x="3960813" y="2422525"/>
          <p14:tracePt t="11384" x="3960813" y="2413000"/>
          <p14:tracePt t="11403" x="3951288" y="2413000"/>
          <p14:tracePt t="11410" x="3951288" y="2405063"/>
          <p14:tracePt t="11419" x="3943350" y="2405063"/>
          <p14:tracePt t="11424" x="3943350" y="2397125"/>
          <p14:tracePt t="11433" x="3935413" y="2397125"/>
          <p14:tracePt t="11439" x="3925888" y="2397125"/>
          <p14:tracePt t="11453" x="3917950" y="2397125"/>
          <p14:tracePt t="11467" x="3908425" y="2387600"/>
          <p14:tracePt t="11473" x="3900488" y="2387600"/>
          <p14:tracePt t="11486" x="3883025" y="2379663"/>
          <p14:tracePt t="11493" x="3875088" y="2379663"/>
          <p14:tracePt t="11508" x="3857625" y="2379663"/>
          <p14:tracePt t="11514" x="3849688" y="2379663"/>
          <p14:tracePt t="11523" x="3841750" y="2379663"/>
          <p14:tracePt t="11528" x="3824288" y="2379663"/>
          <p14:tracePt t="11541" x="3806825" y="2379663"/>
          <p14:tracePt t="11551" x="3798888" y="2379663"/>
          <p14:tracePt t="11555" x="3781425" y="2379663"/>
          <p14:tracePt t="11562" x="3756025" y="2379663"/>
          <p14:tracePt t="11570" x="3748088" y="2379663"/>
          <p14:tracePt t="11576" x="3722688" y="2379663"/>
          <p14:tracePt t="11586" x="3705225" y="2379663"/>
          <p14:tracePt t="11592" x="3687763" y="2379663"/>
          <p14:tracePt t="11597" x="3671888" y="2379663"/>
          <p14:tracePt t="11606" x="3646488" y="2379663"/>
          <p14:tracePt t="11611" x="3636963" y="2379663"/>
          <p14:tracePt t="11619" x="3611563" y="2379663"/>
          <p14:tracePt t="11624" x="3586163" y="2379663"/>
          <p14:tracePt t="11633" x="3578225" y="2379663"/>
          <p14:tracePt t="11641" x="3552825" y="2379663"/>
          <p14:tracePt t="11646" x="3543300" y="2379663"/>
          <p14:tracePt t="11652" x="3517900" y="2379663"/>
          <p14:tracePt t="11659" x="3492500" y="2379663"/>
          <p14:tracePt t="11668" x="3475038" y="2379663"/>
          <p14:tracePt t="11673" x="3449638" y="2379663"/>
          <p14:tracePt t="11680" x="3424238" y="2379663"/>
          <p14:tracePt t="11689" x="3408363" y="2387600"/>
          <p14:tracePt t="11694" x="3390900" y="2387600"/>
          <p14:tracePt t="11702" x="3373438" y="2387600"/>
          <p14:tracePt t="11708" x="3348038" y="2397125"/>
          <p14:tracePt t="11716" x="3340100" y="2397125"/>
          <p14:tracePt t="11724" x="3322638" y="2397125"/>
          <p14:tracePt t="11729" x="3305175" y="2405063"/>
          <p14:tracePt t="11743" x="3289300" y="2405063"/>
          <p14:tracePt t="11754" x="3279775" y="2405063"/>
          <p14:tracePt t="11757" x="3271838" y="2405063"/>
          <p14:tracePt t="11763" x="3254375" y="2405063"/>
          <p14:tracePt t="11773" x="3246438" y="2413000"/>
          <p14:tracePt t="11778" x="3238500" y="2413000"/>
          <p14:tracePt t="11785" x="3228975" y="2413000"/>
          <p14:tracePt t="11791" x="3211513" y="2413000"/>
          <p14:tracePt t="11800" x="3203575" y="2413000"/>
          <p14:tracePt t="11806" x="3195638" y="2413000"/>
          <p14:tracePt t="11812" x="3178175" y="2413000"/>
          <p14:tracePt t="11820" x="3160713" y="2413000"/>
          <p14:tracePt t="11826" x="3152775" y="2413000"/>
          <p14:tracePt t="11835" x="3144838" y="2413000"/>
          <p14:tracePt t="11841" x="3135313" y="2413000"/>
          <p14:tracePt t="11847" x="3119438" y="2413000"/>
          <p14:tracePt t="11856" x="3101975" y="2413000"/>
          <p14:tracePt t="11860" x="3094038" y="2413000"/>
          <p14:tracePt t="11869" x="3067050" y="2413000"/>
          <p14:tracePt t="11874" x="3059113" y="2413000"/>
          <p14:tracePt t="11882" x="3041650" y="2413000"/>
          <p14:tracePt t="11889" x="3025775" y="2413000"/>
          <p14:tracePt t="11895" x="3016250" y="2413000"/>
          <p14:tracePt t="11904" x="2990850" y="2413000"/>
          <p14:tracePt t="11910" x="2965450" y="2413000"/>
          <p14:tracePt t="11919" x="2957513" y="2413000"/>
          <p14:tracePt t="11924" x="2932113" y="2422525"/>
          <p14:tracePt t="11930" x="2906713" y="2422525"/>
          <p14:tracePt t="11939" x="2889250" y="2430463"/>
          <p14:tracePt t="11944" x="2863850" y="2430463"/>
          <p14:tracePt t="11955" x="2838450" y="2430463"/>
          <p14:tracePt t="11958" x="2820988" y="2430463"/>
          <p14:tracePt t="11966" x="2805113" y="2430463"/>
          <p14:tracePt t="11973" x="2778125" y="2438400"/>
          <p14:tracePt t="11978" x="2770188" y="2438400"/>
          <p14:tracePt t="11989" x="2744788" y="2438400"/>
          <p14:tracePt t="11992" x="2727325" y="2438400"/>
          <p14:tracePt t="12002" x="2711450" y="2447925"/>
          <p14:tracePt t="12009" x="2693988" y="2447925"/>
          <p14:tracePt t="12013" x="2668588" y="2455863"/>
          <p14:tracePt t="12022" x="2660650" y="2455863"/>
          <p14:tracePt t="12027" x="2643188" y="2455863"/>
          <p14:tracePt t="12035" x="2617788" y="2463800"/>
          <p14:tracePt t="12041" x="2608263" y="2463800"/>
          <p14:tracePt t="12049" x="2582863" y="2473325"/>
          <p14:tracePt t="12056" x="2566988" y="2473325"/>
          <p14:tracePt t="12061" x="2557463" y="2473325"/>
          <p14:tracePt t="12070" x="2541588" y="2481263"/>
          <p14:tracePt t="12076" x="2532063" y="2481263"/>
          <p14:tracePt t="12085" x="2516188" y="2489200"/>
          <p14:tracePt t="12090" x="2498725" y="2498725"/>
          <p14:tracePt t="12096" x="2489200" y="2498725"/>
          <p14:tracePt t="12105" x="2481263" y="2498725"/>
          <p14:tracePt t="12110" x="2473325" y="2498725"/>
          <p14:tracePt t="12119" x="2463800" y="2498725"/>
          <p14:tracePt t="12141" x="2455863" y="2506663"/>
          <p14:tracePt t="12148" x="2447925" y="2506663"/>
          <p14:tracePt t="12159" x="2438400" y="2516188"/>
          <p14:tracePt t="12168" x="2430463" y="2516188"/>
          <p14:tracePt t="12180" x="2422525" y="2516188"/>
          <p14:tracePt t="12215" x="2413000" y="2516188"/>
          <p14:tracePt t="12256" x="2405063" y="2516188"/>
          <p14:tracePt t="12263" x="2405063" y="2524125"/>
          <p14:tracePt t="12291" x="2397125" y="2524125"/>
          <p14:tracePt t="12299" x="2397125" y="2532063"/>
          <p14:tracePt t="12340" x="2387600" y="2532063"/>
          <p14:tracePt t="12632" x="2397125" y="2532063"/>
          <p14:tracePt t="12646" x="2405063" y="2532063"/>
          <p14:tracePt t="12655" x="2413000" y="2532063"/>
          <p14:tracePt t="12668" x="2430463" y="2532063"/>
          <p14:tracePt t="12673" x="2455863" y="2532063"/>
          <p14:tracePt t="12679" x="2463800" y="2532063"/>
          <p14:tracePt t="12688" x="2489200" y="2532063"/>
          <p14:tracePt t="12693" x="2506663" y="2532063"/>
          <p14:tracePt t="12702" x="2516188" y="2532063"/>
          <p14:tracePt t="12708" x="2532063" y="2532063"/>
          <p14:tracePt t="12713" x="2541588" y="2532063"/>
          <p14:tracePt t="12722" x="2566988" y="2532063"/>
          <p14:tracePt t="12728" x="2574925" y="2532063"/>
          <p14:tracePt t="12735" x="2582863" y="2532063"/>
          <p14:tracePt t="12751" x="2600325" y="2532063"/>
          <p14:tracePt t="12762" x="2608263" y="2532063"/>
          <p14:tracePt t="12769" x="2625725" y="2532063"/>
          <p14:tracePt t="12776" x="2633663" y="2532063"/>
          <p14:tracePt t="12785" x="2643188" y="2532063"/>
          <p14:tracePt t="12790" x="2651125" y="2532063"/>
          <p14:tracePt t="12797" x="2668588" y="2532063"/>
          <p14:tracePt t="12805" x="2676525" y="2532063"/>
          <p14:tracePt t="12810" x="2686050" y="2532063"/>
          <p14:tracePt t="12819" x="2701925" y="2532063"/>
          <p14:tracePt t="12824" x="2711450" y="2532063"/>
          <p14:tracePt t="12839" x="2727325" y="2532063"/>
          <p14:tracePt t="12846" x="2736850" y="2524125"/>
          <p14:tracePt t="12853" x="2744788" y="2524125"/>
          <p14:tracePt t="12860" x="2762250" y="2524125"/>
          <p14:tracePt t="12868" x="2770188" y="2524125"/>
          <p14:tracePt t="12874" x="2805113" y="2524125"/>
          <p14:tracePt t="12890" x="2871788" y="2516188"/>
          <p14:tracePt t="12895" x="2914650" y="2516188"/>
          <p14:tracePt t="12902" x="2940050" y="2516188"/>
          <p14:tracePt t="12908" x="2974975" y="2516188"/>
          <p14:tracePt t="12916" x="3008313" y="2506663"/>
          <p14:tracePt t="12923" x="3051175" y="2498725"/>
          <p14:tracePt t="12929" x="3084513" y="2489200"/>
          <p14:tracePt t="12935" x="3119438" y="2489200"/>
          <p14:tracePt t="12942" x="3160713" y="2481263"/>
          <p14:tracePt t="12952" x="3211513" y="2473325"/>
          <p14:tracePt t="12957" x="3254375" y="2463800"/>
          <p14:tracePt t="12963" x="3314700" y="2455863"/>
          <p14:tracePt t="12973" x="3373438" y="2447925"/>
          <p14:tracePt t="12977" x="3433763" y="2447925"/>
          <p14:tracePt t="12985" x="3492500" y="2438400"/>
          <p14:tracePt t="12991" x="3552825" y="2430463"/>
          <p14:tracePt t="13000" x="3594100" y="2413000"/>
          <p14:tracePt t="13006" x="3629025" y="2413000"/>
          <p14:tracePt t="13012" x="3654425" y="2413000"/>
          <p14:tracePt t="13020" x="3671888" y="2413000"/>
          <p14:tracePt t="13026" x="3697288" y="2413000"/>
          <p14:tracePt t="13034" x="3713163" y="2413000"/>
          <p14:tracePt t="13041" x="3722688" y="2405063"/>
          <p14:tracePt t="13047" x="3738563" y="2405063"/>
          <p14:tracePt t="13056" x="3756025" y="2405063"/>
          <p14:tracePt t="13060" x="3763963" y="2397125"/>
          <p14:tracePt t="13069" x="3773488" y="2397125"/>
          <p14:tracePt t="13074" x="3790950" y="2397125"/>
          <p14:tracePt t="13089" x="3806825" y="2397125"/>
          <p14:tracePt t="13095" x="3816350" y="2397125"/>
          <p14:tracePt t="13103" x="3824288" y="2397125"/>
          <p14:tracePt t="13109" x="3849688" y="2397125"/>
          <p14:tracePt t="13120" x="3857625" y="2397125"/>
          <p14:tracePt t="13123" x="3875088" y="2397125"/>
          <p14:tracePt t="13130" x="3883025" y="2397125"/>
          <p14:tracePt t="13138" x="3900488" y="2397125"/>
          <p14:tracePt t="13143" x="3917950" y="2397125"/>
          <p14:tracePt t="13156" x="3925888" y="2397125"/>
          <p14:tracePt t="13161" x="3943350" y="2397125"/>
          <p14:tracePt t="13166" x="3960813" y="2397125"/>
          <p14:tracePt t="13173" x="3976688" y="2397125"/>
          <p14:tracePt t="13178" x="3994150" y="2397125"/>
          <p14:tracePt t="13186" x="4002088" y="2397125"/>
          <p14:tracePt t="13193" x="4019550" y="2397125"/>
          <p14:tracePt t="13201" x="4037013" y="2397125"/>
          <p14:tracePt t="13208" x="4052888" y="2397125"/>
          <p14:tracePt t="13213" x="4070350" y="2397125"/>
          <p14:tracePt t="13222" x="4087813" y="2397125"/>
          <p14:tracePt t="13227" x="4105275" y="2405063"/>
          <p14:tracePt t="13235" x="4121150" y="2405063"/>
          <p14:tracePt t="13241" x="4130675" y="2405063"/>
          <p14:tracePt t="13249" x="4156075" y="2405063"/>
          <p14:tracePt t="13256" x="4171950" y="2405063"/>
          <p14:tracePt t="13261" x="4181475" y="2413000"/>
          <p14:tracePt t="13269" x="4197350" y="2413000"/>
          <p14:tracePt t="13275" x="4214813" y="2422525"/>
          <p14:tracePt t="13284" x="4224338" y="2422525"/>
          <p14:tracePt t="13291" x="4240213" y="2430463"/>
          <p14:tracePt t="13296" x="4257675" y="2430463"/>
          <p14:tracePt t="13305" x="4265613" y="2430463"/>
          <p14:tracePt t="13311" x="4275138" y="2438400"/>
          <p14:tracePt t="13319" x="4283075" y="2447925"/>
          <p14:tracePt t="13325" x="4291013" y="2447925"/>
          <p14:tracePt t="13332" x="4300538" y="2447925"/>
          <p14:tracePt t="13339" x="4308475" y="2447925"/>
          <p14:tracePt t="13355" x="4316413" y="2455863"/>
          <p14:tracePt t="13358" x="4325938" y="2455863"/>
          <p14:tracePt t="13368" x="4325938" y="2463800"/>
          <p14:tracePt t="13373" x="4333875" y="2463800"/>
          <p14:tracePt t="13380" x="4341813" y="2463800"/>
          <p14:tracePt t="13389" x="4351338" y="2463800"/>
          <p14:tracePt t="13402" x="4351338" y="2473325"/>
          <p14:tracePt t="13408" x="4359275" y="2473325"/>
          <p14:tracePt t="13415" x="4368800" y="2481263"/>
          <p14:tracePt t="13428" x="4376738" y="2481263"/>
          <p14:tracePt t="13435" x="4384675" y="2489200"/>
          <p14:tracePt t="13451" x="4394200" y="2489200"/>
          <p14:tracePt t="13463" x="4402138" y="2489200"/>
          <p14:tracePt t="13472" x="4410075" y="2498725"/>
          <p14:tracePt t="13485" x="4410075" y="2506663"/>
          <p14:tracePt t="13491" x="4419600" y="2506663"/>
          <p14:tracePt t="13500" x="4427538" y="2506663"/>
          <p14:tracePt t="13504" x="4435475" y="2506663"/>
          <p14:tracePt t="13519" x="4435475" y="2516188"/>
          <p14:tracePt t="13525" x="4445000" y="2516188"/>
          <p14:tracePt t="13534" x="4445000" y="2524125"/>
          <p14:tracePt t="13540" x="4452938" y="2524125"/>
          <p14:tracePt t="13580" x="4460875" y="2524125"/>
          <p14:tracePt t="14060" x="4435475" y="2532063"/>
          <p14:tracePt t="14068" x="4376738" y="2541588"/>
          <p14:tracePt t="14075" x="4300538" y="2549525"/>
          <p14:tracePt t="14082" x="4240213" y="2557463"/>
          <p14:tracePt t="14091" x="4197350" y="2557463"/>
          <p14:tracePt t="14094" x="4146550" y="2566988"/>
          <p14:tracePt t="14103" x="4095750" y="2566988"/>
          <p14:tracePt t="14109" x="4044950" y="2574925"/>
          <p14:tracePt t="14118" x="4002088" y="2582863"/>
          <p14:tracePt t="14124" x="3951288" y="2600325"/>
          <p14:tracePt t="14129" x="3908425" y="2600325"/>
          <p14:tracePt t="14135" x="3875088" y="2600325"/>
          <p14:tracePt t="14142" x="3832225" y="2600325"/>
          <p14:tracePt t="14151" x="3806825" y="2600325"/>
          <p14:tracePt t="14156" x="3773488" y="2600325"/>
          <p14:tracePt t="14164" x="3748088" y="2600325"/>
          <p14:tracePt t="14172" x="3730625" y="2600325"/>
          <p14:tracePt t="14177" x="3705225" y="2600325"/>
          <p14:tracePt t="14185" x="3679825" y="2600325"/>
          <p14:tracePt t="14191" x="3654425" y="2592388"/>
          <p14:tracePt t="14200" x="3636963" y="2592388"/>
          <p14:tracePt t="14206" x="3611563" y="2592388"/>
          <p14:tracePt t="14211" x="3603625" y="2592388"/>
          <p14:tracePt t="14219" x="3578225" y="2592388"/>
          <p14:tracePt t="14226" x="3552825" y="2592388"/>
          <p14:tracePt t="14234" x="3543300" y="2592388"/>
          <p14:tracePt t="14240" x="3517900" y="2592388"/>
          <p14:tracePt t="14246" x="3502025" y="2592388"/>
          <p14:tracePt t="14255" x="3492500" y="2592388"/>
          <p14:tracePt t="14260" x="3475038" y="2592388"/>
          <p14:tracePt t="14269" x="3467100" y="2592388"/>
          <p14:tracePt t="14274" x="3459163" y="2592388"/>
          <p14:tracePt t="14282" x="3441700" y="2592388"/>
          <p14:tracePt t="14288" x="3433763" y="2592388"/>
          <p14:tracePt t="14294" x="3424238" y="2592388"/>
          <p14:tracePt t="14302" x="3408363" y="2592388"/>
          <p14:tracePt t="14319" x="3390900" y="2592388"/>
          <p14:tracePt t="14330" x="3382963" y="2592388"/>
          <p14:tracePt t="14339" x="3373438" y="2592388"/>
          <p14:tracePt t="14343" x="3365500" y="2592388"/>
          <p14:tracePt t="14352" x="3355975" y="2592388"/>
          <p14:tracePt t="14358" x="3348038" y="2592388"/>
          <p14:tracePt t="14366" x="3340100" y="2592388"/>
          <p14:tracePt t="14378" x="3330575" y="2592388"/>
          <p14:tracePt t="14385" x="3322638" y="2592388"/>
          <p14:tracePt t="14392" x="3314700" y="2592388"/>
          <p14:tracePt t="14406" x="3305175" y="2592388"/>
          <p14:tracePt t="14422" x="3297238" y="2592388"/>
          <p14:tracePt t="14441" x="3289300" y="2592388"/>
          <p14:tracePt t="14456" x="3279775" y="2592388"/>
          <p14:tracePt t="14461" x="3279775" y="2582863"/>
          <p14:tracePt t="14469" x="3271838" y="2582863"/>
          <p14:tracePt t="15822" x="3254375" y="2582863"/>
          <p14:tracePt t="15829" x="3238500" y="2582863"/>
          <p14:tracePt t="15835" x="3211513" y="2592388"/>
          <p14:tracePt t="15843" x="3195638" y="2600325"/>
          <p14:tracePt t="15851" x="3186113" y="2600325"/>
          <p14:tracePt t="15865" x="3178175" y="2600325"/>
          <p14:tracePt t="15872" x="3170238" y="2608263"/>
          <p14:tracePt t="15877" x="3170238" y="2617788"/>
          <p14:tracePt t="15891" x="3160713" y="2625725"/>
          <p14:tracePt t="15912" x="3152775" y="2625725"/>
          <p14:tracePt t="15926" x="3152775" y="2633663"/>
          <p14:tracePt t="15940" x="3152775" y="2643188"/>
          <p14:tracePt t="15955" x="3144838" y="2643188"/>
          <p14:tracePt t="15974" x="3144838" y="2651125"/>
          <p14:tracePt t="16009" x="3144838" y="2660650"/>
          <p14:tracePt t="16481" x="3170238" y="2660650"/>
          <p14:tracePt t="16488" x="3186113" y="2660650"/>
          <p14:tracePt t="16498" x="3211513" y="2660650"/>
          <p14:tracePt t="16502" x="3246438" y="2660650"/>
          <p14:tracePt t="16509" x="3271838" y="2651125"/>
          <p14:tracePt t="16518" x="3297238" y="2651125"/>
          <p14:tracePt t="16523" x="3322638" y="2643188"/>
          <p14:tracePt t="16529" x="3348038" y="2633663"/>
          <p14:tracePt t="16538" x="3382963" y="2633663"/>
          <p14:tracePt t="16544" x="3408363" y="2625725"/>
          <p14:tracePt t="16551" x="3433763" y="2625725"/>
          <p14:tracePt t="16558" x="3467100" y="2625725"/>
          <p14:tracePt t="16566" x="3502025" y="2617788"/>
          <p14:tracePt t="16572" x="3509963" y="2617788"/>
          <p14:tracePt t="16578" x="3535363" y="2617788"/>
          <p14:tracePt t="16585" x="3543300" y="2617788"/>
          <p14:tracePt t="16592" x="3568700" y="2617788"/>
          <p14:tracePt t="16601" x="3578225" y="2617788"/>
          <p14:tracePt t="16607" x="3586163" y="2617788"/>
          <p14:tracePt t="16612" x="3603625" y="2617788"/>
          <p14:tracePt t="16622" x="3611563" y="2617788"/>
          <p14:tracePt t="16626" x="3619500" y="2617788"/>
          <p14:tracePt t="16634" x="3636963" y="2617788"/>
          <p14:tracePt t="16640" x="3646488" y="2617788"/>
          <p14:tracePt t="16650" x="3662363" y="2617788"/>
          <p14:tracePt t="16653" x="3697288" y="2617788"/>
          <p14:tracePt t="16661" x="3713163" y="2617788"/>
          <p14:tracePt t="16671" x="3738563" y="2617788"/>
          <p14:tracePt t="16674" x="3773488" y="2608263"/>
          <p14:tracePt t="16684" x="3798888" y="2608263"/>
          <p14:tracePt t="16689" x="3816350" y="2608263"/>
          <p14:tracePt t="16695" x="3849688" y="2608263"/>
          <p14:tracePt t="16702" x="3875088" y="2600325"/>
          <p14:tracePt t="16709" x="3892550" y="2600325"/>
          <p14:tracePt t="16719" x="3917950" y="2600325"/>
          <p14:tracePt t="16723" x="3943350" y="2600325"/>
          <p14:tracePt t="16732" x="3951288" y="2600325"/>
          <p14:tracePt t="16738" x="3976688" y="2600325"/>
          <p14:tracePt t="16744" x="3994150" y="2600325"/>
          <p14:tracePt t="16752" x="4002088" y="2600325"/>
          <p14:tracePt t="16758" x="4019550" y="2600325"/>
          <p14:tracePt t="16768" x="4027488" y="2600325"/>
          <p14:tracePt t="16773" x="4037013" y="2600325"/>
          <p14:tracePt t="16779" x="4052888" y="2600325"/>
          <p14:tracePt t="16793" x="4070350" y="2600325"/>
          <p14:tracePt t="16802" x="4079875" y="2600325"/>
          <p14:tracePt t="16814" x="4087813" y="2600325"/>
          <p14:tracePt t="16822" x="4105275" y="2600325"/>
          <p14:tracePt t="16834" x="4113213" y="2600325"/>
          <p14:tracePt t="16841" x="4121150" y="2600325"/>
          <p14:tracePt t="16853" x="4130675" y="2600325"/>
          <p14:tracePt t="16858" x="4138613" y="2600325"/>
          <p14:tracePt t="16862" x="4146550" y="2608263"/>
          <p14:tracePt t="16870" x="4156075" y="2608263"/>
          <p14:tracePt t="16876" x="4164013" y="2608263"/>
          <p14:tracePt t="16883" x="4171950" y="2608263"/>
          <p14:tracePt t="16890" x="4171950" y="2617788"/>
          <p14:tracePt t="16905" x="4181475" y="2617788"/>
          <p14:tracePt t="16923" x="4189413" y="2617788"/>
          <p14:tracePt t="16925" x="4197350" y="2617788"/>
          <p14:tracePt t="16933" x="4206875" y="2617788"/>
          <p14:tracePt t="16969" x="4214813" y="2617788"/>
          <p14:tracePt t="16980" x="4224338" y="2617788"/>
          <p14:tracePt t="17890" x="4249738" y="2617788"/>
          <p14:tracePt t="17901" x="4308475" y="2617788"/>
          <p14:tracePt t="17905" x="4333875" y="2617788"/>
          <p14:tracePt t="17912" x="4368800" y="2617788"/>
          <p14:tracePt t="17920" x="4410075" y="2617788"/>
          <p14:tracePt t="17925" x="4445000" y="2617788"/>
          <p14:tracePt t="17932" x="4470400" y="2617788"/>
          <p14:tracePt t="17939" x="4495800" y="2617788"/>
          <p14:tracePt t="17944" x="4529138" y="2617788"/>
          <p14:tracePt t="17953" x="4554538" y="2617788"/>
          <p14:tracePt t="17959" x="4564063" y="2617788"/>
          <p14:tracePt t="17968" x="4589463" y="2617788"/>
          <p14:tracePt t="17972" x="4597400" y="2617788"/>
          <p14:tracePt t="17981" x="4605338" y="2617788"/>
          <p14:tracePt t="17988" x="4622800" y="2617788"/>
          <p14:tracePt t="18001" x="4640263" y="2617788"/>
          <p14:tracePt t="18008" x="4648200" y="2617788"/>
          <p14:tracePt t="18016" x="4657725" y="2617788"/>
          <p14:tracePt t="18022" x="4673600" y="2617788"/>
          <p14:tracePt t="18037" x="4683125" y="2617788"/>
          <p14:tracePt t="18041" x="4691063" y="2617788"/>
          <p14:tracePt t="18051" x="4699000" y="2617788"/>
          <p14:tracePt t="18056" x="4708525" y="2617788"/>
          <p14:tracePt t="18062" x="4716463" y="2617788"/>
          <p14:tracePt t="18071" x="4724400" y="2617788"/>
          <p14:tracePt t="18076" x="4741863" y="2617788"/>
          <p14:tracePt t="18084" x="4749800" y="2617788"/>
          <p14:tracePt t="18090" x="4759325" y="2617788"/>
          <p14:tracePt t="18099" x="4775200" y="2617788"/>
          <p14:tracePt t="18111" x="4792663" y="2617788"/>
          <p14:tracePt t="18120" x="4810125" y="2617788"/>
          <p14:tracePt t="18125" x="4818063" y="2617788"/>
          <p14:tracePt t="18137" x="4827588" y="2617788"/>
          <p14:tracePt t="18139" x="4835525" y="2617788"/>
          <p14:tracePt t="18155" x="4852988" y="2617788"/>
          <p14:tracePt t="18169" x="4868863" y="2617788"/>
          <p14:tracePt t="18174" x="4878388" y="2617788"/>
          <p14:tracePt t="18188" x="4886325" y="2617788"/>
          <p14:tracePt t="18194" x="4903788" y="2617788"/>
          <p14:tracePt t="18208" x="4911725" y="2608263"/>
          <p14:tracePt t="18217" x="4919663" y="2608263"/>
          <p14:tracePt t="18223" x="4929188" y="2608263"/>
          <p14:tracePt t="18231" x="4937125" y="2608263"/>
          <p14:tracePt t="18239" x="4946650" y="2608263"/>
          <p14:tracePt t="18252" x="4954588" y="2608263"/>
          <p14:tracePt t="18258" x="4962525" y="2608263"/>
          <p14:tracePt t="18265" x="4972050" y="2608263"/>
          <p14:tracePt t="18292" x="4979988" y="2608263"/>
          <p14:tracePt t="18306" x="4987925" y="2608263"/>
          <p14:tracePt t="18401" x="4987925" y="2600325"/>
          <p14:tracePt t="20442" x="5038725" y="2574925"/>
          <p14:tracePt t="20450" x="5116513" y="2549525"/>
          <p14:tracePt t="20456" x="5208588" y="2516188"/>
          <p14:tracePt t="20463" x="5294313" y="2481263"/>
          <p14:tracePt t="20472" x="5395913" y="2455863"/>
          <p14:tracePt t="20478" x="5514975" y="2430463"/>
          <p14:tracePt t="20483" x="5626100" y="2422525"/>
          <p14:tracePt t="20489" x="5753100" y="2413000"/>
          <p14:tracePt t="20498" x="5864225" y="2413000"/>
          <p14:tracePt t="20504" x="5965825" y="2397125"/>
          <p14:tracePt t="20510" x="6049963" y="2397125"/>
          <p14:tracePt t="20519" x="6153150" y="2397125"/>
          <p14:tracePt t="20524" x="6237288" y="2405063"/>
          <p14:tracePt t="20534" x="6313488" y="2413000"/>
          <p14:tracePt t="20539" x="6399213" y="2422525"/>
          <p14:tracePt t="20545" x="6483350" y="2430463"/>
          <p14:tracePt t="20554" x="6569075" y="2430463"/>
          <p14:tracePt t="20560" x="6645275" y="2447925"/>
          <p14:tracePt t="20567" x="6713538" y="2455863"/>
          <p14:tracePt t="20573" x="6789738" y="2455863"/>
          <p14:tracePt t="20582" x="6850063" y="2473325"/>
          <p14:tracePt t="20588" x="6926263" y="2489200"/>
          <p14:tracePt t="20594" x="6969125" y="2489200"/>
          <p14:tracePt t="20604" x="7019925" y="2489200"/>
          <p14:tracePt t="20608" x="7070725" y="2498725"/>
          <p14:tracePt t="20617" x="7104063" y="2498725"/>
          <p14:tracePt t="20622" x="7129463" y="2498725"/>
          <p14:tracePt t="20628" x="7154863" y="2506663"/>
          <p14:tracePt t="20637" x="7172325" y="2506663"/>
          <p14:tracePt t="20642" x="7180263" y="2506663"/>
          <p14:tracePt t="20650" x="7197725" y="2506663"/>
          <p14:tracePt t="20656" x="7215188" y="2506663"/>
          <p14:tracePt t="20671" x="7223125" y="2506663"/>
          <p14:tracePt t="20686" x="7232650" y="2516188"/>
          <p14:tracePt t="20701" x="7240588" y="2524125"/>
          <p14:tracePt t="20712" x="7258050" y="2524125"/>
          <p14:tracePt t="20721" x="7258050" y="2532063"/>
          <p14:tracePt t="20726" x="7273925" y="2532063"/>
          <p14:tracePt t="20734" x="7291388" y="2541588"/>
          <p14:tracePt t="20740" x="7299325" y="2541588"/>
          <p14:tracePt t="20749" x="7324725" y="2549525"/>
          <p14:tracePt t="20754" x="7342188" y="2557463"/>
          <p14:tracePt t="20760" x="7350125" y="2557463"/>
          <p14:tracePt t="20768" x="7359650" y="2566988"/>
          <p14:tracePt t="20775" x="7377113" y="2566988"/>
          <p14:tracePt t="20789" x="7385050" y="2574925"/>
          <p14:tracePt t="20797" x="7392988" y="2582863"/>
          <p14:tracePt t="20810" x="7402513" y="2582863"/>
          <p14:tracePt t="20818" x="7410450" y="2592388"/>
          <p14:tracePt t="20824" x="7418388" y="2592388"/>
          <p14:tracePt t="20833" x="7427913" y="2592388"/>
          <p14:tracePt t="20838" x="7435850" y="2600325"/>
          <p14:tracePt t="20851" x="7443788" y="2608263"/>
          <p14:tracePt t="20858" x="7453313" y="2608263"/>
          <p14:tracePt t="20866" x="7461250" y="2608263"/>
          <p14:tracePt t="20881" x="7478713" y="2608263"/>
          <p14:tracePt t="20888" x="7486650" y="2617788"/>
          <p14:tracePt t="20904" x="7494588" y="2625725"/>
          <p14:tracePt t="20908" x="7504113" y="2625725"/>
          <p14:tracePt t="20920" x="7512050" y="2625725"/>
          <p14:tracePt t="20923" x="7521575" y="2625725"/>
          <p14:tracePt t="20928" x="7529513" y="2625725"/>
          <p14:tracePt t="20941" x="7537450" y="2625725"/>
          <p14:tracePt t="20950" x="7546975" y="2625725"/>
          <p14:tracePt t="20956" x="7554913" y="2625725"/>
          <p14:tracePt t="20964" x="7562850" y="2625725"/>
          <p14:tracePt t="20971" x="7572375" y="2625725"/>
          <p14:tracePt t="20986" x="7580313" y="2625725"/>
          <p14:tracePt t="20990" x="7588250" y="2625725"/>
          <p14:tracePt t="21000" x="7597775" y="2625725"/>
          <p14:tracePt t="21011" x="7605713" y="2625725"/>
          <p14:tracePt t="21020" x="7613650" y="2625725"/>
          <p14:tracePt t="21046" x="7623175" y="2625725"/>
          <p14:tracePt t="21067" x="7631113" y="2625725"/>
          <p14:tracePt t="21094" x="7639050" y="2625725"/>
          <p14:tracePt t="21101" x="7648575" y="2625725"/>
          <p14:tracePt t="21116" x="7656513" y="2625725"/>
          <p14:tracePt t="21151" x="7666038" y="2625725"/>
          <p14:tracePt t="21165" x="7673975" y="2625725"/>
          <p14:tracePt t="21198" x="7681913" y="2625725"/>
          <p14:tracePt t="21212" x="7691438" y="2625725"/>
          <p14:tracePt t="21225" x="7699375" y="2625725"/>
          <p14:tracePt t="21261" x="7707313" y="2625725"/>
          <p14:tracePt t="22594" x="7631113" y="2625725"/>
          <p14:tracePt t="22602" x="7504113" y="2625725"/>
          <p14:tracePt t="22608" x="7359650" y="2625725"/>
          <p14:tracePt t="22616" x="7205663" y="2643188"/>
          <p14:tracePt t="22626" x="7010400" y="2643188"/>
          <p14:tracePt t="22629" x="6807200" y="2643188"/>
          <p14:tracePt t="22639" x="6654800" y="2643188"/>
          <p14:tracePt t="22643" x="6500813" y="2651125"/>
          <p14:tracePt t="22650" x="6330950" y="2651125"/>
          <p14:tracePt t="22656" x="6153150" y="2651125"/>
          <p14:tracePt t="22663" x="5973763" y="2668588"/>
          <p14:tracePt t="22671" x="5803900" y="2693988"/>
          <p14:tracePt t="22676" x="5600700" y="2701925"/>
          <p14:tracePt t="22683" x="5413375" y="2719388"/>
          <p14:tracePt t="22691" x="5235575" y="2727325"/>
          <p14:tracePt t="22700" x="5038725" y="2762250"/>
          <p14:tracePt t="22705" x="4886325" y="2770188"/>
          <p14:tracePt t="22710" x="4741863" y="2795588"/>
          <p14:tracePt t="22720" x="4648200" y="2795588"/>
          <p14:tracePt t="22725" x="4572000" y="2795588"/>
          <p14:tracePt t="22733" x="4529138" y="2805113"/>
          <p14:tracePt t="22739" x="4470400" y="2813050"/>
          <p14:tracePt t="22747" x="4419600" y="2820988"/>
          <p14:tracePt t="22753" x="4376738" y="2838450"/>
          <p14:tracePt t="22760" x="4316413" y="2838450"/>
          <p14:tracePt t="22766" x="4265613" y="2855913"/>
          <p14:tracePt t="22774" x="4197350" y="2863850"/>
          <p14:tracePt t="22784" x="4121150" y="2863850"/>
          <p14:tracePt t="22789" x="4062413" y="2871788"/>
          <p14:tracePt t="22794" x="4002088" y="2881313"/>
          <p14:tracePt t="22801" x="3960813" y="2889250"/>
          <p14:tracePt t="22809" x="3908425" y="2897188"/>
          <p14:tracePt t="22815" x="3883025" y="2897188"/>
          <p14:tracePt t="22822" x="3849688" y="2897188"/>
          <p14:tracePt t="22830" x="3824288" y="2897188"/>
          <p14:tracePt t="22837" x="3806825" y="2897188"/>
          <p14:tracePt t="22842" x="3781425" y="2897188"/>
          <p14:tracePt t="22850" x="3756025" y="2897188"/>
          <p14:tracePt t="22856" x="3730625" y="2906713"/>
          <p14:tracePt t="22868" x="3705225" y="2906713"/>
          <p14:tracePt t="22872" x="3671888" y="2906713"/>
          <p14:tracePt t="22878" x="3636963" y="2914650"/>
          <p14:tracePt t="22886" x="3619500" y="2914650"/>
          <p14:tracePt t="22906" x="3517900" y="2932113"/>
          <p14:tracePt t="22913" x="3484563" y="2940050"/>
          <p14:tracePt t="22921" x="3459163" y="2940050"/>
          <p14:tracePt t="22927" x="3424238" y="2949575"/>
          <p14:tracePt t="22933" x="3390900" y="2949575"/>
          <p14:tracePt t="22940" x="3355975" y="2957513"/>
          <p14:tracePt t="22949" x="3314700" y="2957513"/>
          <p14:tracePt t="22954" x="3279775" y="2965450"/>
          <p14:tracePt t="22960" x="3221038" y="2965450"/>
          <p14:tracePt t="22969" x="3178175" y="2974975"/>
          <p14:tracePt t="22974" x="3135313" y="2974975"/>
          <p14:tracePt t="22982" x="3076575" y="2974975"/>
          <p14:tracePt t="22989" x="3033713" y="2974975"/>
          <p14:tracePt t="22996" x="3000375" y="2974975"/>
          <p14:tracePt t="23003" x="2957513" y="2974975"/>
          <p14:tracePt t="23009" x="2932113" y="2974975"/>
          <p14:tracePt t="23016" x="2906713" y="2974975"/>
          <p14:tracePt t="23023" x="2881313" y="2974975"/>
          <p14:tracePt t="23032" x="2855913" y="2974975"/>
          <p14:tracePt t="23038" x="2838450" y="2974975"/>
          <p14:tracePt t="23043" x="2813050" y="2974975"/>
          <p14:tracePt t="23051" x="2787650" y="2974975"/>
          <p14:tracePt t="23058" x="2778125" y="2974975"/>
          <p14:tracePt t="23066" x="2752725" y="2974975"/>
          <p14:tracePt t="23072" x="2727325" y="2974975"/>
          <p14:tracePt t="23080" x="2719388" y="2974975"/>
          <p14:tracePt t="23088" x="2693988" y="2982913"/>
          <p14:tracePt t="23092" x="2686050" y="2982913"/>
          <p14:tracePt t="23100" x="2660650" y="2990850"/>
          <p14:tracePt t="23106" x="2643188" y="2990850"/>
          <p14:tracePt t="23114" x="2633663" y="2990850"/>
          <p14:tracePt t="23121" x="2625725" y="2990850"/>
          <p14:tracePt t="23127" x="2608263" y="2990850"/>
          <p14:tracePt t="23136" x="2600325" y="2990850"/>
          <p14:tracePt t="23141" x="2582863" y="2990850"/>
          <p14:tracePt t="23150" x="2574925" y="2990850"/>
          <p14:tracePt t="23155" x="2566988" y="2990850"/>
          <p14:tracePt t="23162" x="2557463" y="2990850"/>
          <p14:tracePt t="23170" x="2549525" y="2990850"/>
          <p14:tracePt t="23185" x="2541588" y="2990850"/>
          <p14:tracePt t="23190" x="2532063" y="2990850"/>
          <p14:tracePt t="23204" x="2524125" y="2990850"/>
          <p14:tracePt t="23218" x="2516188" y="2990850"/>
          <p14:tracePt t="23252" x="2506663" y="2990850"/>
          <p14:tracePt t="23266" x="2498725" y="2990850"/>
          <p14:tracePt t="23880" x="2516188" y="2990850"/>
          <p14:tracePt t="23887" x="2549525" y="3000375"/>
          <p14:tracePt t="23894" x="2582863" y="3008313"/>
          <p14:tracePt t="23905" x="2617788" y="3008313"/>
          <p14:tracePt t="23909" x="2651125" y="3016250"/>
          <p14:tracePt t="23925" x="2711450" y="3033713"/>
          <p14:tracePt t="23929" x="2736850" y="3033713"/>
          <p14:tracePt t="23937" x="2770188" y="3041650"/>
          <p14:tracePt t="23942" x="2795588" y="3041650"/>
          <p14:tracePt t="23950" x="2813050" y="3051175"/>
          <p14:tracePt t="23956" x="2846388" y="3059113"/>
          <p14:tracePt t="23962" x="2871788" y="3059113"/>
          <p14:tracePt t="23970" x="2897188" y="3067050"/>
          <p14:tracePt t="23976" x="2914650" y="3067050"/>
          <p14:tracePt t="23983" x="2940050" y="3076575"/>
          <p14:tracePt t="23991" x="2965450" y="3076575"/>
          <p14:tracePt t="23999" x="2974975" y="3084513"/>
          <p14:tracePt t="24004" x="2990850" y="3084513"/>
          <p14:tracePt t="24011" x="3008313" y="3094038"/>
          <p14:tracePt t="24024" x="3016250" y="3094038"/>
          <p14:tracePt t="24032" x="3025775" y="3094038"/>
          <p14:tracePt t="24039" x="3033713" y="3094038"/>
          <p14:tracePt t="24053" x="3041650" y="3094038"/>
          <p14:tracePt t="24059" x="3051175" y="3094038"/>
          <p14:tracePt t="24073" x="3059113" y="3094038"/>
          <p14:tracePt t="24081" x="3067050" y="3094038"/>
          <p14:tracePt t="24094" x="3076575" y="3094038"/>
          <p14:tracePt t="24108" x="3084513" y="3094038"/>
          <p14:tracePt t="24115" x="3094038" y="3094038"/>
          <p14:tracePt t="24131" x="3101975" y="3094038"/>
          <p14:tracePt t="24143" x="3109913" y="3094038"/>
          <p14:tracePt t="24150" x="3119438" y="3094038"/>
          <p14:tracePt t="24169" x="3127375" y="3094038"/>
          <p14:tracePt t="24171" x="3135313" y="3094038"/>
          <p14:tracePt t="24191" x="3144838" y="3094038"/>
          <p14:tracePt t="24200" x="3152775" y="3094038"/>
          <p14:tracePt t="24205" x="3160713" y="3094038"/>
          <p14:tracePt t="24213" x="3170238" y="3094038"/>
          <p14:tracePt t="24220" x="3178175" y="3094038"/>
          <p14:tracePt t="24225" x="3186113" y="3094038"/>
          <p14:tracePt t="24240" x="3203575" y="3094038"/>
          <p14:tracePt t="24254" x="3211513" y="3094038"/>
          <p14:tracePt t="24260" x="3221038" y="3094038"/>
          <p14:tracePt t="24269" x="3228975" y="3094038"/>
          <p14:tracePt t="24274" x="3246438" y="3094038"/>
          <p14:tracePt t="24282" x="3254375" y="3094038"/>
          <p14:tracePt t="24288" x="3263900" y="3094038"/>
          <p14:tracePt t="24296" x="3279775" y="3094038"/>
          <p14:tracePt t="24303" x="3289300" y="3094038"/>
          <p14:tracePt t="24309" x="3297238" y="3094038"/>
          <p14:tracePt t="24316" x="3314700" y="3094038"/>
          <p14:tracePt t="24331" x="3330575" y="3094038"/>
          <p14:tracePt t="24338" x="3340100" y="3094038"/>
          <p14:tracePt t="24353" x="3348038" y="3094038"/>
          <p14:tracePt t="24358" x="3355975" y="3094038"/>
          <p14:tracePt t="24365" x="3365500" y="3094038"/>
          <p14:tracePt t="24371" x="3373438" y="3094038"/>
          <p14:tracePt t="24380" x="3382963" y="3094038"/>
          <p14:tracePt t="24386" x="3390900" y="3084513"/>
          <p14:tracePt t="24392" x="3398838" y="3084513"/>
          <p14:tracePt t="24400" x="3408363" y="3084513"/>
          <p14:tracePt t="24406" x="3416300" y="3084513"/>
          <p14:tracePt t="24415" x="3424238" y="3084513"/>
          <p14:tracePt t="24420" x="3433763" y="3076575"/>
          <p14:tracePt t="24426" x="3441700" y="3076575"/>
          <p14:tracePt t="24436" x="3449638" y="3067050"/>
          <p14:tracePt t="24441" x="3459163" y="3067050"/>
          <p14:tracePt t="24448" x="3467100" y="3067050"/>
          <p14:tracePt t="24455" x="3475038" y="3067050"/>
          <p14:tracePt t="24469" x="3484563" y="3059113"/>
          <p14:tracePt t="24474" x="3492500" y="3059113"/>
          <p14:tracePt t="24482" x="3502025" y="3051175"/>
          <p14:tracePt t="24494" x="3509963" y="3051175"/>
          <p14:tracePt t="24508" x="3517900" y="3051175"/>
          <p14:tracePt t="24543" x="3527425" y="3051175"/>
          <p14:tracePt t="24799" x="3517900" y="3051175"/>
          <p14:tracePt t="24806" x="3492500" y="3059113"/>
          <p14:tracePt t="24815" x="3467100" y="3059113"/>
          <p14:tracePt t="24822" x="3441700" y="3067050"/>
          <p14:tracePt t="24826" x="3416300" y="3067050"/>
          <p14:tracePt t="24833" x="3398838" y="3067050"/>
          <p14:tracePt t="24841" x="3373438" y="3067050"/>
          <p14:tracePt t="24848" x="3365500" y="3067050"/>
          <p14:tracePt t="24854" x="3355975" y="3067050"/>
          <p14:tracePt t="24860" x="3348038" y="3067050"/>
          <p14:tracePt t="24869" x="3340100" y="3067050"/>
          <p14:tracePt t="24874" x="3330575" y="3067050"/>
          <p14:tracePt t="24889" x="3314700" y="3067050"/>
          <p14:tracePt t="24897" x="3305175" y="3067050"/>
          <p14:tracePt t="24909" x="3297238" y="3067050"/>
          <p14:tracePt t="24916" x="3289300" y="3059113"/>
          <p14:tracePt t="24924" x="3279775" y="3059113"/>
          <p14:tracePt t="24938" x="3271838" y="3059113"/>
          <p14:tracePt t="24952" x="3263900" y="3059113"/>
          <p14:tracePt t="24986" x="3254375" y="3059113"/>
          <p14:tracePt t="24993" x="3246438" y="3059113"/>
          <p14:tracePt t="25003" x="3238500" y="3059113"/>
          <p14:tracePt t="25020" x="3228975" y="3059113"/>
          <p14:tracePt t="25027" x="3221038" y="3059113"/>
          <p14:tracePt t="25041" x="3211513" y="3059113"/>
          <p14:tracePt t="25055" x="3203575" y="3059113"/>
          <p14:tracePt t="25082" x="3195638" y="3059113"/>
          <p14:tracePt t="25103" x="3186113" y="3059113"/>
          <p14:tracePt t="25235" x="3195638" y="3059113"/>
          <p14:tracePt t="25249" x="3203575" y="3059113"/>
          <p14:tracePt t="25256" x="3211513" y="3059113"/>
          <p14:tracePt t="25264" x="3238500" y="3059113"/>
          <p14:tracePt t="25271" x="3254375" y="3059113"/>
          <p14:tracePt t="25277" x="3271838" y="3059113"/>
          <p14:tracePt t="25285" x="3305175" y="3059113"/>
          <p14:tracePt t="25291" x="3330575" y="3059113"/>
          <p14:tracePt t="25298" x="3365500" y="3059113"/>
          <p14:tracePt t="25305" x="3382963" y="3059113"/>
          <p14:tracePt t="25311" x="3408363" y="3059113"/>
          <p14:tracePt t="25319" x="3416300" y="3059113"/>
          <p14:tracePt t="25325" x="3424238" y="3059113"/>
          <p14:tracePt t="25333" x="3433763" y="3059113"/>
          <p14:tracePt t="25339" x="3441700" y="3059113"/>
          <p14:tracePt t="25361" x="3449638" y="3059113"/>
          <p14:tracePt t="25369" x="3459163" y="3059113"/>
          <p14:tracePt t="25395" x="3467100" y="3059113"/>
          <p14:tracePt t="25408" x="3475038" y="3059113"/>
          <p14:tracePt t="25443" x="3484563" y="3059113"/>
          <p14:tracePt t="26297" x="3492500" y="3059113"/>
          <p14:tracePt t="26304" x="3502025" y="3051175"/>
          <p14:tracePt t="26312" x="3509963" y="3041650"/>
          <p14:tracePt t="26323" x="3517900" y="3025775"/>
          <p14:tracePt t="26332" x="3527425" y="3016250"/>
          <p14:tracePt t="26346" x="3543300" y="3008313"/>
          <p14:tracePt t="26353" x="3552825" y="2990850"/>
          <p14:tracePt t="26358" x="3560763" y="2990850"/>
          <p14:tracePt t="26365" x="3560763" y="2982913"/>
          <p14:tracePt t="26373" x="3568700" y="2965450"/>
          <p14:tracePt t="26381" x="3586163" y="2949575"/>
          <p14:tracePt t="26386" x="3594100" y="2949575"/>
          <p14:tracePt t="26393" x="3594100" y="2932113"/>
          <p14:tracePt t="26401" x="3603625" y="2922588"/>
          <p14:tracePt t="26407" x="3619500" y="2914650"/>
          <p14:tracePt t="26414" x="3619500" y="2906713"/>
          <p14:tracePt t="26421" x="3629025" y="2897188"/>
          <p14:tracePt t="26428" x="3636963" y="2897188"/>
          <p14:tracePt t="26435" x="3646488" y="2881313"/>
          <p14:tracePt t="26442" x="3654425" y="2871788"/>
          <p14:tracePt t="26451" x="3662363" y="2871788"/>
          <p14:tracePt t="26455" x="3662363" y="2863850"/>
          <p14:tracePt t="26464" x="3671888" y="2846388"/>
          <p14:tracePt t="26470" x="3679825" y="2846388"/>
          <p14:tracePt t="26476" x="3687763" y="2838450"/>
          <p14:tracePt t="26483" x="3687763" y="2820988"/>
          <p14:tracePt t="26490" x="3697288" y="2820988"/>
          <p14:tracePt t="26498" x="3713163" y="2820988"/>
          <p14:tracePt t="26505" x="3713163" y="2813050"/>
          <p14:tracePt t="26512" x="3713163" y="2805113"/>
          <p14:tracePt t="26519" x="3722688" y="2805113"/>
          <p14:tracePt t="26524" x="3730625" y="2795588"/>
          <p14:tracePt t="26534" x="3738563" y="2787650"/>
          <p14:tracePt t="26548" x="3738563" y="2778125"/>
          <p14:tracePt t="26553" x="3756025" y="2778125"/>
          <p14:tracePt t="26559" x="3763963" y="2770188"/>
          <p14:tracePt t="26568" x="3763963" y="2762250"/>
          <p14:tracePt t="26573" x="3773488" y="2752725"/>
          <p14:tracePt t="26581" x="3781425" y="2752725"/>
          <p14:tracePt t="26587" x="3790950" y="2752725"/>
          <p14:tracePt t="26594" x="3798888" y="2744788"/>
          <p14:tracePt t="26602" x="3816350" y="2727325"/>
          <p14:tracePt t="26619" x="3832225" y="2711450"/>
          <p14:tracePt t="26622" x="3841750" y="2701925"/>
          <p14:tracePt t="26631" x="3849688" y="2693988"/>
          <p14:tracePt t="26636" x="3857625" y="2676525"/>
          <p14:tracePt t="26642" x="3867150" y="2668588"/>
          <p14:tracePt t="26652" x="3875088" y="2660650"/>
          <p14:tracePt t="26657" x="3875088" y="2643188"/>
          <p14:tracePt t="26664" x="3875088" y="2633663"/>
          <p14:tracePt t="26679" x="3883025" y="2625725"/>
          <p14:tracePt t="26686" x="3883025" y="2617788"/>
          <p14:tracePt t="26699" x="3892550" y="2600325"/>
          <p14:tracePt t="26706" x="3892550" y="2592388"/>
          <p14:tracePt t="26720" x="3892550" y="2582863"/>
          <p14:tracePt t="26726" x="3892550" y="2566988"/>
          <p14:tracePt t="26740" x="3892550" y="2557463"/>
          <p14:tracePt t="26749" x="3892550" y="2541588"/>
          <p14:tracePt t="26762" x="3892550" y="2532063"/>
          <p14:tracePt t="26769" x="3892550" y="2524125"/>
          <p14:tracePt t="26775" x="3892550" y="2516188"/>
          <p14:tracePt t="26782" x="3892550" y="2506663"/>
          <p14:tracePt t="26788" x="3892550" y="2498725"/>
          <p14:tracePt t="26803" x="3892550" y="2489200"/>
          <p14:tracePt t="26809" x="3892550" y="2481263"/>
          <p14:tracePt t="26823" x="3892550" y="2473325"/>
          <p14:tracePt t="26832" x="3892550" y="2455863"/>
          <p14:tracePt t="26852" x="3892550" y="2447925"/>
          <p14:tracePt t="26858" x="3892550" y="2438400"/>
          <p14:tracePt t="26871" x="3892550" y="2430463"/>
          <p14:tracePt t="26887" x="3883025" y="2422525"/>
          <p14:tracePt t="26892" x="3883025" y="2413000"/>
          <p14:tracePt t="26906" x="3883025" y="2405063"/>
          <p14:tracePt t="26915" x="3875088" y="2397125"/>
          <p14:tracePt t="26927" x="3867150" y="2397125"/>
          <p14:tracePt t="26935" x="3867150" y="2387600"/>
          <p14:tracePt t="26940" x="3857625" y="2379663"/>
          <p14:tracePt t="26949" x="3849688" y="2371725"/>
          <p14:tracePt t="26955" x="3841750" y="2371725"/>
          <p14:tracePt t="26969" x="3832225" y="2371725"/>
          <p14:tracePt t="26975" x="3824288" y="2371725"/>
          <p14:tracePt t="26982" x="3824288" y="2362200"/>
          <p14:tracePt t="26989" x="3806825" y="2362200"/>
          <p14:tracePt t="27004" x="3798888" y="2354263"/>
          <p14:tracePt t="27010" x="3790950" y="2354263"/>
          <p14:tracePt t="27018" x="3781425" y="2354263"/>
          <p14:tracePt t="27024" x="3773488" y="2354263"/>
          <p14:tracePt t="27038" x="3763963" y="2354263"/>
          <p14:tracePt t="27046" x="3756025" y="2354263"/>
          <p14:tracePt t="27059" x="3738563" y="2354263"/>
          <p14:tracePt t="27066" x="3730625" y="2354263"/>
          <p14:tracePt t="27081" x="3722688" y="2354263"/>
          <p14:tracePt t="27088" x="3705225" y="2362200"/>
          <p14:tracePt t="27101" x="3697288" y="2362200"/>
          <p14:tracePt t="27107" x="3687763" y="2362200"/>
          <p14:tracePt t="27115" x="3679825" y="2362200"/>
          <p14:tracePt t="27121" x="3671888" y="2371725"/>
          <p14:tracePt t="27130" x="3662363" y="2371725"/>
          <p14:tracePt t="27136" x="3654425" y="2379663"/>
          <p14:tracePt t="27141" x="3646488" y="2379663"/>
          <p14:tracePt t="27152" x="3636963" y="2387600"/>
          <p14:tracePt t="27164" x="3629025" y="2387600"/>
          <p14:tracePt t="27170" x="3619500" y="2387600"/>
          <p14:tracePt t="27176" x="3611563" y="2387600"/>
          <p14:tracePt t="27185" x="3611563" y="2397125"/>
          <p14:tracePt t="27205" x="3594100" y="2413000"/>
          <p14:tracePt t="27213" x="3594100" y="2422525"/>
          <p14:tracePt t="27220" x="3586163" y="2422525"/>
          <p14:tracePt t="27225" x="3578225" y="2430463"/>
          <p14:tracePt t="27233" x="3568700" y="2430463"/>
          <p14:tracePt t="27240" x="3568700" y="2438400"/>
          <p14:tracePt t="27254" x="3560763" y="2447925"/>
          <p14:tracePt t="27260" x="3552825" y="2455863"/>
          <p14:tracePt t="27273" x="3543300" y="2463800"/>
          <p14:tracePt t="27281" x="3543300" y="2473325"/>
          <p14:tracePt t="27288" x="3535363" y="2473325"/>
          <p14:tracePt t="27296" x="3527425" y="2481263"/>
          <p14:tracePt t="27302" x="3527425" y="2489200"/>
          <p14:tracePt t="27308" x="3527425" y="2498725"/>
          <p14:tracePt t="27315" x="3517900" y="2498725"/>
          <p14:tracePt t="27322" x="3517900" y="2506663"/>
          <p14:tracePt t="27333" x="3517900" y="2516188"/>
          <p14:tracePt t="27337" x="3509963" y="2516188"/>
          <p14:tracePt t="27343" x="3509963" y="2524125"/>
          <p14:tracePt t="27351" x="3509963" y="2532063"/>
          <p14:tracePt t="27357" x="3509963" y="2541588"/>
          <p14:tracePt t="27379" x="3509963" y="2557463"/>
          <p14:tracePt t="27385" x="3509963" y="2566988"/>
          <p14:tracePt t="27402" x="3509963" y="2574925"/>
          <p14:tracePt t="27405" x="3509963" y="2582863"/>
          <p14:tracePt t="27414" x="3509963" y="2592388"/>
          <p14:tracePt t="27420" x="3509963" y="2600325"/>
          <p14:tracePt t="27426" x="3509963" y="2608263"/>
          <p14:tracePt t="27441" x="3509963" y="2617788"/>
          <p14:tracePt t="27449" x="3509963" y="2625725"/>
          <p14:tracePt t="27462" x="3509963" y="2633663"/>
          <p14:tracePt t="27469" x="3509963" y="2643188"/>
          <p14:tracePt t="27474" x="3509963" y="2651125"/>
          <p14:tracePt t="27482" x="3509963" y="2660650"/>
          <p14:tracePt t="27489" x="3509963" y="2668588"/>
          <p14:tracePt t="27498" x="3509963" y="2676525"/>
          <p14:tracePt t="27504" x="3517900" y="2676525"/>
          <p14:tracePt t="27509" x="3517900" y="2686050"/>
          <p14:tracePt t="27519" x="3527425" y="2693988"/>
          <p14:tracePt t="27523" x="3535363" y="2693988"/>
          <p14:tracePt t="27532" x="3543300" y="2701925"/>
          <p14:tracePt t="27538" x="3543300" y="2711450"/>
          <p14:tracePt t="27552" x="3552825" y="2711450"/>
          <p14:tracePt t="27558" x="3560763" y="2711450"/>
          <p14:tracePt t="27572" x="3568700" y="2719388"/>
          <p14:tracePt t="27581" x="3578225" y="2719388"/>
          <p14:tracePt t="27587" x="3586163" y="2719388"/>
          <p14:tracePt t="27602" x="3594100" y="2719388"/>
          <p14:tracePt t="27606" x="3603625" y="2719388"/>
          <p14:tracePt t="27614" x="3611563" y="2719388"/>
          <p14:tracePt t="27621" x="3619500" y="2719388"/>
          <p14:tracePt t="27629" x="3629025" y="2719388"/>
          <p14:tracePt t="27635" x="3636963" y="2719388"/>
          <p14:tracePt t="27641" x="3646488" y="2719388"/>
          <p14:tracePt t="27649" x="3654425" y="2711450"/>
          <p14:tracePt t="27656" x="3662363" y="2701925"/>
          <p14:tracePt t="27665" x="3671888" y="2701925"/>
          <p14:tracePt t="27670" x="3679825" y="2693988"/>
          <p14:tracePt t="27676" x="3679825" y="2686050"/>
          <p14:tracePt t="27685" x="3697288" y="2676525"/>
          <p14:tracePt t="27690" x="3705225" y="2676525"/>
          <p14:tracePt t="27698" x="3705225" y="2668588"/>
          <p14:tracePt t="27704" x="3722688" y="2668588"/>
          <p14:tracePt t="27712" x="3722688" y="2660650"/>
          <p14:tracePt t="27719" x="3730625" y="2651125"/>
          <p14:tracePt t="27732" x="3738563" y="2643188"/>
          <p14:tracePt t="27739" x="3748088" y="2633663"/>
          <p14:tracePt t="27752" x="3756025" y="2633663"/>
          <p14:tracePt t="27759" x="3763963" y="2625725"/>
          <p14:tracePt t="27768" x="3763963" y="2617788"/>
          <p14:tracePt t="27773" x="3763963" y="2608263"/>
          <p14:tracePt t="27781" x="3773488" y="2608263"/>
          <p14:tracePt t="27788" x="3781425" y="2592388"/>
          <p14:tracePt t="27795" x="3781425" y="2582863"/>
          <p14:tracePt t="27808" x="3790950" y="2574925"/>
          <p14:tracePt t="27815" x="3790950" y="2566988"/>
          <p14:tracePt t="27822" x="3790950" y="2557463"/>
          <p14:tracePt t="27830" x="3790950" y="2549525"/>
          <p14:tracePt t="27837" x="3790950" y="2541588"/>
          <p14:tracePt t="27856" x="3790950" y="2532063"/>
          <p14:tracePt t="27864" x="3790950" y="2524125"/>
          <p14:tracePt t="27887" x="3790950" y="2506663"/>
          <p14:tracePt t="27892" x="3790950" y="2498725"/>
          <p14:tracePt t="27913" x="3790950" y="2489200"/>
          <p14:tracePt t="27919" x="3790950" y="2481263"/>
          <p14:tracePt t="27953" x="3790950" y="2473325"/>
          <p14:tracePt t="28002" x="3790950" y="2463800"/>
          <p14:tracePt t="28441" x="3900488" y="2463800"/>
          <p14:tracePt t="28448" x="4095750" y="2463800"/>
          <p14:tracePt t="28453" x="4308475" y="2455863"/>
          <p14:tracePt t="28462" x="4486275" y="2455863"/>
          <p14:tracePt t="28468" x="4665663" y="2438400"/>
          <p14:tracePt t="28474" x="4792663" y="2438400"/>
          <p14:tracePt t="28482" x="4919663" y="2438400"/>
          <p14:tracePt t="28488" x="5022850" y="2438400"/>
          <p14:tracePt t="28498" x="5132388" y="2430463"/>
          <p14:tracePt t="28504" x="5235575" y="2430463"/>
          <p14:tracePt t="28511" x="5345113" y="2430463"/>
          <p14:tracePt t="28518" x="5430838" y="2430463"/>
          <p14:tracePt t="28523" x="5514975" y="2430463"/>
          <p14:tracePt t="28531" x="5591175" y="2438400"/>
          <p14:tracePt t="28537" x="5659438" y="2447925"/>
          <p14:tracePt t="28545" x="5735638" y="2447925"/>
          <p14:tracePt t="28551" x="5803900" y="2447925"/>
          <p14:tracePt t="28558" x="5854700" y="2455863"/>
          <p14:tracePt t="28567" x="5915025" y="2473325"/>
          <p14:tracePt t="28572" x="5973763" y="2481263"/>
          <p14:tracePt t="28580" x="6016625" y="2489200"/>
          <p14:tracePt t="28585" x="6059488" y="2498725"/>
          <p14:tracePt t="28593" x="6118225" y="2506663"/>
          <p14:tracePt t="28601" x="6169025" y="2516188"/>
          <p14:tracePt t="28607" x="6211888" y="2524125"/>
          <p14:tracePt t="28614" x="6254750" y="2524125"/>
          <p14:tracePt t="28620" x="6305550" y="2532063"/>
          <p14:tracePt t="28628" x="6348413" y="2541588"/>
          <p14:tracePt t="28635" x="6407150" y="2541588"/>
          <p14:tracePt t="28641" x="6450013" y="2541588"/>
          <p14:tracePt t="28649" x="6492875" y="2541588"/>
          <p14:tracePt t="28654" x="6551613" y="2541588"/>
          <p14:tracePt t="28663" x="6611938" y="2541588"/>
          <p14:tracePt t="28669" x="6670675" y="2541588"/>
          <p14:tracePt t="28674" x="6731000" y="2541588"/>
          <p14:tracePt t="28681" x="6789738" y="2541588"/>
          <p14:tracePt t="28688" x="6840538" y="2541588"/>
          <p14:tracePt t="28698" x="6900863" y="2532063"/>
          <p14:tracePt t="28702" x="6959600" y="2532063"/>
          <p14:tracePt t="28709" x="7019925" y="2524125"/>
          <p14:tracePt t="28718" x="7078663" y="2516188"/>
          <p14:tracePt t="28723" x="7129463" y="2506663"/>
          <p14:tracePt t="28732" x="7180263" y="2506663"/>
          <p14:tracePt t="28738" x="7215188" y="2506663"/>
          <p14:tracePt t="28745" x="7248525" y="2506663"/>
          <p14:tracePt t="28752" x="7283450" y="2498725"/>
          <p14:tracePt t="28758" x="7299325" y="2498725"/>
          <p14:tracePt t="28765" x="7324725" y="2498725"/>
          <p14:tracePt t="28771" x="7359650" y="2498725"/>
          <p14:tracePt t="28780" x="7367588" y="2498725"/>
          <p14:tracePt t="28786" x="7392988" y="2498725"/>
          <p14:tracePt t="28792" x="7418388" y="2498725"/>
          <p14:tracePt t="28801" x="7435850" y="2498725"/>
          <p14:tracePt t="28806" x="7469188" y="2498725"/>
          <p14:tracePt t="28814" x="7512050" y="2498725"/>
          <p14:tracePt t="28820" x="7546975" y="2506663"/>
          <p14:tracePt t="28830" x="7588250" y="2516188"/>
          <p14:tracePt t="28835" x="7613650" y="2516188"/>
          <p14:tracePt t="28841" x="7648575" y="2524125"/>
          <p14:tracePt t="28848" x="7666038" y="2524125"/>
          <p14:tracePt t="28855" x="7681913" y="2524125"/>
          <p14:tracePt t="28863" x="7699375" y="2532063"/>
          <p14:tracePt t="28870" x="7724775" y="2532063"/>
          <p14:tracePt t="28875" x="7732713" y="2532063"/>
          <p14:tracePt t="28882" x="7742238" y="2532063"/>
          <p14:tracePt t="28889" x="7750175" y="2532063"/>
          <p14:tracePt t="28904" x="7775575" y="2541588"/>
          <p14:tracePt t="28911" x="7783513" y="2549525"/>
          <p14:tracePt t="28918" x="7793038" y="2557463"/>
          <p14:tracePt t="28924" x="7810500" y="2557463"/>
          <p14:tracePt t="28931" x="7818438" y="2566988"/>
          <p14:tracePt t="28938" x="7835900" y="2566988"/>
          <p14:tracePt t="28947" x="7861300" y="2574925"/>
          <p14:tracePt t="28953" x="7886700" y="2582863"/>
          <p14:tracePt t="28959" x="7902575" y="2592388"/>
          <p14:tracePt t="28967" x="7927975" y="2600325"/>
          <p14:tracePt t="28972" x="7954963" y="2600325"/>
          <p14:tracePt t="28980" x="7962900" y="2608263"/>
          <p14:tracePt t="28987" x="7988300" y="2617788"/>
          <p14:tracePt t="28995" x="8005763" y="2617788"/>
          <p14:tracePt t="29002" x="8021638" y="2625725"/>
          <p14:tracePt t="29014" x="8031163" y="2625725"/>
          <p14:tracePt t="29021" x="8039100" y="2625725"/>
          <p14:tracePt t="29036" x="8039100" y="2633663"/>
          <p14:tracePt t="29042" x="8047038" y="2633663"/>
          <p14:tracePt t="29051" x="8056563" y="2633663"/>
          <p14:tracePt t="29056" x="8064500" y="2643188"/>
          <p14:tracePt t="29070" x="8074025" y="2651125"/>
          <p14:tracePt t="29085" x="8081963" y="2651125"/>
          <p14:tracePt t="29104" x="8089900" y="2660650"/>
          <p14:tracePt t="29113" x="8099425" y="2660650"/>
          <p14:tracePt t="29119" x="8099425" y="2668588"/>
          <p14:tracePt t="29125" x="8107363" y="2668588"/>
          <p14:tracePt t="29132" x="8115300" y="2668588"/>
          <p14:tracePt t="29140" x="8124825" y="2668588"/>
          <p14:tracePt t="29153" x="8132763" y="2668588"/>
          <p14:tracePt t="29161" x="8140700" y="2668588"/>
          <p14:tracePt t="29168" x="8150225" y="2676525"/>
          <p14:tracePt t="29174" x="8158163" y="2676525"/>
          <p14:tracePt t="29181" x="8166100" y="2676525"/>
          <p14:tracePt t="29196" x="8183563" y="2676525"/>
          <p14:tracePt t="29202" x="8191500" y="2676525"/>
          <p14:tracePt t="29209" x="8208963" y="2676525"/>
          <p14:tracePt t="29216" x="8226425" y="2676525"/>
          <p14:tracePt t="29222" x="8234363" y="2676525"/>
          <p14:tracePt t="29231" x="8251825" y="2676525"/>
          <p14:tracePt t="29237" x="8269288" y="2676525"/>
          <p14:tracePt t="29250" x="8277225" y="2676525"/>
          <p14:tracePt t="29257" x="8285163" y="2668588"/>
          <p14:tracePt t="29265" x="8294688" y="2668588"/>
          <p14:tracePt t="29271" x="8302625" y="2660650"/>
          <p14:tracePt t="29280" x="8310563" y="2660650"/>
          <p14:tracePt t="29291" x="8328025" y="2651125"/>
          <p14:tracePt t="29301" x="8335963" y="2651125"/>
          <p14:tracePt t="29305" x="8335963" y="2643188"/>
          <p14:tracePt t="29313" x="8345488" y="2643188"/>
          <p14:tracePt t="29320" x="8362950" y="2633663"/>
          <p14:tracePt t="29334" x="8370888" y="2633663"/>
          <p14:tracePt t="29341" x="8378825" y="2633663"/>
          <p14:tracePt t="29348" x="8378825" y="2625725"/>
          <p14:tracePt t="29354" x="8388350" y="2625725"/>
          <p14:tracePt t="29362" x="8396288" y="2617788"/>
          <p14:tracePt t="29369" x="8404225" y="2617788"/>
          <p14:tracePt t="29375" x="8404225" y="2608263"/>
          <p14:tracePt t="29389" x="8413750" y="2608263"/>
          <p14:tracePt t="29403" x="8421688" y="2608263"/>
          <p14:tracePt t="29409" x="8421688" y="2600325"/>
          <p14:tracePt t="29417" x="8421688" y="2592388"/>
          <p14:tracePt t="29431" x="8429625" y="2582863"/>
          <p14:tracePt t="29438" x="8429625" y="2574925"/>
          <p14:tracePt t="29453" x="8429625" y="2566988"/>
          <p14:tracePt t="29465" x="8429625" y="2557463"/>
          <p14:tracePt t="29473" x="8429625" y="2549525"/>
          <p14:tracePt t="29493" x="8429625" y="2541588"/>
          <p14:tracePt t="29502" x="8429625" y="2532063"/>
          <p14:tracePt t="29507" x="8429625" y="2524125"/>
          <p14:tracePt t="29514" x="8421688" y="2516188"/>
          <p14:tracePt t="29521" x="8413750" y="2506663"/>
          <p14:tracePt t="29530" x="8413750" y="2498725"/>
          <p14:tracePt t="29541" x="8396288" y="2498725"/>
          <p14:tracePt t="29549" x="8388350" y="2489200"/>
          <p14:tracePt t="29556" x="8388350" y="2481263"/>
          <p14:tracePt t="29563" x="8370888" y="2481263"/>
          <p14:tracePt t="29570" x="8370888" y="2473325"/>
          <p14:tracePt t="29576" x="8362950" y="2473325"/>
          <p14:tracePt t="29583" x="8362950" y="2463800"/>
          <p14:tracePt t="29590" x="8353425" y="2455863"/>
          <p14:tracePt t="29598" x="8335963" y="2455863"/>
          <p14:tracePt t="29612" x="8328025" y="2447925"/>
          <p14:tracePt t="29619" x="8320088" y="2447925"/>
          <p14:tracePt t="29632" x="8310563" y="2438400"/>
          <p14:tracePt t="29639" x="8302625" y="2438400"/>
          <p14:tracePt t="29648" x="8294688" y="2430463"/>
          <p14:tracePt t="29659" x="8285163" y="2422525"/>
          <p14:tracePt t="29667" x="8277225" y="2422525"/>
          <p14:tracePt t="29673" x="8277225" y="2413000"/>
          <p14:tracePt t="29688" x="8269288" y="2413000"/>
          <p14:tracePt t="29696" x="8259763" y="2413000"/>
          <p14:tracePt t="29703" x="8251825" y="2413000"/>
          <p14:tracePt t="29708" x="8251825" y="2405063"/>
          <p14:tracePt t="29714" x="8243888" y="2405063"/>
          <p14:tracePt t="29722" x="8234363" y="2397125"/>
          <p14:tracePt t="29736" x="8226425" y="2397125"/>
          <p14:tracePt t="29742" x="8218488" y="2397125"/>
          <p14:tracePt t="29751" x="8208963" y="2397125"/>
          <p14:tracePt t="29756" x="8201025" y="2397125"/>
          <p14:tracePt t="29764" x="8191500" y="2397125"/>
          <p14:tracePt t="29771" x="8183563" y="2397125"/>
          <p14:tracePt t="29785" x="8175625" y="2397125"/>
          <p14:tracePt t="29791" x="8166100" y="2397125"/>
          <p14:tracePt t="29805" x="8158163" y="2397125"/>
          <p14:tracePt t="29813" x="8150225" y="2397125"/>
          <p14:tracePt t="29819" x="8140700" y="2405063"/>
          <p14:tracePt t="29840" x="8132763" y="2413000"/>
          <p14:tracePt t="29849" x="8124825" y="2422525"/>
          <p14:tracePt t="29860" x="8115300" y="2430463"/>
          <p14:tracePt t="29869" x="8107363" y="2430463"/>
          <p14:tracePt t="29875" x="8099425" y="2438400"/>
          <p14:tracePt t="29888" x="8099425" y="2447925"/>
          <p14:tracePt t="29902" x="8089900" y="2447925"/>
          <p14:tracePt t="29904" x="8081963" y="2455863"/>
          <p14:tracePt t="29909" x="8074025" y="2473325"/>
          <p14:tracePt t="29931" x="8064500" y="2481263"/>
          <p14:tracePt t="29937" x="8056563" y="2489200"/>
          <p14:tracePt t="29951" x="8056563" y="2498725"/>
          <p14:tracePt t="29964" x="8047038" y="2498725"/>
          <p14:tracePt t="29971" x="8047038" y="2506663"/>
          <p14:tracePt t="29981" x="8039100" y="2516188"/>
          <p14:tracePt t="29992" x="8039100" y="2524125"/>
          <p14:tracePt t="30003" x="8039100" y="2532063"/>
          <p14:tracePt t="30029" x="8039100" y="2541588"/>
          <p14:tracePt t="30040" x="8039100" y="2549525"/>
          <p14:tracePt t="30063" x="8039100" y="2557463"/>
          <p14:tracePt t="30075" x="8039100" y="2566988"/>
          <p14:tracePt t="30089" x="8039100" y="2574925"/>
          <p14:tracePt t="30103" x="8039100" y="2582863"/>
          <p14:tracePt t="30112" x="8047038" y="2592388"/>
          <p14:tracePt t="30119" x="8047038" y="2600325"/>
          <p14:tracePt t="30138" x="8047038" y="2608263"/>
          <p14:tracePt t="30146" x="8056563" y="2617788"/>
          <p14:tracePt t="30158" x="8064500" y="2625725"/>
          <p14:tracePt t="30168" x="8064500" y="2633663"/>
          <p14:tracePt t="30181" x="8064500" y="2643188"/>
          <p14:tracePt t="30187" x="8074025" y="2643188"/>
          <p14:tracePt t="30193" x="8081963" y="2651125"/>
          <p14:tracePt t="30200" x="8081963" y="2660650"/>
          <p14:tracePt t="30207" x="8089900" y="2660650"/>
          <p14:tracePt t="30215" x="8089900" y="2668588"/>
          <p14:tracePt t="30230" x="8089900" y="2676525"/>
          <p14:tracePt t="30234" x="8099425" y="2686050"/>
          <p14:tracePt t="30249" x="8107363" y="2686050"/>
          <p14:tracePt t="30270" x="8115300" y="2693988"/>
          <p14:tracePt t="30285" x="8124825" y="2701925"/>
          <p14:tracePt t="30301" x="8132763" y="2701925"/>
          <p14:tracePt t="30312" x="8132763" y="2711450"/>
          <p14:tracePt t="30324" x="8132763" y="2719388"/>
          <p14:tracePt t="30332" x="8140700" y="2719388"/>
          <p14:tracePt t="30349" x="8140700" y="2727325"/>
          <p14:tracePt t="30353" x="8150225" y="2727325"/>
          <p14:tracePt t="30450" x="8150225" y="2736850"/>
          <p14:tracePt t="31671" x="8140700" y="2736850"/>
          <p14:tracePt t="31682" x="8089900" y="2744788"/>
          <p14:tracePt t="31689" x="8031163" y="2752725"/>
          <p14:tracePt t="31694" x="7945438" y="2752725"/>
          <p14:tracePt t="31699" x="7843838" y="2770188"/>
          <p14:tracePt t="31705" x="7724775" y="2778125"/>
          <p14:tracePt t="31713" x="7613650" y="2805113"/>
          <p14:tracePt t="31720" x="7512050" y="2813050"/>
          <p14:tracePt t="31728" x="7410450" y="2820988"/>
          <p14:tracePt t="31734" x="7324725" y="2830513"/>
          <p14:tracePt t="31740" x="7258050" y="2830513"/>
          <p14:tracePt t="31747" x="7205663" y="2830513"/>
          <p14:tracePt t="31754" x="7154863" y="2830513"/>
          <p14:tracePt t="31762" x="7104063" y="2830513"/>
          <p14:tracePt t="31768" x="7045325" y="2830513"/>
          <p14:tracePt t="31774" x="7002463" y="2820988"/>
          <p14:tracePt t="31781" x="6943725" y="2813050"/>
          <p14:tracePt t="31788" x="6865938" y="2795588"/>
          <p14:tracePt t="31796" x="6799263" y="2778125"/>
          <p14:tracePt t="31802" x="6721475" y="2770188"/>
          <p14:tracePt t="31809" x="6645275" y="2762250"/>
          <p14:tracePt t="31816" x="6594475" y="2762250"/>
          <p14:tracePt t="31823" x="6535738" y="2762250"/>
          <p14:tracePt t="31831" x="6510338" y="2762250"/>
          <p14:tracePt t="31837" x="6475413" y="2770188"/>
          <p14:tracePt t="31844" x="6450013" y="2778125"/>
          <p14:tracePt t="31851" x="6416675" y="2787650"/>
          <p14:tracePt t="31857" x="6391275" y="2795588"/>
          <p14:tracePt t="31864" x="6348413" y="2813050"/>
          <p14:tracePt t="31872" x="6305550" y="2820988"/>
          <p14:tracePt t="31881" x="6272213" y="2838450"/>
          <p14:tracePt t="31886" x="6237288" y="2846388"/>
          <p14:tracePt t="31892" x="6203950" y="2855913"/>
          <p14:tracePt t="31901" x="6169025" y="2863850"/>
          <p14:tracePt t="31907" x="6143625" y="2863850"/>
          <p14:tracePt t="31913" x="6110288" y="2871788"/>
          <p14:tracePt t="31920" x="6076950" y="2881313"/>
          <p14:tracePt t="31929" x="6049963" y="2889250"/>
          <p14:tracePt t="31934" x="6024563" y="2897188"/>
          <p14:tracePt t="31941" x="6008688" y="2906713"/>
          <p14:tracePt t="31948" x="5983288" y="2914650"/>
          <p14:tracePt t="31955" x="5948363" y="2922588"/>
          <p14:tracePt t="31963" x="5905500" y="2932113"/>
          <p14:tracePt t="31968" x="5846763" y="2932113"/>
          <p14:tracePt t="31975" x="5761038" y="2949575"/>
          <p14:tracePt t="31983" x="5668963" y="2949575"/>
          <p14:tracePt t="31989" x="5600700" y="2957513"/>
          <p14:tracePt t="31997" x="5514975" y="2982913"/>
          <p14:tracePt t="32004" x="5421313" y="2990850"/>
          <p14:tracePt t="32012" x="5337175" y="3016250"/>
          <p14:tracePt t="32018" x="5235575" y="3025775"/>
          <p14:tracePt t="32023" x="5132388" y="3051175"/>
          <p14:tracePt t="32031" x="5030788" y="3076575"/>
          <p14:tracePt t="32038" x="4946650" y="3094038"/>
          <p14:tracePt t="32048" x="4860925" y="3101975"/>
          <p14:tracePt t="32052" x="4767263" y="3135313"/>
          <p14:tracePt t="32058" x="4699000" y="3152775"/>
          <p14:tracePt t="32066" x="4605338" y="3170238"/>
          <p14:tracePt t="32073" x="4538663" y="3178175"/>
          <p14:tracePt t="32081" x="4478338" y="3195638"/>
          <p14:tracePt t="32086" x="4419600" y="3195638"/>
          <p14:tracePt t="32094" x="4368800" y="3203575"/>
          <p14:tracePt t="32101" x="4351338" y="3203575"/>
          <p14:tracePt t="32107" x="4316413" y="3203575"/>
          <p14:tracePt t="32116" x="4291013" y="3211513"/>
          <p14:tracePt t="32122" x="4275138" y="3211513"/>
          <p14:tracePt t="32131" x="4257675" y="3211513"/>
          <p14:tracePt t="32135" x="4240213" y="3211513"/>
          <p14:tracePt t="32142" x="4232275" y="3211513"/>
          <p14:tracePt t="32151" x="4214813" y="3211513"/>
          <p14:tracePt t="32156" x="4206875" y="3211513"/>
          <p14:tracePt t="32163" x="4197350" y="3211513"/>
          <p14:tracePt t="32170" x="4189413" y="3211513"/>
          <p14:tracePt t="32178" x="4189413" y="3221038"/>
          <p14:tracePt t="32185" x="4181475" y="3221038"/>
          <p14:tracePt t="34397" x="4206875" y="3221038"/>
          <p14:tracePt t="34404" x="4224338" y="3211513"/>
          <p14:tracePt t="34412" x="4240213" y="3203575"/>
          <p14:tracePt t="34418" x="4265613" y="3195638"/>
          <p14:tracePt t="34424" x="4275138" y="3186113"/>
          <p14:tracePt t="34435" x="4291013" y="3186113"/>
          <p14:tracePt t="34445" x="4308475" y="3178175"/>
          <p14:tracePt t="34467" x="4316413" y="3178175"/>
          <p14:tracePt t="34473" x="4325938" y="3178175"/>
          <p14:tracePt t="34488" x="4333875" y="3178175"/>
          <p14:tracePt t="34496" x="4341813" y="3178175"/>
          <p14:tracePt t="34516" x="4351338" y="3178175"/>
          <p14:tracePt t="34522" x="4359275" y="3178175"/>
          <p14:tracePt t="34533" x="4368800" y="3178175"/>
          <p14:tracePt t="34536" x="4376738" y="3178175"/>
          <p14:tracePt t="34548" x="4384675" y="3178175"/>
          <p14:tracePt t="34552" x="4394200" y="3178175"/>
          <p14:tracePt t="34560" x="4402138" y="3178175"/>
          <p14:tracePt t="34567" x="4410075" y="3178175"/>
          <p14:tracePt t="34580" x="4427538" y="3178175"/>
          <p14:tracePt t="34594" x="4435475" y="3178175"/>
          <p14:tracePt t="34602" x="4435475" y="3170238"/>
          <p14:tracePt t="34607" x="4445000" y="3170238"/>
          <p14:tracePt t="34616" x="4452938" y="3170238"/>
          <p14:tracePt t="34621" x="4460875" y="3170238"/>
          <p14:tracePt t="34636" x="4460875" y="3160713"/>
          <p14:tracePt t="34643" x="4470400" y="3160713"/>
          <p14:tracePt t="34650" x="4478338" y="3160713"/>
          <p14:tracePt t="34684" x="4486275" y="3160713"/>
          <p14:tracePt t="34704" x="4495800" y="3160713"/>
          <p14:tracePt t="34712" x="4495800" y="3152775"/>
          <p14:tracePt t="34718" x="4503738" y="3152775"/>
          <p14:tracePt t="34725" x="4503738" y="3144838"/>
          <p14:tracePt t="34739" x="4503738" y="3135313"/>
          <p14:tracePt t="34749" x="4513263" y="3135313"/>
          <p14:tracePt t="34762" x="4513263" y="3127375"/>
          <p14:tracePt t="34768" x="4521200" y="3127375"/>
          <p14:tracePt t="34773" x="4521200" y="3119438"/>
          <p14:tracePt t="34788" x="4521200" y="3109913"/>
          <p14:tracePt t="34796" x="4521200" y="3101975"/>
          <p14:tracePt t="34802" x="4521200" y="3094038"/>
          <p14:tracePt t="34816" x="4529138" y="3094038"/>
          <p14:tracePt t="34831" x="4538663" y="3084513"/>
          <p14:tracePt t="34836" x="4538663" y="3076575"/>
          <p14:tracePt t="34845" x="4546600" y="3076575"/>
          <p14:tracePt t="34851" x="4546600" y="3067050"/>
          <p14:tracePt t="34856" x="4546600" y="3051175"/>
          <p14:tracePt t="34870" x="4546600" y="3041650"/>
          <p14:tracePt t="34881" x="4554538" y="3033713"/>
          <p14:tracePt t="34885" x="4554538" y="3025775"/>
          <p14:tracePt t="34891" x="4564063" y="3016250"/>
          <p14:tracePt t="34902" x="4564063" y="3008313"/>
          <p14:tracePt t="34913" x="4564063" y="2990850"/>
          <p14:tracePt t="34919" x="4564063" y="2982913"/>
          <p14:tracePt t="34934" x="4564063" y="2974975"/>
          <p14:tracePt t="34940" x="4564063" y="2957513"/>
          <p14:tracePt t="34954" x="4564063" y="2949575"/>
          <p14:tracePt t="34963" x="4564063" y="2940050"/>
          <p14:tracePt t="34969" x="4564063" y="2932113"/>
          <p14:tracePt t="34974" x="4564063" y="2914650"/>
          <p14:tracePt t="34983" x="4564063" y="2897188"/>
          <p14:tracePt t="34989" x="4564063" y="2881313"/>
          <p14:tracePt t="34996" x="4564063" y="2863850"/>
          <p14:tracePt t="35002" x="4564063" y="2855913"/>
          <p14:tracePt t="35011" x="4564063" y="2838450"/>
          <p14:tracePt t="35018" x="4564063" y="2820988"/>
          <p14:tracePt t="35030" x="4564063" y="2805113"/>
          <p14:tracePt t="35037" x="4564063" y="2787650"/>
          <p14:tracePt t="35048" x="4554538" y="2787650"/>
          <p14:tracePt t="35052" x="4546600" y="2770188"/>
          <p14:tracePt t="35058" x="4546600" y="2762250"/>
          <p14:tracePt t="35066" x="4546600" y="2752725"/>
          <p14:tracePt t="35072" x="4538663" y="2736850"/>
          <p14:tracePt t="35081" x="4529138" y="2727325"/>
          <p14:tracePt t="35085" x="4521200" y="2711450"/>
          <p14:tracePt t="35094" x="4513263" y="2701925"/>
          <p14:tracePt t="35101" x="4503738" y="2693988"/>
          <p14:tracePt t="35106" x="4495800" y="2676525"/>
          <p14:tracePt t="35113" x="4486275" y="2668588"/>
          <p14:tracePt t="35120" x="4478338" y="2651125"/>
          <p14:tracePt t="35130" x="4470400" y="2651125"/>
          <p14:tracePt t="35135" x="4460875" y="2643188"/>
          <p14:tracePt t="35141" x="4452938" y="2633663"/>
          <p14:tracePt t="35149" x="4445000" y="2633663"/>
          <p14:tracePt t="35154" x="4435475" y="2625725"/>
          <p14:tracePt t="35162" x="4427538" y="2617788"/>
          <p14:tracePt t="35169" x="4427538" y="2608263"/>
          <p14:tracePt t="35177" x="4410075" y="2608263"/>
          <p14:tracePt t="35183" x="4402138" y="2608263"/>
          <p14:tracePt t="35189" x="4384675" y="2608263"/>
          <p14:tracePt t="35199" x="4376738" y="2600325"/>
          <p14:tracePt t="35203" x="4368800" y="2600325"/>
          <p14:tracePt t="35212" x="4351338" y="2592388"/>
          <p14:tracePt t="35218" x="4325938" y="2592388"/>
          <p14:tracePt t="35224" x="4316413" y="2592388"/>
          <p14:tracePt t="35231" x="4300538" y="2592388"/>
          <p14:tracePt t="35238" x="4291013" y="2592388"/>
          <p14:tracePt t="35248" x="4275138" y="2592388"/>
          <p14:tracePt t="35252" x="4249738" y="2592388"/>
          <p14:tracePt t="35265" x="4232275" y="2592388"/>
          <p14:tracePt t="35267" x="4197350" y="2592388"/>
          <p14:tracePt t="35272" x="4171950" y="2592388"/>
          <p14:tracePt t="35280" x="4156075" y="2592388"/>
          <p14:tracePt t="35286" x="4130675" y="2592388"/>
          <p14:tracePt t="35298" x="4105275" y="2592388"/>
          <p14:tracePt t="35301" x="4070350" y="2592388"/>
          <p14:tracePt t="35311" x="4052888" y="2600325"/>
          <p14:tracePt t="35314" x="4019550" y="2600325"/>
          <p14:tracePt t="35321" x="3986213" y="2600325"/>
          <p14:tracePt t="35332" x="3951288" y="2608263"/>
          <p14:tracePt t="35335" x="3935413" y="2617788"/>
          <p14:tracePt t="35345" x="3900488" y="2617788"/>
          <p14:tracePt t="35349" x="3875088" y="2625725"/>
          <p14:tracePt t="35356" x="3849688" y="2625725"/>
          <p14:tracePt t="35366" x="3824288" y="2625725"/>
          <p14:tracePt t="35370" x="3798888" y="2633663"/>
          <p14:tracePt t="35379" x="3763963" y="2633663"/>
          <p14:tracePt t="35383" x="3748088" y="2633663"/>
          <p14:tracePt t="35390" x="3722688" y="2633663"/>
          <p14:tracePt t="35401" x="3697288" y="2633663"/>
          <p14:tracePt t="35405" x="3679825" y="2633663"/>
          <p14:tracePt t="35412" x="3662363" y="2633663"/>
          <p14:tracePt t="35418" x="3646488" y="2633663"/>
          <p14:tracePt t="35427" x="3636963" y="2633663"/>
          <p14:tracePt t="35434" x="3629025" y="2633663"/>
          <p14:tracePt t="35440" x="3611563" y="2633663"/>
          <p14:tracePt t="35448" x="3603625" y="2633663"/>
          <p14:tracePt t="35453" x="3586163" y="2633663"/>
          <p14:tracePt t="35462" x="3578225" y="2643188"/>
          <p14:tracePt t="35467" x="3568700" y="2643188"/>
          <p14:tracePt t="35474" x="3560763" y="2643188"/>
          <p14:tracePt t="35488" x="3552825" y="2643188"/>
          <p14:tracePt t="35502" x="3543300" y="2643188"/>
          <p14:tracePt t="35510" x="3535363" y="2643188"/>
          <p14:tracePt t="35522" x="3535363" y="2651125"/>
          <p14:tracePt t="35536" x="3527425" y="2660650"/>
          <p14:tracePt t="35551" x="3517900" y="2660650"/>
          <p14:tracePt t="35557" x="3517900" y="2668588"/>
          <p14:tracePt t="35565" x="3509963" y="2676525"/>
          <p14:tracePt t="35581" x="3502025" y="2686050"/>
          <p14:tracePt t="35586" x="3502025" y="2693988"/>
          <p14:tracePt t="35593" x="3502025" y="2701925"/>
          <p14:tracePt t="35600" x="3492500" y="2719388"/>
          <p14:tracePt t="35605" x="3492500" y="2736850"/>
          <p14:tracePt t="35619" x="3492500" y="2752725"/>
          <p14:tracePt t="35629" x="3492500" y="2770188"/>
          <p14:tracePt t="35640" x="3492500" y="2787650"/>
          <p14:tracePt t="35649" x="3492500" y="2795588"/>
          <p14:tracePt t="35654" x="3492500" y="2805113"/>
          <p14:tracePt t="35662" x="3492500" y="2813050"/>
          <p14:tracePt t="35668" x="3492500" y="2820988"/>
          <p14:tracePt t="35675" x="3492500" y="2830513"/>
          <p14:tracePt t="35684" x="3502025" y="2838450"/>
          <p14:tracePt t="35689" x="3502025" y="2846388"/>
          <p14:tracePt t="35696" x="3509963" y="2846388"/>
          <p14:tracePt t="35703" x="3509963" y="2863850"/>
          <p14:tracePt t="35717" x="3509963" y="2871788"/>
          <p14:tracePt t="35724" x="3517900" y="2889250"/>
          <p14:tracePt t="35733" x="3527425" y="2889250"/>
          <p14:tracePt t="35737" x="3527425" y="2897188"/>
          <p14:tracePt t="35745" x="3527425" y="2906713"/>
          <p14:tracePt t="35752" x="3535363" y="2914650"/>
          <p14:tracePt t="35766" x="3543300" y="2922588"/>
          <p14:tracePt t="35780" x="3543300" y="2932113"/>
          <p14:tracePt t="35786" x="3552825" y="2932113"/>
          <p14:tracePt t="35795" x="3552825" y="2949575"/>
          <p14:tracePt t="35801" x="3552825" y="2957513"/>
          <p14:tracePt t="35816" x="3560763" y="2974975"/>
          <p14:tracePt t="35820" x="3560763" y="2982913"/>
          <p14:tracePt t="35829" x="3568700" y="2982913"/>
          <p14:tracePt t="35834" x="3578225" y="2990850"/>
          <p14:tracePt t="35841" x="3578225" y="3008313"/>
          <p14:tracePt t="35855" x="3586163" y="3016250"/>
          <p14:tracePt t="35863" x="3586163" y="3025775"/>
          <p14:tracePt t="35869" x="3594100" y="3025775"/>
          <p14:tracePt t="35886" x="3594100" y="3033713"/>
          <p14:tracePt t="35890" x="3603625" y="3051175"/>
          <p14:tracePt t="35899" x="3611563" y="3051175"/>
          <p14:tracePt t="35903" x="3619500" y="3059113"/>
          <p14:tracePt t="35912" x="3619500" y="3076575"/>
          <p14:tracePt t="35918" x="3629025" y="3076575"/>
          <p14:tracePt t="35924" x="3629025" y="3084513"/>
          <p14:tracePt t="35932" x="3636963" y="3094038"/>
          <p14:tracePt t="35939" x="3646488" y="3094038"/>
          <p14:tracePt t="35946" x="3646488" y="3101975"/>
          <p14:tracePt t="35952" x="3654425" y="3101975"/>
          <p14:tracePt t="35961" x="3671888" y="3109913"/>
          <p14:tracePt t="35968" x="3671888" y="3119438"/>
          <p14:tracePt t="35973" x="3679825" y="3119438"/>
          <p14:tracePt t="35981" x="3687763" y="3127375"/>
          <p14:tracePt t="35987" x="3697288" y="3135313"/>
          <p14:tracePt t="35996" x="3705225" y="3144838"/>
          <p14:tracePt t="36001" x="3713163" y="3144838"/>
          <p14:tracePt t="36008" x="3722688" y="3144838"/>
          <p14:tracePt t="36017" x="3738563" y="3152775"/>
          <p14:tracePt t="36021" x="3748088" y="3160713"/>
          <p14:tracePt t="36030" x="3756025" y="3170238"/>
          <p14:tracePt t="36035" x="3773488" y="3178175"/>
          <p14:tracePt t="36044" x="3781425" y="3178175"/>
          <p14:tracePt t="36051" x="3790950" y="3178175"/>
          <p14:tracePt t="36056" x="3806825" y="3186113"/>
          <p14:tracePt t="36065" x="3816350" y="3186113"/>
          <p14:tracePt t="36070" x="3824288" y="3186113"/>
          <p14:tracePt t="36081" x="3849688" y="3186113"/>
          <p14:tracePt t="36085" x="3867150" y="3195638"/>
          <p14:tracePt t="36091" x="3875088" y="3195638"/>
          <p14:tracePt t="36099" x="3892550" y="3195638"/>
          <p14:tracePt t="36105" x="3900488" y="3195638"/>
          <p14:tracePt t="36113" x="3917950" y="3195638"/>
          <p14:tracePt t="36119" x="3935413" y="3195638"/>
          <p14:tracePt t="36127" x="3951288" y="3203575"/>
          <p14:tracePt t="36134" x="3976688" y="3203575"/>
          <p14:tracePt t="36140" x="4002088" y="3203575"/>
          <p14:tracePt t="36146" x="4011613" y="3203575"/>
          <p14:tracePt t="36153" x="4037013" y="3203575"/>
          <p14:tracePt t="36162" x="4044950" y="3203575"/>
          <p14:tracePt t="36168" x="4070350" y="3203575"/>
          <p14:tracePt t="36174" x="4087813" y="3203575"/>
          <p14:tracePt t="36183" x="4095750" y="3203575"/>
          <p14:tracePt t="36188" x="4121150" y="3203575"/>
          <p14:tracePt t="36196" x="4138613" y="3203575"/>
          <p14:tracePt t="36202" x="4146550" y="3203575"/>
          <p14:tracePt t="36211" x="4156075" y="3203575"/>
          <p14:tracePt t="36218" x="4164013" y="3203575"/>
          <p14:tracePt t="36222" x="4171950" y="3203575"/>
          <p14:tracePt t="36230" x="4189413" y="3203575"/>
          <p14:tracePt t="36245" x="4206875" y="3203575"/>
          <p14:tracePt t="36251" x="4214813" y="3203575"/>
          <p14:tracePt t="36266" x="4232275" y="3203575"/>
          <p14:tracePt t="36272" x="4240213" y="3203575"/>
          <p14:tracePt t="36285" x="4257675" y="3203575"/>
          <p14:tracePt t="36293" x="4265613" y="3203575"/>
          <p14:tracePt t="36306" x="4283075" y="3203575"/>
          <p14:tracePt t="36320" x="4291013" y="3203575"/>
          <p14:tracePt t="36329" x="4308475" y="3203575"/>
          <p14:tracePt t="36340" x="4325938" y="3203575"/>
          <p14:tracePt t="36349" x="4333875" y="3203575"/>
          <p14:tracePt t="36362" x="4351338" y="3203575"/>
          <p14:tracePt t="36368" x="4359275" y="3203575"/>
          <p14:tracePt t="36383" x="4376738" y="3203575"/>
          <p14:tracePt t="36389" x="4384675" y="3203575"/>
          <p14:tracePt t="36399" x="4394200" y="3203575"/>
          <p14:tracePt t="36403" x="4410075" y="3203575"/>
          <p14:tracePt t="36412" x="4419600" y="3203575"/>
          <p14:tracePt t="36419" x="4435475" y="3203575"/>
          <p14:tracePt t="36423" x="4445000" y="3203575"/>
          <p14:tracePt t="36434" x="4452938" y="3203575"/>
          <p14:tracePt t="36438" x="4470400" y="3203575"/>
          <p14:tracePt t="36451" x="4486275" y="3203575"/>
          <p14:tracePt t="36460" x="4495800" y="3195638"/>
          <p14:tracePt t="36466" x="4503738" y="3195638"/>
          <p14:tracePt t="36472" x="4513263" y="3186113"/>
          <p14:tracePt t="36481" x="4521200" y="3186113"/>
          <p14:tracePt t="36498" x="4529138" y="3178175"/>
          <p14:tracePt t="36501" x="4538663" y="3178175"/>
          <p14:tracePt t="36520" x="4546600" y="3178175"/>
          <p14:tracePt t="36529" x="4554538" y="3170238"/>
          <p14:tracePt t="36536" x="4564063" y="3170238"/>
          <p14:tracePt t="36542" x="4564063" y="3160713"/>
          <p14:tracePt t="36551" x="4572000" y="3160713"/>
          <p14:tracePt t="36563" x="4579938" y="3152775"/>
          <p14:tracePt t="36570" x="4579938" y="3144838"/>
          <p14:tracePt t="36578" x="4579938" y="3135313"/>
          <p14:tracePt t="36584" x="4589463" y="3135313"/>
          <p14:tracePt t="36590" x="4589463" y="3127375"/>
          <p14:tracePt t="36599" x="4597400" y="3127375"/>
          <p14:tracePt t="36604" x="4597400" y="3119438"/>
          <p14:tracePt t="36611" x="4605338" y="3109913"/>
          <p14:tracePt t="36619" x="4605338" y="3101975"/>
          <p14:tracePt t="36625" x="4605338" y="3094038"/>
          <p14:tracePt t="36639" x="4605338" y="3076575"/>
          <p14:tracePt t="36646" x="4605338" y="3067050"/>
          <p14:tracePt t="36661" x="4605338" y="3051175"/>
          <p14:tracePt t="36668" x="4605338" y="3041650"/>
          <p14:tracePt t="36673" x="4605338" y="3033713"/>
          <p14:tracePt t="36683" x="4605338" y="3016250"/>
          <p14:tracePt t="36695" x="4605338" y="3008313"/>
          <p14:tracePt t="36702" x="4605338" y="3000375"/>
          <p14:tracePt t="36709" x="4605338" y="2990850"/>
          <p14:tracePt t="36716" x="4605338" y="2982913"/>
          <p14:tracePt t="36722" x="4605338" y="2974975"/>
          <p14:tracePt t="36736" x="4605338" y="2957513"/>
          <p14:tracePt t="36745" x="4605338" y="2949575"/>
          <p14:tracePt t="36756" x="4605338" y="2940050"/>
          <p14:tracePt t="36770" x="4605338" y="2922588"/>
          <p14:tracePt t="36779" x="4605338" y="2914650"/>
          <p14:tracePt t="36792" x="4605338" y="2906713"/>
          <p14:tracePt t="36800" x="4597400" y="2897188"/>
          <p14:tracePt t="36805" x="4597400" y="2889250"/>
          <p14:tracePt t="36813" x="4589463" y="2881313"/>
          <p14:tracePt t="36819" x="4589463" y="2871788"/>
          <p14:tracePt t="36828" x="4589463" y="2863850"/>
          <p14:tracePt t="36840" x="4579938" y="2846388"/>
          <p14:tracePt t="36854" x="4572000" y="2838450"/>
          <p14:tracePt t="36862" x="4564063" y="2830513"/>
          <p14:tracePt t="36868" x="4564063" y="2820988"/>
          <p14:tracePt t="36875" x="4554538" y="2813050"/>
          <p14:tracePt t="36883" x="4546600" y="2805113"/>
          <p14:tracePt t="36898" x="4538663" y="2787650"/>
          <p14:tracePt t="36903" x="4529138" y="2778125"/>
          <p14:tracePt t="36911" x="4521200" y="2770188"/>
          <p14:tracePt t="36918" x="4513263" y="2762250"/>
          <p14:tracePt t="36923" x="4513263" y="2752725"/>
          <p14:tracePt t="36932" x="4495800" y="2744788"/>
          <p14:tracePt t="36938" x="4486275" y="2744788"/>
          <p14:tracePt t="36945" x="4478338" y="2727325"/>
          <p14:tracePt t="36951" x="4478338" y="2719388"/>
          <p14:tracePt t="36959" x="4460875" y="2719388"/>
          <p14:tracePt t="36966" x="4452938" y="2711450"/>
          <p14:tracePt t="36971" x="4452938" y="2701925"/>
          <p14:tracePt t="36980" x="4435475" y="2693988"/>
          <p14:tracePt t="36986" x="4427538" y="2693988"/>
          <p14:tracePt t="36994" x="4402138" y="2676525"/>
          <p14:tracePt t="37000" x="4384675" y="2668588"/>
          <p14:tracePt t="37006" x="4376738" y="2660650"/>
          <p14:tracePt t="37016" x="4368800" y="2651125"/>
          <p14:tracePt t="37020" x="4351338" y="2651125"/>
          <p14:tracePt t="37029" x="4341813" y="2651125"/>
          <p14:tracePt t="37034" x="4325938" y="2643188"/>
          <p14:tracePt t="37040" x="4308475" y="2643188"/>
          <p14:tracePt t="37049" x="4300538" y="2643188"/>
          <p14:tracePt t="37055" x="4283075" y="2643188"/>
          <p14:tracePt t="37062" x="4265613" y="2643188"/>
          <p14:tracePt t="37069" x="4257675" y="2643188"/>
          <p14:tracePt t="37077" x="4249738" y="2643188"/>
          <p14:tracePt t="37084" x="4232275" y="2643188"/>
          <p14:tracePt t="37089" x="4214813" y="2643188"/>
          <p14:tracePt t="37096" x="4206875" y="2643188"/>
          <p14:tracePt t="37103" x="4197350" y="2633663"/>
          <p14:tracePt t="37112" x="4181475" y="2633663"/>
          <p14:tracePt t="37118" x="4171950" y="2633663"/>
          <p14:tracePt t="37124" x="4156075" y="2633663"/>
          <p14:tracePt t="37133" x="4130675" y="2633663"/>
          <p14:tracePt t="37139" x="4121150" y="2633663"/>
          <p14:tracePt t="37147" x="4105275" y="2633663"/>
          <p14:tracePt t="37152" x="4087813" y="2633663"/>
          <p14:tracePt t="37161" x="4079875" y="2633663"/>
          <p14:tracePt t="37167" x="4062413" y="2633663"/>
          <p14:tracePt t="37172" x="4052888" y="2633663"/>
          <p14:tracePt t="37183" x="4037013" y="2633663"/>
          <p14:tracePt t="37186" x="4019550" y="2633663"/>
          <p14:tracePt t="37195" x="4011613" y="2633663"/>
          <p14:tracePt t="37201" x="3994150" y="2643188"/>
          <p14:tracePt t="37207" x="3976688" y="2643188"/>
          <p14:tracePt t="37216" x="3960813" y="2643188"/>
          <p14:tracePt t="37221" x="3943350" y="2643188"/>
          <p14:tracePt t="37229" x="3925888" y="2643188"/>
          <p14:tracePt t="37236" x="3908425" y="2651125"/>
          <p14:tracePt t="37243" x="3892550" y="2651125"/>
          <p14:tracePt t="37250" x="3875088" y="2660650"/>
          <p14:tracePt t="37256" x="3867150" y="2660650"/>
          <p14:tracePt t="37264" x="3849688" y="2668588"/>
          <p14:tracePt t="37270" x="3824288" y="2676525"/>
          <p14:tracePt t="37279" x="3806825" y="2686050"/>
          <p14:tracePt t="37285" x="3781425" y="2701925"/>
          <p14:tracePt t="37293" x="3763963" y="2711450"/>
          <p14:tracePt t="37298" x="3748088" y="2711450"/>
          <p14:tracePt t="37312" x="3738563" y="2719388"/>
          <p14:tracePt t="37319" x="3730625" y="2719388"/>
          <p14:tracePt t="37333" x="3730625" y="2727325"/>
          <p14:tracePt t="37339" x="3722688" y="2727325"/>
          <p14:tracePt t="37348" x="3713163" y="2736850"/>
          <p14:tracePt t="37362" x="3705225" y="2736850"/>
          <p14:tracePt t="37368" x="3705225" y="2744788"/>
          <p14:tracePt t="37373" x="3697288" y="2752725"/>
          <p14:tracePt t="37381" x="3687763" y="2752725"/>
          <p14:tracePt t="37388" x="3687763" y="2762250"/>
          <p14:tracePt t="37395" x="3679825" y="2770188"/>
          <p14:tracePt t="37402" x="3671888" y="2778125"/>
          <p14:tracePt t="37410" x="3662363" y="2795588"/>
          <p14:tracePt t="37416" x="3654425" y="2813050"/>
          <p14:tracePt t="37422" x="3646488" y="2838450"/>
          <p14:tracePt t="37438" x="3636963" y="2846388"/>
          <p14:tracePt t="37445" x="3629025" y="2855913"/>
          <p14:tracePt t="37457" x="3619500" y="2863850"/>
          <p14:tracePt t="37470" x="3619500" y="2871788"/>
          <p14:tracePt t="37479" x="3619500" y="2881313"/>
          <p14:tracePt t="37493" x="3619500" y="2889250"/>
          <p14:tracePt t="37501" x="3619500" y="2897188"/>
          <p14:tracePt t="37520" x="3619500" y="2906713"/>
          <p14:tracePt t="37529" x="3619500" y="2914650"/>
          <p14:tracePt t="37540" x="3619500" y="2922588"/>
          <p14:tracePt t="37576" x="3619500" y="2932113"/>
          <p14:tracePt t="37583" x="3619500" y="2940050"/>
          <p14:tracePt t="37589" x="3629025" y="2940050"/>
          <p14:tracePt t="37599" x="3629025" y="2949575"/>
          <p14:tracePt t="37602" x="3636963" y="2949575"/>
          <p14:tracePt t="37611" x="3636963" y="2965450"/>
          <p14:tracePt t="37623" x="3646488" y="2974975"/>
          <p14:tracePt t="37632" x="3654425" y="2990850"/>
          <p14:tracePt t="37645" x="3662363" y="3000375"/>
          <p14:tracePt t="37653" x="3662363" y="3008313"/>
          <p14:tracePt t="37660" x="3671888" y="3016250"/>
          <p14:tracePt t="37666" x="3679825" y="3025775"/>
          <p14:tracePt t="37671" x="3679825" y="3041650"/>
          <p14:tracePt t="37680" x="3697288" y="3051175"/>
          <p14:tracePt t="37688" x="3713163" y="3076575"/>
          <p14:tracePt t="37694" x="3730625" y="3094038"/>
          <p14:tracePt t="37701" x="3738563" y="3101975"/>
          <p14:tracePt t="37706" x="3738563" y="3109913"/>
          <p14:tracePt t="37715" x="3748088" y="3127375"/>
          <p14:tracePt t="37721" x="3763963" y="3135313"/>
          <p14:tracePt t="37728" x="3773488" y="3144838"/>
          <p14:tracePt t="37734" x="3781425" y="3152775"/>
          <p14:tracePt t="37743" x="3790950" y="3160713"/>
          <p14:tracePt t="37750" x="3806825" y="3170238"/>
          <p14:tracePt t="37762" x="3816350" y="3178175"/>
          <p14:tracePt t="37769" x="3824288" y="3186113"/>
          <p14:tracePt t="37778" x="3832225" y="3186113"/>
          <p14:tracePt t="37784" x="3832225" y="3195638"/>
          <p14:tracePt t="37790" x="3841750" y="3195638"/>
          <p14:tracePt t="37799" x="3849688" y="3195638"/>
          <p14:tracePt t="37812" x="3867150" y="3195638"/>
          <p14:tracePt t="37818" x="3875088" y="3203575"/>
          <p14:tracePt t="37833" x="3883025" y="3203575"/>
          <p14:tracePt t="37838" x="3900488" y="3211513"/>
          <p14:tracePt t="37852" x="3925888" y="3211513"/>
          <p14:tracePt t="37861" x="3943350" y="3221038"/>
          <p14:tracePt t="37867" x="3968750" y="3221038"/>
          <p14:tracePt t="37872" x="3994150" y="3221038"/>
          <p14:tracePt t="37883" x="4011613" y="3221038"/>
          <p14:tracePt t="37887" x="4037013" y="3221038"/>
          <p14:tracePt t="37902" x="4062413" y="3221038"/>
          <p14:tracePt t="37908" x="4087813" y="3221038"/>
          <p14:tracePt t="37916" x="4105275" y="3221038"/>
          <p14:tracePt t="37921" x="4121150" y="3211513"/>
          <p14:tracePt t="37930" x="4138613" y="3211513"/>
          <p14:tracePt t="37935" x="4164013" y="3211513"/>
          <p14:tracePt t="37944" x="4171950" y="3203575"/>
          <p14:tracePt t="37950" x="4197350" y="3195638"/>
          <p14:tracePt t="37956" x="4224338" y="3195638"/>
          <p14:tracePt t="37963" x="4232275" y="3186113"/>
          <p14:tracePt t="37970" x="4249738" y="3178175"/>
          <p14:tracePt t="37978" x="4265613" y="3178175"/>
          <p14:tracePt t="37984" x="4275138" y="3178175"/>
          <p14:tracePt t="37993" x="4300538" y="3170238"/>
          <p14:tracePt t="37999" x="4325938" y="3160713"/>
          <p14:tracePt t="38004" x="4341813" y="3152775"/>
          <p14:tracePt t="38016" x="4351338" y="3152775"/>
          <p14:tracePt t="38021" x="4368800" y="3144838"/>
          <p14:tracePt t="38027" x="4384675" y="3135313"/>
          <p14:tracePt t="38034" x="4394200" y="3135313"/>
          <p14:tracePt t="38040" x="4419600" y="3127375"/>
          <p14:tracePt t="38047" x="4435475" y="3127375"/>
          <p14:tracePt t="38054" x="4435475" y="3119438"/>
          <p14:tracePt t="38062" x="4460875" y="3119438"/>
          <p14:tracePt t="38067" x="4470400" y="3119438"/>
          <p14:tracePt t="38074" x="4478338" y="3109913"/>
          <p14:tracePt t="38083" x="4495800" y="3101975"/>
          <p14:tracePt t="38088" x="4503738" y="3094038"/>
          <p14:tracePt t="38099" x="4513263" y="3084513"/>
          <p14:tracePt t="38103" x="4529138" y="3067050"/>
          <p14:tracePt t="38111" x="4538663" y="3059113"/>
          <p14:tracePt t="38117" x="4538663" y="3051175"/>
          <p14:tracePt t="38137" x="4546600" y="3041650"/>
          <p14:tracePt t="38150" x="4554538" y="3033713"/>
          <p14:tracePt t="38166" x="4564063" y="3025775"/>
          <p14:tracePt t="38172" x="4564063" y="3016250"/>
          <p14:tracePt t="38180" x="4572000" y="3008313"/>
          <p14:tracePt t="38184" x="4579938" y="3008313"/>
          <p14:tracePt t="38194" x="4579938" y="3000375"/>
          <p14:tracePt t="38201" x="4579938" y="2990850"/>
          <p14:tracePt t="38205" x="4589463" y="2982913"/>
          <p14:tracePt t="38215" x="4589463" y="2974975"/>
          <p14:tracePt t="38220" x="4597400" y="2965450"/>
          <p14:tracePt t="38228" x="4597400" y="2957513"/>
          <p14:tracePt t="38234" x="4597400" y="2949575"/>
          <p14:tracePt t="38240" x="4597400" y="2940050"/>
          <p14:tracePt t="38255" x="4597400" y="2922588"/>
          <p14:tracePt t="38262" x="4597400" y="2914650"/>
          <p14:tracePt t="38277" x="4597400" y="2906713"/>
          <p14:tracePt t="38284" x="4597400" y="2889250"/>
          <p14:tracePt t="38298" x="4589463" y="2863850"/>
          <p14:tracePt t="38302" x="4579938" y="2855913"/>
          <p14:tracePt t="38311" x="4579938" y="2838450"/>
          <p14:tracePt t="38317" x="4572000" y="2820988"/>
          <p14:tracePt t="38324" x="4572000" y="2813050"/>
          <p14:tracePt t="38332" x="4564063" y="2795588"/>
          <p14:tracePt t="38338" x="4546600" y="2778125"/>
          <p14:tracePt t="38346" x="4538663" y="2770188"/>
          <p14:tracePt t="38351" x="4538663" y="2762250"/>
          <p14:tracePt t="38361" x="4529138" y="2744788"/>
          <p14:tracePt t="38368" x="4521200" y="2736850"/>
          <p14:tracePt t="38373" x="4513263" y="2727325"/>
          <p14:tracePt t="38380" x="4495800" y="2711450"/>
          <p14:tracePt t="38388" x="4495800" y="2693988"/>
          <p14:tracePt t="38395" x="4486275" y="2693988"/>
          <p14:tracePt t="38400" x="4478338" y="2676525"/>
          <p14:tracePt t="38407" x="4460875" y="2668588"/>
          <p14:tracePt t="38420" x="4452938" y="2660650"/>
          <p14:tracePt t="38430" x="4435475" y="2643188"/>
          <p14:tracePt t="38436" x="4427538" y="2633663"/>
          <p14:tracePt t="38443" x="4419600" y="2633663"/>
          <p14:tracePt t="38451" x="4394200" y="2625725"/>
          <p14:tracePt t="38457" x="4384675" y="2625725"/>
          <p14:tracePt t="38463" x="4368800" y="2617788"/>
          <p14:tracePt t="38469" x="4351338" y="2608263"/>
          <p14:tracePt t="38481" x="4341813" y="2608263"/>
          <p14:tracePt t="38483" x="4316413" y="2600325"/>
          <p14:tracePt t="38490" x="4291013" y="2600325"/>
          <p14:tracePt t="38499" x="4275138" y="2600325"/>
          <p14:tracePt t="38504" x="4249738" y="2600325"/>
          <p14:tracePt t="38513" x="4240213" y="2600325"/>
          <p14:tracePt t="38518" x="4214813" y="2600325"/>
          <p14:tracePt t="38526" x="4189413" y="2600325"/>
          <p14:tracePt t="38533" x="4156075" y="2600325"/>
          <p14:tracePt t="38539" x="4138613" y="2600325"/>
          <p14:tracePt t="38545" x="4113213" y="2600325"/>
          <p14:tracePt t="38553" x="4095750" y="2600325"/>
          <p14:tracePt t="38562" x="4079875" y="2600325"/>
          <p14:tracePt t="38568" x="4052888" y="2608263"/>
          <p14:tracePt t="38573" x="4037013" y="2617788"/>
          <p14:tracePt t="38581" x="4027488" y="2617788"/>
          <p14:tracePt t="38587" x="4002088" y="2633663"/>
          <p14:tracePt t="38596" x="3986213" y="2643188"/>
          <p14:tracePt t="38602" x="3960813" y="2643188"/>
          <p14:tracePt t="38609" x="3951288" y="2651125"/>
          <p14:tracePt t="38615" x="3925888" y="2668588"/>
          <p14:tracePt t="38622" x="3908425" y="2686050"/>
          <p14:tracePt t="38631" x="3892550" y="2701925"/>
          <p14:tracePt t="38636" x="3883025" y="2711450"/>
          <p14:tracePt t="38646" x="3867150" y="2719388"/>
          <p14:tracePt t="38653" x="3849688" y="2736850"/>
          <p14:tracePt t="38656" x="3832225" y="2744788"/>
          <p14:tracePt t="38665" x="3824288" y="2762250"/>
          <p14:tracePt t="38671" x="3816350" y="2770188"/>
          <p14:tracePt t="38679" x="3798888" y="2787650"/>
          <p14:tracePt t="38684" x="3790950" y="2805113"/>
          <p14:tracePt t="38693" x="3773488" y="2820988"/>
          <p14:tracePt t="38699" x="3763963" y="2830513"/>
          <p14:tracePt t="38705" x="3756025" y="2846388"/>
          <p14:tracePt t="38713" x="3756025" y="2863850"/>
          <p14:tracePt t="38719" x="3748088" y="2871788"/>
          <p14:tracePt t="38727" x="3738563" y="2871788"/>
          <p14:tracePt t="38733" x="3738563" y="2881313"/>
          <p14:tracePt t="38740" x="3738563" y="2889250"/>
          <p14:tracePt t="38754" x="3730625" y="2889250"/>
          <p14:tracePt t="38762" x="3730625" y="2897188"/>
          <p14:tracePt t="38768" x="3730625" y="2914650"/>
          <p14:tracePt t="38782" x="3730625" y="2922588"/>
          <p14:tracePt t="38788" x="3730625" y="2932113"/>
          <p14:tracePt t="38798" x="3730625" y="2940050"/>
          <p14:tracePt t="38802" x="3730625" y="2949575"/>
          <p14:tracePt t="38812" x="3730625" y="2957513"/>
          <p14:tracePt t="38817" x="3730625" y="2965450"/>
          <p14:tracePt t="38822" x="3730625" y="2982913"/>
          <p14:tracePt t="38832" x="3738563" y="2990850"/>
          <p14:tracePt t="38837" x="3748088" y="3000375"/>
          <p14:tracePt t="38844" x="3756025" y="3016250"/>
          <p14:tracePt t="38851" x="3763963" y="3033713"/>
          <p14:tracePt t="38859" x="3773488" y="3041650"/>
          <p14:tracePt t="38865" x="3790950" y="3059113"/>
          <p14:tracePt t="38871" x="3806825" y="3067050"/>
          <p14:tracePt t="38879" x="3816350" y="3084513"/>
          <p14:tracePt t="38885" x="3824288" y="3101975"/>
          <p14:tracePt t="38901" x="3849688" y="3119438"/>
          <p14:tracePt t="38905" x="3867150" y="3127375"/>
          <p14:tracePt t="38913" x="3875088" y="3144838"/>
          <p14:tracePt t="38928" x="3883025" y="3144838"/>
          <p14:tracePt t="38934" x="3892550" y="3152775"/>
          <p14:tracePt t="38948" x="3900488" y="3160713"/>
          <p14:tracePt t="38962" x="3908425" y="3170238"/>
          <p14:tracePt t="38969" x="3917950" y="3170238"/>
          <p14:tracePt t="38983" x="3925888" y="3170238"/>
          <p14:tracePt t="38989" x="3935413" y="3170238"/>
          <p14:tracePt t="38998" x="3935413" y="3178175"/>
          <p14:tracePt t="39011" x="3943350" y="3186113"/>
          <p14:tracePt t="39025" x="3951288" y="3186113"/>
          <p14:tracePt t="39045" x="3960813" y="3186113"/>
          <p14:tracePt t="39408" x="4019550" y="3186113"/>
          <p14:tracePt t="39415" x="4121150" y="3186113"/>
          <p14:tracePt t="39423" x="4189413" y="3186113"/>
          <p14:tracePt t="39431" x="4265613" y="3186113"/>
          <p14:tracePt t="39436" x="4325938" y="3178175"/>
          <p14:tracePt t="39447" x="4368800" y="3178175"/>
          <p14:tracePt t="39449" x="4394200" y="3178175"/>
          <p14:tracePt t="39456" x="4419600" y="3178175"/>
          <p14:tracePt t="39462" x="4435475" y="3178175"/>
          <p14:tracePt t="39469" x="4445000" y="3178175"/>
          <p14:tracePt t="39479" x="4460875" y="3178175"/>
          <p14:tracePt t="39484" x="4478338" y="3178175"/>
          <p14:tracePt t="39490" x="4486275" y="3178175"/>
          <p14:tracePt t="39498" x="4495800" y="3178175"/>
          <p14:tracePt t="39504" x="4503738" y="3178175"/>
          <p14:tracePt t="39518" x="4513263" y="3178175"/>
          <p14:tracePt t="39527" x="4521200" y="3178175"/>
          <p14:tracePt t="39539" x="4538663" y="3178175"/>
          <p14:tracePt t="39547" x="4546600" y="3178175"/>
          <p14:tracePt t="39561" x="4554538" y="3178175"/>
          <p14:tracePt t="39568" x="4572000" y="3178175"/>
          <p14:tracePt t="39573" x="4579938" y="3178175"/>
          <p14:tracePt t="39581" x="4589463" y="3178175"/>
          <p14:tracePt t="39587" x="4605338" y="3178175"/>
          <p14:tracePt t="39595" x="4622800" y="3178175"/>
          <p14:tracePt t="39601" x="4648200" y="3178175"/>
          <p14:tracePt t="39611" x="4665663" y="3178175"/>
          <p14:tracePt t="39616" x="4683125" y="3178175"/>
          <p14:tracePt t="39621" x="4699000" y="3178175"/>
          <p14:tracePt t="39632" x="4708525" y="3170238"/>
          <p14:tracePt t="39635" x="4724400" y="3160713"/>
          <p14:tracePt t="39644" x="4749800" y="3152775"/>
          <p14:tracePt t="39655" x="4759325" y="3144838"/>
          <p14:tracePt t="39662" x="4767263" y="3144838"/>
          <p14:tracePt t="39670" x="4775200" y="3144838"/>
          <p14:tracePt t="39683" x="4784725" y="3135313"/>
          <p14:tracePt t="39690" x="4792663" y="3135313"/>
          <p14:tracePt t="39704" x="4802188" y="3127375"/>
          <p14:tracePt t="39712" x="4810125" y="3127375"/>
          <p14:tracePt t="39718" x="4818063" y="3119438"/>
          <p14:tracePt t="39727" x="4827588" y="3119438"/>
          <p14:tracePt t="39732" x="4835525" y="3119438"/>
          <p14:tracePt t="39739" x="4843463" y="3119438"/>
          <p14:tracePt t="39748" x="4852988" y="3119438"/>
          <p14:tracePt t="39752" x="4860925" y="3109913"/>
          <p14:tracePt t="39761" x="4868863" y="3109913"/>
          <p14:tracePt t="39768" x="4878388" y="3101975"/>
          <p14:tracePt t="39776" x="4886325" y="3101975"/>
          <p14:tracePt t="39788" x="4894263" y="3094038"/>
          <p14:tracePt t="39809" x="4903788" y="3094038"/>
          <p14:tracePt t="39822" x="4911725" y="3094038"/>
          <p14:tracePt t="40434" x="4903788" y="3094038"/>
          <p14:tracePt t="40443" x="4894263" y="3094038"/>
          <p14:tracePt t="40447" x="4894263" y="3101975"/>
          <p14:tracePt t="40469" x="4886325" y="3101975"/>
          <p14:tracePt t="40504" x="4886325" y="3109913"/>
          <p14:tracePt t="40732" x="4878388" y="3109913"/>
          <p14:tracePt t="40744" x="4886325" y="3109913"/>
          <p14:tracePt t="41613" x="4894263" y="3109913"/>
          <p14:tracePt t="41629" x="4903788" y="3109913"/>
          <p14:tracePt t="41635" x="4911725" y="3109913"/>
          <p14:tracePt t="41644" x="4919663" y="3109913"/>
          <p14:tracePt t="41653" x="4929188" y="3109913"/>
          <p14:tracePt t="41661" x="4946650" y="3109913"/>
          <p14:tracePt t="41676" x="4962525" y="3109913"/>
          <p14:tracePt t="41683" x="4972050" y="3101975"/>
          <p14:tracePt t="41688" x="4979988" y="3101975"/>
          <p14:tracePt t="41698" x="4997450" y="3101975"/>
          <p14:tracePt t="41702" x="5005388" y="3101975"/>
          <p14:tracePt t="41711" x="5013325" y="3101975"/>
          <p14:tracePt t="41716" x="5030788" y="3101975"/>
          <p14:tracePt t="41723" x="5038725" y="3101975"/>
          <p14:tracePt t="41731" x="5056188" y="3101975"/>
          <p14:tracePt t="41737" x="5073650" y="3101975"/>
          <p14:tracePt t="41745" x="5091113" y="3101975"/>
          <p14:tracePt t="41751" x="5116513" y="3101975"/>
          <p14:tracePt t="41761" x="5132388" y="3094038"/>
          <p14:tracePt t="41765" x="5149850" y="3094038"/>
          <p14:tracePt t="41774" x="5167313" y="3094038"/>
          <p14:tracePt t="41785" x="5175250" y="3094038"/>
          <p14:tracePt t="41794" x="5192713" y="3094038"/>
          <p14:tracePt t="41806" x="5200650" y="3094038"/>
          <p14:tracePt t="41814" x="5208588" y="3094038"/>
          <p14:tracePt t="41820" x="5218113" y="3094038"/>
          <p14:tracePt t="41828" x="5226050" y="3094038"/>
          <p14:tracePt t="41834" x="5235575" y="3094038"/>
          <p14:tracePt t="41849" x="5243513" y="3094038"/>
          <p14:tracePt t="41854" x="5260975" y="3094038"/>
          <p14:tracePt t="41868" x="5276850" y="3094038"/>
          <p14:tracePt t="41883" x="5294313" y="3094038"/>
          <p14:tracePt t="41889" x="5311775" y="3094038"/>
          <p14:tracePt t="41903" x="5327650" y="3094038"/>
          <p14:tracePt t="41911" x="5345113" y="3094038"/>
          <p14:tracePt t="41918" x="5370513" y="3094038"/>
          <p14:tracePt t="41925" x="5395913" y="3094038"/>
          <p14:tracePt t="41933" x="5413375" y="3094038"/>
          <p14:tracePt t="41938" x="5438775" y="3094038"/>
          <p14:tracePt t="41948" x="5464175" y="3094038"/>
          <p14:tracePt t="41952" x="5481638" y="3094038"/>
          <p14:tracePt t="41961" x="5507038" y="3094038"/>
          <p14:tracePt t="41966" x="5532438" y="3094038"/>
          <p14:tracePt t="41972" x="5557838" y="3094038"/>
          <p14:tracePt t="41982" x="5575300" y="3094038"/>
          <p14:tracePt t="41986" x="5600700" y="3094038"/>
          <p14:tracePt t="41994" x="5616575" y="3101975"/>
          <p14:tracePt t="42001" x="5634038" y="3101975"/>
          <p14:tracePt t="42010" x="5659438" y="3101975"/>
          <p14:tracePt t="42015" x="5676900" y="3109913"/>
          <p14:tracePt t="42021" x="5694363" y="3109913"/>
          <p14:tracePt t="42030" x="5710238" y="3109913"/>
          <p14:tracePt t="42035" x="5735638" y="3109913"/>
          <p14:tracePt t="42044" x="5745163" y="3109913"/>
          <p14:tracePt t="42050" x="5770563" y="3109913"/>
          <p14:tracePt t="42056" x="5795963" y="3109913"/>
          <p14:tracePt t="42062" x="5821363" y="3109913"/>
          <p14:tracePt t="42071" x="5854700" y="3109913"/>
          <p14:tracePt t="42079" x="5889625" y="3109913"/>
          <p14:tracePt t="42084" x="5922963" y="3109913"/>
          <p14:tracePt t="42092" x="5948363" y="3109913"/>
          <p14:tracePt t="42099" x="5973763" y="3109913"/>
          <p14:tracePt t="42104" x="5999163" y="3109913"/>
          <p14:tracePt t="42111" x="6024563" y="3109913"/>
          <p14:tracePt t="42118" x="6049963" y="3109913"/>
          <p14:tracePt t="42128" x="6067425" y="3109913"/>
          <p14:tracePt t="42133" x="6084888" y="3109913"/>
          <p14:tracePt t="42139" x="6110288" y="3109913"/>
          <p14:tracePt t="42148" x="6127750" y="3109913"/>
          <p14:tracePt t="42167" x="6178550" y="3109913"/>
          <p14:tracePt t="42174" x="6194425" y="3109913"/>
          <p14:tracePt t="42182" x="6221413" y="3109913"/>
          <p14:tracePt t="42188" x="6229350" y="3109913"/>
          <p14:tracePt t="42195" x="6254750" y="3109913"/>
          <p14:tracePt t="42201" x="6272213" y="3109913"/>
          <p14:tracePt t="42210" x="6280150" y="3109913"/>
          <p14:tracePt t="42216" x="6297613" y="3109913"/>
          <p14:tracePt t="42222" x="6305550" y="3109913"/>
          <p14:tracePt t="42231" x="6323013" y="3109913"/>
          <p14:tracePt t="42236" x="6338888" y="3109913"/>
          <p14:tracePt t="42244" x="6348413" y="3109913"/>
          <p14:tracePt t="42250" x="6373813" y="3109913"/>
          <p14:tracePt t="42259" x="6381750" y="3109913"/>
          <p14:tracePt t="42266" x="6399213" y="3109913"/>
          <p14:tracePt t="42270" x="6416675" y="3109913"/>
          <p14:tracePt t="42279" x="6424613" y="3109913"/>
          <p14:tracePt t="42284" x="6432550" y="3109913"/>
          <p14:tracePt t="42298" x="6450013" y="3109913"/>
          <p14:tracePt t="42300" x="6457950" y="3109913"/>
          <p14:tracePt t="42305" x="6475413" y="3109913"/>
          <p14:tracePt t="42314" x="6483350" y="3109913"/>
          <p14:tracePt t="42320" x="6492875" y="3101975"/>
          <p14:tracePt t="42327" x="6500813" y="3101975"/>
          <p14:tracePt t="42333" x="6510338" y="3101975"/>
          <p14:tracePt t="42341" x="6518275" y="3101975"/>
          <p14:tracePt t="42348" x="6526213" y="3101975"/>
          <p14:tracePt t="42367" x="6535738" y="3101975"/>
          <p14:tracePt t="42375" x="6543675" y="3101975"/>
          <p14:tracePt t="42382" x="6551613" y="3101975"/>
          <p14:tracePt t="42401" x="6561138" y="3101975"/>
          <p14:tracePt t="42416" x="6569075" y="3101975"/>
          <p14:tracePt t="42721" x="6569075" y="3094038"/>
          <p14:tracePt t="42730" x="6577013" y="3094038"/>
          <p14:tracePt t="42776" x="6569075" y="3101975"/>
          <p14:tracePt t="43616" x="6424613" y="3109913"/>
          <p14:tracePt t="43626" x="6059488" y="3160713"/>
          <p14:tracePt t="43630" x="5745163" y="3254375"/>
          <p14:tracePt t="43636" x="5421313" y="3355975"/>
          <p14:tracePt t="43644" x="5157788" y="3441700"/>
          <p14:tracePt t="43651" x="4894263" y="3543300"/>
          <p14:tracePt t="43664" x="4622800" y="3646488"/>
          <p14:tracePt t="43668" x="4376738" y="3756025"/>
          <p14:tracePt t="43670" x="4105275" y="3875088"/>
          <p14:tracePt t="43680" x="3883025" y="3986213"/>
          <p14:tracePt t="43684" x="3730625" y="4052888"/>
          <p14:tracePt t="43693" x="3594100" y="4113213"/>
          <p14:tracePt t="43698" x="3484563" y="4156075"/>
          <p14:tracePt t="43705" x="3365500" y="4206875"/>
          <p14:tracePt t="43713" x="3289300" y="4240213"/>
          <p14:tracePt t="43721" x="3228975" y="4265613"/>
          <p14:tracePt t="43728" x="3186113" y="4300538"/>
          <p14:tracePt t="43733" x="3152775" y="4325938"/>
          <p14:tracePt t="43742" x="3127375" y="4351338"/>
          <p14:tracePt t="43748" x="3101975" y="4376738"/>
          <p14:tracePt t="43753" x="3084513" y="4402138"/>
          <p14:tracePt t="43762" x="3059113" y="4419600"/>
          <p14:tracePt t="43768" x="3025775" y="4470400"/>
          <p14:tracePt t="43778" x="2990850" y="4513263"/>
          <p14:tracePt t="43782" x="2965450" y="4564063"/>
          <p14:tracePt t="43788" x="2922588" y="4622800"/>
          <p14:tracePt t="43797" x="2889250" y="4673600"/>
          <p14:tracePt t="43802" x="2863850" y="4724400"/>
          <p14:tracePt t="43810" x="2820988" y="4802188"/>
          <p14:tracePt t="43816" x="2787650" y="4860925"/>
          <p14:tracePt t="43824" x="2752725" y="4929188"/>
          <p14:tracePt t="43831" x="2727325" y="4987925"/>
          <p14:tracePt t="43837" x="2701925" y="5073650"/>
          <p14:tracePt t="43844" x="2676525" y="5149850"/>
          <p14:tracePt t="43850" x="2651125" y="5226050"/>
          <p14:tracePt t="43861" x="2617788" y="5276850"/>
          <p14:tracePt t="43865" x="2600325" y="5327650"/>
          <p14:tracePt t="43872" x="2574925" y="5362575"/>
          <p14:tracePt t="43881" x="2541588" y="5413375"/>
          <p14:tracePt t="43885" x="2516188" y="5446713"/>
          <p14:tracePt t="43894" x="2473325" y="5497513"/>
          <p14:tracePt t="43902" x="2438400" y="5565775"/>
          <p14:tracePt t="43907" x="2397125" y="5641975"/>
          <p14:tracePt t="43915" x="2344738" y="5719763"/>
          <p14:tracePt t="43921" x="2286000" y="5795963"/>
          <p14:tracePt t="43930" x="2227263" y="5889625"/>
          <p14:tracePt t="43934" x="2184400" y="5948363"/>
          <p14:tracePt t="43942" x="2133600" y="6016625"/>
          <p14:tracePt t="43949" x="2073275" y="6092825"/>
          <p14:tracePt t="43954" x="2030413" y="6169025"/>
          <p14:tracePt t="43964" x="1989138" y="6246813"/>
          <p14:tracePt t="43969" x="1954213" y="6338888"/>
          <p14:tracePt t="43976" x="1911350" y="6416675"/>
          <p14:tracePt t="43982" x="1870075" y="6492875"/>
          <p14:tracePt t="43990" x="1827213" y="6569075"/>
          <p14:tracePt t="43998" x="1776413" y="6627813"/>
          <p14:tracePt t="44003" x="1725613" y="6696075"/>
          <p14:tracePt t="44011" x="1682750" y="6772275"/>
          <p14:tracePt t="44018" x="1649413" y="6832600"/>
          <p14:tracePt t="45280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2.5|1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6.7|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5|6.5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3141</TotalTime>
  <Words>689</Words>
  <Application>Microsoft Office PowerPoint</Application>
  <PresentationFormat>On-screen Show (4:3)</PresentationFormat>
  <Paragraphs>86</Paragraphs>
  <Slides>16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Algerian</vt:lpstr>
      <vt:lpstr>Arial</vt:lpstr>
      <vt:lpstr>Arial Black</vt:lpstr>
      <vt:lpstr>Calibri</vt:lpstr>
      <vt:lpstr>Twinkl</vt:lpstr>
      <vt:lpstr>Twinkl SemiBold</vt:lpstr>
      <vt:lpstr>Default Design</vt:lpstr>
      <vt:lpstr>Writing</vt:lpstr>
      <vt:lpstr>VOCABULARY</vt:lpstr>
      <vt:lpstr>VOCABULARY</vt:lpstr>
      <vt:lpstr>VOCABULARY</vt:lpstr>
      <vt:lpstr>VOCABULARY</vt:lpstr>
      <vt:lpstr>VOCABULARY</vt:lpstr>
      <vt:lpstr>PowerPoint Presentation</vt:lpstr>
      <vt:lpstr>What Does ‘Uplevelling a Sentence’ Mean?</vt:lpstr>
      <vt:lpstr>What Have I Added?</vt:lpstr>
      <vt:lpstr>Punctuation</vt:lpstr>
      <vt:lpstr>Adding Adjectives</vt:lpstr>
      <vt:lpstr>Joining Words (Connectives)</vt:lpstr>
      <vt:lpstr>Let’s Start...</vt:lpstr>
      <vt:lpstr>Punctuation Police</vt:lpstr>
      <vt:lpstr>Adjectives </vt:lpstr>
      <vt:lpstr>Joining Words (Connectives)</vt:lpstr>
    </vt:vector>
  </TitlesOfParts>
  <Company>Solihull 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VOCABULARY</dc:title>
  <dc:creator>Administrator</dc:creator>
  <cp:lastModifiedBy>Kara Skelton</cp:lastModifiedBy>
  <cp:revision>45</cp:revision>
  <dcterms:created xsi:type="dcterms:W3CDTF">2008-07-25T08:28:51Z</dcterms:created>
  <dcterms:modified xsi:type="dcterms:W3CDTF">2021-01-21T20:34:39Z</dcterms:modified>
</cp:coreProperties>
</file>