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5F6AE-193F-47E2-B6D6-F5D10CED8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A944F-FEE9-4859-BE11-94975CF67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6FE8-EDC3-48D5-BE0B-A91D5F23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63A2-D19D-4457-8CC9-11FA8352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F7CA0-3638-494E-A070-536481BB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2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38DE4-4096-4D15-B42A-4C67A9D9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B9E8B-A241-45A4-9FDF-75C6C20A8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021F1-5EB4-4479-817B-B43D9D09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94FFE-07FC-44AD-9218-A26921D1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7F457-5829-4F83-9D1F-F74B0640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45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7A71C-69D9-41B4-BC73-26D3CEB2D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CB40-19EB-479B-8882-E897E942D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89593-BE85-497E-97CC-A1C0E56A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E0444-14CA-49ED-905F-975C3027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3761F-3AC5-4CCF-86BC-0FB01F25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5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9782-3260-4537-A711-441B5566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57638-F7A2-4D34-B809-10362DD4E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7E364-FB33-49CE-A1E3-3BB9A56F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80665-D481-49E0-92E2-CB0964E4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9C5CC-FC60-457C-9869-0D22780E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6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D79B-DD13-479A-AE54-8AD72570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6547E-4E9C-4C14-B7BB-B431C631C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C2348-C3DA-41E3-9777-84AC00E9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B7FFB-1A17-4E7F-8C82-0651FF6E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1F9A3-5E75-4A9E-91FB-F61737F3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9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75D41-D01B-4C9E-813E-87C5A566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269C-65E4-4968-8741-A29355B7A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AF69C-2F63-4A53-A048-C69F36738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9CA03-B0D8-455B-886C-2920B29B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AB11E-0CDF-4205-90DC-065CB141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5EB5B-B4D9-4D96-A33F-7DB598C7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0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9CC9-17E8-43CD-9799-891BC650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EEC76-BD3D-438F-9B78-E9E3936CD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91695-072D-465F-908B-87202D6F5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768A9-3C1F-4136-BCB0-0A02AA6CA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FBD1A-41CD-4A3A-9A0D-7441F3FD0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BBB47B-8C8A-49DC-B486-35926F7D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682A74-D7C2-40FA-9E18-F7F82BE9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0D245-69A8-4768-A2EF-4BD462E1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02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8A23-C10D-4F75-9B38-8494A6E9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54C8E8-5DD8-4CB5-89F4-354A82B9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F9391-9963-464B-842D-A771655E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F040A-F95D-451A-B5B5-3A7F76AA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2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5E1E6-B9EA-4B97-B1B7-9CF9AAA0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59CE5-FEA4-476A-84E8-920FE534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B0447-DD50-4EBE-B63E-459CE902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8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F73C-A209-4138-9507-1AABD2A9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AA79-325F-4D6C-8CFF-DFCD3F0DA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6825D-C5AE-495E-AB0E-75DE99C4B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572EC-4640-434F-9C9D-70B62AF7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97D37-F9BE-4269-AB95-64ED57AF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2CE64-8863-4666-A086-B76CBCD8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81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E18D-1370-4422-806C-C62A1487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D7A50-B6D8-46BD-8FCD-DB57ECE7F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4C103-4E56-4568-BFF7-FA29D327E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01A88-3B0A-4C69-ADA8-2CF43DCC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71E-941F-449B-825B-719D759AED0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A90D3-F1F7-42A2-8EAB-BB748728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0244E-4758-4722-86B4-11E4A985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4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7FD61-E119-4379-9ECD-5F10E16F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D9E82-CD99-4A1F-B0BC-00283BF90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8E45A-FCD1-489E-B4C6-1BDC25459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5671E-941F-449B-825B-719D759AED0D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BA469-2AA4-4424-B402-D65CB147F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02BA4-858B-42B1-8F72-1C8EEB2F7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C2C08-F536-42FD-892E-E1C130837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93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6.m4a"/><Relationship Id="rId7" Type="http://schemas.openxmlformats.org/officeDocument/2006/relationships/hyperlink" Target="https://www.roalddahl.com/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worldofdavidwalliams.com/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4" Type="http://schemas.openxmlformats.org/officeDocument/2006/relationships/audio" Target="../media/media6.m4a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51E961-03B4-426D-AB93-2300B2F6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1652387"/>
            <a:ext cx="1051560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latin typeface="Comic Sans MS" panose="030F0702030302020204" pitchFamily="66" charset="0"/>
              </a:rPr>
              <a:t>Reading</a:t>
            </a:r>
            <a:br>
              <a:rPr lang="en-GB" sz="6000" b="1" dirty="0">
                <a:latin typeface="Comic Sans MS" panose="030F0702030302020204" pitchFamily="66" charset="0"/>
              </a:rPr>
            </a:br>
            <a:br>
              <a:rPr lang="en-GB" sz="60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WB 25.1.21</a:t>
            </a:r>
            <a:br>
              <a:rPr lang="en-GB" sz="6000" b="1" dirty="0">
                <a:latin typeface="Comic Sans MS" panose="030F0702030302020204" pitchFamily="66" charset="0"/>
              </a:rPr>
            </a:br>
            <a:br>
              <a:rPr lang="en-GB" b="1" dirty="0">
                <a:latin typeface="Comic Sans MS" panose="030F0702030302020204" pitchFamily="66" charset="0"/>
              </a:rPr>
            </a:br>
            <a:br>
              <a:rPr lang="en-GB" b="1" dirty="0">
                <a:latin typeface="Comic Sans MS" panose="030F0702030302020204" pitchFamily="66" charset="0"/>
              </a:rPr>
            </a:b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297838B-443C-47F9-A588-F3F8BD226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4" y="4297363"/>
            <a:ext cx="2409825" cy="224186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719336-D59F-4816-AA90-6CEADD0B8D5B}"/>
              </a:ext>
            </a:extLst>
          </p:cNvPr>
          <p:cNvSpPr txBox="1"/>
          <p:nvPr/>
        </p:nvSpPr>
        <p:spPr>
          <a:xfrm>
            <a:off x="696157" y="2971800"/>
            <a:ext cx="10895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L.I. To show my understanding, I can respond to different kinds of questions and other close reading tasks and I am learning to create some questions of my own. ENG 1-17a</a:t>
            </a:r>
          </a:p>
        </p:txBody>
      </p:sp>
    </p:spTree>
    <p:extLst>
      <p:ext uri="{BB962C8B-B14F-4D97-AF65-F5344CB8AC3E}">
        <p14:creationId xmlns:p14="http://schemas.microsoft.com/office/powerpoint/2010/main" val="416995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A2B6-618E-4526-B92E-23041AC8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024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Task 1 – Bug Club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8104C-8EC4-4C6B-B882-10C5E50DA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Before clicking on your book have a look at the front cover.</a:t>
            </a: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 </a:t>
            </a:r>
            <a:r>
              <a:rPr lang="en-GB" sz="9600" dirty="0">
                <a:solidFill>
                  <a:srgbClr val="002060"/>
                </a:solidFill>
                <a:latin typeface="Comic Sans MS" panose="030F0702030302020204" pitchFamily="66" charset="0"/>
              </a:rPr>
              <a:t>Do you think it is a fiction or non-fiction text? Why? </a:t>
            </a: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>
                <a:solidFill>
                  <a:srgbClr val="FF66CC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If it is a fiction text make some predictions as to what you think might happen in the story.</a:t>
            </a: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>
                <a:solidFill>
                  <a:srgbClr val="00B050"/>
                </a:solidFill>
                <a:latin typeface="Comic Sans MS" panose="030F0702030302020204" pitchFamily="66" charset="0"/>
              </a:rPr>
              <a:t>Now open your book but look at the pictures only. What is happening in each picture? What information does it show?</a:t>
            </a: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>
                <a:solidFill>
                  <a:srgbClr val="7030A0"/>
                </a:solidFill>
                <a:latin typeface="Comic Sans MS" panose="030F0702030302020204" pitchFamily="66" charset="0"/>
              </a:rPr>
              <a:t>When you have gone through the whole book looking at the pictures go back to the beginning and read the text.</a:t>
            </a: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Finally answer the bugs.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2" name="Picture 4" descr="Image result for Bug Club">
            <a:extLst>
              <a:ext uri="{FF2B5EF4-FFF2-40B4-BE49-F238E27FC236}">
                <a16:creationId xmlns:a16="http://schemas.microsoft.com/office/drawing/2014/main" id="{2019C5E1-49B1-4494-B765-D72D091C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3" y="365126"/>
            <a:ext cx="1571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FCF746-76FA-41BB-8DEA-BDCF0DDB96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604" y="446266"/>
            <a:ext cx="580053" cy="580053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6553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3960-109C-45A4-836E-4F84D4EB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Task 2 – Finding words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61F2F-2313-41D1-A1A5-8168B25D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7826"/>
            <a:ext cx="10668000" cy="4879586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Choose a book – any book will do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Can you find any words in your book which contain the ‘</a:t>
            </a:r>
            <a:r>
              <a:rPr lang="en-GB" dirty="0" err="1"/>
              <a:t>ea</a:t>
            </a:r>
            <a:r>
              <a:rPr lang="en-GB" dirty="0"/>
              <a:t>’ phoneme?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Can you find any words which rhyme with ‘away’?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Can you find any of the common words from this week? - </a:t>
            </a:r>
            <a:r>
              <a:rPr lang="en-GB" dirty="0">
                <a:solidFill>
                  <a:srgbClr val="FF0000"/>
                </a:solidFill>
              </a:rPr>
              <a:t>learn</a:t>
            </a:r>
            <a:r>
              <a:rPr lang="en-GB" dirty="0"/>
              <a:t>, </a:t>
            </a:r>
            <a:r>
              <a:rPr lang="en-GB" dirty="0">
                <a:solidFill>
                  <a:srgbClr val="FFFF00"/>
                </a:solidFill>
              </a:rPr>
              <a:t>earth</a:t>
            </a:r>
            <a:r>
              <a:rPr lang="en-GB" dirty="0"/>
              <a:t>, </a:t>
            </a:r>
            <a:r>
              <a:rPr lang="en-GB" dirty="0">
                <a:solidFill>
                  <a:srgbClr val="00B050"/>
                </a:solidFill>
              </a:rPr>
              <a:t>children</a:t>
            </a:r>
            <a:r>
              <a:rPr lang="en-GB" dirty="0"/>
              <a:t>, </a:t>
            </a:r>
            <a:r>
              <a:rPr lang="en-GB" dirty="0">
                <a:solidFill>
                  <a:srgbClr val="FFC000"/>
                </a:solidFill>
              </a:rPr>
              <a:t>because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Can you find words with two, three and four syllables?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You can record your answers on a piece of paper, in a Word document or use the ‘Finding words’ worksheet.</a:t>
            </a:r>
          </a:p>
        </p:txBody>
      </p:sp>
      <p:pic>
        <p:nvPicPr>
          <p:cNvPr id="2050" name="Picture 2" descr="Image result for magnifying glass clip art">
            <a:extLst>
              <a:ext uri="{FF2B5EF4-FFF2-40B4-BE49-F238E27FC236}">
                <a16:creationId xmlns:a16="http://schemas.microsoft.com/office/drawing/2014/main" id="{EB40BE73-F1B0-4837-8FB2-A2AF1A3E3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894" y="203288"/>
            <a:ext cx="2394468" cy="203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0543F8-DCD1-4BA7-A143-F8FB40B2C2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5257" y="601758"/>
            <a:ext cx="618298" cy="618298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232446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ECDF-3D08-41FC-B028-2104789E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966"/>
            <a:ext cx="10515600" cy="1325563"/>
          </a:xfrm>
          <a:noFill/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Task 3 – Winter Weather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E92C0-ECF9-4974-A896-275E2B24B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262"/>
            <a:ext cx="10515600" cy="4954554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Choose your level - *, **, or *** stars.</a:t>
            </a:r>
          </a:p>
          <a:p>
            <a:endParaRPr lang="en-GB" dirty="0"/>
          </a:p>
          <a:p>
            <a:r>
              <a:rPr lang="en-GB" dirty="0"/>
              <a:t>Read the text to yourself.</a:t>
            </a:r>
          </a:p>
          <a:p>
            <a:endParaRPr lang="en-GB" dirty="0"/>
          </a:p>
          <a:p>
            <a:r>
              <a:rPr lang="en-GB" dirty="0"/>
              <a:t>Then, if possible, read the text again to an adult.</a:t>
            </a:r>
          </a:p>
          <a:p>
            <a:endParaRPr lang="en-GB" dirty="0"/>
          </a:p>
          <a:p>
            <a:r>
              <a:rPr lang="en-GB" dirty="0"/>
              <a:t>Read through all the questions carefully. Do you understand the questions?</a:t>
            </a:r>
          </a:p>
          <a:p>
            <a:endParaRPr lang="en-GB" dirty="0"/>
          </a:p>
          <a:p>
            <a:r>
              <a:rPr lang="en-GB" dirty="0"/>
              <a:t>Read the passage again.</a:t>
            </a:r>
          </a:p>
          <a:p>
            <a:endParaRPr lang="en-GB" dirty="0"/>
          </a:p>
          <a:p>
            <a:r>
              <a:rPr lang="en-GB" dirty="0"/>
              <a:t>Answer the questions.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You do not need to print off the worksheet. You can type your answers in a Word </a:t>
            </a:r>
          </a:p>
          <a:p>
            <a:pPr marL="0" indent="0">
              <a:buNone/>
            </a:pPr>
            <a:r>
              <a:rPr lang="en-GB" b="1" dirty="0"/>
              <a:t>document and attach it to your assignment or simply write them down on a piece of paper.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u="sng" dirty="0"/>
              <a:t>Extension Task</a:t>
            </a:r>
          </a:p>
          <a:p>
            <a:pPr marL="0" indent="0">
              <a:buNone/>
            </a:pPr>
            <a:r>
              <a:rPr lang="en-GB" dirty="0"/>
              <a:t>Using the Winter Weather passage, can you make up 2 questions of your own? You could post them on Teams to test your classmates.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1034" name="Picture 10" descr="Image result for comprehension clipartclipart">
            <a:extLst>
              <a:ext uri="{FF2B5EF4-FFF2-40B4-BE49-F238E27FC236}">
                <a16:creationId xmlns:a16="http://schemas.microsoft.com/office/drawing/2014/main" id="{C11E468E-3392-4832-BC79-0DCC4078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385" y="3967660"/>
            <a:ext cx="3045668" cy="142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CBFF3B-D3FB-4980-A4B5-465C07B065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1819" y="413334"/>
            <a:ext cx="487363" cy="487363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0516D9-91AA-4581-BCA2-F47D05079F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1818" y="5675798"/>
            <a:ext cx="487363" cy="48736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028" name="Picture 4" descr="Image result for Winter Weather Clipart">
            <a:extLst>
              <a:ext uri="{FF2B5EF4-FFF2-40B4-BE49-F238E27FC236}">
                <a16:creationId xmlns:a16="http://schemas.microsoft.com/office/drawing/2014/main" id="{3B03756C-2673-478E-8FB4-B317343FA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45" y="0"/>
            <a:ext cx="2699655" cy="212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3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CADB-F27D-41CB-82E5-8CE185D9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Task 4 – Reading for Enjoyment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765F5-3229-47BA-BCCA-7817ED07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441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Choose from one of the following activities -</a:t>
            </a:r>
          </a:p>
          <a:p>
            <a:endParaRPr lang="en-GB" dirty="0"/>
          </a:p>
          <a:p>
            <a:r>
              <a:rPr lang="en-GB" dirty="0">
                <a:solidFill>
                  <a:srgbClr val="7030A0"/>
                </a:solidFill>
              </a:rPr>
              <a:t>Read your favourite book to your pet.</a:t>
            </a:r>
          </a:p>
          <a:p>
            <a:endParaRPr lang="en-GB" dirty="0"/>
          </a:p>
          <a:p>
            <a:r>
              <a:rPr lang="en-GB" dirty="0">
                <a:effectLst/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Snuggle up on the couch and read a </a:t>
            </a:r>
            <a:r>
              <a:rPr lang="en-GB" dirty="0"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story about animals</a:t>
            </a:r>
            <a:r>
              <a:rPr lang="en-GB" dirty="0">
                <a:effectLst/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GB" dirty="0">
              <a:latin typeface="Curlz MT" panose="04040404050702020202" pitchFamily="82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 Bug Club book.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urlz MT" panose="04040404050702020202" pitchFamily="82" charset="0"/>
                <a:cs typeface="Calibri" panose="020F0502020204030204" pitchFamily="34" charset="0"/>
              </a:rPr>
              <a:t>Visit the David Walliams or Roald Dahl website 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https://www.worldofdavidwalliams.com/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https://www.roalddahl.com/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79BE3-A224-4063-A172-89DEA5AA07E4}"/>
              </a:ext>
            </a:extLst>
          </p:cNvPr>
          <p:cNvSpPr txBox="1"/>
          <p:nvPr/>
        </p:nvSpPr>
        <p:spPr>
          <a:xfrm>
            <a:off x="704850" y="1376253"/>
            <a:ext cx="10963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I regularly select and read, listen to or watch texts which I enjoy and find interesting, and I can explain why I prefer certain texts and authors. LIT 1-11a</a:t>
            </a:r>
          </a:p>
        </p:txBody>
      </p:sp>
      <p:pic>
        <p:nvPicPr>
          <p:cNvPr id="3076" name="Picture 4" descr="Image result for the world of david walliams">
            <a:extLst>
              <a:ext uri="{FF2B5EF4-FFF2-40B4-BE49-F238E27FC236}">
                <a16:creationId xmlns:a16="http://schemas.microsoft.com/office/drawing/2014/main" id="{DE023D8C-3A7A-4FF5-92BD-CEA769414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25" y="4085355"/>
            <a:ext cx="1900238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oald Dahl Logo">
            <a:extLst>
              <a:ext uri="{FF2B5EF4-FFF2-40B4-BE49-F238E27FC236}">
                <a16:creationId xmlns:a16="http://schemas.microsoft.com/office/drawing/2014/main" id="{100C8AA6-499B-4BF5-BFD4-6019C1E0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6205460"/>
            <a:ext cx="4233862" cy="50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531272-C075-4337-B818-E01C942E58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0837" y="453646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3218B8-F50D-4864-99C4-BFEC0583E8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66456" y="2599712"/>
            <a:ext cx="487363" cy="487363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11629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4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461</Words>
  <Application>Microsoft Office PowerPoint</Application>
  <PresentationFormat>Widescreen</PresentationFormat>
  <Paragraphs>61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Curlz MT</vt:lpstr>
      <vt:lpstr>Office Theme</vt:lpstr>
      <vt:lpstr>Reading  WB 25.1.21   </vt:lpstr>
      <vt:lpstr>Task 1 – Bug Club Book</vt:lpstr>
      <vt:lpstr>Task 2 – Finding words</vt:lpstr>
      <vt:lpstr>Task 3 – Winter Weather </vt:lpstr>
      <vt:lpstr>Task 4 – Reading for Enjoyment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 WB 18.1.21</dc:title>
  <dc:creator>Kara Skelton</dc:creator>
  <cp:lastModifiedBy>Kara Skelton</cp:lastModifiedBy>
  <cp:revision>20</cp:revision>
  <dcterms:created xsi:type="dcterms:W3CDTF">2021-01-14T16:24:19Z</dcterms:created>
  <dcterms:modified xsi:type="dcterms:W3CDTF">2021-01-20T13:34:50Z</dcterms:modified>
</cp:coreProperties>
</file>