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86" d="100"/>
          <a:sy n="86" d="100"/>
        </p:scale>
        <p:origin x="557" y="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16100-3D6C-480B-879B-29C0E84085FE}" type="datetimeFigureOut">
              <a:rPr lang="en-GB" smtClean="0"/>
              <a:pPr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11E34-9B97-40F9-B049-53AA23A26FA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394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16100-3D6C-480B-879B-29C0E84085FE}" type="datetimeFigureOut">
              <a:rPr lang="en-GB" smtClean="0"/>
              <a:pPr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11E34-9B97-40F9-B049-53AA23A26FA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166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16100-3D6C-480B-879B-29C0E84085FE}" type="datetimeFigureOut">
              <a:rPr lang="en-GB" smtClean="0"/>
              <a:pPr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11E34-9B97-40F9-B049-53AA23A26FA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593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16100-3D6C-480B-879B-29C0E84085FE}" type="datetimeFigureOut">
              <a:rPr lang="en-GB" smtClean="0"/>
              <a:pPr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11E34-9B97-40F9-B049-53AA23A26FA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17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16100-3D6C-480B-879B-29C0E84085FE}" type="datetimeFigureOut">
              <a:rPr lang="en-GB" smtClean="0"/>
              <a:pPr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11E34-9B97-40F9-B049-53AA23A26FA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651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16100-3D6C-480B-879B-29C0E84085FE}" type="datetimeFigureOut">
              <a:rPr lang="en-GB" smtClean="0"/>
              <a:pPr/>
              <a:t>19/01/2021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11E34-9B97-40F9-B049-53AA23A26FA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031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16100-3D6C-480B-879B-29C0E84085FE}" type="datetimeFigureOut">
              <a:rPr lang="en-GB" smtClean="0"/>
              <a:pPr/>
              <a:t>19/01/2021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11E34-9B97-40F9-B049-53AA23A26FA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495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16100-3D6C-480B-879B-29C0E84085FE}" type="datetimeFigureOut">
              <a:rPr lang="en-GB" smtClean="0"/>
              <a:pPr/>
              <a:t>19/01/2021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11E34-9B97-40F9-B049-53AA23A26FA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048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16100-3D6C-480B-879B-29C0E84085FE}" type="datetimeFigureOut">
              <a:rPr lang="en-GB" smtClean="0"/>
              <a:pPr/>
              <a:t>19/01/2021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11E34-9B97-40F9-B049-53AA23A26FA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73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16100-3D6C-480B-879B-29C0E84085FE}" type="datetimeFigureOut">
              <a:rPr lang="en-GB" smtClean="0"/>
              <a:pPr/>
              <a:t>19/01/2021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11E34-9B97-40F9-B049-53AA23A26FA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157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16100-3D6C-480B-879B-29C0E84085FE}" type="datetimeFigureOut">
              <a:rPr lang="en-GB" smtClean="0"/>
              <a:pPr/>
              <a:t>19/01/2021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11E34-9B97-40F9-B049-53AA23A26FA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551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F16100-3D6C-480B-879B-29C0E84085FE}" type="datetimeFigureOut">
              <a:rPr lang="en-GB" smtClean="0"/>
              <a:pPr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211E34-9B97-40F9-B049-53AA23A26FA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0581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6676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35561" y="4581128"/>
            <a:ext cx="8208911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9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Funky Phonics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70468" y="270456"/>
            <a:ext cx="1081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Bee Gees</a:t>
            </a:r>
          </a:p>
        </p:txBody>
      </p:sp>
    </p:spTree>
    <p:extLst>
      <p:ext uri="{BB962C8B-B14F-4D97-AF65-F5344CB8AC3E}">
        <p14:creationId xmlns:p14="http://schemas.microsoft.com/office/powerpoint/2010/main" val="177875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746377" y="3068961"/>
            <a:ext cx="4234647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39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</a:t>
            </a:r>
            <a:r>
              <a:rPr lang="en-US" sz="23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-e</a:t>
            </a:r>
          </a:p>
        </p:txBody>
      </p:sp>
    </p:spTree>
    <p:extLst>
      <p:ext uri="{BB962C8B-B14F-4D97-AF65-F5344CB8AC3E}">
        <p14:creationId xmlns:p14="http://schemas.microsoft.com/office/powerpoint/2010/main" val="17322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666478" y="3068961"/>
            <a:ext cx="4696287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3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o-e</a:t>
            </a:r>
          </a:p>
        </p:txBody>
      </p:sp>
    </p:spTree>
    <p:extLst>
      <p:ext uri="{BB962C8B-B14F-4D97-AF65-F5344CB8AC3E}">
        <p14:creationId xmlns:p14="http://schemas.microsoft.com/office/powerpoint/2010/main" val="64126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400148" y="3068961"/>
            <a:ext cx="4712076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3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e-e</a:t>
            </a:r>
          </a:p>
        </p:txBody>
      </p:sp>
    </p:spTree>
    <p:extLst>
      <p:ext uri="{BB962C8B-B14F-4D97-AF65-F5344CB8AC3E}">
        <p14:creationId xmlns:p14="http://schemas.microsoft.com/office/powerpoint/2010/main" val="39002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31472" y="2995404"/>
            <a:ext cx="5486400" cy="3862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3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a-e</a:t>
            </a:r>
            <a:endParaRPr lang="en-US" sz="24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602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542190" y="3068961"/>
            <a:ext cx="4678532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3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u-e</a:t>
            </a:r>
          </a:p>
        </p:txBody>
      </p:sp>
    </p:spTree>
    <p:extLst>
      <p:ext uri="{BB962C8B-B14F-4D97-AF65-F5344CB8AC3E}">
        <p14:creationId xmlns:p14="http://schemas.microsoft.com/office/powerpoint/2010/main" val="117401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092606" y="3068961"/>
            <a:ext cx="3915052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39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ea</a:t>
            </a:r>
            <a:endParaRPr lang="en-US" sz="239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281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719745" y="3087736"/>
            <a:ext cx="4405302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3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tch</a:t>
            </a:r>
          </a:p>
        </p:txBody>
      </p:sp>
    </p:spTree>
    <p:extLst>
      <p:ext uri="{BB962C8B-B14F-4D97-AF65-F5344CB8AC3E}">
        <p14:creationId xmlns:p14="http://schemas.microsoft.com/office/powerpoint/2010/main" val="134362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793289" y="2852937"/>
            <a:ext cx="8566952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39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wr</a:t>
            </a:r>
            <a:endParaRPr lang="en-US" sz="239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05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016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08700" y="2780929"/>
            <a:ext cx="8407152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3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each</a:t>
            </a:r>
          </a:p>
        </p:txBody>
      </p:sp>
    </p:spTree>
    <p:extLst>
      <p:ext uri="{BB962C8B-B14F-4D97-AF65-F5344CB8AC3E}">
        <p14:creationId xmlns:p14="http://schemas.microsoft.com/office/powerpoint/2010/main" val="255243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864311" y="3087738"/>
            <a:ext cx="8540318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3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year</a:t>
            </a:r>
          </a:p>
        </p:txBody>
      </p:sp>
    </p:spTree>
    <p:extLst>
      <p:ext uri="{BB962C8B-B14F-4D97-AF65-F5344CB8AC3E}">
        <p14:creationId xmlns:p14="http://schemas.microsoft.com/office/powerpoint/2010/main" val="325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151574" y="3087737"/>
            <a:ext cx="5015882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39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ue</a:t>
            </a:r>
            <a:endParaRPr lang="en-US" sz="239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" name="The_Bee_Gees_Stayin_Alive(Instrumental_Version_(Without_backing_vocals))_78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95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837679" y="3068961"/>
            <a:ext cx="8433786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3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away</a:t>
            </a:r>
          </a:p>
        </p:txBody>
      </p:sp>
    </p:spTree>
    <p:extLst>
      <p:ext uri="{BB962C8B-B14F-4D97-AF65-F5344CB8AC3E}">
        <p14:creationId xmlns:p14="http://schemas.microsoft.com/office/powerpoint/2010/main" val="126395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24000" y="2564905"/>
            <a:ext cx="9144000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39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always</a:t>
            </a:r>
          </a:p>
        </p:txBody>
      </p:sp>
    </p:spTree>
    <p:extLst>
      <p:ext uri="{BB962C8B-B14F-4D97-AF65-F5344CB8AC3E}">
        <p14:creationId xmlns:p14="http://schemas.microsoft.com/office/powerpoint/2010/main" val="338540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24000" y="3068961"/>
            <a:ext cx="9144000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9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another</a:t>
            </a:r>
          </a:p>
        </p:txBody>
      </p:sp>
    </p:spTree>
    <p:extLst>
      <p:ext uri="{BB962C8B-B14F-4D97-AF65-F5344CB8AC3E}">
        <p14:creationId xmlns:p14="http://schemas.microsoft.com/office/powerpoint/2010/main" val="350125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97981" y="3068961"/>
            <a:ext cx="9445840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39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 pitchFamily="34" charset="0"/>
              </a:rPr>
              <a:t>watch</a:t>
            </a:r>
          </a:p>
        </p:txBody>
      </p:sp>
    </p:spTree>
    <p:extLst>
      <p:ext uri="{BB962C8B-B14F-4D97-AF65-F5344CB8AC3E}">
        <p14:creationId xmlns:p14="http://schemas.microsoft.com/office/powerpoint/2010/main" val="309303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732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13445" y="2726676"/>
            <a:ext cx="9392574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39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36614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16241" y="3068961"/>
            <a:ext cx="9880846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3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windy</a:t>
            </a:r>
          </a:p>
        </p:txBody>
      </p:sp>
    </p:spTree>
    <p:extLst>
      <p:ext uri="{BB962C8B-B14F-4D97-AF65-F5344CB8AC3E}">
        <p14:creationId xmlns:p14="http://schemas.microsoft.com/office/powerpoint/2010/main" val="243553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24000" y="3068961"/>
            <a:ext cx="9143999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39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gave</a:t>
            </a:r>
          </a:p>
        </p:txBody>
      </p:sp>
    </p:spTree>
    <p:extLst>
      <p:ext uri="{BB962C8B-B14F-4D97-AF65-F5344CB8AC3E}">
        <p14:creationId xmlns:p14="http://schemas.microsoft.com/office/powerpoint/2010/main" val="383471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0" y="3068961"/>
            <a:ext cx="9144000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39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family</a:t>
            </a:r>
          </a:p>
        </p:txBody>
      </p:sp>
    </p:spTree>
    <p:extLst>
      <p:ext uri="{BB962C8B-B14F-4D97-AF65-F5344CB8AC3E}">
        <p14:creationId xmlns:p14="http://schemas.microsoft.com/office/powerpoint/2010/main" val="260695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722268" y="3068961"/>
            <a:ext cx="8762259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39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how</a:t>
            </a:r>
          </a:p>
        </p:txBody>
      </p:sp>
    </p:spTree>
    <p:extLst>
      <p:ext uri="{BB962C8B-B14F-4D97-AF65-F5344CB8AC3E}">
        <p14:creationId xmlns:p14="http://schemas.microsoft.com/office/powerpoint/2010/main" val="326186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793289" y="3068961"/>
            <a:ext cx="8549196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39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might</a:t>
            </a:r>
          </a:p>
        </p:txBody>
      </p:sp>
    </p:spTree>
    <p:extLst>
      <p:ext uri="{BB962C8B-B14F-4D97-AF65-F5344CB8AC3E}">
        <p14:creationId xmlns:p14="http://schemas.microsoft.com/office/powerpoint/2010/main" val="212225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710866" y="3068961"/>
            <a:ext cx="4465468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3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aw</a:t>
            </a:r>
          </a:p>
        </p:txBody>
      </p:sp>
    </p:spTree>
    <p:extLst>
      <p:ext uri="{BB962C8B-B14F-4D97-AF65-F5344CB8AC3E}">
        <p14:creationId xmlns:p14="http://schemas.microsoft.com/office/powerpoint/2010/main" val="238640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24614" y="3087737"/>
            <a:ext cx="8922057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39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learn</a:t>
            </a:r>
          </a:p>
        </p:txBody>
      </p:sp>
    </p:spTree>
    <p:extLst>
      <p:ext uri="{BB962C8B-B14F-4D97-AF65-F5344CB8AC3E}">
        <p14:creationId xmlns:p14="http://schemas.microsoft.com/office/powerpoint/2010/main" val="292211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71852" y="3087737"/>
            <a:ext cx="975656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8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children</a:t>
            </a:r>
          </a:p>
        </p:txBody>
      </p:sp>
    </p:spTree>
    <p:extLst>
      <p:ext uri="{BB962C8B-B14F-4D97-AF65-F5344CB8AC3E}">
        <p14:creationId xmlns:p14="http://schemas.microsoft.com/office/powerpoint/2010/main" val="335093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951390" y="3122227"/>
            <a:ext cx="10289220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9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because</a:t>
            </a:r>
          </a:p>
        </p:txBody>
      </p:sp>
    </p:spTree>
    <p:extLst>
      <p:ext uri="{BB962C8B-B14F-4D97-AF65-F5344CB8AC3E}">
        <p14:creationId xmlns:p14="http://schemas.microsoft.com/office/powerpoint/2010/main" val="159642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24000" y="3068961"/>
            <a:ext cx="9067060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39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earth</a:t>
            </a:r>
          </a:p>
        </p:txBody>
      </p:sp>
    </p:spTree>
    <p:extLst>
      <p:ext uri="{BB962C8B-B14F-4D97-AF65-F5344CB8AC3E}">
        <p14:creationId xmlns:p14="http://schemas.microsoft.com/office/powerpoint/2010/main" val="400350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AutoShape 2" descr="disco ball background"/>
          <p:cNvSpPr>
            <a:spLocks noChangeAspect="1" noChangeArrowheads="1"/>
          </p:cNvSpPr>
          <p:nvPr/>
        </p:nvSpPr>
        <p:spPr bwMode="auto">
          <a:xfrm>
            <a:off x="1587500" y="-4389438"/>
            <a:ext cx="12192000" cy="914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36867" name="AutoShape 4" descr="disco ball background"/>
          <p:cNvSpPr>
            <a:spLocks noChangeAspect="1" noChangeArrowheads="1"/>
          </p:cNvSpPr>
          <p:nvPr/>
        </p:nvSpPr>
        <p:spPr bwMode="auto">
          <a:xfrm>
            <a:off x="1587500" y="-4389438"/>
            <a:ext cx="12192000" cy="914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pic>
        <p:nvPicPr>
          <p:cNvPr id="36868" name="Picture 3" descr="disco-bal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906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755254" y="3068961"/>
            <a:ext cx="4607511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3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oi</a:t>
            </a:r>
          </a:p>
        </p:txBody>
      </p:sp>
    </p:spTree>
    <p:extLst>
      <p:ext uri="{BB962C8B-B14F-4D97-AF65-F5344CB8AC3E}">
        <p14:creationId xmlns:p14="http://schemas.microsoft.com/office/powerpoint/2010/main" val="191979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187788" y="3087738"/>
            <a:ext cx="3816424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3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au</a:t>
            </a:r>
          </a:p>
        </p:txBody>
      </p:sp>
    </p:spTree>
    <p:extLst>
      <p:ext uri="{BB962C8B-B14F-4D97-AF65-F5344CB8AC3E}">
        <p14:creationId xmlns:p14="http://schemas.microsoft.com/office/powerpoint/2010/main" val="373954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685713" y="2980185"/>
            <a:ext cx="4820574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39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ew</a:t>
            </a:r>
            <a:endParaRPr lang="en-US" sz="239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8709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444536" y="3068961"/>
            <a:ext cx="5175681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3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ow</a:t>
            </a:r>
          </a:p>
        </p:txBody>
      </p:sp>
    </p:spTree>
    <p:extLst>
      <p:ext uri="{BB962C8B-B14F-4D97-AF65-F5344CB8AC3E}">
        <p14:creationId xmlns:p14="http://schemas.microsoft.com/office/powerpoint/2010/main" val="346091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160450" y="3068961"/>
            <a:ext cx="5814874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39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  <a:cs typeface="Aharoni" panose="02010803020104030203" pitchFamily="2" charset="-79"/>
              </a:rPr>
              <a:t>ou</a:t>
            </a:r>
            <a:endParaRPr lang="en-US" sz="239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anose="030F0702030302020204" pitchFamily="66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87371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223793" y="3068961"/>
            <a:ext cx="4320480" cy="377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39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igh</a:t>
            </a:r>
            <a:endParaRPr lang="en-US" sz="239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6702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861C6D2368C74C8D4A6DA9E999306A" ma:contentTypeVersion="4" ma:contentTypeDescription="Create a new document." ma:contentTypeScope="" ma:versionID="a207af87d9dd1d15ac6c9849a2dc0bc4">
  <xsd:schema xmlns:xsd="http://www.w3.org/2001/XMLSchema" xmlns:xs="http://www.w3.org/2001/XMLSchema" xmlns:p="http://schemas.microsoft.com/office/2006/metadata/properties" xmlns:ns2="79ae1dad-0559-47e1-a1f8-567b6f7aaaa8" xmlns:ns3="8884a670-000c-4f64-9142-98d513a1c49e" targetNamespace="http://schemas.microsoft.com/office/2006/metadata/properties" ma:root="true" ma:fieldsID="35d8b72c820868dd91f4200150760a9b" ns2:_="" ns3:_="">
    <xsd:import namespace="79ae1dad-0559-47e1-a1f8-567b6f7aaaa8"/>
    <xsd:import namespace="8884a670-000c-4f64-9142-98d513a1c49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ae1dad-0559-47e1-a1f8-567b6f7aaaa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84a670-000c-4f64-9142-98d513a1c49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764EA69-8DD1-41ED-BD1A-5262FBF41DD8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CBAC9F30-9E76-41F8-94CD-CA3ADCA03C3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E56F1B6-6894-44A4-B6FA-FCBE239B937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9ae1dad-0559-47e1-a1f8-567b6f7aaaa8"/>
    <ds:schemaRef ds:uri="8884a670-000c-4f64-9142-98d513a1c4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36</Words>
  <Application>Microsoft Office PowerPoint</Application>
  <PresentationFormat>Widescreen</PresentationFormat>
  <Paragraphs>34</Paragraphs>
  <Slides>34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Calibri</vt:lpstr>
      <vt:lpstr>Calibri Light</vt:lpstr>
      <vt:lpstr>Comic Sans MS</vt:lpstr>
      <vt:lpstr>Euphemia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Gail Elder</dc:creator>
  <cp:lastModifiedBy>Kara Skelton</cp:lastModifiedBy>
  <cp:revision>17</cp:revision>
  <dcterms:created xsi:type="dcterms:W3CDTF">2014-03-11T15:16:37Z</dcterms:created>
  <dcterms:modified xsi:type="dcterms:W3CDTF">2021-01-19T13:36:21Z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0x01010021861C6D2368C74C8D4A6DA9E999306A</vt:lpwstr>
  </property>
</Properties>
</file>