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7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1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7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5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3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5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6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3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F2F36-873D-4CDE-98DD-23FA50FBB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753765"/>
            <a:ext cx="4572000" cy="3056235"/>
          </a:xfrm>
        </p:spPr>
        <p:txBody>
          <a:bodyPr>
            <a:normAutofit/>
          </a:bodyPr>
          <a:lstStyle/>
          <a:p>
            <a:pPr algn="l"/>
            <a:r>
              <a:rPr lang="en-GB" sz="4400" dirty="0">
                <a:latin typeface="Comic Sans MS" panose="030F0702030302020204" pitchFamily="66" charset="0"/>
              </a:rPr>
              <a:t>Durations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5FD4-F05E-44E6-9D4E-A703C03A4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9" y="4571999"/>
            <a:ext cx="4571999" cy="152400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LI: To find the duration of different activities.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4B921-4293-4B07-8750-BEF6B4E261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22" r="26137" b="2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47A9921-6509-49C2-BEBF-924F28066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51055C1-984E-462B-8542-B2DECC819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6"/>
    </mc:Choice>
    <mc:Fallback xmlns="">
      <p:transition spd="slow" advTm="1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D7B5-06B6-4D66-8B56-C463D302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does duration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BDB34-DC34-42C2-B6B5-5994F4CE4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Duration just means how long something lasts. </a:t>
            </a:r>
          </a:p>
          <a:p>
            <a:r>
              <a:rPr lang="en-GB" dirty="0"/>
              <a:t>For example, if I went to swimming lessons from 3 o’ clock to 4 o’ clock, the duration of that lesson would be 1 hour/60 minutes.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C1570D-74D5-4634-819D-92416E76799C}"/>
              </a:ext>
            </a:extLst>
          </p:cNvPr>
          <p:cNvCxnSpPr/>
          <p:nvPr/>
        </p:nvCxnSpPr>
        <p:spPr>
          <a:xfrm>
            <a:off x="4030462" y="5495278"/>
            <a:ext cx="3639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07AB0C-6B56-4659-9E75-B966A41A1B53}"/>
              </a:ext>
            </a:extLst>
          </p:cNvPr>
          <p:cNvCxnSpPr/>
          <p:nvPr/>
        </p:nvCxnSpPr>
        <p:spPr>
          <a:xfrm flipV="1">
            <a:off x="4030462" y="5344357"/>
            <a:ext cx="0" cy="150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DE84FA-30BF-48C6-BC7C-361EDD9BDCBA}"/>
              </a:ext>
            </a:extLst>
          </p:cNvPr>
          <p:cNvCxnSpPr/>
          <p:nvPr/>
        </p:nvCxnSpPr>
        <p:spPr>
          <a:xfrm flipV="1">
            <a:off x="7661429" y="5344357"/>
            <a:ext cx="0" cy="150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81F21DF-847E-45F7-9545-24A2ADE6C31A}"/>
              </a:ext>
            </a:extLst>
          </p:cNvPr>
          <p:cNvSpPr txBox="1"/>
          <p:nvPr/>
        </p:nvSpPr>
        <p:spPr>
          <a:xfrm>
            <a:off x="3701686" y="561501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3:00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AAEFAF-44BA-40DC-BEDE-F7F086813128}"/>
              </a:ext>
            </a:extLst>
          </p:cNvPr>
          <p:cNvSpPr txBox="1"/>
          <p:nvPr/>
        </p:nvSpPr>
        <p:spPr>
          <a:xfrm>
            <a:off x="7341531" y="5626453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4:00</a:t>
            </a: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5E7B11DC-7A76-4486-8E46-D09176BFA5CD}"/>
              </a:ext>
            </a:extLst>
          </p:cNvPr>
          <p:cNvSpPr/>
          <p:nvPr/>
        </p:nvSpPr>
        <p:spPr>
          <a:xfrm>
            <a:off x="4030462" y="4518737"/>
            <a:ext cx="3764125" cy="7279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73C90-7C15-4EBA-9052-50BDC8C4116E}"/>
              </a:ext>
            </a:extLst>
          </p:cNvPr>
          <p:cNvSpPr txBox="1"/>
          <p:nvPr/>
        </p:nvSpPr>
        <p:spPr>
          <a:xfrm>
            <a:off x="5175359" y="4500985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 hour/</a:t>
            </a:r>
          </a:p>
          <a:p>
            <a:pPr algn="ctr"/>
            <a:r>
              <a:rPr lang="en-GB" dirty="0"/>
              <a:t>60 minutes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D89B253-6AED-4EDF-8D14-E7DA3FD2A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4"/>
    </mc:Choice>
    <mc:Fallback xmlns="">
      <p:transition spd="slow" advTm="2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56" x="3733800" y="6318250"/>
          <p14:tracePt t="12841" x="3059113" y="6738938"/>
          <p14:tracePt t="12848" x="3074988" y="6662738"/>
          <p14:tracePt t="12855" x="3084513" y="6619875"/>
          <p14:tracePt t="12862" x="3092450" y="6594475"/>
          <p14:tracePt t="12870" x="3100388" y="6569075"/>
          <p14:tracePt t="12878" x="3100388" y="6543675"/>
          <p14:tracePt t="12893" x="3109913" y="6526213"/>
          <p14:tracePt t="12899" x="3109913" y="6518275"/>
          <p14:tracePt t="12906" x="3117850" y="6500813"/>
          <p14:tracePt t="12913" x="3127375" y="6475413"/>
          <p14:tracePt t="12920" x="3135313" y="6432550"/>
          <p14:tracePt t="12927" x="3143250" y="6399213"/>
          <p14:tracePt t="12934" x="3152775" y="6365875"/>
          <p14:tracePt t="12941" x="3168650" y="6330950"/>
          <p14:tracePt t="12949" x="3168650" y="6305550"/>
          <p14:tracePt t="12956" x="3178175" y="6297613"/>
          <p14:tracePt t="12963" x="3178175" y="6280150"/>
          <p14:tracePt t="12970" x="3186113" y="6272213"/>
          <p14:tracePt t="12977" x="3186113" y="6262688"/>
          <p14:tracePt t="12984" x="3186113" y="6254750"/>
          <p14:tracePt t="12991" x="3194050" y="6254750"/>
          <p14:tracePt t="13005" x="3194050" y="6246813"/>
          <p14:tracePt t="13012" x="3194050" y="6237288"/>
          <p14:tracePt t="13019" x="3203575" y="6229350"/>
          <p14:tracePt t="13027" x="3203575" y="6211888"/>
          <p14:tracePt t="13033" x="3219450" y="6203950"/>
          <p14:tracePt t="13040" x="3228975" y="6186488"/>
          <p14:tracePt t="13048" x="3236913" y="6178550"/>
          <p14:tracePt t="13055" x="3244850" y="6161088"/>
          <p14:tracePt t="13062" x="3254375" y="6153150"/>
          <p14:tracePt t="13069" x="3262313" y="6143625"/>
          <p14:tracePt t="13077" x="3270250" y="6127750"/>
          <p14:tracePt t="13083" x="3287713" y="6118225"/>
          <p14:tracePt t="13090" x="3287713" y="6102350"/>
          <p14:tracePt t="13097" x="3297238" y="6102350"/>
          <p14:tracePt t="13104" x="3313113" y="6084888"/>
          <p14:tracePt t="13111" x="3313113" y="6076950"/>
          <p14:tracePt t="13118" x="3330575" y="6076950"/>
          <p14:tracePt t="13126" x="3348038" y="6067425"/>
          <p14:tracePt t="13132" x="3355975" y="6049963"/>
          <p14:tracePt t="13139" x="3363913" y="6049963"/>
          <p14:tracePt t="13147" x="3381375" y="6042025"/>
          <p14:tracePt t="13154" x="3389313" y="6034088"/>
          <p14:tracePt t="13161" x="3406775" y="6024563"/>
          <p14:tracePt t="13168" x="3414713" y="6024563"/>
          <p14:tracePt t="13176" x="3424238" y="6024563"/>
          <p14:tracePt t="13183" x="3432175" y="6024563"/>
          <p14:tracePt t="13190" x="3441700" y="6016625"/>
          <p14:tracePt t="13197" x="3449638" y="6016625"/>
          <p14:tracePt t="13204" x="3457575" y="6008688"/>
          <p14:tracePt t="13211" x="3475038" y="6008688"/>
          <p14:tracePt t="13218" x="3492500" y="5999163"/>
          <p14:tracePt t="13226" x="3517900" y="5999163"/>
          <p14:tracePt t="13232" x="3533775" y="5991225"/>
          <p14:tracePt t="13239" x="3543300" y="5983288"/>
          <p14:tracePt t="13247" x="3559175" y="5973763"/>
          <p14:tracePt t="13254" x="3576638" y="5973763"/>
          <p14:tracePt t="13261" x="3594100" y="5973763"/>
          <p14:tracePt t="13268" x="3611563" y="5965825"/>
          <p14:tracePt t="13276" x="3636963" y="5965825"/>
          <p14:tracePt t="13282" x="3644900" y="5957888"/>
          <p14:tracePt t="13289" x="3670300" y="5957888"/>
          <p14:tracePt t="13297" x="3695700" y="5948363"/>
          <p14:tracePt t="13304" x="3713163" y="5948363"/>
          <p14:tracePt t="13311" x="3746500" y="5948363"/>
          <p14:tracePt t="13318" x="3781425" y="5948363"/>
          <p14:tracePt t="13326" x="3806825" y="5940425"/>
          <p14:tracePt t="13332" x="3832225" y="5940425"/>
          <p14:tracePt t="13340" x="3857625" y="5940425"/>
          <p14:tracePt t="13348" x="3883025" y="5940425"/>
          <p14:tracePt t="13355" x="3890963" y="5940425"/>
          <p14:tracePt t="13362" x="3908425" y="5940425"/>
          <p14:tracePt t="13370" x="3916363" y="5940425"/>
          <p14:tracePt t="13391" x="3925888" y="5940425"/>
          <p14:tracePt t="13398" x="3933825" y="5940425"/>
          <p14:tracePt t="13413" x="3941763" y="5948363"/>
          <p14:tracePt t="13420" x="3951288" y="5948363"/>
          <p14:tracePt t="13428" x="3951288" y="5957888"/>
          <p14:tracePt t="13435" x="3959225" y="5957888"/>
          <p14:tracePt t="13450" x="3967163" y="5957888"/>
          <p14:tracePt t="13457" x="3976688" y="5957888"/>
          <p14:tracePt t="13465" x="3976688" y="5965825"/>
          <p14:tracePt t="13472" x="3984625" y="5965825"/>
          <p14:tracePt t="13479" x="3984625" y="5973763"/>
          <p14:tracePt t="13486" x="3992563" y="5973763"/>
          <p14:tracePt t="13494" x="4002088" y="5973763"/>
          <p14:tracePt t="13509" x="4010025" y="5973763"/>
          <p14:tracePt t="13515" x="4010025" y="5983288"/>
          <p14:tracePt t="13523" x="4017963" y="5983288"/>
          <p14:tracePt t="13530" x="4017963" y="5991225"/>
          <p14:tracePt t="13552" x="4027488" y="5999163"/>
          <p14:tracePt t="13567" x="4035425" y="5999163"/>
          <p14:tracePt t="13582" x="4035425" y="6008688"/>
          <p14:tracePt t="13589" x="4044950" y="6008688"/>
          <p14:tracePt t="13618" x="4052888" y="6008688"/>
          <p14:tracePt t="13831" x="4052888" y="6016625"/>
          <p14:tracePt t="13918" x="4044950" y="6016625"/>
          <p14:tracePt t="13926" x="4044950" y="6024563"/>
          <p14:tracePt t="14698" x="4044950" y="6016625"/>
          <p14:tracePt t="14706" x="4044950" y="6008688"/>
          <p14:tracePt t="14720" x="4044950" y="5991225"/>
          <p14:tracePt t="14727" x="4044950" y="5973763"/>
          <p14:tracePt t="14735" x="4052888" y="5940425"/>
          <p14:tracePt t="14742" x="4060825" y="5915025"/>
          <p14:tracePt t="14749" x="4086225" y="5846763"/>
          <p14:tracePt t="14756" x="4103688" y="5788025"/>
          <p14:tracePt t="14763" x="4111625" y="5745163"/>
          <p14:tracePt t="14770" x="4129088" y="5710238"/>
          <p14:tracePt t="14777" x="4129088" y="5694363"/>
          <p14:tracePt t="14784" x="4137025" y="5659438"/>
          <p14:tracePt t="14792" x="4146550" y="5641975"/>
          <p14:tracePt t="14799" x="4154488" y="5626100"/>
          <p14:tracePt t="14807" x="4162425" y="5600700"/>
          <p14:tracePt t="14813" x="4171950" y="5583238"/>
          <p14:tracePt t="14828" x="4179888" y="5565775"/>
          <p14:tracePt t="14835" x="4187825" y="5540375"/>
          <p14:tracePt t="14843" x="4187825" y="5532438"/>
          <p14:tracePt t="14849" x="4197350" y="5514975"/>
          <p14:tracePt t="14857" x="4205288" y="5497513"/>
          <p14:tracePt t="14863" x="4214813" y="5481638"/>
          <p14:tracePt t="14870" x="4230688" y="5464175"/>
          <p14:tracePt t="14878" x="4240213" y="5438775"/>
          <p14:tracePt t="14885" x="4256088" y="5413375"/>
          <p14:tracePt t="14893" x="4265613" y="5387975"/>
          <p14:tracePt t="14899" x="4273550" y="5362575"/>
          <p14:tracePt t="14907" x="4291013" y="5345113"/>
          <p14:tracePt t="14914" x="4306888" y="5319713"/>
          <p14:tracePt t="14922" x="4324350" y="5294313"/>
          <p14:tracePt t="14928" x="4341813" y="5268913"/>
          <p14:tracePt t="14935" x="4359275" y="5243513"/>
          <p14:tracePt t="14943" x="4375150" y="5208588"/>
          <p14:tracePt t="14950" x="4392613" y="5175250"/>
          <p14:tracePt t="14957" x="4418013" y="5141913"/>
          <p14:tracePt t="14964" x="4435475" y="5116513"/>
          <p14:tracePt t="14971" x="4460875" y="5081588"/>
          <p14:tracePt t="14978" x="4476750" y="5048250"/>
          <p14:tracePt t="14985" x="4494213" y="5022850"/>
          <p14:tracePt t="14992" x="4511675" y="5005388"/>
          <p14:tracePt t="14999" x="4529138" y="4997450"/>
          <p14:tracePt t="15007" x="4537075" y="4979988"/>
          <p14:tracePt t="15014" x="4554538" y="4962525"/>
          <p14:tracePt t="15021" x="4570413" y="4954588"/>
          <p14:tracePt t="15028" x="4587875" y="4937125"/>
          <p14:tracePt t="15035" x="4595813" y="4929188"/>
          <p14:tracePt t="15042" x="4621213" y="4919663"/>
          <p14:tracePt t="15049" x="4638675" y="4903788"/>
          <p14:tracePt t="15057" x="4664075" y="4886325"/>
          <p14:tracePt t="15064" x="4673600" y="4878388"/>
          <p14:tracePt t="15071" x="4699000" y="4860925"/>
          <p14:tracePt t="15079" x="4714875" y="4852988"/>
          <p14:tracePt t="15086" x="4740275" y="4843463"/>
          <p14:tracePt t="15093" x="4765675" y="4827588"/>
          <p14:tracePt t="15101" x="4783138" y="4818063"/>
          <p14:tracePt t="15109" x="4808538" y="4802188"/>
          <p14:tracePt t="15115" x="4826000" y="4792663"/>
          <p14:tracePt t="15124" x="4851400" y="4784725"/>
          <p14:tracePt t="15130" x="4859338" y="4775200"/>
          <p14:tracePt t="15136" x="4884738" y="4767263"/>
          <p14:tracePt t="15144" x="4910138" y="4759325"/>
          <p14:tracePt t="15151" x="4919663" y="4749800"/>
          <p14:tracePt t="15159" x="4945063" y="4733925"/>
          <p14:tracePt t="15165" x="4962525" y="4716463"/>
          <p14:tracePt t="15174" x="4987925" y="4708525"/>
          <p14:tracePt t="15180" x="5021263" y="4691063"/>
          <p14:tracePt t="15187" x="5046663" y="4673600"/>
          <p14:tracePt t="15194" x="5072063" y="4665663"/>
          <p14:tracePt t="15202" x="5114925" y="4640263"/>
          <p14:tracePt t="15209" x="5157788" y="4622800"/>
          <p14:tracePt t="15216" x="5224463" y="4597400"/>
          <p14:tracePt t="15225" x="5292725" y="4579938"/>
          <p14:tracePt t="15231" x="5368925" y="4546600"/>
          <p14:tracePt t="15238" x="5437188" y="4529138"/>
          <p14:tracePt t="15245" x="5505450" y="4503738"/>
          <p14:tracePt t="15252" x="5556250" y="4486275"/>
          <p14:tracePt t="15260" x="5616575" y="4470400"/>
          <p14:tracePt t="15267" x="5667375" y="4452938"/>
          <p14:tracePt t="15274" x="5708650" y="4445000"/>
          <p14:tracePt t="15281" x="5768975" y="4427538"/>
          <p14:tracePt t="15288" x="5819775" y="4419600"/>
          <p14:tracePt t="15296" x="5862638" y="4419600"/>
          <p14:tracePt t="15303" x="5905500" y="4419600"/>
          <p14:tracePt t="15310" x="5946775" y="4419600"/>
          <p14:tracePt t="15317" x="5997575" y="4410075"/>
          <p14:tracePt t="15324" x="6015038" y="4410075"/>
          <p14:tracePt t="15331" x="6057900" y="4402138"/>
          <p14:tracePt t="15338" x="6091238" y="4394200"/>
          <p14:tracePt t="15345" x="6134100" y="4394200"/>
          <p14:tracePt t="15353" x="6194425" y="4384675"/>
          <p14:tracePt t="15360" x="6245225" y="4384675"/>
          <p14:tracePt t="15367" x="6286500" y="4376738"/>
          <p14:tracePt t="15374" x="6354763" y="4376738"/>
          <p14:tracePt t="15381" x="6430963" y="4376738"/>
          <p14:tracePt t="15388" x="6491288" y="4376738"/>
          <p14:tracePt t="15396" x="6534150" y="4376738"/>
          <p14:tracePt t="15403" x="6567488" y="4376738"/>
          <p14:tracePt t="15410" x="6610350" y="4384675"/>
          <p14:tracePt t="15417" x="6643688" y="4384675"/>
          <p14:tracePt t="15425" x="6678613" y="4394200"/>
          <p14:tracePt t="15431" x="6704013" y="4402138"/>
          <p14:tracePt t="15439" x="6737350" y="4402138"/>
          <p14:tracePt t="15446" x="6770688" y="4402138"/>
          <p14:tracePt t="15453" x="6805613" y="4410075"/>
          <p14:tracePt t="15460" x="6831013" y="4419600"/>
          <p14:tracePt t="15468" x="6848475" y="4427538"/>
          <p14:tracePt t="15475" x="6873875" y="4427538"/>
          <p14:tracePt t="15482" x="6889750" y="4435475"/>
          <p14:tracePt t="15491" x="6899275" y="4445000"/>
          <p14:tracePt t="15497" x="6907213" y="4452938"/>
          <p14:tracePt t="15504" x="6924675" y="4452938"/>
          <p14:tracePt t="15511" x="6942138" y="4460875"/>
          <p14:tracePt t="15518" x="6958013" y="4470400"/>
          <p14:tracePt t="15525" x="6975475" y="4478338"/>
          <p14:tracePt t="15533" x="6992938" y="4486275"/>
          <p14:tracePt t="15540" x="7000875" y="4495800"/>
          <p14:tracePt t="15547" x="7026275" y="4503738"/>
          <p14:tracePt t="15554" x="7043738" y="4513263"/>
          <p14:tracePt t="15561" x="7059613" y="4521200"/>
          <p14:tracePt t="15568" x="7069138" y="4529138"/>
          <p14:tracePt t="15575" x="7077075" y="4538663"/>
          <p14:tracePt t="15582" x="7094538" y="4546600"/>
          <p14:tracePt t="15591" x="7102475" y="4554538"/>
          <p14:tracePt t="15597" x="7127875" y="4564063"/>
          <p14:tracePt t="15604" x="7145338" y="4579938"/>
          <p14:tracePt t="15611" x="7170738" y="4597400"/>
          <p14:tracePt t="15618" x="7178675" y="4614863"/>
          <p14:tracePt t="15626" x="7204075" y="4640263"/>
          <p14:tracePt t="15633" x="7221538" y="4648200"/>
          <p14:tracePt t="15641" x="7246938" y="4673600"/>
          <p14:tracePt t="15647" x="7264400" y="4691063"/>
          <p14:tracePt t="15654" x="7289800" y="4708525"/>
          <p14:tracePt t="15661" x="7297738" y="4733925"/>
          <p14:tracePt t="15668" x="7323138" y="4749800"/>
          <p14:tracePt t="15676" x="7340600" y="4759325"/>
          <p14:tracePt t="15683" x="7366000" y="4775200"/>
          <p14:tracePt t="15691" x="7383463" y="4802188"/>
          <p14:tracePt t="15697" x="7400925" y="4818063"/>
          <p14:tracePt t="15705" x="7416800" y="4835525"/>
          <p14:tracePt t="15712" x="7434263" y="4852988"/>
          <p14:tracePt t="15719" x="7451725" y="4868863"/>
          <p14:tracePt t="15726" x="7477125" y="4886325"/>
          <p14:tracePt t="15733" x="7485063" y="4903788"/>
          <p14:tracePt t="15742" x="7493000" y="4919663"/>
          <p14:tracePt t="15747" x="7510463" y="4929188"/>
          <p14:tracePt t="15755" x="7518400" y="4937125"/>
          <p14:tracePt t="15762" x="7527925" y="4954588"/>
          <p14:tracePt t="15769" x="7527925" y="4962525"/>
          <p14:tracePt t="15776" x="7545388" y="4972050"/>
          <p14:tracePt t="15784" x="7545388" y="4987925"/>
          <p14:tracePt t="15791" x="7553325" y="4997450"/>
          <p14:tracePt t="15798" x="7561263" y="4997450"/>
          <p14:tracePt t="15807" x="7561263" y="5005388"/>
          <p14:tracePt t="15812" x="7570788" y="5022850"/>
          <p14:tracePt t="15819" x="7578725" y="5030788"/>
          <p14:tracePt t="15827" x="7586663" y="5038725"/>
          <p14:tracePt t="15834" x="7586663" y="5056188"/>
          <p14:tracePt t="15841" x="7596188" y="5064125"/>
          <p14:tracePt t="15848" x="7604125" y="5081588"/>
          <p14:tracePt t="15856" x="7612063" y="5099050"/>
          <p14:tracePt t="15862" x="7621588" y="5106988"/>
          <p14:tracePt t="15869" x="7629525" y="5124450"/>
          <p14:tracePt t="15876" x="7646988" y="5141913"/>
          <p14:tracePt t="15892" x="7646988" y="5167313"/>
          <p14:tracePt t="15892" x="7646988" y="5175250"/>
          <p14:tracePt t="15898" x="7654925" y="5192713"/>
          <p14:tracePt t="15905" x="7662863" y="5208588"/>
          <p14:tracePt t="15912" x="7672388" y="5218113"/>
          <p14:tracePt t="15919" x="7680325" y="5226050"/>
          <p14:tracePt t="15926" x="7680325" y="5243513"/>
          <p14:tracePt t="15933" x="7688263" y="5251450"/>
          <p14:tracePt t="15941" x="7688263" y="5260975"/>
          <p14:tracePt t="15947" x="7688263" y="5268913"/>
          <p14:tracePt t="15954" x="7688263" y="5276850"/>
          <p14:tracePt t="15962" x="7697788" y="5276850"/>
          <p14:tracePt t="15969" x="7697788" y="5294313"/>
          <p14:tracePt t="15976" x="7697788" y="5302250"/>
          <p14:tracePt t="15983" x="7705725" y="5302250"/>
          <p14:tracePt t="15991" x="7705725" y="5311775"/>
          <p14:tracePt t="16004" x="7705725" y="5319713"/>
          <p14:tracePt t="16019" x="7705725" y="5327650"/>
          <p14:tracePt t="16026" x="7705725" y="5337175"/>
          <p14:tracePt t="16033" x="7705725" y="5345113"/>
          <p14:tracePt t="16054" x="7705725" y="5353050"/>
          <p14:tracePt t="16061" x="7705725" y="5362575"/>
          <p14:tracePt t="16068" x="7715250" y="5362575"/>
          <p14:tracePt t="16076" x="7715250" y="5370513"/>
          <p14:tracePt t="16083" x="7715250" y="5380038"/>
          <p14:tracePt t="16105" x="7715250" y="5387975"/>
          <p14:tracePt t="16112" x="7723188" y="5395913"/>
          <p14:tracePt t="16126" x="7723188" y="5405438"/>
          <p14:tracePt t="16141" x="7723188" y="5413375"/>
          <p14:tracePt t="16148" x="7731125" y="5413375"/>
          <p14:tracePt t="16156" x="7731125" y="5421313"/>
          <p14:tracePt t="16169" x="7731125" y="5430838"/>
          <p14:tracePt t="16177" x="7731125" y="5438775"/>
          <p14:tracePt t="16184" x="7731125" y="5446713"/>
          <p14:tracePt t="16206" x="7731125" y="5456238"/>
          <p14:tracePt t="16219" x="7731125" y="5464175"/>
          <p14:tracePt t="16255" x="7731125" y="5472113"/>
          <p14:tracePt t="16284" x="7731125" y="5481638"/>
          <p14:tracePt t="16384" x="7731125" y="5472113"/>
          <p14:tracePt t="21276" x="7697788" y="5481638"/>
          <p14:tracePt t="21283" x="7637463" y="5540375"/>
          <p14:tracePt t="21290" x="7553325" y="5608638"/>
          <p14:tracePt t="21297" x="7467600" y="5659438"/>
          <p14:tracePt t="21304" x="7373938" y="5735638"/>
          <p14:tracePt t="21311" x="7256463" y="5795963"/>
          <p14:tracePt t="21319" x="7119938" y="5864225"/>
          <p14:tracePt t="21325" x="6992938" y="5922963"/>
          <p14:tracePt t="21332" x="6873875" y="5999163"/>
          <p14:tracePt t="21339" x="6754813" y="6059488"/>
          <p14:tracePt t="21346" x="6643688" y="6127750"/>
          <p14:tracePt t="21354" x="6559550" y="6186488"/>
          <p14:tracePt t="21361" x="6465888" y="6237288"/>
          <p14:tracePt t="21369" x="6372225" y="6297613"/>
          <p14:tracePt t="21375" x="6278563" y="6338888"/>
          <p14:tracePt t="21382" x="6202363" y="6399213"/>
          <p14:tracePt t="21389" x="6151563" y="6450013"/>
          <p14:tracePt t="21396" x="6100763" y="6500813"/>
          <p14:tracePt t="21403" x="6024563" y="6543675"/>
          <p14:tracePt t="21410" x="5930900" y="6611938"/>
          <p14:tracePt t="21419" x="5827713" y="6670675"/>
          <p14:tracePt t="21425" x="5708650" y="6721475"/>
          <p14:tracePt t="21432" x="5616575" y="6764338"/>
          <p14:tracePt t="21439" x="5538788" y="6799263"/>
          <p14:tracePt t="21446" x="5497513" y="6824663"/>
          <p14:tracePt t="21453" x="5446713" y="6850063"/>
          <p14:tracePt t="22543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D05D4-7E04-4498-8F57-CBE03E60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4300"/>
            <a:ext cx="10668000" cy="1524000"/>
          </a:xfrm>
        </p:spPr>
        <p:txBody>
          <a:bodyPr/>
          <a:lstStyle/>
          <a:p>
            <a:pPr algn="ctr"/>
            <a:r>
              <a:rPr lang="en-GB" dirty="0"/>
              <a:t>Have a look at the TV timetable below.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911FD-AB09-4F4D-B111-E706690FE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28886" y="1381125"/>
            <a:ext cx="7134225" cy="28098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CFFE6-76DA-4EA6-AD60-969074FF4A72}"/>
              </a:ext>
            </a:extLst>
          </p:cNvPr>
          <p:cNvSpPr txBox="1"/>
          <p:nvPr/>
        </p:nvSpPr>
        <p:spPr>
          <a:xfrm>
            <a:off x="1162975" y="47761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9CC33E-F4A2-4C0B-ABCF-DC3D3369D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385" y="4410075"/>
            <a:ext cx="6753225" cy="213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51820E-1748-4D3C-AC1B-3FBB80F42764}"/>
              </a:ext>
            </a:extLst>
          </p:cNvPr>
          <p:cNvSpPr txBox="1"/>
          <p:nvPr/>
        </p:nvSpPr>
        <p:spPr>
          <a:xfrm>
            <a:off x="3284738" y="4863198"/>
            <a:ext cx="618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Our street, Beat the Bakers or Cartoon Time.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B5447-4BAD-4D6C-AF7A-FC399686189C}"/>
              </a:ext>
            </a:extLst>
          </p:cNvPr>
          <p:cNvSpPr txBox="1"/>
          <p:nvPr/>
        </p:nvSpPr>
        <p:spPr>
          <a:xfrm>
            <a:off x="3232948" y="6081203"/>
            <a:ext cx="572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Live Football or Cooking Cakes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ED0AFE2-816D-4B22-A983-A5E913048C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8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58"/>
    </mc:Choice>
    <mc:Fallback xmlns="">
      <p:transition spd="slow" advTm="13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5709" x="3721100" y="6330950"/>
          <p14:tracePt t="6071" x="2998788" y="6799263"/>
          <p14:tracePt t="6078" x="3024188" y="6764338"/>
          <p14:tracePt t="6085" x="3049588" y="6713538"/>
          <p14:tracePt t="6094" x="3109913" y="6637338"/>
          <p14:tracePt t="6099" x="3178175" y="6543675"/>
          <p14:tracePt t="6106" x="3254375" y="6407150"/>
          <p14:tracePt t="6114" x="3330575" y="6288088"/>
          <p14:tracePt t="6121" x="3424238" y="6153150"/>
          <p14:tracePt t="6129" x="3492500" y="6059488"/>
          <p14:tracePt t="6135" x="3533775" y="5991225"/>
          <p14:tracePt t="6144" x="3559175" y="5940425"/>
          <p14:tracePt t="6150" x="3586163" y="5905500"/>
          <p14:tracePt t="6157" x="3586163" y="5880100"/>
          <p14:tracePt t="6164" x="3594100" y="5872163"/>
          <p14:tracePt t="6171" x="3602038" y="5864225"/>
          <p14:tracePt t="6179" x="3602038" y="5854700"/>
          <p14:tracePt t="6186" x="3611563" y="5846763"/>
          <p14:tracePt t="6193" x="3611563" y="5838825"/>
          <p14:tracePt t="6200" x="3611563" y="5829300"/>
          <p14:tracePt t="6207" x="3619500" y="5821363"/>
          <p14:tracePt t="6215" x="3636963" y="5778500"/>
          <p14:tracePt t="6222" x="3695700" y="5668963"/>
          <p14:tracePt t="6229" x="3797300" y="5456238"/>
          <p14:tracePt t="6236" x="3951288" y="5073650"/>
          <p14:tracePt t="6244" x="4103688" y="4716463"/>
          <p14:tracePt t="6251" x="4197350" y="4495800"/>
          <p14:tracePt t="6258" x="4240213" y="4368800"/>
          <p14:tracePt t="6265" x="4265613" y="4283075"/>
          <p14:tracePt t="6272" x="4265613" y="4249738"/>
          <p14:tracePt t="6280" x="4265613" y="4240213"/>
          <p14:tracePt t="6287" x="4265613" y="4232275"/>
          <p14:tracePt t="6301" x="4256088" y="4232275"/>
          <p14:tracePt t="6316" x="4248150" y="4232275"/>
          <p14:tracePt t="6324" x="4240213" y="4224338"/>
          <p14:tracePt t="6338" x="4230688" y="4224338"/>
          <p14:tracePt t="6345" x="4222750" y="4214813"/>
          <p14:tracePt t="6352" x="4214813" y="4214813"/>
          <p14:tracePt t="6361" x="4214813" y="4206875"/>
          <p14:tracePt t="6367" x="4197350" y="4206875"/>
          <p14:tracePt t="6374" x="4187825" y="4197350"/>
          <p14:tracePt t="6381" x="4187825" y="4189413"/>
          <p14:tracePt t="6396" x="4179888" y="4189413"/>
          <p14:tracePt t="6403" x="4171950" y="4181475"/>
          <p14:tracePt t="6418" x="4162425" y="4181475"/>
          <p14:tracePt t="6425" x="4154488" y="4181475"/>
          <p14:tracePt t="6446" x="4146550" y="4181475"/>
          <p14:tracePt t="6755" x="4121150" y="4164013"/>
          <p14:tracePt t="6762" x="4095750" y="4130675"/>
          <p14:tracePt t="6769" x="4078288" y="4113213"/>
          <p14:tracePt t="6776" x="4060825" y="4087813"/>
          <p14:tracePt t="6783" x="4044950" y="4062413"/>
          <p14:tracePt t="6790" x="4027488" y="4037013"/>
          <p14:tracePt t="6797" x="4010025" y="4002088"/>
          <p14:tracePt t="6804" x="4002088" y="3986213"/>
          <p14:tracePt t="6811" x="3984625" y="3960813"/>
          <p14:tracePt t="6818" x="3967163" y="3935413"/>
          <p14:tracePt t="6826" x="3959225" y="3908425"/>
          <p14:tracePt t="6833" x="3941763" y="3883025"/>
          <p14:tracePt t="6840" x="3925888" y="3867150"/>
          <p14:tracePt t="6847" x="3916363" y="3841750"/>
          <p14:tracePt t="6853" x="3908425" y="3824288"/>
          <p14:tracePt t="6862" x="3900488" y="3798888"/>
          <p14:tracePt t="6868" x="3883025" y="3773488"/>
          <p14:tracePt t="6875" x="3873500" y="3756025"/>
          <p14:tracePt t="6882" x="3857625" y="3722688"/>
          <p14:tracePt t="6889" x="3848100" y="3687763"/>
          <p14:tracePt t="6897" x="3840163" y="3636963"/>
          <p14:tracePt t="6904" x="3822700" y="3603625"/>
          <p14:tracePt t="6913" x="3814763" y="3560763"/>
          <p14:tracePt t="6917" x="3806825" y="3509963"/>
          <p14:tracePt t="6925" x="3781425" y="3449638"/>
          <p14:tracePt t="6932" x="3771900" y="3408363"/>
          <p14:tracePt t="6939" x="3763963" y="3373438"/>
          <p14:tracePt t="6960" x="3746500" y="3297238"/>
          <p14:tracePt t="6961" x="3738563" y="3271838"/>
          <p14:tracePt t="6967" x="3729038" y="3246438"/>
          <p14:tracePt t="6974" x="3729038" y="3238500"/>
          <p14:tracePt t="6981" x="3729038" y="3221038"/>
          <p14:tracePt t="6989" x="3721100" y="3195638"/>
          <p14:tracePt t="6996" x="3713163" y="3186113"/>
          <p14:tracePt t="7003" x="3713163" y="3160713"/>
          <p14:tracePt t="7011" x="3713163" y="3144838"/>
          <p14:tracePt t="7017" x="3713163" y="3135313"/>
          <p14:tracePt t="7024" x="3703638" y="3109913"/>
          <p14:tracePt t="7031" x="3695700" y="3094038"/>
          <p14:tracePt t="7038" x="3687763" y="3067050"/>
          <p14:tracePt t="7045" x="3678238" y="3059113"/>
          <p14:tracePt t="7053" x="3670300" y="3033713"/>
          <p14:tracePt t="7061" x="3670300" y="3008313"/>
          <p14:tracePt t="7067" x="3662363" y="2974975"/>
          <p14:tracePt t="7074" x="3652838" y="2957513"/>
          <p14:tracePt t="7081" x="3652838" y="2922588"/>
          <p14:tracePt t="7088" x="3644900" y="2897188"/>
          <p14:tracePt t="7096" x="3644900" y="2889250"/>
          <p14:tracePt t="7102" x="3636963" y="2863850"/>
          <p14:tracePt t="7110" x="3636963" y="2846388"/>
          <p14:tracePt t="7117" x="3627438" y="2830513"/>
          <p14:tracePt t="7124" x="3627438" y="2813050"/>
          <p14:tracePt t="7131" x="3627438" y="2787650"/>
          <p14:tracePt t="7138" x="3627438" y="2762250"/>
          <p14:tracePt t="7145" x="3627438" y="2752725"/>
          <p14:tracePt t="7152" x="3619500" y="2727325"/>
          <p14:tracePt t="7160" x="3619500" y="2719388"/>
          <p14:tracePt t="7166" x="3611563" y="2693988"/>
          <p14:tracePt t="7173" x="3611563" y="2668588"/>
          <p14:tracePt t="7180" x="3611563" y="2643188"/>
          <p14:tracePt t="7187" x="3611563" y="2633663"/>
          <p14:tracePt t="7195" x="3611563" y="2608263"/>
          <p14:tracePt t="7202" x="3611563" y="2592388"/>
          <p14:tracePt t="7209" x="3611563" y="2574925"/>
          <p14:tracePt t="7216" x="3611563" y="2557463"/>
          <p14:tracePt t="7223" x="3611563" y="2549525"/>
          <p14:tracePt t="7230" x="3611563" y="2524125"/>
          <p14:tracePt t="7237" x="3611563" y="2498725"/>
          <p14:tracePt t="7244" x="3611563" y="2489200"/>
          <p14:tracePt t="7251" x="3611563" y="2463800"/>
          <p14:tracePt t="7259" x="3611563" y="2438400"/>
          <p14:tracePt t="7265" x="3611563" y="2422525"/>
          <p14:tracePt t="7272" x="3611563" y="2397125"/>
          <p14:tracePt t="7280" x="3611563" y="2387600"/>
          <p14:tracePt t="7287" x="3611563" y="2371725"/>
          <p14:tracePt t="7294" x="3611563" y="2362200"/>
          <p14:tracePt t="7301" x="3611563" y="2354263"/>
          <p14:tracePt t="7309" x="3611563" y="2344738"/>
          <p14:tracePt t="7315" x="3611563" y="2336800"/>
          <p14:tracePt t="7337" x="3611563" y="2328863"/>
          <p14:tracePt t="7344" x="3611563" y="2311400"/>
          <p14:tracePt t="7358" x="3611563" y="2303463"/>
          <p14:tracePt t="7365" x="3611563" y="2293938"/>
          <p14:tracePt t="7372" x="3611563" y="2286000"/>
          <p14:tracePt t="7379" x="3611563" y="2278063"/>
          <p14:tracePt t="7386" x="3611563" y="2260600"/>
          <p14:tracePt t="7394" x="3611563" y="2252663"/>
          <p14:tracePt t="7400" x="3611563" y="2235200"/>
          <p14:tracePt t="7407" x="3611563" y="2227263"/>
          <p14:tracePt t="7422" x="3611563" y="2209800"/>
          <p14:tracePt t="7436" x="3611563" y="2200275"/>
          <p14:tracePt t="7443" x="3611563" y="2192338"/>
          <p14:tracePt t="7450" x="3611563" y="2184400"/>
          <p14:tracePt t="7464" x="3611563" y="2174875"/>
          <p14:tracePt t="7479" x="3611563" y="2166938"/>
          <p14:tracePt t="7494" x="3611563" y="2159000"/>
          <p14:tracePt t="7500" x="3611563" y="2149475"/>
          <p14:tracePt t="7514" x="3611563" y="2141538"/>
          <p14:tracePt t="7550" x="3611563" y="2133600"/>
          <p14:tracePt t="7564" x="3602038" y="2133600"/>
          <p14:tracePt t="7735" x="3602038" y="2141538"/>
          <p14:tracePt t="7770" x="3602038" y="2149475"/>
          <p14:tracePt t="7793" x="3602038" y="2159000"/>
          <p14:tracePt t="7820" x="3602038" y="2166938"/>
          <p14:tracePt t="7842" x="3602038" y="2174875"/>
          <p14:tracePt t="7855" x="3611563" y="2174875"/>
          <p14:tracePt t="7870" x="3611563" y="2184400"/>
          <p14:tracePt t="7892" x="3611563" y="2192338"/>
          <p14:tracePt t="7905" x="3611563" y="2200275"/>
          <p14:tracePt t="7941" x="3611563" y="2209800"/>
          <p14:tracePt t="7948" x="3619500" y="2209800"/>
          <p14:tracePt t="7959" x="3619500" y="2217738"/>
          <p14:tracePt t="7984" x="3619500" y="2227263"/>
          <p14:tracePt t="7992" x="3619500" y="2235200"/>
          <p14:tracePt t="8006" x="3619500" y="2243138"/>
          <p14:tracePt t="8021" x="3619500" y="2252663"/>
          <p14:tracePt t="8028" x="3619500" y="2260600"/>
          <p14:tracePt t="8043" x="3619500" y="2268538"/>
          <p14:tracePt t="8049" x="3619500" y="2278063"/>
          <p14:tracePt t="8071" x="3619500" y="2286000"/>
          <p14:tracePt t="8079" x="3619500" y="2293938"/>
          <p14:tracePt t="8085" x="3619500" y="2303463"/>
          <p14:tracePt t="8100" x="3619500" y="2311400"/>
          <p14:tracePt t="8109" x="3619500" y="2319338"/>
          <p14:tracePt t="8129" x="3619500" y="2328863"/>
          <p14:tracePt t="8136" x="3619500" y="2336800"/>
          <p14:tracePt t="8144" x="3619500" y="2344738"/>
          <p14:tracePt t="8165" x="3619500" y="2354263"/>
          <p14:tracePt t="8173" x="3619500" y="2362200"/>
          <p14:tracePt t="8187" x="3619500" y="2371725"/>
          <p14:tracePt t="8195" x="3619500" y="2379663"/>
          <p14:tracePt t="8202" x="3619500" y="2387600"/>
          <p14:tracePt t="8224" x="3619500" y="2397125"/>
          <p14:tracePt t="8231" x="3619500" y="2405063"/>
          <p14:tracePt t="8245" x="3619500" y="2413000"/>
          <p14:tracePt t="8260" x="3619500" y="2422525"/>
          <p14:tracePt t="8267" x="3619500" y="2430463"/>
          <p14:tracePt t="8282" x="3619500" y="2438400"/>
          <p14:tracePt t="8289" x="3619500" y="2447925"/>
          <p14:tracePt t="8310" x="3619500" y="2455863"/>
          <p14:tracePt t="8317" x="3619500" y="2463800"/>
          <p14:tracePt t="8339" x="3619500" y="2473325"/>
          <p14:tracePt t="8368" x="3619500" y="2481263"/>
          <p14:tracePt t="8382" x="3619500" y="2489200"/>
          <p14:tracePt t="8397" x="3627438" y="2498725"/>
          <p14:tracePt t="8404" x="3627438" y="2506663"/>
          <p14:tracePt t="8418" x="3627438" y="2516188"/>
          <p14:tracePt t="8432" x="3627438" y="2524125"/>
          <p14:tracePt t="8439" x="3627438" y="2532063"/>
          <p14:tracePt t="8454" x="3627438" y="2541588"/>
          <p14:tracePt t="8462" x="3636963" y="2549525"/>
          <p14:tracePt t="8483" x="3636963" y="2557463"/>
          <p14:tracePt t="8492" x="3636963" y="2566988"/>
          <p14:tracePt t="8498" x="3636963" y="2574925"/>
          <p14:tracePt t="8512" x="3636963" y="2582863"/>
          <p14:tracePt t="8527" x="3636963" y="2592388"/>
          <p14:tracePt t="8542" x="3636963" y="2600325"/>
          <p14:tracePt t="8548" x="3636963" y="2608263"/>
          <p14:tracePt t="8555" x="3636963" y="2617788"/>
          <p14:tracePt t="8578" x="3636963" y="2625725"/>
          <p14:tracePt t="8585" x="3636963" y="2633663"/>
          <p14:tracePt t="8599" x="3636963" y="2643188"/>
          <p14:tracePt t="8606" x="3636963" y="2651125"/>
          <p14:tracePt t="8613" x="3636963" y="2660650"/>
          <p14:tracePt t="8621" x="3636963" y="2668588"/>
          <p14:tracePt t="8628" x="3636963" y="2676525"/>
          <p14:tracePt t="8649" x="3636963" y="2686050"/>
          <p14:tracePt t="8658" x="3636963" y="2693988"/>
          <p14:tracePt t="8664" x="3636963" y="2701925"/>
          <p14:tracePt t="8679" x="3636963" y="2711450"/>
          <p14:tracePt t="8686" x="3636963" y="2719388"/>
          <p14:tracePt t="8709" x="3636963" y="2727325"/>
          <p14:tracePt t="8715" x="3636963" y="2736850"/>
          <p14:tracePt t="8722" x="3636963" y="2744788"/>
          <p14:tracePt t="8751" x="3636963" y="2752725"/>
          <p14:tracePt t="8773" x="3636963" y="2762250"/>
          <p14:tracePt t="8810" x="3636963" y="2770188"/>
          <p14:tracePt t="8824" x="3636963" y="2778125"/>
          <p14:tracePt t="8839" x="3636963" y="2787650"/>
          <p14:tracePt t="8934" x="3636963" y="2795588"/>
          <p14:tracePt t="8956" x="3636963" y="2805113"/>
          <p14:tracePt t="8999" x="3636963" y="2813050"/>
          <p14:tracePt t="9021" x="3636963" y="2820988"/>
          <p14:tracePt t="9035" x="3636963" y="2830513"/>
          <p14:tracePt t="9058" x="3636963" y="2838450"/>
          <p14:tracePt t="9064" x="3636963" y="2846388"/>
          <p14:tracePt t="9079" x="3636963" y="2855913"/>
          <p14:tracePt t="9086" x="3636963" y="2863850"/>
          <p14:tracePt t="9093" x="3636963" y="2871788"/>
          <p14:tracePt t="9108" x="3636963" y="2889250"/>
          <p14:tracePt t="9122" x="3636963" y="2897188"/>
          <p14:tracePt t="9129" x="3636963" y="2914650"/>
          <p14:tracePt t="9144" x="3636963" y="2932113"/>
          <p14:tracePt t="9151" x="3636963" y="2949575"/>
          <p14:tracePt t="9165" x="3636963" y="2965450"/>
          <p14:tracePt t="9173" x="3636963" y="2974975"/>
          <p14:tracePt t="9180" x="3636963" y="2990850"/>
          <p14:tracePt t="9187" x="3636963" y="3000375"/>
          <p14:tracePt t="9194" x="3636963" y="3008313"/>
          <p14:tracePt t="9201" x="3636963" y="3025775"/>
          <p14:tracePt t="9216" x="3636963" y="3041650"/>
          <p14:tracePt t="9224" x="3636963" y="3059113"/>
          <p14:tracePt t="9237" x="3636963" y="3076575"/>
          <p14:tracePt t="9245" x="3636963" y="3084513"/>
          <p14:tracePt t="9252" x="3636963" y="3094038"/>
          <p14:tracePt t="9260" x="3636963" y="3109913"/>
          <p14:tracePt t="9267" x="3636963" y="3119438"/>
          <p14:tracePt t="9274" x="3636963" y="3135313"/>
          <p14:tracePt t="9281" x="3636963" y="3144838"/>
          <p14:tracePt t="9288" x="3636963" y="3152775"/>
          <p14:tracePt t="9295" x="3636963" y="3170238"/>
          <p14:tracePt t="9310" x="3636963" y="3186113"/>
          <p14:tracePt t="9317" x="3636963" y="3195638"/>
          <p14:tracePt t="9331" x="3636963" y="3203575"/>
          <p14:tracePt t="9339" x="3636963" y="3221038"/>
          <p14:tracePt t="9354" x="3636963" y="3228975"/>
          <p14:tracePt t="9361" x="3636963" y="3238500"/>
          <p14:tracePt t="9368" x="3636963" y="3246438"/>
          <p14:tracePt t="9376" x="3636963" y="3254375"/>
          <p14:tracePt t="9382" x="3636963" y="3263900"/>
          <p14:tracePt t="9389" x="3636963" y="3271838"/>
          <p14:tracePt t="9397" x="3636963" y="3279775"/>
          <p14:tracePt t="9404" x="3636963" y="3289300"/>
          <p14:tracePt t="9418" x="3636963" y="3305175"/>
          <p14:tracePt t="9432" x="3636963" y="3314700"/>
          <p14:tracePt t="9441" x="3636963" y="3322638"/>
          <p14:tracePt t="9447" x="3636963" y="3330575"/>
          <p14:tracePt t="9454" x="3636963" y="3340100"/>
          <p14:tracePt t="9462" x="3636963" y="3348038"/>
          <p14:tracePt t="9469" x="3636963" y="3355975"/>
          <p14:tracePt t="9492" x="3636963" y="3365500"/>
          <p14:tracePt t="9498" x="3636963" y="3373438"/>
          <p14:tracePt t="9513" x="3636963" y="3382963"/>
          <p14:tracePt t="9520" x="3636963" y="3390900"/>
          <p14:tracePt t="9542" x="3636963" y="3398838"/>
          <p14:tracePt t="9549" x="3636963" y="3408363"/>
          <p14:tracePt t="9558" x="3636963" y="3416300"/>
          <p14:tracePt t="9571" x="3636963" y="3424238"/>
          <p14:tracePt t="9593" x="3636963" y="3433763"/>
          <p14:tracePt t="9622" x="3636963" y="3441700"/>
          <p14:tracePt t="9637" x="3644900" y="3449638"/>
          <p14:tracePt t="9645" x="3644900" y="3459163"/>
          <p14:tracePt t="9681" x="3644900" y="3467100"/>
          <p14:tracePt t="9695" x="3644900" y="3475038"/>
          <p14:tracePt t="9732" x="3644900" y="3484563"/>
          <p14:tracePt t="9741" x="3644900" y="3492500"/>
          <p14:tracePt t="9747" x="3644900" y="3502025"/>
          <p14:tracePt t="9776" x="3644900" y="3509963"/>
          <p14:tracePt t="9783" x="3644900" y="3517900"/>
          <p14:tracePt t="9804" x="3644900" y="3527425"/>
          <p14:tracePt t="9812" x="3644900" y="3535363"/>
          <p14:tracePt t="9819" x="3644900" y="3543300"/>
          <p14:tracePt t="9849" x="3644900" y="3552825"/>
          <p14:tracePt t="9856" x="3644900" y="3560763"/>
          <p14:tracePt t="9871" x="3644900" y="3568700"/>
          <p14:tracePt t="9885" x="3644900" y="3578225"/>
          <p14:tracePt t="9907" x="3644900" y="3586163"/>
          <p14:tracePt t="9929" x="3644900" y="3594100"/>
          <p14:tracePt t="9936" x="3644900" y="3603625"/>
          <p14:tracePt t="9958" x="3644900" y="3611563"/>
          <p14:tracePt t="9972" x="3644900" y="3619500"/>
          <p14:tracePt t="9979" x="3644900" y="3629025"/>
          <p14:tracePt t="10001" x="3644900" y="3636963"/>
          <p14:tracePt t="10008" x="3644900" y="3646488"/>
          <p14:tracePt t="10030" x="3644900" y="3654425"/>
          <p14:tracePt t="10037" x="3644900" y="3662363"/>
          <p14:tracePt t="10059" x="3644900" y="3671888"/>
          <p14:tracePt t="10081" x="3644900" y="3679825"/>
          <p14:tracePt t="10088" x="3644900" y="3687763"/>
          <p14:tracePt t="10117" x="3644900" y="3697288"/>
          <p14:tracePt t="10125" x="3644900" y="3705225"/>
          <p14:tracePt t="10146" x="3644900" y="3713163"/>
          <p14:tracePt t="10153" x="3644900" y="3722688"/>
          <p14:tracePt t="10160" x="3644900" y="3730625"/>
          <p14:tracePt t="10175" x="3644900" y="3738563"/>
          <p14:tracePt t="10189" x="3644900" y="3748088"/>
          <p14:tracePt t="10204" x="3644900" y="3756025"/>
          <p14:tracePt t="10211" x="3644900" y="3763963"/>
          <p14:tracePt t="10219" x="3644900" y="3773488"/>
          <p14:tracePt t="10247" x="3644900" y="3781425"/>
          <p14:tracePt t="10254" x="3644900" y="3790950"/>
          <p14:tracePt t="10269" x="3644900" y="3798888"/>
          <p14:tracePt t="10276" x="3636963" y="3806825"/>
          <p14:tracePt t="10291" x="3636963" y="3816350"/>
          <p14:tracePt t="10305" x="3636963" y="3824288"/>
          <p14:tracePt t="10313" x="3636963" y="3832225"/>
          <p14:tracePt t="10335" x="3636963" y="3841750"/>
          <p14:tracePt t="10343" x="3636963" y="3849688"/>
          <p14:tracePt t="10350" x="3627438" y="3857625"/>
          <p14:tracePt t="10364" x="3627438" y="3867150"/>
          <p14:tracePt t="10379" x="3627438" y="3875088"/>
          <p14:tracePt t="10400" x="3627438" y="3883025"/>
          <p14:tracePt t="10415" x="3627438" y="3892550"/>
          <p14:tracePt t="10437" x="3627438" y="3900488"/>
          <p14:tracePt t="10474" x="3627438" y="3908425"/>
          <p14:tracePt t="10488" x="3627438" y="3917950"/>
          <p14:tracePt t="10525" x="3627438" y="3925888"/>
          <p14:tracePt t="10539" x="3627438" y="3935413"/>
          <p14:tracePt t="10575" x="3627438" y="3943350"/>
          <p14:tracePt t="10656" x="3627438" y="3935413"/>
          <p14:tracePt t="10663" x="3627438" y="3925888"/>
          <p14:tracePt t="10670" x="3627438" y="3917950"/>
          <p14:tracePt t="12077" x="3627438" y="3781425"/>
          <p14:tracePt t="12084" x="3652838" y="3603625"/>
          <p14:tracePt t="12091" x="3687763" y="3330575"/>
          <p14:tracePt t="12098" x="3721100" y="3051175"/>
          <p14:tracePt t="12106" x="3738563" y="2813050"/>
          <p14:tracePt t="12112" x="3763963" y="2651125"/>
          <p14:tracePt t="12119" x="3771900" y="2541588"/>
          <p14:tracePt t="12126" x="3781425" y="2438400"/>
          <p14:tracePt t="12133" x="3806825" y="2362200"/>
          <p14:tracePt t="12140" x="3814763" y="2328863"/>
          <p14:tracePt t="12147" x="3814763" y="2303463"/>
          <p14:tracePt t="12155" x="3814763" y="2278063"/>
          <p14:tracePt t="12161" x="3814763" y="2243138"/>
          <p14:tracePt t="12168" x="3814763" y="2217738"/>
          <p14:tracePt t="12176" x="3814763" y="2192338"/>
          <p14:tracePt t="12183" x="3814763" y="2166938"/>
          <p14:tracePt t="12190" x="3814763" y="2124075"/>
          <p14:tracePt t="12197" x="3814763" y="2082800"/>
          <p14:tracePt t="12205" x="3814763" y="2039938"/>
          <p14:tracePt t="12211" x="3814763" y="1989138"/>
          <p14:tracePt t="12218" x="3814763" y="1946275"/>
          <p14:tracePt t="12225" x="3814763" y="1903413"/>
          <p14:tracePt t="12232" x="3814763" y="1860550"/>
          <p14:tracePt t="12240" x="3814763" y="1827213"/>
          <p14:tracePt t="12246" x="3814763" y="1801813"/>
          <p14:tracePt t="12254" x="3806825" y="1776413"/>
          <p14:tracePt t="12260" x="3797300" y="1751013"/>
          <p14:tracePt t="12268" x="3789363" y="1725613"/>
          <p14:tracePt t="12275" x="3781425" y="1690688"/>
          <p14:tracePt t="12282" x="3771900" y="1657350"/>
          <p14:tracePt t="12290" x="3763963" y="1639888"/>
          <p14:tracePt t="12296" x="3756025" y="1606550"/>
          <p14:tracePt t="12303" x="3746500" y="1571625"/>
          <p14:tracePt t="12311" x="3738563" y="1555750"/>
          <p14:tracePt t="12318" x="3729038" y="1538288"/>
          <p14:tracePt t="12324" x="3721100" y="1512888"/>
          <p14:tracePt t="12332" x="3713163" y="1487488"/>
          <p14:tracePt t="12341" x="3713163" y="1462088"/>
          <p14:tracePt t="12346" x="3703638" y="1444625"/>
          <p14:tracePt t="12353" x="3703638" y="1401763"/>
          <p14:tracePt t="12360" x="3687763" y="1376363"/>
          <p14:tracePt t="12367" x="3687763" y="1343025"/>
          <p14:tracePt t="12374" x="3678238" y="1325563"/>
          <p14:tracePt t="12382" x="3670300" y="1317625"/>
          <p14:tracePt t="12389" x="3670300" y="1300163"/>
          <p14:tracePt t="12396" x="3662363" y="1292225"/>
          <p14:tracePt t="12424" x="3662363" y="1282700"/>
          <p14:tracePt t="12445" x="3662363" y="1274763"/>
          <p14:tracePt t="12495" x="3670300" y="1274763"/>
          <p14:tracePt t="12517" x="3678238" y="1274763"/>
          <p14:tracePt t="12524" x="3687763" y="1274763"/>
          <p14:tracePt t="12531" x="3687763" y="1282700"/>
          <p14:tracePt t="12545" x="3695700" y="1282700"/>
          <p14:tracePt t="12553" x="3695700" y="1292225"/>
          <p14:tracePt t="12560" x="3703638" y="1300163"/>
          <p14:tracePt t="12567" x="3713163" y="1300163"/>
          <p14:tracePt t="12575" x="3713163" y="1308100"/>
          <p14:tracePt t="12582" x="3729038" y="1317625"/>
          <p14:tracePt t="12590" x="3738563" y="1325563"/>
          <p14:tracePt t="12597" x="3746500" y="1325563"/>
          <p14:tracePt t="12605" x="3763963" y="1333500"/>
          <p14:tracePt t="12611" x="3781425" y="1333500"/>
          <p14:tracePt t="12618" x="3789363" y="1343025"/>
          <p14:tracePt t="12626" x="3814763" y="1350963"/>
          <p14:tracePt t="12633" x="3832225" y="1360488"/>
          <p14:tracePt t="12640" x="3848100" y="1368425"/>
          <p14:tracePt t="12655" x="3865563" y="1376363"/>
          <p14:tracePt t="12662" x="3873500" y="1376363"/>
          <p14:tracePt t="12669" x="3890963" y="1385888"/>
          <p14:tracePt t="12677" x="3900488" y="1393825"/>
          <p14:tracePt t="12683" x="3908425" y="1401763"/>
          <p14:tracePt t="12691" x="3933825" y="1401763"/>
          <p14:tracePt t="12698" x="3951288" y="1411288"/>
          <p14:tracePt t="12706" x="3967163" y="1419225"/>
          <p14:tracePt t="12712" x="3976688" y="1419225"/>
          <p14:tracePt t="12719" x="3992563" y="1419225"/>
          <p14:tracePt t="12727" x="4002088" y="1419225"/>
          <p14:tracePt t="12734" x="4017963" y="1427163"/>
          <p14:tracePt t="12741" x="4035425" y="1427163"/>
          <p14:tracePt t="12748" x="4044950" y="1436688"/>
          <p14:tracePt t="12756" x="4060825" y="1436688"/>
          <p14:tracePt t="12763" x="4095750" y="1436688"/>
          <p14:tracePt t="12771" x="4121150" y="1444625"/>
          <p14:tracePt t="12777" x="4146550" y="1444625"/>
          <p14:tracePt t="12784" x="4179888" y="1444625"/>
          <p14:tracePt t="12792" x="4222750" y="1444625"/>
          <p14:tracePt t="12799" x="4256088" y="1444625"/>
          <p14:tracePt t="12806" x="4291013" y="1444625"/>
          <p14:tracePt t="12813" x="4306888" y="1444625"/>
          <p14:tracePt t="12822" x="4341813" y="1444625"/>
          <p14:tracePt t="12828" x="4359275" y="1444625"/>
          <p14:tracePt t="12835" x="4375150" y="1436688"/>
          <p14:tracePt t="12842" x="4392613" y="1436688"/>
          <p14:tracePt t="12849" x="4418013" y="1427163"/>
          <p14:tracePt t="12857" x="4425950" y="1427163"/>
          <p14:tracePt t="12864" x="4443413" y="1427163"/>
          <p14:tracePt t="12871" x="4451350" y="1427163"/>
          <p14:tracePt t="12878" x="4468813" y="1427163"/>
          <p14:tracePt t="12885" x="4494213" y="1427163"/>
          <p14:tracePt t="12893" x="4503738" y="1427163"/>
          <p14:tracePt t="12900" x="4519613" y="1427163"/>
          <p14:tracePt t="12907" x="4537075" y="1419225"/>
          <p14:tracePt t="12914" x="4545013" y="1419225"/>
          <p14:tracePt t="12922" x="4562475" y="1419225"/>
          <p14:tracePt t="12929" x="4570413" y="1419225"/>
          <p14:tracePt t="12943" x="4579938" y="1419225"/>
          <p14:tracePt t="12950" x="4595813" y="1419225"/>
          <p14:tracePt t="12965" x="4605338" y="1419225"/>
          <p14:tracePt t="12973" x="4613275" y="1419225"/>
          <p14:tracePt t="12980" x="4621213" y="1419225"/>
          <p14:tracePt t="12988" x="4630738" y="1419225"/>
          <p14:tracePt t="12994" x="4638675" y="1419225"/>
          <p14:tracePt t="13002" x="4646613" y="1427163"/>
          <p14:tracePt t="13016" x="4656138" y="1436688"/>
          <p14:tracePt t="13023" x="4664075" y="1436688"/>
          <p14:tracePt t="13060" x="4664075" y="1444625"/>
          <p14:tracePt t="13565" x="4689475" y="1444625"/>
          <p14:tracePt t="13572" x="4740275" y="1444625"/>
          <p14:tracePt t="13580" x="4791075" y="1452563"/>
          <p14:tracePt t="13588" x="4818063" y="1452563"/>
          <p14:tracePt t="13594" x="4843463" y="1452563"/>
          <p14:tracePt t="13601" x="4876800" y="1452563"/>
          <p14:tracePt t="13608" x="4902200" y="1462088"/>
          <p14:tracePt t="13615" x="4919663" y="1462088"/>
          <p14:tracePt t="13623" x="4945063" y="1462088"/>
          <p14:tracePt t="13630" x="4970463" y="1470025"/>
          <p14:tracePt t="13638" x="4995863" y="1470025"/>
          <p14:tracePt t="13644" x="5021263" y="1470025"/>
          <p14:tracePt t="13652" x="5054600" y="1477963"/>
          <p14:tracePt t="13659" x="5089525" y="1477963"/>
          <p14:tracePt t="13666" x="5114925" y="1477963"/>
          <p14:tracePt t="13673" x="5148263" y="1487488"/>
          <p14:tracePt t="13680" x="5173663" y="1487488"/>
          <p14:tracePt t="13688" x="5183188" y="1487488"/>
          <p14:tracePt t="13694" x="5199063" y="1495425"/>
          <p14:tracePt t="13702" x="5216525" y="1495425"/>
          <p14:tracePt t="13709" x="5224463" y="1495425"/>
          <p14:tracePt t="13715" x="5241925" y="1495425"/>
          <p14:tracePt t="13723" x="5249863" y="1495425"/>
          <p14:tracePt t="13730" x="5259388" y="1495425"/>
          <p14:tracePt t="13738" x="5276850" y="1495425"/>
          <p14:tracePt t="13744" x="5284788" y="1495425"/>
          <p14:tracePt t="13751" x="5302250" y="1495425"/>
          <p14:tracePt t="13758" x="5327650" y="1495425"/>
          <p14:tracePt t="13765" x="5353050" y="1495425"/>
          <p14:tracePt t="13773" x="5378450" y="1495425"/>
          <p14:tracePt t="13779" x="5403850" y="1495425"/>
          <p14:tracePt t="13787" x="5429250" y="1495425"/>
          <p14:tracePt t="13794" x="5454650" y="1495425"/>
          <p14:tracePt t="13801" x="5472113" y="1495425"/>
          <p14:tracePt t="13808" x="5480050" y="1495425"/>
          <p14:tracePt t="13815" x="5487988" y="1495425"/>
          <p14:tracePt t="13823" x="5505450" y="1495425"/>
          <p14:tracePt t="13838" x="5513388" y="1495425"/>
          <p14:tracePt t="13844" x="5522913" y="1495425"/>
          <p14:tracePt t="13851" x="5530850" y="1495425"/>
          <p14:tracePt t="13859" x="5538788" y="1495425"/>
          <p14:tracePt t="13866" x="5548313" y="1495425"/>
          <p14:tracePt t="13873" x="5556250" y="1495425"/>
          <p14:tracePt t="13880" x="5565775" y="1495425"/>
          <p14:tracePt t="13888" x="5573713" y="1495425"/>
          <p14:tracePt t="13894" x="5581650" y="1495425"/>
          <p14:tracePt t="13901" x="5599113" y="1495425"/>
          <p14:tracePt t="13908" x="5607050" y="1495425"/>
          <p14:tracePt t="13915" x="5616575" y="1495425"/>
          <p14:tracePt t="13923" x="5624513" y="1495425"/>
          <p14:tracePt t="13931" x="5641975" y="1495425"/>
          <p14:tracePt t="13938" x="5657850" y="1487488"/>
          <p14:tracePt t="13954" x="5675313" y="1477963"/>
          <p14:tracePt t="13959" x="5700713" y="1477963"/>
          <p14:tracePt t="13966" x="5708650" y="1470025"/>
          <p14:tracePt t="13974" x="5735638" y="1470025"/>
          <p14:tracePt t="13981" x="5751513" y="1470025"/>
          <p14:tracePt t="13989" x="5768975" y="1462088"/>
          <p14:tracePt t="13995" x="5786438" y="1462088"/>
          <p14:tracePt t="14005" x="5802313" y="1462088"/>
          <p14:tracePt t="14010" x="5819775" y="1462088"/>
          <p14:tracePt t="14017" x="5837238" y="1462088"/>
          <p14:tracePt t="14024" x="5862638" y="1462088"/>
          <p14:tracePt t="14031" x="5870575" y="1462088"/>
          <p14:tracePt t="14039" x="5888038" y="1462088"/>
          <p14:tracePt t="14046" x="5895975" y="1462088"/>
          <p14:tracePt t="14054" x="5905500" y="1462088"/>
          <p14:tracePt t="14061" x="5913438" y="1462088"/>
          <p14:tracePt t="14068" x="5921375" y="1462088"/>
          <p14:tracePt t="14075" x="5938838" y="1462088"/>
          <p14:tracePt t="14082" x="5964238" y="1462088"/>
          <p14:tracePt t="14090" x="5972175" y="1462088"/>
          <p14:tracePt t="14097" x="5989638" y="1462088"/>
          <p14:tracePt t="14105" x="6007100" y="1462088"/>
          <p14:tracePt t="14111" x="6024563" y="1462088"/>
          <p14:tracePt t="14120" x="6040438" y="1462088"/>
          <p14:tracePt t="14134" x="6049963" y="1462088"/>
          <p14:tracePt t="14141" x="6065838" y="1462088"/>
          <p14:tracePt t="14156" x="6075363" y="1462088"/>
          <p14:tracePt t="14163" x="6083300" y="1462088"/>
          <p14:tracePt t="14178" x="6091238" y="1462088"/>
          <p14:tracePt t="14184" x="6100763" y="1462088"/>
          <p14:tracePt t="14192" x="6108700" y="1462088"/>
          <p14:tracePt t="14214" x="6116638" y="1462088"/>
          <p14:tracePt t="14221" x="6126163" y="1462088"/>
          <p14:tracePt t="14243" x="6134100" y="1462088"/>
          <p14:tracePt t="14258" x="6142038" y="1462088"/>
          <p14:tracePt t="14294" x="6151563" y="1462088"/>
          <p14:tracePt t="14309" x="6159500" y="1462088"/>
          <p14:tracePt t="14622" x="6219825" y="1452563"/>
          <p14:tracePt t="14630" x="6286500" y="1436688"/>
          <p14:tracePt t="14637" x="6321425" y="1427163"/>
          <p14:tracePt t="14644" x="6354763" y="1427163"/>
          <p14:tracePt t="14651" x="6372225" y="1419225"/>
          <p14:tracePt t="14658" x="6389688" y="1419225"/>
          <p14:tracePt t="14665" x="6405563" y="1419225"/>
          <p14:tracePt t="14672" x="6423025" y="1419225"/>
          <p14:tracePt t="14679" x="6423025" y="1411288"/>
          <p14:tracePt t="14687" x="6440488" y="1411288"/>
          <p14:tracePt t="14694" x="6456363" y="1401763"/>
          <p14:tracePt t="14701" x="6473825" y="1401763"/>
          <p14:tracePt t="14708" x="6499225" y="1401763"/>
          <p14:tracePt t="14716" x="6508750" y="1401763"/>
          <p14:tracePt t="14723" x="6534150" y="1401763"/>
          <p14:tracePt t="14730" x="6559550" y="1401763"/>
          <p14:tracePt t="14737" x="6575425" y="1401763"/>
          <p14:tracePt t="14744" x="6600825" y="1401763"/>
          <p14:tracePt t="14753" x="6618288" y="1401763"/>
          <p14:tracePt t="14759" x="6635750" y="1401763"/>
          <p14:tracePt t="14766" x="6653213" y="1401763"/>
          <p14:tracePt t="14773" x="6669088" y="1401763"/>
          <p14:tracePt t="14788" x="6686550" y="1401763"/>
          <p14:tracePt t="14794" x="6694488" y="1401763"/>
          <p14:tracePt t="14804" x="6711950" y="1401763"/>
          <p14:tracePt t="14810" x="6719888" y="1401763"/>
          <p14:tracePt t="14824" x="6729413" y="1401763"/>
          <p14:tracePt t="14831" x="6737350" y="1401763"/>
          <p14:tracePt t="14839" x="6745288" y="1401763"/>
          <p14:tracePt t="14846" x="6754813" y="1401763"/>
          <p14:tracePt t="14854" x="6762750" y="1401763"/>
          <p14:tracePt t="14860" x="6770688" y="1401763"/>
          <p14:tracePt t="14867" x="6780213" y="1401763"/>
          <p14:tracePt t="14875" x="6788150" y="1401763"/>
          <p14:tracePt t="14889" x="6805613" y="1401763"/>
          <p14:tracePt t="14896" x="6823075" y="1401763"/>
          <p14:tracePt t="14904" x="6831013" y="1401763"/>
          <p14:tracePt t="14911" x="6848475" y="1401763"/>
          <p14:tracePt t="14920" x="6856413" y="1401763"/>
          <p14:tracePt t="14925" x="6873875" y="1411288"/>
          <p14:tracePt t="14933" x="6899275" y="1411288"/>
          <p14:tracePt t="14940" x="6907213" y="1411288"/>
          <p14:tracePt t="14947" x="6924675" y="1419225"/>
          <p14:tracePt t="14969" x="6967538" y="1419225"/>
          <p14:tracePt t="14976" x="6983413" y="1427163"/>
          <p14:tracePt t="14983" x="6992938" y="1427163"/>
          <p14:tracePt t="14990" x="7018338" y="1436688"/>
          <p14:tracePt t="14997" x="7043738" y="1436688"/>
          <p14:tracePt t="15005" x="7059613" y="1436688"/>
          <p14:tracePt t="15012" x="7085013" y="1436688"/>
          <p14:tracePt t="15020" x="7112000" y="1444625"/>
          <p14:tracePt t="15026" x="7137400" y="1444625"/>
          <p14:tracePt t="15033" x="7145338" y="1452563"/>
          <p14:tracePt t="15040" x="7162800" y="1452563"/>
          <p14:tracePt t="15047" x="7170738" y="1452563"/>
          <p14:tracePt t="15054" x="7188200" y="1452563"/>
          <p14:tracePt t="15061" x="7204075" y="1462088"/>
          <p14:tracePt t="15070" x="7213600" y="1462088"/>
          <p14:tracePt t="15076" x="7221538" y="1470025"/>
          <p14:tracePt t="15083" x="7239000" y="1470025"/>
          <p14:tracePt t="15097" x="7246938" y="1470025"/>
          <p14:tracePt t="15104" x="7256463" y="1470025"/>
          <p14:tracePt t="15111" x="7264400" y="1470025"/>
          <p14:tracePt t="15121" x="7281863" y="1470025"/>
          <p14:tracePt t="15133" x="7297738" y="1470025"/>
          <p14:tracePt t="15140" x="7307263" y="1477963"/>
          <p14:tracePt t="15147" x="7315200" y="1477963"/>
          <p14:tracePt t="15154" x="7323138" y="1477963"/>
          <p14:tracePt t="15161" x="7332663" y="1477963"/>
          <p14:tracePt t="15176" x="7340600" y="1477963"/>
          <p14:tracePt t="15183" x="7348538" y="1477963"/>
          <p14:tracePt t="15197" x="7358063" y="1477963"/>
          <p14:tracePt t="15205" x="7366000" y="1477963"/>
          <p14:tracePt t="15220" x="7373938" y="1477963"/>
          <p14:tracePt t="15248" x="7383463" y="1477963"/>
          <p14:tracePt t="15270" x="7391400" y="1477963"/>
          <p14:tracePt t="15406" x="7400925" y="1477963"/>
          <p14:tracePt t="15420" x="7408863" y="1477963"/>
          <p14:tracePt t="15427" x="7416800" y="1462088"/>
          <p14:tracePt t="15434" x="7442200" y="1452563"/>
          <p14:tracePt t="15441" x="7467600" y="1444625"/>
          <p14:tracePt t="15448" x="7502525" y="1436688"/>
          <p14:tracePt t="15455" x="7527925" y="1419225"/>
          <p14:tracePt t="15462" x="7553325" y="1411288"/>
          <p14:tracePt t="15470" x="7586663" y="1401763"/>
          <p14:tracePt t="15476" x="7621588" y="1393825"/>
          <p14:tracePt t="15483" x="7672388" y="1385888"/>
          <p14:tracePt t="15491" x="7715250" y="1376363"/>
          <p14:tracePt t="15498" x="7773988" y="1368425"/>
          <p14:tracePt t="15505" x="7816850" y="1368425"/>
          <p14:tracePt t="15512" x="7867650" y="1360488"/>
          <p14:tracePt t="15520" x="7918450" y="1360488"/>
          <p14:tracePt t="15526" x="7977188" y="1350963"/>
          <p14:tracePt t="15534" x="8070850" y="1343025"/>
          <p14:tracePt t="15541" x="8131175" y="1325563"/>
          <p14:tracePt t="15548" x="8181975" y="1325563"/>
          <p14:tracePt t="15555" x="8224838" y="1325563"/>
          <p14:tracePt t="15562" x="8250238" y="1325563"/>
          <p14:tracePt t="15570" x="8275638" y="1325563"/>
          <p14:tracePt t="15576" x="8283575" y="1325563"/>
          <p14:tracePt t="15583" x="8291513" y="1325563"/>
          <p14:tracePt t="15591" x="8301038" y="1325563"/>
          <p14:tracePt t="15598" x="8308975" y="1325563"/>
          <p14:tracePt t="15605" x="8318500" y="1325563"/>
          <p14:tracePt t="15612" x="8326438" y="1325563"/>
          <p14:tracePt t="15620" x="8334375" y="1325563"/>
          <p14:tracePt t="15626" x="8351838" y="1325563"/>
          <p14:tracePt t="15633" x="8359775" y="1325563"/>
          <p14:tracePt t="15640" x="8369300" y="1325563"/>
          <p14:tracePt t="15647" x="8385175" y="1325563"/>
          <p14:tracePt t="15661" x="8402638" y="1325563"/>
          <p14:tracePt t="15669" x="8410575" y="1325563"/>
          <p14:tracePt t="15675" x="8420100" y="1325563"/>
          <p14:tracePt t="15682" x="8435975" y="1325563"/>
          <p14:tracePt t="15690" x="8445500" y="1325563"/>
          <p14:tracePt t="15697" x="8462963" y="1325563"/>
          <p14:tracePt t="15704" x="8470900" y="1325563"/>
          <p14:tracePt t="15711" x="8478838" y="1325563"/>
          <p14:tracePt t="15719" x="8496300" y="1325563"/>
          <p14:tracePt t="15732" x="8513763" y="1325563"/>
          <p14:tracePt t="15739" x="8529638" y="1325563"/>
          <p14:tracePt t="15746" x="8529638" y="1333500"/>
          <p14:tracePt t="15754" x="8539163" y="1333500"/>
          <p14:tracePt t="15761" x="8555038" y="1343025"/>
          <p14:tracePt t="15775" x="8564563" y="1343025"/>
          <p14:tracePt t="15782" x="8572500" y="1343025"/>
          <p14:tracePt t="15790" x="8580438" y="1343025"/>
          <p14:tracePt t="15797" x="8589963" y="1343025"/>
          <p14:tracePt t="15804" x="8597900" y="1343025"/>
          <p14:tracePt t="15819" x="8615363" y="1343025"/>
          <p14:tracePt t="15825" x="8623300" y="1343025"/>
          <p14:tracePt t="15833" x="8623300" y="1350963"/>
          <p14:tracePt t="15840" x="8632825" y="1350963"/>
          <p14:tracePt t="15847" x="8640763" y="1350963"/>
          <p14:tracePt t="15854" x="8640763" y="1360488"/>
          <p14:tracePt t="15861" x="8648700" y="1360488"/>
          <p14:tracePt t="15875" x="8658225" y="1360488"/>
          <p14:tracePt t="15883" x="8666163" y="1360488"/>
          <p14:tracePt t="15897" x="8674100" y="1360488"/>
          <p14:tracePt t="15904" x="8683625" y="1360488"/>
          <p14:tracePt t="15919" x="8683625" y="1368425"/>
          <p14:tracePt t="15925" x="8691563" y="1368425"/>
          <p14:tracePt t="15932" x="8699500" y="1376363"/>
          <p14:tracePt t="15951" x="8716963" y="1376363"/>
          <p14:tracePt t="15954" x="8724900" y="1385888"/>
          <p14:tracePt t="15969" x="8734425" y="1393825"/>
          <p14:tracePt t="15975" x="8742363" y="1393825"/>
          <p14:tracePt t="15982" x="8750300" y="1401763"/>
          <p14:tracePt t="15997" x="8759825" y="1401763"/>
          <p14:tracePt t="16004" x="8767763" y="1411288"/>
          <p14:tracePt t="16019" x="8767763" y="1419225"/>
          <p14:tracePt t="16025" x="8777288" y="1427163"/>
          <p14:tracePt t="16032" x="8785225" y="1427163"/>
          <p14:tracePt t="16039" x="8785225" y="1436688"/>
          <p14:tracePt t="16046" x="8793163" y="1444625"/>
          <p14:tracePt t="16068" x="8793163" y="1452563"/>
          <p14:tracePt t="16074" x="8802688" y="1462088"/>
          <p14:tracePt t="16096" x="8810625" y="1470025"/>
          <p14:tracePt t="16124" x="8818563" y="1470025"/>
          <p14:tracePt t="16131" x="8818563" y="1477963"/>
          <p14:tracePt t="16146" x="8818563" y="1487488"/>
          <p14:tracePt t="16174" x="8818563" y="1495425"/>
          <p14:tracePt t="16196" x="8818563" y="1504950"/>
          <p14:tracePt t="16950" x="8759825" y="1487488"/>
          <p14:tracePt t="16958" x="8632825" y="1452563"/>
          <p14:tracePt t="16965" x="8488363" y="1427163"/>
          <p14:tracePt t="16972" x="8326438" y="1393825"/>
          <p14:tracePt t="16979" x="8199438" y="1368425"/>
          <p14:tracePt t="16986" x="8080375" y="1343025"/>
          <p14:tracePt t="16993" x="7969250" y="1325563"/>
          <p14:tracePt t="17001" x="7867650" y="1300163"/>
          <p14:tracePt t="17007" x="7766050" y="1274763"/>
          <p14:tracePt t="17014" x="7680325" y="1274763"/>
          <p14:tracePt t="17021" x="7578725" y="1274763"/>
          <p14:tracePt t="17028" x="7493000" y="1266825"/>
          <p14:tracePt t="17035" x="7373938" y="1266825"/>
          <p14:tracePt t="17042" x="7256463" y="1266825"/>
          <p14:tracePt t="17051" x="7137400" y="1266825"/>
          <p14:tracePt t="17057" x="7043738" y="1266825"/>
          <p14:tracePt t="17064" x="6942138" y="1266825"/>
          <p14:tracePt t="17071" x="6856413" y="1266825"/>
          <p14:tracePt t="17078" x="6780213" y="1257300"/>
          <p14:tracePt t="17085" x="6711950" y="1257300"/>
          <p14:tracePt t="17092" x="6678613" y="1257300"/>
          <p14:tracePt t="17101" x="6643688" y="1257300"/>
          <p14:tracePt t="17107" x="6610350" y="1257300"/>
          <p14:tracePt t="17114" x="6575425" y="1257300"/>
          <p14:tracePt t="17121" x="6559550" y="1257300"/>
          <p14:tracePt t="17128" x="6524625" y="1249363"/>
          <p14:tracePt t="17135" x="6491288" y="1241425"/>
          <p14:tracePt t="17142" x="6465888" y="1241425"/>
          <p14:tracePt t="17150" x="6423025" y="1241425"/>
          <p14:tracePt t="17157" x="6397625" y="1231900"/>
          <p14:tracePt t="17164" x="6346825" y="1231900"/>
          <p14:tracePt t="17171" x="6321425" y="1223963"/>
          <p14:tracePt t="17178" x="6270625" y="1223963"/>
          <p14:tracePt t="17185" x="6245225" y="1223963"/>
          <p14:tracePt t="17192" x="6202363" y="1223963"/>
          <p14:tracePt t="17200" x="6176963" y="1223963"/>
          <p14:tracePt t="17206" x="6142038" y="1223963"/>
          <p14:tracePt t="17213" x="6116638" y="1223963"/>
          <p14:tracePt t="17221" x="6083300" y="1223963"/>
          <p14:tracePt t="17228" x="6057900" y="1223963"/>
          <p14:tracePt t="17235" x="6015038" y="1223963"/>
          <p14:tracePt t="17242" x="5972175" y="1216025"/>
          <p14:tracePt t="17250" x="5913438" y="1216025"/>
          <p14:tracePt t="17257" x="5870575" y="1216025"/>
          <p14:tracePt t="17264" x="5819775" y="1206500"/>
          <p14:tracePt t="17272" x="5776913" y="1206500"/>
          <p14:tracePt t="17279" x="5735638" y="1206500"/>
          <p14:tracePt t="17286" x="5700713" y="1206500"/>
          <p14:tracePt t="17293" x="5667375" y="1206500"/>
          <p14:tracePt t="17301" x="5624513" y="1216025"/>
          <p14:tracePt t="17307" x="5591175" y="1223963"/>
          <p14:tracePt t="17314" x="5565775" y="1223963"/>
          <p14:tracePt t="17321" x="5538788" y="1231900"/>
          <p14:tracePt t="17328" x="5522913" y="1231900"/>
          <p14:tracePt t="17335" x="5513388" y="1231900"/>
          <p14:tracePt t="17342" x="5497513" y="1231900"/>
          <p14:tracePt t="17351" x="5487988" y="1231900"/>
          <p14:tracePt t="17357" x="5462588" y="1231900"/>
          <p14:tracePt t="17364" x="5446713" y="1231900"/>
          <p14:tracePt t="17372" x="5437188" y="1231900"/>
          <p14:tracePt t="17379" x="5421313" y="1241425"/>
          <p14:tracePt t="17386" x="5403850" y="1241425"/>
          <p14:tracePt t="17393" x="5394325" y="1241425"/>
          <p14:tracePt t="17401" x="5378450" y="1241425"/>
          <p14:tracePt t="17407" x="5360988" y="1241425"/>
          <p14:tracePt t="17414" x="5353050" y="1241425"/>
          <p14:tracePt t="17422" x="5327650" y="1249363"/>
          <p14:tracePt t="17429" x="5292725" y="1249363"/>
          <p14:tracePt t="17436" x="5276850" y="1249363"/>
          <p14:tracePt t="17443" x="5249863" y="1249363"/>
          <p14:tracePt t="17451" x="5224463" y="1257300"/>
          <p14:tracePt t="17458" x="5208588" y="1257300"/>
          <p14:tracePt t="17465" x="5183188" y="1266825"/>
          <p14:tracePt t="17472" x="5157788" y="1266825"/>
          <p14:tracePt t="17479" x="5140325" y="1266825"/>
          <p14:tracePt t="17487" x="5114925" y="1274763"/>
          <p14:tracePt t="17493" x="5089525" y="1274763"/>
          <p14:tracePt t="17501" x="5080000" y="1274763"/>
          <p14:tracePt t="17508" x="5054600" y="1282700"/>
          <p14:tracePt t="17515" x="5029200" y="1282700"/>
          <p14:tracePt t="17522" x="5013325" y="1292225"/>
          <p14:tracePt t="17530" x="4995863" y="1292225"/>
          <p14:tracePt t="17537" x="4987925" y="1292225"/>
          <p14:tracePt t="17545" x="4970463" y="1300163"/>
          <p14:tracePt t="17552" x="4962525" y="1300163"/>
          <p14:tracePt t="17559" x="4935538" y="1300163"/>
          <p14:tracePt t="17567" x="4919663" y="1308100"/>
          <p14:tracePt t="17574" x="4910138" y="1317625"/>
          <p14:tracePt t="17581" x="4894263" y="1325563"/>
          <p14:tracePt t="17588" x="4876800" y="1333500"/>
          <p14:tracePt t="17595" x="4868863" y="1333500"/>
          <p14:tracePt t="17603" x="4851400" y="1343025"/>
          <p14:tracePt t="17610" x="4833938" y="1350963"/>
          <p14:tracePt t="17618" x="4818063" y="1360488"/>
          <p14:tracePt t="17624" x="4800600" y="1360488"/>
          <p14:tracePt t="17631" x="4783138" y="1368425"/>
          <p14:tracePt t="17639" x="4775200" y="1368425"/>
          <p14:tracePt t="17646" x="4757738" y="1376363"/>
          <p14:tracePt t="17654" x="4740275" y="1385888"/>
          <p14:tracePt t="17661" x="4732338" y="1393825"/>
          <p14:tracePt t="17675" x="4714875" y="1393825"/>
          <p14:tracePt t="17683" x="4714875" y="1401763"/>
          <p14:tracePt t="17689" x="4706938" y="1401763"/>
          <p14:tracePt t="17704" x="4699000" y="1401763"/>
          <p14:tracePt t="17718" x="4689475" y="1411288"/>
          <p14:tracePt t="17747" x="4689475" y="1419225"/>
          <p14:tracePt t="17768" x="4689475" y="1427163"/>
          <p14:tracePt t="17784" x="4689475" y="1436688"/>
          <p14:tracePt t="17891" x="4689475" y="1444625"/>
          <p14:tracePt t="17913" x="4699000" y="1444625"/>
          <p14:tracePt t="17927" x="4699000" y="1452563"/>
          <p14:tracePt t="17950" x="4706938" y="1452563"/>
          <p14:tracePt t="17971" x="4714875" y="1452563"/>
          <p14:tracePt t="17992" x="4724400" y="1452563"/>
          <p14:tracePt t="18022" x="4732338" y="1462088"/>
          <p14:tracePt t="18043" x="4740275" y="1462088"/>
          <p14:tracePt t="18051" x="4740275" y="1470025"/>
          <p14:tracePt t="18545" x="4740275" y="1477963"/>
          <p14:tracePt t="18567" x="4749800" y="1477963"/>
          <p14:tracePt t="18583" x="4757738" y="1487488"/>
          <p14:tracePt t="18596" x="4765675" y="1495425"/>
          <p14:tracePt t="18610" x="4765675" y="1504950"/>
          <p14:tracePt t="18618" x="4765675" y="1512888"/>
          <p14:tracePt t="18626" x="4765675" y="1520825"/>
          <p14:tracePt t="18633" x="4775200" y="1520825"/>
          <p14:tracePt t="18640" x="4783138" y="1538288"/>
          <p14:tracePt t="18647" x="4791075" y="1563688"/>
          <p14:tracePt t="18654" x="4800600" y="1571625"/>
          <p14:tracePt t="18662" x="4800600" y="1606550"/>
          <p14:tracePt t="18669" x="4808538" y="1639888"/>
          <p14:tracePt t="18676" x="4818063" y="1674813"/>
          <p14:tracePt t="18684" x="4818063" y="1716088"/>
          <p14:tracePt t="18691" x="4833938" y="1758950"/>
          <p14:tracePt t="18700" x="4833938" y="1809750"/>
          <p14:tracePt t="18705" x="4833938" y="1835150"/>
          <p14:tracePt t="18712" x="4833938" y="1885950"/>
          <p14:tracePt t="18720" x="4843463" y="1903413"/>
          <p14:tracePt t="18727" x="4843463" y="1928813"/>
          <p14:tracePt t="18735" x="4843463" y="1954213"/>
          <p14:tracePt t="18742" x="4843463" y="1963738"/>
          <p14:tracePt t="18750" x="4843463" y="1971675"/>
          <p14:tracePt t="18757" x="4843463" y="1989138"/>
          <p14:tracePt t="18779" x="4843463" y="1997075"/>
          <p14:tracePt t="18786" x="4843463" y="2005013"/>
          <p14:tracePt t="18801" x="4843463" y="2014538"/>
          <p14:tracePt t="18808" x="4843463" y="2022475"/>
          <p14:tracePt t="18823" x="4843463" y="2030413"/>
          <p14:tracePt t="18838" x="4843463" y="2047875"/>
          <p14:tracePt t="18845" x="4843463" y="2055813"/>
          <p14:tracePt t="18867" x="4843463" y="2065338"/>
          <p14:tracePt t="18874" x="4843463" y="2073275"/>
          <p14:tracePt t="18889" x="4843463" y="2082800"/>
          <p14:tracePt t="18903" x="4843463" y="2090738"/>
          <p14:tracePt t="18912" x="4843463" y="2098675"/>
          <p14:tracePt t="18926" x="4843463" y="2108200"/>
          <p14:tracePt t="18933" x="4843463" y="2116138"/>
          <p14:tracePt t="18965" x="4843463" y="2133600"/>
          <p14:tracePt t="18970" x="4843463" y="2141538"/>
          <p14:tracePt t="18992" x="4843463" y="2149475"/>
          <p14:tracePt t="19007" x="4843463" y="2159000"/>
          <p14:tracePt t="19044" x="4843463" y="2166938"/>
          <p14:tracePt t="19067" x="4843463" y="2174875"/>
          <p14:tracePt t="19081" x="4843463" y="2184400"/>
          <p14:tracePt t="19162" x="4843463" y="2174875"/>
          <p14:tracePt t="19177" x="4843463" y="2166938"/>
          <p14:tracePt t="19191" x="4843463" y="2159000"/>
          <p14:tracePt t="19198" x="4843463" y="2141538"/>
          <p14:tracePt t="20150" x="4851400" y="2141538"/>
          <p14:tracePt t="20165" x="4859338" y="2141538"/>
          <p14:tracePt t="20179" x="4868863" y="2149475"/>
          <p14:tracePt t="20216" x="4876800" y="2149475"/>
          <p14:tracePt t="20230" x="4884738" y="2149475"/>
          <p14:tracePt t="20245" x="4884738" y="2159000"/>
          <p14:tracePt t="20377" x="4884738" y="2166938"/>
          <p14:tracePt t="20604" x="4894263" y="2166938"/>
          <p14:tracePt t="20611" x="4894263" y="2174875"/>
          <p14:tracePt t="20619" x="4902200" y="2174875"/>
          <p14:tracePt t="20633" x="4910138" y="2174875"/>
          <p14:tracePt t="20648" x="4910138" y="2184400"/>
          <p14:tracePt t="20670" x="4910138" y="2192338"/>
          <p14:tracePt t="21223" x="4910138" y="2184400"/>
          <p14:tracePt t="21238" x="4910138" y="2174875"/>
          <p14:tracePt t="21245" x="4910138" y="2166938"/>
          <p14:tracePt t="21252" x="4902200" y="2166938"/>
          <p14:tracePt t="21267" x="4894263" y="2166938"/>
          <p14:tracePt t="21281" x="4894263" y="2159000"/>
          <p14:tracePt t="21297" x="4894263" y="2149475"/>
          <p14:tracePt t="21303" x="4884738" y="2149475"/>
          <p14:tracePt t="21318" x="4876800" y="2141538"/>
          <p14:tracePt t="21347" x="4876800" y="2133600"/>
          <p14:tracePt t="21354" x="4868863" y="2133600"/>
          <p14:tracePt t="21369" x="4868863" y="2124075"/>
          <p14:tracePt t="21398" x="4868863" y="2116138"/>
          <p14:tracePt t="21405" x="4859338" y="2116138"/>
          <p14:tracePt t="21426" x="4859338" y="2108200"/>
          <p14:tracePt t="21434" x="4851400" y="2108200"/>
          <p14:tracePt t="21463" x="4851400" y="2098675"/>
          <p14:tracePt t="21470" x="4843463" y="2098675"/>
          <p14:tracePt t="21477" x="4843463" y="2090738"/>
          <p14:tracePt t="21492" x="4833938" y="2082800"/>
          <p14:tracePt t="21528" x="4826000" y="2073275"/>
          <p14:tracePt t="21535" x="4826000" y="2065338"/>
          <p14:tracePt t="21550" x="4818063" y="2055813"/>
          <p14:tracePt t="21557" x="4808538" y="2047875"/>
          <p14:tracePt t="21571" x="4800600" y="2039938"/>
          <p14:tracePt t="21578" x="4791075" y="2039938"/>
          <p14:tracePt t="21585" x="4791075" y="2030413"/>
          <p14:tracePt t="21592" x="4791075" y="2022475"/>
          <p14:tracePt t="21600" x="4783138" y="2022475"/>
          <p14:tracePt t="21607" x="4775200" y="2022475"/>
          <p14:tracePt t="21614" x="4765675" y="2014538"/>
          <p14:tracePt t="21621" x="4757738" y="2005013"/>
          <p14:tracePt t="21630" x="4740275" y="1997075"/>
          <p14:tracePt t="21635" x="4732338" y="1997075"/>
          <p14:tracePt t="21642" x="4724400" y="1989138"/>
          <p14:tracePt t="21650" x="4714875" y="1989138"/>
          <p14:tracePt t="21657" x="4706938" y="1979613"/>
          <p14:tracePt t="21664" x="4699000" y="1979613"/>
          <p14:tracePt t="21671" x="4689475" y="1979613"/>
          <p14:tracePt t="21680" x="4689475" y="1971675"/>
          <p14:tracePt t="21692" x="4681538" y="1971675"/>
          <p14:tracePt t="21700" x="4664075" y="1971675"/>
          <p14:tracePt t="21714" x="4656138" y="1971675"/>
          <p14:tracePt t="21721" x="4646613" y="1971675"/>
          <p14:tracePt t="21730" x="4638675" y="1971675"/>
          <p14:tracePt t="21736" x="4630738" y="1963738"/>
          <p14:tracePt t="21743" x="4621213" y="1963738"/>
          <p14:tracePt t="21751" x="4621213" y="1954213"/>
          <p14:tracePt t="21765" x="4613275" y="1954213"/>
          <p14:tracePt t="21772" x="4605338" y="1954213"/>
          <p14:tracePt t="21781" x="4595813" y="1954213"/>
          <p14:tracePt t="21794" x="4587875" y="1946275"/>
          <p14:tracePt t="21809" x="4579938" y="1946275"/>
          <p14:tracePt t="21823" x="4570413" y="1946275"/>
          <p14:tracePt t="21830" x="4562475" y="1946275"/>
          <p14:tracePt t="21837" x="4554538" y="1946275"/>
          <p14:tracePt t="21859" x="4545013" y="1946275"/>
          <p14:tracePt t="21873" x="4537075" y="1946275"/>
          <p14:tracePt t="21896" x="4529138" y="1946275"/>
          <p14:tracePt t="21910" x="4519613" y="1946275"/>
          <p14:tracePt t="21924" x="4511675" y="1946275"/>
          <p14:tracePt t="21960" x="4503738" y="1946275"/>
          <p14:tracePt t="21982" x="4494213" y="1946275"/>
          <p14:tracePt t="22010" x="4486275" y="1946275"/>
          <p14:tracePt t="22039" x="4476750" y="1946275"/>
          <p14:tracePt t="22061" x="4468813" y="1946275"/>
          <p14:tracePt t="22125" x="4460875" y="1946275"/>
          <p14:tracePt t="22140" x="4451350" y="1946275"/>
          <p14:tracePt t="22176" x="4443413" y="1946275"/>
          <p14:tracePt t="22204" x="4435475" y="1946275"/>
          <p14:tracePt t="22234" x="4425950" y="1946275"/>
          <p14:tracePt t="22262" x="4418013" y="1946275"/>
          <p14:tracePt t="22284" x="4410075" y="1946275"/>
          <p14:tracePt t="22652" x="4418013" y="1946275"/>
          <p14:tracePt t="22688" x="4425950" y="1946275"/>
          <p14:tracePt t="22710" x="4435475" y="1946275"/>
          <p14:tracePt t="22717" x="4435475" y="1954213"/>
          <p14:tracePt t="22725" x="4443413" y="1954213"/>
          <p14:tracePt t="22754" x="4443413" y="1963738"/>
          <p14:tracePt t="22762" x="4451350" y="1963738"/>
          <p14:tracePt t="22776" x="4460875" y="1963738"/>
          <p14:tracePt t="22805" x="4468813" y="1963738"/>
          <p14:tracePt t="22812" x="4476750" y="1963738"/>
          <p14:tracePt t="22829" x="4476750" y="1971675"/>
          <p14:tracePt t="22835" x="4486275" y="1971675"/>
          <p14:tracePt t="22857" x="4486275" y="1979613"/>
          <p14:tracePt t="22864" x="4494213" y="1979613"/>
          <p14:tracePt t="22886" x="4503738" y="1979613"/>
          <p14:tracePt t="22916" x="4511675" y="1979613"/>
          <p14:tracePt t="22938" x="4519613" y="1979613"/>
          <p14:tracePt t="22953" x="4529138" y="1979613"/>
          <p14:tracePt t="22990" x="4537075" y="1979613"/>
          <p14:tracePt t="23005" x="4545013" y="1979613"/>
          <p14:tracePt t="23042" x="4554538" y="1979613"/>
          <p14:tracePt t="23056" x="4562475" y="1979613"/>
          <p14:tracePt t="23078" x="4570413" y="1979613"/>
          <p14:tracePt t="23108" x="4579938" y="1989138"/>
          <p14:tracePt t="23130" x="4587875" y="1997075"/>
          <p14:tracePt t="23152" x="4595813" y="1997075"/>
          <p14:tracePt t="23159" x="4605338" y="1997075"/>
          <p14:tracePt t="23166" x="4613275" y="1997075"/>
          <p14:tracePt t="23188" x="4621213" y="2005013"/>
          <p14:tracePt t="23196" x="4630738" y="2005013"/>
          <p14:tracePt t="23211" x="4638675" y="2005013"/>
          <p14:tracePt t="23218" x="4646613" y="2005013"/>
          <p14:tracePt t="23232" x="4656138" y="2014538"/>
          <p14:tracePt t="23247" x="4664075" y="2014538"/>
          <p14:tracePt t="23254" x="4673600" y="2022475"/>
          <p14:tracePt t="23269" x="4681538" y="2022475"/>
          <p14:tracePt t="23283" x="4689475" y="2022475"/>
          <p14:tracePt t="23297" x="4699000" y="2022475"/>
          <p14:tracePt t="23304" x="4706938" y="2022475"/>
          <p14:tracePt t="23313" x="4714875" y="2030413"/>
          <p14:tracePt t="23320" x="4724400" y="2030413"/>
          <p14:tracePt t="23327" x="4732338" y="2030413"/>
          <p14:tracePt t="23334" x="4740275" y="2039938"/>
          <p14:tracePt t="23348" x="4757738" y="2039938"/>
          <p14:tracePt t="23356" x="4757738" y="2047875"/>
          <p14:tracePt t="23363" x="4765675" y="2047875"/>
          <p14:tracePt t="23370" x="4783138" y="2047875"/>
          <p14:tracePt t="23384" x="4791075" y="2047875"/>
          <p14:tracePt t="23392" x="4800600" y="2047875"/>
          <p14:tracePt t="23399" x="4808538" y="2047875"/>
          <p14:tracePt t="23407" x="4818063" y="2047875"/>
          <p14:tracePt t="23414" x="4826000" y="2047875"/>
          <p14:tracePt t="23421" x="4833938" y="2055813"/>
          <p14:tracePt t="23429" x="4843463" y="2055813"/>
          <p14:tracePt t="23436" x="4851400" y="2055813"/>
          <p14:tracePt t="23443" x="4859338" y="2055813"/>
          <p14:tracePt t="23450" x="4868863" y="2055813"/>
          <p14:tracePt t="23457" x="4876800" y="2055813"/>
          <p14:tracePt t="23472" x="4894263" y="2055813"/>
          <p14:tracePt t="23479" x="4910138" y="2055813"/>
          <p14:tracePt t="23495" x="4927600" y="2055813"/>
          <p14:tracePt t="23501" x="4945063" y="2055813"/>
          <p14:tracePt t="23509" x="4953000" y="2055813"/>
          <p14:tracePt t="23515" x="4962525" y="2055813"/>
          <p14:tracePt t="23522" x="4970463" y="2055813"/>
          <p14:tracePt t="23530" x="4978400" y="2055813"/>
          <p14:tracePt t="23536" x="4987925" y="2055813"/>
          <p14:tracePt t="23545" x="4995863" y="2055813"/>
          <p14:tracePt t="23551" x="5013325" y="2055813"/>
          <p14:tracePt t="23558" x="5021263" y="2055813"/>
          <p14:tracePt t="23566" x="5029200" y="2055813"/>
          <p14:tracePt t="23573" x="5046663" y="2055813"/>
          <p14:tracePt t="23580" x="5054600" y="2055813"/>
          <p14:tracePt t="23587" x="5072063" y="2055813"/>
          <p14:tracePt t="23595" x="5097463" y="2055813"/>
          <p14:tracePt t="23602" x="5106988" y="2055813"/>
          <p14:tracePt t="23610" x="5132388" y="2055813"/>
          <p14:tracePt t="23617" x="5157788" y="2055813"/>
          <p14:tracePt t="23624" x="5165725" y="2055813"/>
          <p14:tracePt t="23632" x="5191125" y="2055813"/>
          <p14:tracePt t="23639" x="5208588" y="2047875"/>
          <p14:tracePt t="23646" x="5224463" y="2047875"/>
          <p14:tracePt t="23654" x="5241925" y="2047875"/>
          <p14:tracePt t="23662" x="5259388" y="2047875"/>
          <p14:tracePt t="23668" x="5284788" y="2047875"/>
          <p14:tracePt t="23675" x="5302250" y="2047875"/>
          <p14:tracePt t="23683" x="5310188" y="2047875"/>
          <p14:tracePt t="23690" x="5327650" y="2039938"/>
          <p14:tracePt t="23697" x="5343525" y="2039938"/>
          <p14:tracePt t="23705" x="5353050" y="2039938"/>
          <p14:tracePt t="23713" x="5368925" y="2039938"/>
          <p14:tracePt t="23720" x="5378450" y="2039938"/>
          <p14:tracePt t="23729" x="5394325" y="2039938"/>
          <p14:tracePt t="23734" x="5411788" y="2039938"/>
          <p14:tracePt t="23741" x="5429250" y="2039938"/>
          <p14:tracePt t="23749" x="5446713" y="2039938"/>
          <p14:tracePt t="23755" x="5462588" y="2039938"/>
          <p14:tracePt t="23763" x="5472113" y="2039938"/>
          <p14:tracePt t="23770" x="5487988" y="2039938"/>
          <p14:tracePt t="23784" x="5497513" y="2039938"/>
          <p14:tracePt t="23791" x="5505450" y="2039938"/>
          <p14:tracePt t="23799" x="5513388" y="2039938"/>
          <p14:tracePt t="23806" x="5530850" y="2039938"/>
          <p14:tracePt t="23814" x="5548313" y="2039938"/>
          <p14:tracePt t="23829" x="5565775" y="2039938"/>
          <p14:tracePt t="23835" x="5573713" y="2039938"/>
          <p14:tracePt t="23843" x="5591175" y="2039938"/>
          <p14:tracePt t="23850" x="5607050" y="2039938"/>
          <p14:tracePt t="23857" x="5624513" y="2039938"/>
          <p14:tracePt t="23864" x="5649913" y="2039938"/>
          <p14:tracePt t="23871" x="5675313" y="2039938"/>
          <p14:tracePt t="23879" x="5692775" y="2039938"/>
          <p14:tracePt t="23885" x="5718175" y="2039938"/>
          <p14:tracePt t="23894" x="5751513" y="2039938"/>
          <p14:tracePt t="23900" x="5761038" y="2039938"/>
          <p14:tracePt t="23907" x="5776913" y="2039938"/>
          <p14:tracePt t="23914" x="5786438" y="2039938"/>
          <p14:tracePt t="23921" x="5794375" y="2039938"/>
          <p14:tracePt t="23929" x="5811838" y="2039938"/>
          <p14:tracePt t="23935" x="5819775" y="2039938"/>
          <p14:tracePt t="23942" x="5827713" y="2039938"/>
          <p14:tracePt t="23950" x="5837238" y="2039938"/>
          <p14:tracePt t="23957" x="5845175" y="2039938"/>
          <p14:tracePt t="23964" x="5853113" y="2039938"/>
          <p14:tracePt t="23971" x="5862638" y="2039938"/>
          <p14:tracePt t="23978" x="5862638" y="2047875"/>
          <p14:tracePt t="23985" x="5880100" y="2047875"/>
          <p14:tracePt t="23993" x="5888038" y="2055813"/>
          <p14:tracePt t="24007" x="5905500" y="2055813"/>
          <p14:tracePt t="24014" x="5913438" y="2055813"/>
          <p14:tracePt t="24021" x="5921375" y="2055813"/>
          <p14:tracePt t="24028" x="5938838" y="2055813"/>
          <p14:tracePt t="24035" x="5946775" y="2065338"/>
          <p14:tracePt t="24042" x="5956300" y="2065338"/>
          <p14:tracePt t="24050" x="5972175" y="2065338"/>
          <p14:tracePt t="24057" x="5981700" y="2065338"/>
          <p14:tracePt t="24064" x="5997575" y="2065338"/>
          <p14:tracePt t="24071" x="6007100" y="2073275"/>
          <p14:tracePt t="24079" x="6015038" y="2073275"/>
          <p14:tracePt t="24095" x="6032500" y="2073275"/>
          <p14:tracePt t="24101" x="6057900" y="2073275"/>
          <p14:tracePt t="24108" x="6065838" y="2073275"/>
          <p14:tracePt t="24115" x="6083300" y="2073275"/>
          <p14:tracePt t="24122" x="6091238" y="2073275"/>
          <p14:tracePt t="24129" x="6100763" y="2073275"/>
          <p14:tracePt t="24136" x="6116638" y="2073275"/>
          <p14:tracePt t="24145" x="6126163" y="2073275"/>
          <p14:tracePt t="24151" x="6134100" y="2073275"/>
          <p14:tracePt t="24158" x="6142038" y="2073275"/>
          <p14:tracePt t="24165" x="6151563" y="2073275"/>
          <p14:tracePt t="24172" x="6159500" y="2073275"/>
          <p14:tracePt t="24180" x="6167438" y="2082800"/>
          <p14:tracePt t="24195" x="6184900" y="2082800"/>
          <p14:tracePt t="24201" x="6194425" y="2082800"/>
          <p14:tracePt t="24216" x="6210300" y="2082800"/>
          <p14:tracePt t="24223" x="6219825" y="2082800"/>
          <p14:tracePt t="24237" x="6227763" y="2082800"/>
          <p14:tracePt t="24245" x="6245225" y="2082800"/>
          <p14:tracePt t="24258" x="6261100" y="2082800"/>
          <p14:tracePt t="24273" x="6270625" y="2082800"/>
          <p14:tracePt t="24279" x="6278563" y="2082800"/>
          <p14:tracePt t="24287" x="6286500" y="2082800"/>
          <p14:tracePt t="24295" x="6296025" y="2082800"/>
          <p14:tracePt t="24301" x="6303963" y="2090738"/>
          <p14:tracePt t="24308" x="6311900" y="2090738"/>
          <p14:tracePt t="24315" x="6321425" y="2090738"/>
          <p14:tracePt t="24322" x="6329363" y="2090738"/>
          <p14:tracePt t="24330" x="6338888" y="2090738"/>
          <p14:tracePt t="24337" x="6364288" y="2090738"/>
          <p14:tracePt t="24345" x="6380163" y="2090738"/>
          <p14:tracePt t="24351" x="6389688" y="2090738"/>
          <p14:tracePt t="24358" x="6405563" y="2090738"/>
          <p14:tracePt t="24365" x="6415088" y="2090738"/>
          <p14:tracePt t="24372" x="6423025" y="2090738"/>
          <p14:tracePt t="24379" x="6440488" y="2090738"/>
          <p14:tracePt t="24395" x="6448425" y="2090738"/>
          <p14:tracePt t="24401" x="6456363" y="2090738"/>
          <p14:tracePt t="24408" x="6465888" y="2090738"/>
          <p14:tracePt t="24415" x="6473825" y="2090738"/>
          <p14:tracePt t="24422" x="6483350" y="2090738"/>
          <p14:tracePt t="24437" x="6499225" y="2090738"/>
          <p14:tracePt t="24444" x="6508750" y="2090738"/>
          <p14:tracePt t="24458" x="6524625" y="2090738"/>
          <p14:tracePt t="24472" x="6534150" y="2090738"/>
          <p14:tracePt t="24479" x="6542088" y="2090738"/>
          <p14:tracePt t="24487" x="6550025" y="2090738"/>
          <p14:tracePt t="24494" x="6559550" y="2090738"/>
          <p14:tracePt t="24508" x="6567488" y="2090738"/>
          <p14:tracePt t="24514" x="6575425" y="2090738"/>
          <p14:tracePt t="24529" x="6584950" y="2090738"/>
          <p14:tracePt t="24536" x="6592888" y="2090738"/>
          <p14:tracePt t="24544" x="6592888" y="2098675"/>
          <p14:tracePt t="24557" x="6600825" y="2098675"/>
          <p14:tracePt t="24571" x="6610350" y="2098675"/>
          <p14:tracePt t="24593" x="6618288" y="2098675"/>
          <p14:tracePt t="24628" x="6626225" y="2098675"/>
          <p14:tracePt t="24643" x="6635750" y="2098675"/>
          <p14:tracePt t="24671" x="6643688" y="2098675"/>
          <p14:tracePt t="24693" x="6653213" y="2098675"/>
          <p14:tracePt t="24727" x="6661150" y="2098675"/>
          <p14:tracePt t="24755" x="6669088" y="2098675"/>
          <p14:tracePt t="24777" x="6678613" y="2098675"/>
          <p14:tracePt t="24812" x="6686550" y="2098675"/>
          <p14:tracePt t="24826" x="6694488" y="2098675"/>
          <p14:tracePt t="24862" x="6704013" y="2098675"/>
          <p14:tracePt t="24883" x="6711950" y="2098675"/>
          <p14:tracePt t="24897" x="6719888" y="2098675"/>
          <p14:tracePt t="24933" x="6729413" y="2098675"/>
          <p14:tracePt t="24947" x="6737350" y="2098675"/>
          <p14:tracePt t="24990" x="6745288" y="2098675"/>
          <p14:tracePt t="25003" x="6754813" y="2098675"/>
          <p14:tracePt t="25032" x="6762750" y="2098675"/>
          <p14:tracePt t="26986" x="6762750" y="2108200"/>
          <p14:tracePt t="26993" x="6770688" y="2108200"/>
          <p14:tracePt t="27014" x="6770688" y="2116138"/>
          <p14:tracePt t="27030" x="6770688" y="2124075"/>
          <p14:tracePt t="27044" x="6780213" y="2133600"/>
          <p14:tracePt t="27080" x="6780213" y="2141538"/>
          <p14:tracePt t="27102" x="6780213" y="2149475"/>
          <p14:tracePt t="27131" x="6780213" y="2159000"/>
          <p14:tracePt t="27138" x="6788150" y="2159000"/>
          <p14:tracePt t="27152" x="6788150" y="2166938"/>
          <p14:tracePt t="27167" x="6788150" y="2174875"/>
          <p14:tracePt t="27181" x="6797675" y="2174875"/>
          <p14:tracePt t="27203" x="6797675" y="2184400"/>
          <p14:tracePt t="27218" x="6797675" y="2192338"/>
          <p14:tracePt t="27240" x="6805613" y="2192338"/>
          <p14:tracePt t="27254" x="6805613" y="2200275"/>
          <p14:tracePt t="27297" x="6813550" y="2200275"/>
          <p14:tracePt t="27320" x="6823075" y="2209800"/>
          <p14:tracePt t="27363" x="6831013" y="2209800"/>
          <p14:tracePt t="27371" x="6831013" y="2217738"/>
          <p14:tracePt t="27378" x="6838950" y="2217738"/>
          <p14:tracePt t="27392" x="6848475" y="2217738"/>
          <p14:tracePt t="27422" x="6856413" y="2217738"/>
          <p14:tracePt t="27429" x="6864350" y="2217738"/>
          <p14:tracePt t="27444" x="6864350" y="2227263"/>
          <p14:tracePt t="27451" x="6873875" y="2227263"/>
          <p14:tracePt t="27459" x="6881813" y="2227263"/>
          <p14:tracePt t="27466" x="6889750" y="2227263"/>
          <p14:tracePt t="27480" x="6899275" y="2227263"/>
          <p14:tracePt t="27488" x="6915150" y="2235200"/>
          <p14:tracePt t="27502" x="6924675" y="2235200"/>
          <p14:tracePt t="27510" x="6932613" y="2235200"/>
          <p14:tracePt t="27517" x="6942138" y="2235200"/>
          <p14:tracePt t="27532" x="6950075" y="2235200"/>
          <p14:tracePt t="27539" x="6958013" y="2243138"/>
          <p14:tracePt t="27554" x="6975475" y="2243138"/>
          <p14:tracePt t="27561" x="6983413" y="2252663"/>
          <p14:tracePt t="27583" x="6992938" y="2260600"/>
          <p14:tracePt t="27591" x="7000875" y="2260600"/>
          <p14:tracePt t="27604" x="7008813" y="2260600"/>
          <p14:tracePt t="27619" x="7018338" y="2260600"/>
          <p14:tracePt t="27626" x="7026275" y="2260600"/>
          <p14:tracePt t="27642" x="7034213" y="2260600"/>
          <p14:tracePt t="27648" x="7043738" y="2260600"/>
          <p14:tracePt t="27669" x="7051675" y="2260600"/>
          <p14:tracePt t="27684" x="7059613" y="2268538"/>
          <p14:tracePt t="27698" x="7069138" y="2268538"/>
          <p14:tracePt t="27735" x="7077075" y="2268538"/>
          <p14:tracePt t="27749" x="7085013" y="2268538"/>
          <p14:tracePt t="27757" x="7085013" y="2278063"/>
          <p14:tracePt t="27822" x="7094538" y="2278063"/>
          <p14:tracePt t="28980" x="7085013" y="2278063"/>
          <p14:tracePt t="29001" x="7077075" y="2278063"/>
          <p14:tracePt t="29016" x="7069138" y="2278063"/>
          <p14:tracePt t="29030" x="7059613" y="2278063"/>
          <p14:tracePt t="29038" x="7051675" y="2278063"/>
          <p14:tracePt t="29052" x="7043738" y="2278063"/>
          <p14:tracePt t="29060" x="7034213" y="2278063"/>
          <p14:tracePt t="29074" x="7026275" y="2278063"/>
          <p14:tracePt t="29082" x="7018338" y="2278063"/>
          <p14:tracePt t="29091" x="7008813" y="2268538"/>
          <p14:tracePt t="29111" x="7000875" y="2268538"/>
          <p14:tracePt t="29118" x="6992938" y="2268538"/>
          <p14:tracePt t="29132" x="6983413" y="2268538"/>
          <p14:tracePt t="29147" x="6975475" y="2268538"/>
          <p14:tracePt t="29154" x="6967538" y="2268538"/>
          <p14:tracePt t="29184" x="6958013" y="2268538"/>
          <p14:tracePt t="29199" x="6950075" y="2268538"/>
          <p14:tracePt t="29235" x="6942138" y="2268538"/>
          <p14:tracePt t="29243" x="6942138" y="2278063"/>
          <p14:tracePt t="29250" x="6932613" y="2278063"/>
          <p14:tracePt t="29273" x="6924675" y="2278063"/>
          <p14:tracePt t="29324" x="6915150" y="2278063"/>
          <p14:tracePt t="29346" x="6907213" y="2278063"/>
          <p14:tracePt t="29397" x="6899275" y="2278063"/>
          <p14:tracePt t="29440" x="6889750" y="2278063"/>
          <p14:tracePt t="29528" x="6881813" y="2278063"/>
          <p14:tracePt t="29741" x="6889750" y="2278063"/>
          <p14:tracePt t="29757" x="6899275" y="2278063"/>
          <p14:tracePt t="29778" x="6907213" y="2278063"/>
          <p14:tracePt t="29801" x="6915150" y="2278063"/>
          <p14:tracePt t="29839" x="6924675" y="2278063"/>
          <p14:tracePt t="29845" x="6924675" y="2268538"/>
          <p14:tracePt t="29853" x="6932613" y="2268538"/>
          <p14:tracePt t="29868" x="6942138" y="2268538"/>
          <p14:tracePt t="29905" x="6950075" y="2260600"/>
          <p14:tracePt t="29927" x="6958013" y="2252663"/>
          <p14:tracePt t="30022" x="6967538" y="2252663"/>
          <p14:tracePt t="30081" x="6975475" y="2252663"/>
          <p14:tracePt t="30138" x="6983413" y="2252663"/>
          <p14:tracePt t="30190" x="6992938" y="2252663"/>
          <p14:tracePt t="30205" x="7000875" y="2252663"/>
          <p14:tracePt t="30241" x="7008813" y="2252663"/>
          <p14:tracePt t="30256" x="7018338" y="2252663"/>
          <p14:tracePt t="30271" x="7026275" y="2252663"/>
          <p14:tracePt t="30321" x="7034213" y="2252663"/>
          <p14:tracePt t="30343" x="7043738" y="2252663"/>
          <p14:tracePt t="30415" x="7051675" y="2252663"/>
          <p14:tracePt t="30517" x="7059613" y="2252663"/>
          <p14:tracePt t="30560" x="7069138" y="2252663"/>
          <p14:tracePt t="30604" x="7077075" y="2252663"/>
          <p14:tracePt t="30619" x="7085013" y="2252663"/>
          <p14:tracePt t="30656" x="7094538" y="2252663"/>
          <p14:tracePt t="30670" x="7102475" y="2252663"/>
          <p14:tracePt t="30692" x="7112000" y="2252663"/>
          <p14:tracePt t="30722" x="7119938" y="2252663"/>
          <p14:tracePt t="30744" x="7127875" y="2252663"/>
          <p14:tracePt t="30766" x="7137400" y="2252663"/>
          <p14:tracePt t="30781" x="7145338" y="2260600"/>
          <p14:tracePt t="30788" x="7153275" y="2260600"/>
          <p14:tracePt t="30803" x="7162800" y="2260600"/>
          <p14:tracePt t="30810" x="7170738" y="2260600"/>
          <p14:tracePt t="30833" x="7178675" y="2260600"/>
          <p14:tracePt t="30840" x="7188200" y="2260600"/>
          <p14:tracePt t="30855" x="7196138" y="2260600"/>
          <p14:tracePt t="30862" x="7204075" y="2260600"/>
          <p14:tracePt t="30877" x="7213600" y="2260600"/>
          <p14:tracePt t="30892" x="7221538" y="2268538"/>
          <p14:tracePt t="30899" x="7239000" y="2268538"/>
          <p14:tracePt t="30914" x="7246938" y="2268538"/>
          <p14:tracePt t="30921" x="7256463" y="2268538"/>
          <p14:tracePt t="30929" x="7264400" y="2268538"/>
          <p14:tracePt t="30939" x="7272338" y="2268538"/>
          <p14:tracePt t="30944" x="7281863" y="2268538"/>
          <p14:tracePt t="30959" x="7297738" y="2268538"/>
          <p14:tracePt t="30966" x="7307263" y="2268538"/>
          <p14:tracePt t="30973" x="7315200" y="2268538"/>
          <p14:tracePt t="30980" x="7332663" y="2268538"/>
          <p14:tracePt t="30989" x="7340600" y="2268538"/>
          <p14:tracePt t="30995" x="7348538" y="2268538"/>
          <p14:tracePt t="31002" x="7358063" y="2268538"/>
          <p14:tracePt t="31010" x="7373938" y="2268538"/>
          <p14:tracePt t="31017" x="7383463" y="2268538"/>
          <p14:tracePt t="31024" x="7391400" y="2268538"/>
          <p14:tracePt t="31032" x="7408863" y="2268538"/>
          <p14:tracePt t="31039" x="7416800" y="2268538"/>
          <p14:tracePt t="31046" x="7426325" y="2268538"/>
          <p14:tracePt t="31055" x="7442200" y="2268538"/>
          <p14:tracePt t="31060" x="7451725" y="2268538"/>
          <p14:tracePt t="31068" x="7467600" y="2268538"/>
          <p14:tracePt t="31075" x="7485063" y="2268538"/>
          <p14:tracePt t="31082" x="7493000" y="2268538"/>
          <p14:tracePt t="31090" x="7510463" y="2268538"/>
          <p14:tracePt t="31097" x="7518400" y="2268538"/>
          <p14:tracePt t="31105" x="7535863" y="2268538"/>
          <p14:tracePt t="31111" x="7553325" y="2268538"/>
          <p14:tracePt t="31119" x="7561263" y="2268538"/>
          <p14:tracePt t="31126" x="7570788" y="2268538"/>
          <p14:tracePt t="31133" x="7578725" y="2268538"/>
          <p14:tracePt t="31141" x="7596188" y="2268538"/>
          <p14:tracePt t="31148" x="7604125" y="2268538"/>
          <p14:tracePt t="31155" x="7612063" y="2268538"/>
          <p14:tracePt t="31162" x="7629525" y="2268538"/>
          <p14:tracePt t="31171" x="7637463" y="2268538"/>
          <p14:tracePt t="31177" x="7646988" y="2268538"/>
          <p14:tracePt t="31184" x="7662863" y="2268538"/>
          <p14:tracePt t="31198" x="7680325" y="2268538"/>
          <p14:tracePt t="31206" x="7697788" y="2268538"/>
          <p14:tracePt t="31213" x="7705725" y="2268538"/>
          <p14:tracePt t="31221" x="7715250" y="2260600"/>
          <p14:tracePt t="31228" x="7723188" y="2260600"/>
          <p14:tracePt t="31235" x="7740650" y="2260600"/>
          <p14:tracePt t="31243" x="7748588" y="2260600"/>
          <p14:tracePt t="31250" x="7756525" y="2260600"/>
          <p14:tracePt t="31257" x="7773988" y="2260600"/>
          <p14:tracePt t="31264" x="7781925" y="2260600"/>
          <p14:tracePt t="31272" x="7791450" y="2252663"/>
          <p14:tracePt t="31279" x="7799388" y="2252663"/>
          <p14:tracePt t="31286" x="7807325" y="2252663"/>
          <p14:tracePt t="31293" x="7816850" y="2252663"/>
          <p14:tracePt t="31300" x="7824788" y="2252663"/>
          <p14:tracePt t="31307" x="7832725" y="2252663"/>
          <p14:tracePt t="31314" x="7850188" y="2252663"/>
          <p14:tracePt t="31322" x="7859713" y="2252663"/>
          <p14:tracePt t="31330" x="7867650" y="2252663"/>
          <p14:tracePt t="31338" x="7885113" y="2252663"/>
          <p14:tracePt t="31352" x="7893050" y="2252663"/>
          <p14:tracePt t="31359" x="7900988" y="2252663"/>
          <p14:tracePt t="31366" x="7910513" y="2252663"/>
          <p14:tracePt t="31373" x="7918450" y="2252663"/>
          <p14:tracePt t="31380" x="7926388" y="2252663"/>
          <p14:tracePt t="31388" x="7935913" y="2252663"/>
          <p14:tracePt t="31395" x="7943850" y="2252663"/>
          <p14:tracePt t="31403" x="7951788" y="2252663"/>
          <p14:tracePt t="31417" x="7969250" y="2252663"/>
          <p14:tracePt t="31424" x="7977188" y="2252663"/>
          <p14:tracePt t="31439" x="7986713" y="2252663"/>
          <p14:tracePt t="31446" x="7994650" y="2252663"/>
          <p14:tracePt t="31454" x="8004175" y="2252663"/>
          <p14:tracePt t="31468" x="8012113" y="2252663"/>
          <p14:tracePt t="31475" x="8020050" y="2252663"/>
          <p14:tracePt t="31497" x="8037513" y="2252663"/>
          <p14:tracePt t="31512" x="8045450" y="2252663"/>
          <p14:tracePt t="31527" x="8054975" y="2252663"/>
          <p14:tracePt t="31534" x="8062913" y="2252663"/>
          <p14:tracePt t="31541" x="8070850" y="2252663"/>
          <p14:tracePt t="31563" x="8080375" y="2252663"/>
          <p14:tracePt t="31571" x="8088313" y="2252663"/>
          <p14:tracePt t="31599" x="8096250" y="2252663"/>
          <p14:tracePt t="31614" x="8105775" y="2252663"/>
          <p14:tracePt t="31650" x="8113713" y="2252663"/>
          <p14:tracePt t="31665" x="8121650" y="2252663"/>
          <p14:tracePt t="31687" x="8131175" y="2252663"/>
          <p14:tracePt t="31724" x="8139113" y="2252663"/>
          <p14:tracePt t="31738" x="8147050" y="2252663"/>
          <p14:tracePt t="31775" x="8156575" y="2252663"/>
          <p14:tracePt t="31797" x="8164513" y="2252663"/>
          <p14:tracePt t="31812" x="8174038" y="2252663"/>
          <p14:tracePt t="31914" x="8181975" y="2252663"/>
          <p14:tracePt t="32229" x="8174038" y="2252663"/>
          <p14:tracePt t="32236" x="8164513" y="2252663"/>
          <p14:tracePt t="32243" x="8156575" y="2252663"/>
          <p14:tracePt t="33761" x="8164513" y="2252663"/>
          <p14:tracePt t="33783" x="8174038" y="2252663"/>
          <p14:tracePt t="33804" x="8181975" y="2252663"/>
          <p14:tracePt t="33820" x="8189913" y="2252663"/>
          <p14:tracePt t="33833" x="8199438" y="2252663"/>
          <p14:tracePt t="33847" x="8207375" y="2252663"/>
          <p14:tracePt t="33855" x="8215313" y="2252663"/>
          <p14:tracePt t="33877" x="8224838" y="2252663"/>
          <p14:tracePt t="33891" x="8232775" y="2252663"/>
          <p14:tracePt t="33913" x="8240713" y="2252663"/>
          <p14:tracePt t="33920" x="8250238" y="2252663"/>
          <p14:tracePt t="33927" x="8258175" y="2252663"/>
          <p14:tracePt t="33949" x="8266113" y="2252663"/>
          <p14:tracePt t="33968" x="8275638" y="2252663"/>
          <p14:tracePt t="33972" x="8283575" y="2260600"/>
          <p14:tracePt t="33979" x="8291513" y="2260600"/>
          <p14:tracePt t="33987" x="8301038" y="2260600"/>
          <p14:tracePt t="34009" x="8308975" y="2260600"/>
          <p14:tracePt t="34016" x="8318500" y="2260600"/>
          <p14:tracePt t="34023" x="8318500" y="2268538"/>
          <p14:tracePt t="34031" x="8326438" y="2268538"/>
          <p14:tracePt t="34038" x="8334375" y="2268538"/>
          <p14:tracePt t="34053" x="8343900" y="2268538"/>
          <p14:tracePt t="34069" x="8351838" y="2268538"/>
          <p14:tracePt t="34075" x="8359775" y="2268538"/>
          <p14:tracePt t="34098" x="8369300" y="2268538"/>
          <p14:tracePt t="34105" x="8377238" y="2268538"/>
          <p14:tracePt t="34127" x="8385175" y="2268538"/>
          <p14:tracePt t="34142" x="8394700" y="2268538"/>
          <p14:tracePt t="34164" x="8402638" y="2268538"/>
          <p14:tracePt t="34172" x="8402638" y="2278063"/>
          <p14:tracePt t="34194" x="8410575" y="2278063"/>
          <p14:tracePt t="34209" x="8420100" y="2286000"/>
          <p14:tracePt t="34245" x="8428038" y="2286000"/>
          <p14:tracePt t="34268" x="8435975" y="2286000"/>
          <p14:tracePt t="34275" x="8435975" y="2293938"/>
          <p14:tracePt t="34282" x="8445500" y="2293938"/>
          <p14:tracePt t="34319" x="8453438" y="2293938"/>
          <p14:tracePt t="34333" x="8462963" y="2293938"/>
          <p14:tracePt t="34355" x="8470900" y="2293938"/>
          <p14:tracePt t="34363" x="8478838" y="2293938"/>
          <p14:tracePt t="34377" x="8488363" y="2293938"/>
          <p14:tracePt t="34399" x="8496300" y="2293938"/>
          <p14:tracePt t="34420" x="8504238" y="2293938"/>
          <p14:tracePt t="34449" x="8513763" y="2293938"/>
          <p14:tracePt t="34471" x="8521700" y="2293938"/>
          <p14:tracePt t="34485" x="8529638" y="2293938"/>
          <p14:tracePt t="34522" x="8539163" y="2293938"/>
          <p14:tracePt t="34536" x="8547100" y="2293938"/>
          <p14:tracePt t="34941" x="8539163" y="2293938"/>
          <p14:tracePt t="34978" x="8529638" y="2293938"/>
          <p14:tracePt t="34985" x="8521700" y="2293938"/>
          <p14:tracePt t="35000" x="8513763" y="2293938"/>
          <p14:tracePt t="35030" x="8504238" y="2293938"/>
          <p14:tracePt t="35052" x="8496300" y="2293938"/>
          <p14:tracePt t="35081" x="8488363" y="2293938"/>
          <p14:tracePt t="35103" x="8478838" y="2293938"/>
          <p14:tracePt t="35929" x="8478838" y="2286000"/>
          <p14:tracePt t="35973" x="8478838" y="2278063"/>
          <p14:tracePt t="36082" x="8478838" y="2268538"/>
          <p14:tracePt t="36301" x="8488363" y="2268538"/>
          <p14:tracePt t="36337" x="8488363" y="2278063"/>
          <p14:tracePt t="36352" x="8488363" y="2286000"/>
          <p14:tracePt t="36483" x="8478838" y="2286000"/>
          <p14:tracePt t="38362" x="8478838" y="2293938"/>
          <p14:tracePt t="38376" x="8478838" y="2311400"/>
          <p14:tracePt t="38391" x="8478838" y="2319338"/>
          <p14:tracePt t="38398" x="8478838" y="2336800"/>
          <p14:tracePt t="38406" x="8478838" y="2344738"/>
          <p14:tracePt t="38413" x="8478838" y="2379663"/>
          <p14:tracePt t="38420" x="8470900" y="2413000"/>
          <p14:tracePt t="38427" x="8453438" y="2473325"/>
          <p14:tracePt t="38434" x="8394700" y="2608263"/>
          <p14:tracePt t="38442" x="8215313" y="2906713"/>
          <p14:tracePt t="38449" x="7850188" y="3433763"/>
          <p14:tracePt t="38457" x="7553325" y="3883025"/>
          <p14:tracePt t="38464" x="7391400" y="4052888"/>
          <p14:tracePt t="38471" x="7213600" y="4265613"/>
          <p14:tracePt t="38478" x="7077075" y="4402138"/>
          <p14:tracePt t="38486" x="6899275" y="4589463"/>
          <p14:tracePt t="38493" x="6780213" y="4741863"/>
          <p14:tracePt t="38500" x="6643688" y="4878388"/>
          <p14:tracePt t="38507" x="6508750" y="5013325"/>
          <p14:tracePt t="38515" x="6372225" y="5132388"/>
          <p14:tracePt t="38522" x="6270625" y="5243513"/>
          <p14:tracePt t="38529" x="6159500" y="5337175"/>
          <p14:tracePt t="38536" x="6083300" y="5413375"/>
          <p14:tracePt t="38543" x="5989638" y="5507038"/>
          <p14:tracePt t="38551" x="5845175" y="5626100"/>
          <p14:tracePt t="38558" x="5735638" y="5702300"/>
          <p14:tracePt t="38566" x="5632450" y="5770563"/>
          <p14:tracePt t="38573" x="5522913" y="5838825"/>
          <p14:tracePt t="38581" x="5462588" y="5889625"/>
          <p14:tracePt t="38587" x="5386388" y="5948363"/>
          <p14:tracePt t="38595" x="5353050" y="5983288"/>
          <p14:tracePt t="38602" x="5327650" y="6024563"/>
          <p14:tracePt t="38609" x="5276850" y="6067425"/>
          <p14:tracePt t="38617" x="5233988" y="6102350"/>
          <p14:tracePt t="38624" x="5191125" y="6135688"/>
          <p14:tracePt t="38633" x="5148263" y="6161088"/>
          <p14:tracePt t="38639" x="5097463" y="6203950"/>
          <p14:tracePt t="38647" x="5021263" y="6229350"/>
          <p14:tracePt t="38653" x="4945063" y="6288088"/>
          <p14:tracePt t="38661" x="4884738" y="6330950"/>
          <p14:tracePt t="38668" x="4818063" y="6381750"/>
          <p14:tracePt t="38675" x="4757738" y="6416675"/>
          <p14:tracePt t="38682" x="4699000" y="6483350"/>
          <p14:tracePt t="38689" x="4646613" y="6526213"/>
          <p14:tracePt t="38697" x="4587875" y="6569075"/>
          <p14:tracePt t="38704" x="4519613" y="6611938"/>
          <p14:tracePt t="38711" x="4460875" y="6654800"/>
          <p14:tracePt t="38718" x="4367213" y="6688138"/>
          <p14:tracePt t="38726" x="4281488" y="6731000"/>
          <p14:tracePt t="38733" x="4197350" y="6772275"/>
          <p14:tracePt t="38740" x="4137025" y="6807200"/>
          <p14:tracePt t="38749" x="4086225" y="6840538"/>
          <p14:tracePt t="40036" x="0" y="0"/>
        </p14:tracePtLst>
        <p14:tracePtLst>
          <p14:tracePt t="45671" x="3702050" y="6324600"/>
          <p14:tracePt t="51171" x="3049588" y="6815138"/>
          <p14:tracePt t="51178" x="3059113" y="6789738"/>
          <p14:tracePt t="51185" x="3067050" y="6756400"/>
          <p14:tracePt t="51192" x="3092450" y="6705600"/>
          <p14:tracePt t="51199" x="3117850" y="6645275"/>
          <p14:tracePt t="51206" x="3143250" y="6594475"/>
          <p14:tracePt t="51213" x="3168650" y="6543675"/>
          <p14:tracePt t="51221" x="3186113" y="6500813"/>
          <p14:tracePt t="51227" x="3211513" y="6467475"/>
          <p14:tracePt t="51236" x="3219450" y="6442075"/>
          <p14:tracePt t="51242" x="3228975" y="6424613"/>
          <p14:tracePt t="51249" x="3236913" y="6407150"/>
          <p14:tracePt t="51256" x="3244850" y="6391275"/>
          <p14:tracePt t="51263" x="3262313" y="6373813"/>
          <p14:tracePt t="51270" x="3279775" y="6356350"/>
          <p14:tracePt t="51277" x="3287713" y="6330950"/>
          <p14:tracePt t="51285" x="3297238" y="6323013"/>
          <p14:tracePt t="51291" x="3322638" y="6280150"/>
          <p14:tracePt t="51298" x="3355975" y="6246813"/>
          <p14:tracePt t="51306" x="3381375" y="6194425"/>
          <p14:tracePt t="51312" x="3441700" y="6118225"/>
          <p14:tracePt t="51320" x="3492500" y="6042025"/>
          <p14:tracePt t="51327" x="3551238" y="5965825"/>
          <p14:tracePt t="51335" x="3594100" y="5897563"/>
          <p14:tracePt t="51341" x="3636963" y="5838825"/>
          <p14:tracePt t="51348" x="3662363" y="5795963"/>
          <p14:tracePt t="51355" x="3703638" y="5761038"/>
          <p14:tracePt t="51362" x="3729038" y="5710238"/>
          <p14:tracePt t="51371" x="3771900" y="5668963"/>
          <p14:tracePt t="51377" x="3806825" y="5616575"/>
          <p14:tracePt t="51383" x="3848100" y="5565775"/>
          <p14:tracePt t="51391" x="3890963" y="5532438"/>
          <p14:tracePt t="51398" x="3916363" y="5507038"/>
          <p14:tracePt t="51405" x="3941763" y="5472113"/>
          <p14:tracePt t="51412" x="3967163" y="5430838"/>
          <p14:tracePt t="51419" x="4010025" y="5405438"/>
          <p14:tracePt t="51426" x="4035425" y="5370513"/>
          <p14:tracePt t="51434" x="4060825" y="5327650"/>
          <p14:tracePt t="51441" x="4103688" y="5276850"/>
          <p14:tracePt t="51448" x="4129088" y="5235575"/>
          <p14:tracePt t="51455" x="4171950" y="5192713"/>
          <p14:tracePt t="51462" x="4214813" y="5124450"/>
          <p14:tracePt t="51470" x="4256088" y="5073650"/>
          <p14:tracePt t="51476" x="4298950" y="5013325"/>
          <p14:tracePt t="51484" x="4341813" y="4962525"/>
          <p14:tracePt t="51491" x="4392613" y="4894263"/>
          <p14:tracePt t="51498" x="4435475" y="4843463"/>
          <p14:tracePt t="51505" x="4460875" y="4784725"/>
          <p14:tracePt t="51512" x="4503738" y="4716463"/>
          <p14:tracePt t="51520" x="4537075" y="4657725"/>
          <p14:tracePt t="51526" x="4579938" y="4589463"/>
          <p14:tracePt t="51533" x="4621213" y="4529138"/>
          <p14:tracePt t="51540" x="4656138" y="4470400"/>
          <p14:tracePt t="51548" x="4681538" y="4419600"/>
          <p14:tracePt t="51555" x="4724400" y="4368800"/>
          <p14:tracePt t="51562" x="4749800" y="4325938"/>
          <p14:tracePt t="51569" x="4783138" y="4291013"/>
          <p14:tracePt t="51576" x="4818063" y="4240213"/>
          <p14:tracePt t="51583" x="4859338" y="4181475"/>
          <p14:tracePt t="51590" x="4910138" y="4095750"/>
          <p14:tracePt t="51598" x="4962525" y="4011613"/>
          <p14:tracePt t="51604" x="5021263" y="3892550"/>
          <p14:tracePt t="51611" x="5072063" y="3790950"/>
          <p14:tracePt t="51620" x="5114925" y="3679825"/>
          <p14:tracePt t="51626" x="5165725" y="3578225"/>
          <p14:tracePt t="51632" x="5191125" y="3502025"/>
          <p14:tracePt t="51640" x="5224463" y="3459163"/>
          <p14:tracePt t="51647" x="5241925" y="3408363"/>
          <p14:tracePt t="51654" x="5267325" y="3373438"/>
          <p14:tracePt t="51661" x="5284788" y="3330575"/>
          <p14:tracePt t="51669" x="5292725" y="3322638"/>
          <p14:tracePt t="51676" x="5310188" y="3297238"/>
          <p14:tracePt t="51683" x="5318125" y="3279775"/>
          <p14:tracePt t="51690" x="5327650" y="3246438"/>
          <p14:tracePt t="51697" x="5353050" y="3203575"/>
          <p14:tracePt t="51704" x="5386388" y="3127375"/>
          <p14:tracePt t="51711" x="5421313" y="3033713"/>
          <p14:tracePt t="51720" x="5454650" y="2949575"/>
          <p14:tracePt t="51726" x="5505450" y="2830513"/>
          <p14:tracePt t="51733" x="5548313" y="2711450"/>
          <p14:tracePt t="51741" x="5581650" y="2625725"/>
          <p14:tracePt t="51748" x="5599113" y="2574925"/>
          <p14:tracePt t="51755" x="5616575" y="2549525"/>
          <p14:tracePt t="51762" x="5616575" y="2532063"/>
          <p14:tracePt t="51776" x="5616575" y="2524125"/>
          <p14:tracePt t="51784" x="5616575" y="2516188"/>
          <p14:tracePt t="51820" x="5616575" y="2506663"/>
          <p14:tracePt t="51826" x="5624513" y="2481263"/>
          <p14:tracePt t="51834" x="5632450" y="2430463"/>
          <p14:tracePt t="51841" x="5641975" y="2397125"/>
          <p14:tracePt t="51848" x="5649913" y="2362200"/>
          <p14:tracePt t="51856" x="5649913" y="2336800"/>
          <p14:tracePt t="51863" x="5667375" y="2286000"/>
          <p14:tracePt t="51870" x="5675313" y="2260600"/>
          <p14:tracePt t="51877" x="5683250" y="2235200"/>
          <p14:tracePt t="51886" x="5683250" y="2217738"/>
          <p14:tracePt t="51892" x="5683250" y="2209800"/>
          <p14:tracePt t="51921" x="5683250" y="2200275"/>
          <p14:tracePt t="51936" x="5683250" y="2192338"/>
          <p14:tracePt t="51972" x="5683250" y="2184400"/>
          <p14:tracePt t="51986" x="5683250" y="2174875"/>
          <p14:tracePt t="52001" x="5683250" y="2166938"/>
          <p14:tracePt t="52038" x="5683250" y="2159000"/>
          <p14:tracePt t="52052" x="5683250" y="2149475"/>
          <p14:tracePt t="52087" x="5683250" y="2141538"/>
          <p14:tracePt t="52102" x="5675313" y="2141538"/>
          <p14:tracePt t="52109" x="5675313" y="2133600"/>
          <p14:tracePt t="52116" x="5667375" y="2133600"/>
          <p14:tracePt t="52138" x="5667375" y="2124075"/>
          <p14:tracePt t="52153" x="5657850" y="2124075"/>
          <p14:tracePt t="52160" x="5657850" y="2116138"/>
          <p14:tracePt t="52169" x="5657850" y="2108200"/>
          <p14:tracePt t="52175" x="5649913" y="2108200"/>
          <p14:tracePt t="52182" x="5649913" y="2098675"/>
          <p14:tracePt t="52189" x="5649913" y="2090738"/>
          <p14:tracePt t="52211" x="5649913" y="2082800"/>
          <p14:tracePt t="52219" x="5649913" y="2073275"/>
          <p14:tracePt t="52225" x="5649913" y="2065338"/>
          <p14:tracePt t="52240" x="5649913" y="2055813"/>
          <p14:tracePt t="52254" x="5649913" y="2047875"/>
          <p14:tracePt t="52269" x="5649913" y="2039938"/>
          <p14:tracePt t="52275" x="5649913" y="2030413"/>
          <p14:tracePt t="52282" x="5649913" y="2022475"/>
          <p14:tracePt t="52303" x="5649913" y="2014538"/>
          <p14:tracePt t="52311" x="5649913" y="2005013"/>
          <p14:tracePt t="52339" x="5649913" y="1997075"/>
          <p14:tracePt t="52346" x="5649913" y="1989138"/>
          <p14:tracePt t="52368" x="5649913" y="1979613"/>
          <p14:tracePt t="52396" x="5649913" y="1971675"/>
          <p14:tracePt t="52417" x="5649913" y="1963738"/>
          <p14:tracePt t="52453" x="5649913" y="1954213"/>
          <p14:tracePt t="52468" x="5649913" y="1946275"/>
          <p14:tracePt t="52481" x="5649913" y="1938338"/>
          <p14:tracePt t="52518" x="5649913" y="1928813"/>
          <p14:tracePt t="52532" x="5657850" y="1920875"/>
          <p14:tracePt t="53584" x="5657850" y="1928813"/>
          <p14:tracePt t="53621" x="5657850" y="1938338"/>
          <p14:tracePt t="53636" x="5657850" y="1946275"/>
          <p14:tracePt t="53651" x="5657850" y="1954213"/>
          <p14:tracePt t="53687" x="5657850" y="1963738"/>
          <p14:tracePt t="53702" x="5657850" y="1971675"/>
          <p14:tracePt t="53739" x="5657850" y="1979613"/>
          <p14:tracePt t="53746" x="5667375" y="1979613"/>
          <p14:tracePt t="53754" x="5667375" y="1989138"/>
          <p14:tracePt t="53776" x="5667375" y="1997075"/>
          <p14:tracePt t="53806" x="5667375" y="2005013"/>
          <p14:tracePt t="53828" x="5667375" y="2014538"/>
          <p14:tracePt t="53879" x="5667375" y="2022475"/>
          <p14:tracePt t="53887" x="5675313" y="2022475"/>
          <p14:tracePt t="53895" x="5675313" y="2030413"/>
          <p14:tracePt t="53909" x="5675313" y="2039938"/>
          <p14:tracePt t="53961" x="5675313" y="2047875"/>
          <p14:tracePt t="53990" x="5675313" y="2055813"/>
          <p14:tracePt t="54027" x="5683250" y="2055813"/>
          <p14:tracePt t="54056" x="5683250" y="2065338"/>
          <p14:tracePt t="54093" x="5683250" y="2073275"/>
          <p14:tracePt t="54123" x="5683250" y="2082800"/>
          <p14:tracePt t="54130" x="5692775" y="2082800"/>
          <p14:tracePt t="54152" x="5692775" y="2090738"/>
          <p14:tracePt t="54182" x="5692775" y="2098675"/>
          <p14:tracePt t="54225" x="5700713" y="2098675"/>
          <p14:tracePt t="54247" x="5700713" y="2108200"/>
          <p14:tracePt t="54262" x="5700713" y="2116138"/>
          <p14:tracePt t="54284" x="5700713" y="2124075"/>
          <p14:tracePt t="54336" x="5700713" y="2133600"/>
          <p14:tracePt t="54351" x="5700713" y="2141538"/>
          <p14:tracePt t="54395" x="5700713" y="2149475"/>
          <p14:tracePt t="54417" x="5700713" y="2159000"/>
          <p14:tracePt t="54446" x="5700713" y="2166938"/>
          <p14:tracePt t="54469" x="5700713" y="2174875"/>
          <p14:tracePt t="54484" x="5700713" y="2184400"/>
          <p14:tracePt t="54514" x="5700713" y="2192338"/>
          <p14:tracePt t="54529" x="5700713" y="2200275"/>
          <p14:tracePt t="54551" x="5700713" y="2209800"/>
          <p14:tracePt t="54566" x="5700713" y="2217738"/>
          <p14:tracePt t="54573" x="5700713" y="2227263"/>
          <p14:tracePt t="54595" x="5700713" y="2235200"/>
          <p14:tracePt t="54610" x="5700713" y="2243138"/>
          <p14:tracePt t="54632" x="5700713" y="2252663"/>
          <p14:tracePt t="54654" x="5700713" y="2260600"/>
          <p14:tracePt t="54669" x="5700713" y="2268538"/>
          <p14:tracePt t="54706" x="5700713" y="2278063"/>
          <p14:tracePt t="54721" x="5700713" y="2286000"/>
          <p14:tracePt t="54757" x="5700713" y="2293938"/>
          <p14:tracePt t="54772" x="5700713" y="2303463"/>
          <p14:tracePt t="54794" x="5700713" y="2311400"/>
          <p14:tracePt t="54823" x="5700713" y="2319338"/>
          <p14:tracePt t="54845" x="5700713" y="2328863"/>
          <p14:tracePt t="54882" x="5700713" y="2336800"/>
          <p14:tracePt t="54896" x="5700713" y="2344738"/>
          <p14:tracePt t="54911" x="5700713" y="2354263"/>
          <p14:tracePt t="54948" x="5700713" y="2362200"/>
          <p14:tracePt t="54962" x="5700713" y="2371725"/>
          <p14:tracePt t="54998" x="5700713" y="2379663"/>
          <p14:tracePt t="55013" x="5700713" y="2387600"/>
          <p14:tracePt t="55042" x="5700713" y="2397125"/>
          <p14:tracePt t="55101" x="5700713" y="2405063"/>
          <p14:tracePt t="55151" x="5700713" y="2413000"/>
          <p14:tracePt t="55254" x="5700713" y="2422525"/>
          <p14:tracePt t="55349" x="5700713" y="2430463"/>
          <p14:tracePt t="55474" x="5700713" y="2438400"/>
          <p14:tracePt t="56306" x="5700713" y="2447925"/>
          <p14:tracePt t="56358" x="5708650" y="2447925"/>
          <p14:tracePt t="56372" x="5708650" y="2455863"/>
          <p14:tracePt t="56416" x="5708650" y="2463800"/>
          <p14:tracePt t="56483" x="5708650" y="2473325"/>
          <p14:tracePt t="56557" x="5708650" y="2481263"/>
          <p14:tracePt t="56675" x="5708650" y="2489200"/>
          <p14:tracePt t="56742" x="5708650" y="2498725"/>
          <p14:tracePt t="56831" x="5708650" y="2506663"/>
          <p14:tracePt t="56846" x="5718175" y="2506663"/>
          <p14:tracePt t="56853" x="5718175" y="2516188"/>
          <p14:tracePt t="56897" x="5718175" y="2524125"/>
          <p14:tracePt t="56913" x="5718175" y="2532063"/>
          <p14:tracePt t="56935" x="5718175" y="2541588"/>
          <p14:tracePt t="56972" x="5718175" y="2549525"/>
          <p14:tracePt t="56987" x="5718175" y="2557463"/>
          <p14:tracePt t="57024" x="5718175" y="2566988"/>
          <p14:tracePt t="57039" x="5718175" y="2574925"/>
          <p14:tracePt t="57046" x="5718175" y="2582863"/>
          <p14:tracePt t="57061" x="5718175" y="2592388"/>
          <p14:tracePt t="57069" x="5718175" y="2600325"/>
          <p14:tracePt t="57091" x="5718175" y="2608263"/>
          <p14:tracePt t="57099" x="5718175" y="2617788"/>
          <p14:tracePt t="57106" x="5718175" y="2625725"/>
          <p14:tracePt t="57130" x="5718175" y="2633663"/>
          <p14:tracePt t="57136" x="5718175" y="2643188"/>
          <p14:tracePt t="57151" x="5718175" y="2651125"/>
          <p14:tracePt t="57158" x="5718175" y="2660650"/>
          <p14:tracePt t="57166" x="5718175" y="2668588"/>
          <p14:tracePt t="57188" x="5718175" y="2676525"/>
          <p14:tracePt t="57196" x="5718175" y="2686050"/>
          <p14:tracePt t="57211" x="5718175" y="2693988"/>
          <p14:tracePt t="57218" x="5718175" y="2701925"/>
          <p14:tracePt t="57240" x="5718175" y="2711450"/>
          <p14:tracePt t="57248" x="5718175" y="2719388"/>
          <p14:tracePt t="57255" x="5718175" y="2727325"/>
          <p14:tracePt t="57263" x="5718175" y="2736850"/>
          <p14:tracePt t="57269" x="5718175" y="2744788"/>
          <p14:tracePt t="57277" x="5718175" y="2752725"/>
          <p14:tracePt t="57284" x="5718175" y="2762250"/>
          <p14:tracePt t="57291" x="5718175" y="2770188"/>
          <p14:tracePt t="57306" x="5718175" y="2778125"/>
          <p14:tracePt t="57314" x="5718175" y="2795588"/>
          <p14:tracePt t="57328" x="5718175" y="2805113"/>
          <p14:tracePt t="57335" x="5718175" y="2813050"/>
          <p14:tracePt t="57350" x="5718175" y="2820988"/>
          <p14:tracePt t="57357" x="5718175" y="2830513"/>
          <p14:tracePt t="57364" x="5718175" y="2838450"/>
          <p14:tracePt t="57380" x="5718175" y="2846388"/>
          <p14:tracePt t="57386" x="5718175" y="2863850"/>
          <p14:tracePt t="57400" x="5718175" y="2871788"/>
          <p14:tracePt t="57408" x="5718175" y="2881313"/>
          <p14:tracePt t="57415" x="5718175" y="2889250"/>
          <p14:tracePt t="57423" x="5718175" y="2897188"/>
          <p14:tracePt t="57430" x="5718175" y="2906713"/>
          <p14:tracePt t="57445" x="5718175" y="2914650"/>
          <p14:tracePt t="57452" x="5718175" y="2932113"/>
          <p14:tracePt t="57467" x="5718175" y="2940050"/>
          <p14:tracePt t="57474" x="5718175" y="2949575"/>
          <p14:tracePt t="57482" x="5718175" y="2957513"/>
          <p14:tracePt t="57489" x="5718175" y="2965450"/>
          <p14:tracePt t="57497" x="5718175" y="2974975"/>
          <p14:tracePt t="57504" x="5718175" y="2982913"/>
          <p14:tracePt t="57513" x="5718175" y="2990850"/>
          <p14:tracePt t="57520" x="5718175" y="3000375"/>
          <p14:tracePt t="57534" x="5718175" y="3016250"/>
          <p14:tracePt t="57542" x="5718175" y="3025775"/>
          <p14:tracePt t="57556" x="5718175" y="3033713"/>
          <p14:tracePt t="57564" x="5718175" y="3051175"/>
          <p14:tracePt t="57580" x="5718175" y="3059113"/>
          <p14:tracePt t="57586" x="5718175" y="3076575"/>
          <p14:tracePt t="57602" x="5718175" y="3084513"/>
          <p14:tracePt t="57609" x="5718175" y="3094038"/>
          <p14:tracePt t="57617" x="5718175" y="3101975"/>
          <p14:tracePt t="57624" x="5718175" y="3109913"/>
          <p14:tracePt t="57632" x="5718175" y="3119438"/>
          <p14:tracePt t="57647" x="5718175" y="3135313"/>
          <p14:tracePt t="57654" x="5718175" y="3144838"/>
          <p14:tracePt t="57669" x="5718175" y="3160713"/>
          <p14:tracePt t="57684" x="5718175" y="3170238"/>
          <p14:tracePt t="57699" x="5718175" y="3178175"/>
          <p14:tracePt t="57706" x="5718175" y="3186113"/>
          <p14:tracePt t="57721" x="5718175" y="3195638"/>
          <p14:tracePt t="57729" x="5718175" y="3203575"/>
          <p14:tracePt t="57750" x="5718175" y="3211513"/>
          <p14:tracePt t="57757" x="5718175" y="3221038"/>
          <p14:tracePt t="57765" x="5718175" y="3228975"/>
          <p14:tracePt t="57787" x="5718175" y="3238500"/>
          <p14:tracePt t="57794" x="5718175" y="3246438"/>
          <p14:tracePt t="57824" x="5718175" y="3254375"/>
          <p14:tracePt t="57846" x="5718175" y="3263900"/>
          <p14:tracePt t="57860" x="5718175" y="3271838"/>
          <p14:tracePt t="57897" x="5718175" y="3279775"/>
          <p14:tracePt t="57912" x="5718175" y="3289300"/>
          <p14:tracePt t="57948" x="5718175" y="3297238"/>
          <p14:tracePt t="57963" x="5718175" y="3305175"/>
          <p14:tracePt t="57984" x="5718175" y="3314700"/>
          <p14:tracePt t="58029" x="5718175" y="3322638"/>
          <p14:tracePt t="58108" x="5718175" y="3330575"/>
          <p14:tracePt t="58648" x="5726113" y="3330575"/>
          <p14:tracePt t="58669" x="5735638" y="3330575"/>
          <p14:tracePt t="58684" x="5743575" y="3330575"/>
          <p14:tracePt t="58706" x="5743575" y="3340100"/>
          <p14:tracePt t="58721" x="5743575" y="3348038"/>
          <p14:tracePt t="58728" x="5751513" y="3348038"/>
          <p14:tracePt t="58743" x="5751513" y="3355975"/>
          <p14:tracePt t="58758" x="5761038" y="3365500"/>
          <p14:tracePt t="58765" x="5761038" y="3373438"/>
          <p14:tracePt t="58780" x="5761038" y="3382963"/>
          <p14:tracePt t="58787" x="5761038" y="3390900"/>
          <p14:tracePt t="58810" x="5761038" y="3398838"/>
          <p14:tracePt t="58817" x="5761038" y="3408363"/>
          <p14:tracePt t="58824" x="5761038" y="3416300"/>
          <p14:tracePt t="58846" x="5761038" y="3424238"/>
          <p14:tracePt t="58853" x="5761038" y="3433763"/>
          <p14:tracePt t="58868" x="5761038" y="3441700"/>
          <p14:tracePt t="58883" x="5761038" y="3449638"/>
          <p14:tracePt t="58890" x="5761038" y="3459163"/>
          <p14:tracePt t="58905" x="5761038" y="3467100"/>
          <p14:tracePt t="58913" x="5761038" y="3475038"/>
          <p14:tracePt t="58935" x="5761038" y="3484563"/>
          <p14:tracePt t="58942" x="5761038" y="3492500"/>
          <p14:tracePt t="58961" x="5761038" y="3502025"/>
          <p14:tracePt t="58964" x="5761038" y="3509963"/>
          <p14:tracePt t="58972" x="5761038" y="3517900"/>
          <p14:tracePt t="59001" x="5761038" y="3527425"/>
          <p14:tracePt t="59016" x="5761038" y="3535363"/>
          <p14:tracePt t="59023" x="5761038" y="3543300"/>
          <p14:tracePt t="59038" x="5761038" y="3552825"/>
          <p14:tracePt t="59046" x="5761038" y="3560763"/>
          <p14:tracePt t="59068" x="5761038" y="3568700"/>
          <p14:tracePt t="59075" x="5761038" y="3578225"/>
          <p14:tracePt t="59090" x="5761038" y="3586163"/>
          <p14:tracePt t="59104" x="5761038" y="3594100"/>
          <p14:tracePt t="59119" x="5751513" y="3603625"/>
          <p14:tracePt t="59133" x="5751513" y="3611563"/>
          <p14:tracePt t="59148" x="5751513" y="3619500"/>
          <p14:tracePt t="59163" x="5751513" y="3629025"/>
          <p14:tracePt t="59178" x="5751513" y="3636963"/>
          <p14:tracePt t="59192" x="5751513" y="3646488"/>
          <p14:tracePt t="59221" x="5751513" y="3654425"/>
          <p14:tracePt t="59236" x="5751513" y="3662363"/>
          <p14:tracePt t="59244" x="5743575" y="3662363"/>
          <p14:tracePt t="59272" x="5743575" y="3671888"/>
          <p14:tracePt t="59287" x="5743575" y="3679825"/>
          <p14:tracePt t="59295" x="5735638" y="3679825"/>
          <p14:tracePt t="59309" x="5735638" y="3687763"/>
          <p14:tracePt t="59338" x="5735638" y="3697288"/>
          <p14:tracePt t="59360" x="5735638" y="3705225"/>
          <p14:tracePt t="59418" x="5726113" y="3705225"/>
          <p14:tracePt t="59491" x="5718175" y="3705225"/>
          <p14:tracePt t="59512" x="5718175" y="3697288"/>
          <p14:tracePt t="59519" x="5718175" y="3687763"/>
          <p14:tracePt t="62158" x="5718175" y="3679825"/>
          <p14:tracePt t="62165" x="5718175" y="3671888"/>
          <p14:tracePt t="62179" x="5718175" y="3662363"/>
          <p14:tracePt t="62186" x="5718175" y="3654425"/>
          <p14:tracePt t="62209" x="5718175" y="3646488"/>
          <p14:tracePt t="62215" x="5718175" y="3636963"/>
          <p14:tracePt t="62222" x="5718175" y="3629025"/>
          <p14:tracePt t="62229" x="5726113" y="3629025"/>
          <p14:tracePt t="62236" x="5726113" y="3619500"/>
          <p14:tracePt t="62243" x="5726113" y="3603625"/>
          <p14:tracePt t="62259" x="5726113" y="3594100"/>
          <p14:tracePt t="62264" x="5726113" y="3586163"/>
          <p14:tracePt t="62272" x="5735638" y="3578225"/>
          <p14:tracePt t="62279" x="5735638" y="3560763"/>
          <p14:tracePt t="62286" x="5743575" y="3543300"/>
          <p14:tracePt t="62300" x="5743575" y="3527425"/>
          <p14:tracePt t="62309" x="5751513" y="3517900"/>
          <p14:tracePt t="62314" x="5751513" y="3492500"/>
          <p14:tracePt t="62322" x="5751513" y="3475038"/>
          <p14:tracePt t="62329" x="5751513" y="3467100"/>
          <p14:tracePt t="62335" x="5751513" y="3441700"/>
          <p14:tracePt t="62343" x="5751513" y="3424238"/>
          <p14:tracePt t="62350" x="5751513" y="3416300"/>
          <p14:tracePt t="62357" x="5751513" y="3390900"/>
          <p14:tracePt t="62364" x="5761038" y="3365500"/>
          <p14:tracePt t="62371" x="5761038" y="3348038"/>
          <p14:tracePt t="62378" x="5761038" y="3322638"/>
          <p14:tracePt t="62385" x="5768975" y="3305175"/>
          <p14:tracePt t="62393" x="5768975" y="3297238"/>
          <p14:tracePt t="62399" x="5768975" y="3289300"/>
          <p14:tracePt t="62406" x="5768975" y="3279775"/>
          <p14:tracePt t="62414" x="5768975" y="3271838"/>
          <p14:tracePt t="62421" x="5768975" y="3263900"/>
          <p14:tracePt t="62428" x="5768975" y="3246438"/>
          <p14:tracePt t="62435" x="5768975" y="3238500"/>
          <p14:tracePt t="62442" x="5768975" y="3228975"/>
          <p14:tracePt t="62449" x="5768975" y="3221038"/>
          <p14:tracePt t="62456" x="5768975" y="3203575"/>
          <p14:tracePt t="62463" x="5768975" y="3195638"/>
          <p14:tracePt t="62470" x="5768975" y="3186113"/>
          <p14:tracePt t="62477" x="5768975" y="3178175"/>
          <p14:tracePt t="62484" x="5768975" y="3170238"/>
          <p14:tracePt t="62493" x="5768975" y="3152775"/>
          <p14:tracePt t="62499" x="5768975" y="3144838"/>
          <p14:tracePt t="62506" x="5768975" y="3135313"/>
          <p14:tracePt t="62513" x="5768975" y="3127375"/>
          <p14:tracePt t="62520" x="5768975" y="3109913"/>
          <p14:tracePt t="62534" x="5768975" y="3101975"/>
          <p14:tracePt t="62542" x="5768975" y="3094038"/>
          <p14:tracePt t="62548" x="5768975" y="3084513"/>
          <p14:tracePt t="62556" x="5768975" y="3076575"/>
          <p14:tracePt t="62563" x="5768975" y="3067050"/>
          <p14:tracePt t="62570" x="5768975" y="3059113"/>
          <p14:tracePt t="62577" x="5768975" y="3051175"/>
          <p14:tracePt t="62584" x="5768975" y="3041650"/>
          <p14:tracePt t="62599" x="5768975" y="3025775"/>
          <p14:tracePt t="62613" x="5768975" y="3016250"/>
          <p14:tracePt t="62620" x="5761038" y="3008313"/>
          <p14:tracePt t="62627" x="5761038" y="3000375"/>
          <p14:tracePt t="62634" x="5761038" y="2990850"/>
          <p14:tracePt t="62642" x="5751513" y="2982913"/>
          <p14:tracePt t="62648" x="5751513" y="2974975"/>
          <p14:tracePt t="62655" x="5751513" y="2965450"/>
          <p14:tracePt t="62662" x="5751513" y="2957513"/>
          <p14:tracePt t="62669" x="5743575" y="2949575"/>
          <p14:tracePt t="62677" x="5743575" y="2940050"/>
          <p14:tracePt t="62684" x="5735638" y="2922588"/>
          <p14:tracePt t="62698" x="5726113" y="2914650"/>
          <p14:tracePt t="62705" x="5726113" y="2906713"/>
          <p14:tracePt t="62712" x="5726113" y="2897188"/>
          <p14:tracePt t="62719" x="5726113" y="2881313"/>
          <p14:tracePt t="62726" x="5726113" y="2871788"/>
          <p14:tracePt t="62742" x="5726113" y="2855913"/>
          <p14:tracePt t="62748" x="5718175" y="2846388"/>
          <p14:tracePt t="62762" x="5708650" y="2838450"/>
          <p14:tracePt t="62769" x="5708650" y="2820988"/>
          <p14:tracePt t="62783" x="5700713" y="2813050"/>
          <p14:tracePt t="62792" x="5700713" y="2805113"/>
          <p14:tracePt t="62804" x="5700713" y="2795588"/>
          <p14:tracePt t="62811" x="5692775" y="2787650"/>
          <p14:tracePt t="62826" x="5692775" y="2778125"/>
          <p14:tracePt t="62832" x="5683250" y="2770188"/>
          <p14:tracePt t="62839" x="5683250" y="2762250"/>
          <p14:tracePt t="62847" x="5683250" y="2752725"/>
          <p14:tracePt t="62854" x="5683250" y="2744788"/>
          <p14:tracePt t="62861" x="5675313" y="2736850"/>
          <p14:tracePt t="62876" x="5675313" y="2727325"/>
          <p14:tracePt t="62882" x="5667375" y="2719388"/>
          <p14:tracePt t="62897" x="5657850" y="2719388"/>
          <p14:tracePt t="62904" x="5657850" y="2711450"/>
          <p14:tracePt t="62911" x="5657850" y="2701925"/>
          <p14:tracePt t="62918" x="5649913" y="2693988"/>
          <p14:tracePt t="62926" x="5641975" y="2693988"/>
          <p14:tracePt t="62932" x="5641975" y="2686050"/>
          <p14:tracePt t="62946" x="5632450" y="2676525"/>
          <p14:tracePt t="62953" x="5624513" y="2676525"/>
          <p14:tracePt t="62960" x="5624513" y="2668588"/>
          <p14:tracePt t="62967" x="5616575" y="2660650"/>
          <p14:tracePt t="62982" x="5616575" y="2651125"/>
          <p14:tracePt t="62996" x="5607050" y="2651125"/>
          <p14:tracePt t="63010" x="5599113" y="2651125"/>
          <p14:tracePt t="63038" x="5591175" y="2651125"/>
          <p14:tracePt t="63089" x="5591175" y="2660650"/>
          <p14:tracePt t="63096" x="5581650" y="2660650"/>
          <p14:tracePt t="63103" x="5581650" y="2668588"/>
          <p14:tracePt t="63131" x="5573713" y="2668588"/>
          <p14:tracePt t="63138" x="5573713" y="2676525"/>
          <p14:tracePt t="63160" x="5573713" y="2686050"/>
          <p14:tracePt t="63189" x="5573713" y="2693988"/>
          <p14:tracePt t="63210" x="5573713" y="2701925"/>
          <p14:tracePt t="63224" x="5573713" y="2711450"/>
          <p14:tracePt t="63296" x="5573713" y="2719388"/>
          <p14:tracePt t="63332" x="5565775" y="2719388"/>
          <p14:tracePt t="63375" x="5556250" y="2719388"/>
          <p14:tracePt t="63683" x="5573713" y="2727325"/>
          <p14:tracePt t="63697" x="5581650" y="2736850"/>
          <p14:tracePt t="63704" x="5591175" y="2736850"/>
          <p14:tracePt t="63711" x="5599113" y="2736850"/>
          <p14:tracePt t="63718" x="5607050" y="2736850"/>
          <p14:tracePt t="63726" x="5616575" y="2736850"/>
          <p14:tracePt t="63733" x="5616575" y="2744788"/>
          <p14:tracePt t="63741" x="5632450" y="2744788"/>
          <p14:tracePt t="63747" x="5641975" y="2752725"/>
          <p14:tracePt t="63762" x="5649913" y="2752725"/>
          <p14:tracePt t="63769" x="5667375" y="2752725"/>
          <p14:tracePt t="63783" x="5675313" y="2762250"/>
          <p14:tracePt t="63791" x="5683250" y="2762250"/>
          <p14:tracePt t="63797" x="5683250" y="2770188"/>
          <p14:tracePt t="63804" x="5692775" y="2770188"/>
          <p14:tracePt t="63812" x="5708650" y="2770188"/>
          <p14:tracePt t="63819" x="5718175" y="2770188"/>
          <p14:tracePt t="63826" x="5726113" y="2770188"/>
          <p14:tracePt t="63833" x="5735638" y="2770188"/>
          <p14:tracePt t="63841" x="5751513" y="2770188"/>
          <p14:tracePt t="63848" x="5761038" y="2770188"/>
          <p14:tracePt t="63855" x="5768975" y="2770188"/>
          <p14:tracePt t="63862" x="5776913" y="2770188"/>
          <p14:tracePt t="63869" x="5786438" y="2770188"/>
          <p14:tracePt t="63877" x="5794375" y="2770188"/>
          <p14:tracePt t="63884" x="5811838" y="2770188"/>
          <p14:tracePt t="63892" x="5819775" y="2770188"/>
          <p14:tracePt t="63898" x="5827713" y="2770188"/>
          <p14:tracePt t="63907" x="5845175" y="2770188"/>
          <p14:tracePt t="63913" x="5845175" y="2762250"/>
          <p14:tracePt t="63920" x="5862638" y="2762250"/>
          <p14:tracePt t="63927" x="5870575" y="2762250"/>
          <p14:tracePt t="63934" x="5880100" y="2762250"/>
          <p14:tracePt t="63942" x="5895975" y="2762250"/>
          <p14:tracePt t="63958" x="5913438" y="2762250"/>
          <p14:tracePt t="63964" x="5921375" y="2752725"/>
          <p14:tracePt t="63978" x="5938838" y="2752725"/>
          <p14:tracePt t="63985" x="5946775" y="2744788"/>
          <p14:tracePt t="64000" x="5964238" y="2744788"/>
          <p14:tracePt t="64007" x="5972175" y="2744788"/>
          <p14:tracePt t="64022" x="5981700" y="2744788"/>
          <p14:tracePt t="64029" x="5997575" y="2736850"/>
          <p14:tracePt t="64043" x="6007100" y="2727325"/>
          <p14:tracePt t="64051" x="6015038" y="2727325"/>
          <p14:tracePt t="64058" x="6024563" y="2727325"/>
          <p14:tracePt t="64065" x="6032500" y="2719388"/>
          <p14:tracePt t="64073" x="6040438" y="2719388"/>
          <p14:tracePt t="64080" x="6049963" y="2719388"/>
          <p14:tracePt t="64087" x="6057900" y="2719388"/>
          <p14:tracePt t="64094" x="6065838" y="2719388"/>
          <p14:tracePt t="64101" x="6065838" y="2711450"/>
          <p14:tracePt t="64116" x="6075363" y="2711450"/>
          <p14:tracePt t="64123" x="6083300" y="2701925"/>
          <p14:tracePt t="64152" x="6091238" y="2701925"/>
          <p14:tracePt t="64167" x="6100763" y="2701925"/>
          <p14:tracePt t="64190" x="6108700" y="2701925"/>
          <p14:tracePt t="64624" x="6100763" y="2701925"/>
          <p14:tracePt t="64646" x="6100763" y="2711450"/>
          <p14:tracePt t="64682" x="6091238" y="2711450"/>
          <p14:tracePt t="64689" x="6091238" y="2719388"/>
          <p14:tracePt t="64703" x="6091238" y="2727325"/>
          <p14:tracePt t="64732" x="6091238" y="2736850"/>
          <p14:tracePt t="64740" x="6091238" y="2744788"/>
          <p14:tracePt t="64747" x="6091238" y="2752725"/>
          <p14:tracePt t="64768" x="6083300" y="2762250"/>
          <p14:tracePt t="64775" x="6083300" y="2770188"/>
          <p14:tracePt t="64790" x="6083300" y="2778125"/>
          <p14:tracePt t="64797" x="6075363" y="2787650"/>
          <p14:tracePt t="64805" x="6075363" y="2795588"/>
          <p14:tracePt t="64819" x="6075363" y="2805113"/>
          <p14:tracePt t="64826" x="6075363" y="2813050"/>
          <p14:tracePt t="64841" x="6075363" y="2820988"/>
          <p14:tracePt t="64848" x="6075363" y="2830513"/>
          <p14:tracePt t="64856" x="6075363" y="2838450"/>
          <p14:tracePt t="64870" x="6075363" y="2855913"/>
          <p14:tracePt t="64884" x="6075363" y="2863850"/>
          <p14:tracePt t="64892" x="6075363" y="2871788"/>
          <p14:tracePt t="64899" x="6075363" y="2881313"/>
          <p14:tracePt t="64907" x="6065838" y="2881313"/>
          <p14:tracePt t="64913" x="6065838" y="2889250"/>
          <p14:tracePt t="64920" x="6065838" y="2906713"/>
          <p14:tracePt t="64935" x="6065838" y="2914650"/>
          <p14:tracePt t="64942" x="6057900" y="2932113"/>
          <p14:tracePt t="64957" x="6057900" y="2949575"/>
          <p14:tracePt t="64971" x="6049963" y="2965450"/>
          <p14:tracePt t="64978" x="6049963" y="2982913"/>
          <p14:tracePt t="64993" x="6049963" y="3000375"/>
          <p14:tracePt t="65000" x="6040438" y="3016250"/>
          <p14:tracePt t="65014" x="6040438" y="3033713"/>
          <p14:tracePt t="65023" x="6040438" y="3041650"/>
          <p14:tracePt t="65030" x="6032500" y="3059113"/>
          <p14:tracePt t="65037" x="6032500" y="3076575"/>
          <p14:tracePt t="65044" x="6032500" y="3084513"/>
          <p14:tracePt t="65051" x="6024563" y="3101975"/>
          <p14:tracePt t="65059" x="6024563" y="3119438"/>
          <p14:tracePt t="65066" x="6015038" y="3127375"/>
          <p14:tracePt t="65074" x="6007100" y="3135313"/>
          <p14:tracePt t="65080" x="6007100" y="3152775"/>
          <p14:tracePt t="65088" x="5997575" y="3160713"/>
          <p14:tracePt t="65095" x="5989638" y="3170238"/>
          <p14:tracePt t="65102" x="5981700" y="3186113"/>
          <p14:tracePt t="65109" x="5972175" y="3195638"/>
          <p14:tracePt t="65116" x="5972175" y="3211513"/>
          <p14:tracePt t="65124" x="5956300" y="3221038"/>
          <p14:tracePt t="65131" x="5946775" y="3238500"/>
          <p14:tracePt t="65139" x="5938838" y="3246438"/>
          <p14:tracePt t="65145" x="5930900" y="3254375"/>
          <p14:tracePt t="65152" x="5921375" y="3263900"/>
          <p14:tracePt t="65160" x="5913438" y="3263900"/>
          <p14:tracePt t="65167" x="5905500" y="3279775"/>
          <p14:tracePt t="65174" x="5905500" y="3289300"/>
          <p14:tracePt t="65180" x="5888038" y="3297238"/>
          <p14:tracePt t="65189" x="5880100" y="3297238"/>
          <p14:tracePt t="65195" x="5880100" y="3305175"/>
          <p14:tracePt t="65202" x="5870575" y="3314700"/>
          <p14:tracePt t="65216" x="5853113" y="3314700"/>
          <p14:tracePt t="65231" x="5845175" y="3322638"/>
          <p14:tracePt t="65239" x="5827713" y="3322638"/>
          <p14:tracePt t="65245" x="5827713" y="3330575"/>
          <p14:tracePt t="65252" x="5819775" y="3330575"/>
          <p14:tracePt t="65259" x="5811838" y="3330575"/>
          <p14:tracePt t="65266" x="5802313" y="3330575"/>
          <p14:tracePt t="65274" x="5794375" y="3330575"/>
          <p14:tracePt t="65280" x="5786438" y="3340100"/>
          <p14:tracePt t="65294" x="5768975" y="3340100"/>
          <p14:tracePt t="65302" x="5761038" y="3340100"/>
          <p14:tracePt t="65309" x="5751513" y="3340100"/>
          <p14:tracePt t="65316" x="5743575" y="3348038"/>
          <p14:tracePt t="65324" x="5735638" y="3348038"/>
          <p14:tracePt t="65331" x="5726113" y="3355975"/>
          <p14:tracePt t="65340" x="5718175" y="3355975"/>
          <p14:tracePt t="65352" x="5700713" y="3355975"/>
          <p14:tracePt t="65359" x="5692775" y="3355975"/>
          <p14:tracePt t="65373" x="5683250" y="3355975"/>
          <p14:tracePt t="65380" x="5675313" y="3355975"/>
          <p14:tracePt t="65389" x="5667375" y="3355975"/>
          <p14:tracePt t="65401" x="5657850" y="3355975"/>
          <p14:tracePt t="65409" x="5649913" y="3355975"/>
          <p14:tracePt t="65430" x="5641975" y="3355975"/>
          <p14:tracePt t="65438" x="5632450" y="3355975"/>
          <p14:tracePt t="65444" x="5624513" y="3355975"/>
          <p14:tracePt t="65459" x="5616575" y="3355975"/>
          <p14:tracePt t="65480" x="5607050" y="3355975"/>
          <p14:tracePt t="65509" x="5599113" y="3355975"/>
          <p14:tracePt t="65531" x="5591175" y="3355975"/>
          <p14:tracePt t="65546" x="5581650" y="3355975"/>
          <p14:tracePt t="65632" x="5591175" y="3355975"/>
          <p14:tracePt t="65655" x="5599113" y="3355975"/>
          <p14:tracePt t="65676" x="5607050" y="3355975"/>
          <p14:tracePt t="65690" x="5616575" y="3355975"/>
          <p14:tracePt t="65706" x="5624513" y="3355975"/>
          <p14:tracePt t="65713" x="5632450" y="3355975"/>
          <p14:tracePt t="65720" x="5641975" y="3355975"/>
          <p14:tracePt t="65742" x="5649913" y="3355975"/>
          <p14:tracePt t="65749" x="5657850" y="3355975"/>
          <p14:tracePt t="65764" x="5667375" y="3355975"/>
          <p14:tracePt t="65772" x="5675313" y="3348038"/>
          <p14:tracePt t="65785" x="5683250" y="3348038"/>
          <p14:tracePt t="65800" x="5683250" y="3340100"/>
          <p14:tracePt t="65807" x="5692775" y="3340100"/>
          <p14:tracePt t="65815" x="5700713" y="3340100"/>
          <p14:tracePt t="65829" x="5718175" y="3340100"/>
          <p14:tracePt t="65837" x="5726113" y="3340100"/>
          <p14:tracePt t="65851" x="5735638" y="3340100"/>
          <p14:tracePt t="65859" x="5735638" y="3330575"/>
          <p14:tracePt t="65865" x="5743575" y="3330575"/>
          <p14:tracePt t="65880" x="5751513" y="3322638"/>
          <p14:tracePt t="65890" x="5761038" y="3322638"/>
          <p14:tracePt t="65895" x="5768975" y="3322638"/>
          <p14:tracePt t="65910" x="5776913" y="3322638"/>
          <p14:tracePt t="65917" x="5786438" y="3322638"/>
          <p14:tracePt t="65939" x="5794375" y="3322638"/>
          <p14:tracePt t="65954" x="5811838" y="3322638"/>
          <p14:tracePt t="65968" x="5819775" y="3322638"/>
          <p14:tracePt t="65982" x="5827713" y="3322638"/>
          <p14:tracePt t="65997" x="5837238" y="3322638"/>
          <p14:tracePt t="66006" x="5845175" y="3322638"/>
          <p14:tracePt t="66012" x="5853113" y="3322638"/>
          <p14:tracePt t="66034" x="5862638" y="3322638"/>
          <p14:tracePt t="66041" x="5870575" y="3322638"/>
          <p14:tracePt t="66064" x="5880100" y="3322638"/>
          <p14:tracePt t="66071" x="5888038" y="3322638"/>
          <p14:tracePt t="66078" x="5895975" y="3322638"/>
          <p14:tracePt t="66108" x="5905500" y="3322638"/>
          <p14:tracePt t="66130" x="5913438" y="3322638"/>
          <p14:tracePt t="66138" x="5913438" y="3330575"/>
          <p14:tracePt t="66145" x="5921375" y="3330575"/>
          <p14:tracePt t="66159" x="5930900" y="3330575"/>
          <p14:tracePt t="66166" x="5938838" y="3340100"/>
          <p14:tracePt t="66204" x="5946775" y="3340100"/>
          <p14:tracePt t="66218" x="5956300" y="3340100"/>
          <p14:tracePt t="66233" x="5956300" y="3348038"/>
          <p14:tracePt t="66256" x="5964238" y="3348038"/>
          <p14:tracePt t="66277" x="5972175" y="3348038"/>
          <p14:tracePt t="66322" x="5964238" y="3348038"/>
          <p14:tracePt t="66335" x="5956300" y="3348038"/>
          <p14:tracePt t="66794" x="5956300" y="3355975"/>
          <p14:tracePt t="66809" x="5956300" y="3365500"/>
          <p14:tracePt t="66816" x="5956300" y="3373438"/>
          <p14:tracePt t="66823" x="5964238" y="3373438"/>
          <p14:tracePt t="66830" x="5964238" y="3382963"/>
          <p14:tracePt t="66838" x="5972175" y="3382963"/>
          <p14:tracePt t="66844" x="5972175" y="3390900"/>
          <p14:tracePt t="66852" x="5972175" y="3398838"/>
          <p14:tracePt t="66873" x="5981700" y="3408363"/>
          <p14:tracePt t="66880" x="5981700" y="3416300"/>
          <p14:tracePt t="66889" x="5989638" y="3424238"/>
          <p14:tracePt t="66904" x="5997575" y="3433763"/>
          <p14:tracePt t="66917" x="5997575" y="3441700"/>
          <p14:tracePt t="66931" x="5997575" y="3449638"/>
          <p14:tracePt t="66939" x="5997575" y="3459163"/>
          <p14:tracePt t="66946" x="5997575" y="3467100"/>
          <p14:tracePt t="66967" x="5997575" y="3475038"/>
          <p14:tracePt t="66975" x="5997575" y="3484563"/>
          <p14:tracePt t="66990" x="5997575" y="3492500"/>
          <p14:tracePt t="66997" x="5997575" y="3502025"/>
          <p14:tracePt t="67005" x="5997575" y="3509963"/>
          <p14:tracePt t="67026" x="5997575" y="3517900"/>
          <p14:tracePt t="67033" x="5997575" y="3527425"/>
          <p14:tracePt t="67048" x="5997575" y="3535363"/>
          <p14:tracePt t="67062" x="5989638" y="3543300"/>
          <p14:tracePt t="67071" x="5981700" y="3543300"/>
          <p14:tracePt t="67077" x="5981700" y="3552825"/>
          <p14:tracePt t="67084" x="5981700" y="3560763"/>
          <p14:tracePt t="67091" x="5972175" y="3568700"/>
          <p14:tracePt t="67099" x="5964238" y="3568700"/>
          <p14:tracePt t="67113" x="5956300" y="3586163"/>
          <p14:tracePt t="67121" x="5938838" y="3594100"/>
          <p14:tracePt t="67127" x="5921375" y="3611563"/>
          <p14:tracePt t="67134" x="5913438" y="3619500"/>
          <p14:tracePt t="67141" x="5895975" y="3629025"/>
          <p14:tracePt t="67149" x="5880100" y="3636963"/>
          <p14:tracePt t="67156" x="5862638" y="3654425"/>
          <p14:tracePt t="67163" x="5853113" y="3662363"/>
          <p14:tracePt t="67171" x="5845175" y="3662363"/>
          <p14:tracePt t="67178" x="5837238" y="3662363"/>
          <p14:tracePt t="67185" x="5827713" y="3671888"/>
          <p14:tracePt t="67193" x="5811838" y="3671888"/>
          <p14:tracePt t="67200" x="5802313" y="3679825"/>
          <p14:tracePt t="67207" x="5794375" y="3679825"/>
          <p14:tracePt t="67214" x="5786438" y="3687763"/>
          <p14:tracePt t="67222" x="5776913" y="3687763"/>
          <p14:tracePt t="67229" x="5761038" y="3687763"/>
          <p14:tracePt t="67237" x="5751513" y="3687763"/>
          <p14:tracePt t="67251" x="5735638" y="3687763"/>
          <p14:tracePt t="67258" x="5726113" y="3687763"/>
          <p14:tracePt t="67265" x="5726113" y="3697288"/>
          <p14:tracePt t="67280" x="5718175" y="3705225"/>
          <p14:tracePt t="67288" x="5708650" y="3705225"/>
          <p14:tracePt t="67301" x="5700713" y="3705225"/>
          <p14:tracePt t="67316" x="5692775" y="3713163"/>
          <p14:tracePt t="67323" x="5683250" y="3713163"/>
          <p14:tracePt t="67338" x="5675313" y="3722688"/>
          <p14:tracePt t="67344" x="5667375" y="3722688"/>
          <p14:tracePt t="67351" x="5667375" y="3730625"/>
          <p14:tracePt t="67366" x="5657850" y="3730625"/>
          <p14:tracePt t="67373" x="5649913" y="3730625"/>
          <p14:tracePt t="67380" x="5641975" y="3730625"/>
          <p14:tracePt t="67403" x="5632450" y="3730625"/>
          <p14:tracePt t="67416" x="5624513" y="3738563"/>
          <p14:tracePt t="67452" x="5616575" y="3738563"/>
          <p14:tracePt t="67474" x="5607050" y="3738563"/>
          <p14:tracePt t="67489" x="5599113" y="3738563"/>
          <p14:tracePt t="67525" x="5591175" y="3738563"/>
          <p14:tracePt t="67539" x="5581650" y="3738563"/>
          <p14:tracePt t="67576" x="5573713" y="3738563"/>
          <p14:tracePt t="67590" x="5565775" y="3738563"/>
          <p14:tracePt t="67611" x="5556250" y="3738563"/>
          <p14:tracePt t="67829" x="5565775" y="3738563"/>
          <p14:tracePt t="67836" x="5573713" y="3738563"/>
          <p14:tracePt t="67850" x="5581650" y="3738563"/>
          <p14:tracePt t="67858" x="5581650" y="3730625"/>
          <p14:tracePt t="67866" x="5591175" y="3730625"/>
          <p14:tracePt t="67873" x="5591175" y="3722688"/>
          <p14:tracePt t="67888" x="5599113" y="3722688"/>
          <p14:tracePt t="67895" x="5607050" y="3722688"/>
          <p14:tracePt t="67904" x="5616575" y="3722688"/>
          <p14:tracePt t="67909" x="5616575" y="3713163"/>
          <p14:tracePt t="67917" x="5624513" y="3713163"/>
          <p14:tracePt t="67924" x="5632450" y="3713163"/>
          <p14:tracePt t="67946" x="5641975" y="3713163"/>
          <p14:tracePt t="67954" x="5649913" y="3713163"/>
          <p14:tracePt t="67961" x="5657850" y="3713163"/>
          <p14:tracePt t="67976" x="5667375" y="3713163"/>
          <p14:tracePt t="67991" x="5675313" y="3713163"/>
          <p14:tracePt t="68005" x="5683250" y="3713163"/>
          <p14:tracePt t="68013" x="5692775" y="3713163"/>
          <p14:tracePt t="68021" x="5700713" y="3713163"/>
          <p14:tracePt t="68037" x="5700713" y="3705225"/>
          <p14:tracePt t="68042" x="5708650" y="3705225"/>
          <p14:tracePt t="68049" x="5718175" y="3705225"/>
          <p14:tracePt t="68064" x="5726113" y="3705225"/>
          <p14:tracePt t="68072" x="5735638" y="3705225"/>
          <p14:tracePt t="68078" x="5743575" y="3705225"/>
          <p14:tracePt t="68087" x="5751513" y="3705225"/>
          <p14:tracePt t="68100" x="5761038" y="3705225"/>
          <p14:tracePt t="68115" x="5768975" y="3705225"/>
          <p14:tracePt t="68122" x="5776913" y="3705225"/>
          <p14:tracePt t="68129" x="5786438" y="3705225"/>
          <p14:tracePt t="68144" x="5794375" y="3705225"/>
          <p14:tracePt t="68152" x="5802313" y="3705225"/>
          <p14:tracePt t="68173" x="5811838" y="3705225"/>
          <p14:tracePt t="68180" x="5819775" y="3705225"/>
          <p14:tracePt t="68188" x="5827713" y="3705225"/>
          <p14:tracePt t="68204" x="5837238" y="3705225"/>
          <p14:tracePt t="68209" x="5845175" y="3705225"/>
          <p14:tracePt t="68231" x="5853113" y="3705225"/>
          <p14:tracePt t="68239" x="5862638" y="3705225"/>
          <p14:tracePt t="68246" x="5870575" y="3705225"/>
          <p14:tracePt t="68261" x="5880100" y="3705225"/>
          <p14:tracePt t="68270" x="5888038" y="3705225"/>
          <p14:tracePt t="68297" x="5888038" y="3713163"/>
          <p14:tracePt t="68304" x="5895975" y="3713163"/>
          <p14:tracePt t="68333" x="5905500" y="3713163"/>
          <p14:tracePt t="68340" x="5913438" y="3713163"/>
          <p14:tracePt t="68377" x="5921375" y="3713163"/>
          <p14:tracePt t="68392" x="5930900" y="3713163"/>
          <p14:tracePt t="68428" x="5938838" y="3713163"/>
          <p14:tracePt t="68442" x="5946775" y="3722688"/>
          <p14:tracePt t="68465" x="5956300" y="3722688"/>
          <p14:tracePt t="68516" x="5956300" y="3730625"/>
          <p14:tracePt t="68560" x="5964238" y="3730625"/>
          <p14:tracePt t="68574" x="5964238" y="3738563"/>
          <p14:tracePt t="68603" x="5972175" y="3738563"/>
          <p14:tracePt t="68632" x="5972175" y="3748088"/>
          <p14:tracePt t="68837" x="5964238" y="3748088"/>
          <p14:tracePt t="69580" x="5964238" y="3738563"/>
          <p14:tracePt t="69587" x="5964238" y="3730625"/>
          <p14:tracePt t="69594" x="5964238" y="3722688"/>
          <p14:tracePt t="69602" x="5964238" y="3713163"/>
          <p14:tracePt t="69616" x="5964238" y="3705225"/>
          <p14:tracePt t="69623" x="5964238" y="3697288"/>
          <p14:tracePt t="69630" x="5964238" y="3687763"/>
          <p14:tracePt t="69644" x="5964238" y="3679825"/>
          <p14:tracePt t="69658" x="5964238" y="3671888"/>
          <p14:tracePt t="69665" x="5964238" y="3662363"/>
          <p14:tracePt t="69673" x="5964238" y="3654425"/>
          <p14:tracePt t="69680" x="5964238" y="3646488"/>
          <p14:tracePt t="69687" x="5964238" y="3636963"/>
          <p14:tracePt t="69693" x="5964238" y="3629025"/>
          <p14:tracePt t="69702" x="5956300" y="3619500"/>
          <p14:tracePt t="69708" x="5956300" y="3611563"/>
          <p14:tracePt t="69715" x="5946775" y="3594100"/>
          <p14:tracePt t="69722" x="5946775" y="3586163"/>
          <p14:tracePt t="69729" x="5946775" y="3568700"/>
          <p14:tracePt t="69737" x="5938838" y="3543300"/>
          <p14:tracePt t="69743" x="5930900" y="3509963"/>
          <p14:tracePt t="69752" x="5921375" y="3484563"/>
          <p14:tracePt t="69758" x="5913438" y="3433763"/>
          <p14:tracePt t="69764" x="5905500" y="3390900"/>
          <p14:tracePt t="69772" x="5895975" y="3340100"/>
          <p14:tracePt t="69779" x="5895975" y="3297238"/>
          <p14:tracePt t="69787" x="5888038" y="3263900"/>
          <p14:tracePt t="69793" x="5888038" y="3238500"/>
          <p14:tracePt t="69800" x="5880100" y="3211513"/>
          <p14:tracePt t="69807" x="5880100" y="3186113"/>
          <p14:tracePt t="69814" x="5870575" y="3160713"/>
          <p14:tracePt t="69821" x="5870575" y="3144838"/>
          <p14:tracePt t="69828" x="5870575" y="3127375"/>
          <p14:tracePt t="69836" x="5862638" y="3109913"/>
          <p14:tracePt t="69842" x="5862638" y="3094038"/>
          <p14:tracePt t="69851" x="5853113" y="3076575"/>
          <p14:tracePt t="69857" x="5853113" y="3059113"/>
          <p14:tracePt t="69871" x="5853113" y="3041650"/>
          <p14:tracePt t="69885" x="5853113" y="3025775"/>
          <p14:tracePt t="69892" x="5845175" y="3008313"/>
          <p14:tracePt t="69906" x="5837238" y="3000375"/>
          <p14:tracePt t="69914" x="5837238" y="2990850"/>
          <p14:tracePt t="69921" x="5837238" y="2982913"/>
          <p14:tracePt t="69942" x="5837238" y="2974975"/>
          <p14:tracePt t="69952" x="5837238" y="2965450"/>
          <p14:tracePt t="69963" x="5837238" y="2957513"/>
          <p14:tracePt t="69970" x="5837238" y="2949575"/>
          <p14:tracePt t="69977" x="5827713" y="2949575"/>
          <p14:tracePt t="69985" x="5827713" y="2940050"/>
          <p14:tracePt t="69999" x="5827713" y="2932113"/>
          <p14:tracePt t="70006" x="5819775" y="2922588"/>
          <p14:tracePt t="70035" x="5819775" y="2914650"/>
          <p14:tracePt t="70042" x="5811838" y="2914650"/>
          <p14:tracePt t="70049" x="5811838" y="2906713"/>
          <p14:tracePt t="70086" x="5802313" y="2906713"/>
          <p14:tracePt t="70121" x="5794375" y="2906713"/>
          <p14:tracePt t="70157" x="5786438" y="2906713"/>
          <p14:tracePt t="70200" x="5776913" y="2906713"/>
          <p14:tracePt t="70214" x="5768975" y="2906713"/>
          <p14:tracePt t="70265" x="5761038" y="2906713"/>
          <p14:tracePt t="70279" x="5751513" y="2906713"/>
          <p14:tracePt t="70316" x="5751513" y="2914650"/>
          <p14:tracePt t="70330" x="5743575" y="2914650"/>
          <p14:tracePt t="70359" x="5743575" y="2922588"/>
          <p14:tracePt t="70373" x="5743575" y="2932113"/>
          <p14:tracePt t="70402" x="5735638" y="2932113"/>
          <p14:tracePt t="70409" x="5735638" y="2940050"/>
          <p14:tracePt t="70431" x="5735638" y="2949575"/>
          <p14:tracePt t="70445" x="5726113" y="2957513"/>
          <p14:tracePt t="70474" x="5726113" y="2965450"/>
          <p14:tracePt t="70496" x="5726113" y="2974975"/>
          <p14:tracePt t="70532" x="5718175" y="2982913"/>
          <p14:tracePt t="70546" x="5718175" y="2990850"/>
          <p14:tracePt t="70561" x="5718175" y="3000375"/>
          <p14:tracePt t="70597" x="5718175" y="3008313"/>
          <p14:tracePt t="71110" x="5718175" y="3000375"/>
          <p14:tracePt t="71118" x="5726113" y="3000375"/>
          <p14:tracePt t="71124" x="5726113" y="2990850"/>
          <p14:tracePt t="71132" x="5726113" y="2982913"/>
          <p14:tracePt t="71139" x="5735638" y="2982913"/>
          <p14:tracePt t="71146" x="5735638" y="2974975"/>
          <p14:tracePt t="71153" x="5735638" y="2965450"/>
          <p14:tracePt t="71160" x="5743575" y="2965450"/>
          <p14:tracePt t="71168" x="5743575" y="2949575"/>
          <p14:tracePt t="71174" x="5751513" y="2940050"/>
          <p14:tracePt t="71189" x="5761038" y="2922588"/>
          <p14:tracePt t="71196" x="5761038" y="2914650"/>
          <p14:tracePt t="71210" x="5761038" y="2897188"/>
          <p14:tracePt t="71218" x="5761038" y="2889250"/>
          <p14:tracePt t="71224" x="5768975" y="2881313"/>
          <p14:tracePt t="71231" x="5768975" y="2871788"/>
          <p14:tracePt t="71239" x="5776913" y="2863850"/>
          <p14:tracePt t="71246" x="5776913" y="2855913"/>
          <p14:tracePt t="71253" x="5776913" y="2838450"/>
          <p14:tracePt t="71260" x="5786438" y="2820988"/>
          <p14:tracePt t="71268" x="5786438" y="2805113"/>
          <p14:tracePt t="71274" x="5794375" y="2795588"/>
          <p14:tracePt t="71283" x="5794375" y="2770188"/>
          <p14:tracePt t="71289" x="5802313" y="2744788"/>
          <p14:tracePt t="71296" x="5802313" y="2711450"/>
          <p14:tracePt t="71303" x="5802313" y="2693988"/>
          <p14:tracePt t="71310" x="5802313" y="2668588"/>
          <p14:tracePt t="71318" x="5802313" y="2651125"/>
          <p14:tracePt t="71324" x="5802313" y="2633663"/>
          <p14:tracePt t="71333" x="5802313" y="2608263"/>
          <p14:tracePt t="71339" x="5802313" y="2592388"/>
          <p14:tracePt t="71346" x="5802313" y="2574925"/>
          <p14:tracePt t="71353" x="5802313" y="2557463"/>
          <p14:tracePt t="71360" x="5802313" y="2541588"/>
          <p14:tracePt t="71368" x="5802313" y="2524125"/>
          <p14:tracePt t="71375" x="5802313" y="2498725"/>
          <p14:tracePt t="71384" x="5802313" y="2489200"/>
          <p14:tracePt t="71389" x="5802313" y="2463800"/>
          <p14:tracePt t="71396" x="5802313" y="2447925"/>
          <p14:tracePt t="71403" x="5802313" y="2430463"/>
          <p14:tracePt t="71410" x="5802313" y="2405063"/>
          <p14:tracePt t="71418" x="5802313" y="2387600"/>
          <p14:tracePt t="71424" x="5802313" y="2379663"/>
          <p14:tracePt t="71431" x="5794375" y="2362200"/>
          <p14:tracePt t="71439" x="5794375" y="2344738"/>
          <p14:tracePt t="71446" x="5786438" y="2344738"/>
          <p14:tracePt t="71453" x="5786438" y="2336800"/>
          <p14:tracePt t="71460" x="5786438" y="2328863"/>
          <p14:tracePt t="71467" x="5776913" y="2328863"/>
          <p14:tracePt t="71474" x="5776913" y="2319338"/>
          <p14:tracePt t="71482" x="5776913" y="2303463"/>
          <p14:tracePt t="71496" x="5776913" y="2293938"/>
          <p14:tracePt t="71503" x="5768975" y="2286000"/>
          <p14:tracePt t="71510" x="5768975" y="2278063"/>
          <p14:tracePt t="71517" x="5761038" y="2268538"/>
          <p14:tracePt t="71524" x="5761038" y="2260600"/>
          <p14:tracePt t="71531" x="5751513" y="2260600"/>
          <p14:tracePt t="71538" x="5751513" y="2252663"/>
          <p14:tracePt t="71552" x="5751513" y="2243138"/>
          <p14:tracePt t="71559" x="5751513" y="2235200"/>
          <p14:tracePt t="71567" x="5743575" y="2235200"/>
          <p14:tracePt t="71574" x="5743575" y="2227263"/>
          <p14:tracePt t="71581" x="5735638" y="2217738"/>
          <p14:tracePt t="71602" x="5726113" y="2209800"/>
          <p14:tracePt t="71610" x="5718175" y="2200275"/>
          <p14:tracePt t="71618" x="5718175" y="2192338"/>
          <p14:tracePt t="71624" x="5708650" y="2192338"/>
          <p14:tracePt t="71638" x="5708650" y="2184400"/>
          <p14:tracePt t="71645" x="5700713" y="2184400"/>
          <p14:tracePt t="71660" x="5692775" y="2174875"/>
          <p14:tracePt t="71689" x="5692775" y="2166938"/>
          <p14:tracePt t="71696" x="5683250" y="2166938"/>
          <p14:tracePt t="71711" x="5675313" y="2159000"/>
          <p14:tracePt t="71725" x="5675313" y="2149475"/>
          <p14:tracePt t="71739" x="5667375" y="2149475"/>
          <p14:tracePt t="71754" x="5657850" y="2149475"/>
          <p14:tracePt t="71769" x="5649913" y="2149475"/>
          <p14:tracePt t="71805" x="5641975" y="2149475"/>
          <p14:tracePt t="71826" x="5632450" y="2149475"/>
          <p14:tracePt t="72594" x="5641975" y="2149475"/>
          <p14:tracePt t="72687" x="5649913" y="2149475"/>
          <p14:tracePt t="72716" x="5657850" y="2149475"/>
          <p14:tracePt t="72723" x="5657850" y="2159000"/>
          <p14:tracePt t="72759" x="5667375" y="2159000"/>
          <p14:tracePt t="72795" x="5667375" y="2166938"/>
          <p14:tracePt t="72817" x="5675313" y="2166938"/>
          <p14:tracePt t="72831" x="5675313" y="2174875"/>
          <p14:tracePt t="72838" x="5683250" y="2174875"/>
          <p14:tracePt t="72846" x="5683250" y="2184400"/>
          <p14:tracePt t="72860" x="5683250" y="2192338"/>
          <p14:tracePt t="72867" x="5683250" y="2200275"/>
          <p14:tracePt t="72874" x="5692775" y="2209800"/>
          <p14:tracePt t="72883" x="5700713" y="2227263"/>
          <p14:tracePt t="72889" x="5708650" y="2243138"/>
          <p14:tracePt t="72896" x="5718175" y="2260600"/>
          <p14:tracePt t="72903" x="5726113" y="2268538"/>
          <p14:tracePt t="72910" x="5726113" y="2293938"/>
          <p14:tracePt t="72917" x="5726113" y="2319338"/>
          <p14:tracePt t="72924" x="5735638" y="2354263"/>
          <p14:tracePt t="72932" x="5743575" y="2371725"/>
          <p14:tracePt t="72950" x="5768975" y="2430463"/>
          <p14:tracePt t="72954" x="5776913" y="2463800"/>
          <p14:tracePt t="72961" x="5794375" y="2498725"/>
          <p14:tracePt t="72968" x="5802313" y="2532063"/>
          <p14:tracePt t="72975" x="5811838" y="2557463"/>
          <p14:tracePt t="72983" x="5819775" y="2582863"/>
          <p14:tracePt t="72990" x="5827713" y="2608263"/>
          <p14:tracePt t="72997" x="5837238" y="2643188"/>
          <p14:tracePt t="73004" x="5845175" y="2668588"/>
          <p14:tracePt t="73011" x="5845175" y="2686050"/>
          <p14:tracePt t="73018" x="5853113" y="2701925"/>
          <p14:tracePt t="73026" x="5853113" y="2727325"/>
          <p14:tracePt t="73033" x="5862638" y="2736850"/>
          <p14:tracePt t="73040" x="5862638" y="2752725"/>
          <p14:tracePt t="73048" x="5862638" y="2770188"/>
          <p14:tracePt t="73054" x="5862638" y="2778125"/>
          <p14:tracePt t="73062" x="5862638" y="2805113"/>
          <p14:tracePt t="73069" x="5862638" y="2820988"/>
          <p14:tracePt t="73076" x="5862638" y="2830513"/>
          <p14:tracePt t="73083" x="5862638" y="2846388"/>
          <p14:tracePt t="73090" x="5862638" y="2855913"/>
          <p14:tracePt t="73099" x="5862638" y="2881313"/>
          <p14:tracePt t="73104" x="5862638" y="2897188"/>
          <p14:tracePt t="73111" x="5862638" y="2906713"/>
          <p14:tracePt t="73119" x="5862638" y="2922588"/>
          <p14:tracePt t="73126" x="5862638" y="2932113"/>
          <p14:tracePt t="73141" x="5862638" y="2949575"/>
          <p14:tracePt t="73149" x="5862638" y="2957513"/>
          <p14:tracePt t="73162" x="5862638" y="2965450"/>
          <p14:tracePt t="73177" x="5862638" y="2974975"/>
          <p14:tracePt t="73191" x="5862638" y="2982913"/>
          <p14:tracePt t="73199" x="5853113" y="2990850"/>
          <p14:tracePt t="73205" x="5853113" y="3000375"/>
          <p14:tracePt t="73227" x="5853113" y="3008313"/>
          <p14:tracePt t="73235" x="5845175" y="3016250"/>
          <p14:tracePt t="73249" x="5837238" y="3016250"/>
          <p14:tracePt t="73256" x="5837238" y="3025775"/>
          <p14:tracePt t="73271" x="5827713" y="3033713"/>
          <p14:tracePt t="73285" x="5827713" y="3041650"/>
          <p14:tracePt t="73299" x="5819775" y="3041650"/>
          <p14:tracePt t="73393" x="5811838" y="3041650"/>
          <p14:tracePt t="73407" x="5811838" y="3051175"/>
          <p14:tracePt t="73429" x="5811838" y="3059113"/>
          <p14:tracePt t="73451" x="5802313" y="3059113"/>
          <p14:tracePt t="73481" x="5802313" y="3067050"/>
          <p14:tracePt t="73501" x="5794375" y="3067050"/>
          <p14:tracePt t="73516" x="5794375" y="3076575"/>
          <p14:tracePt t="73545" x="5786438" y="3076575"/>
          <p14:tracePt t="73559" x="5776913" y="3076575"/>
          <p14:tracePt t="73574" x="5768975" y="3076575"/>
          <p14:tracePt t="75864" x="5776913" y="3076575"/>
          <p14:tracePt t="75871" x="5786438" y="3076575"/>
          <p14:tracePt t="75879" x="5794375" y="3076575"/>
          <p14:tracePt t="75885" x="5802313" y="3076575"/>
          <p14:tracePt t="75899" x="5819775" y="3076575"/>
          <p14:tracePt t="75906" x="5827713" y="3076575"/>
          <p14:tracePt t="75920" x="5845175" y="3076575"/>
          <p14:tracePt t="75928" x="5862638" y="3076575"/>
          <p14:tracePt t="75942" x="5880100" y="3076575"/>
          <p14:tracePt t="75949" x="5895975" y="3067050"/>
          <p14:tracePt t="75963" x="5913438" y="3067050"/>
          <p14:tracePt t="75970" x="5921375" y="3067050"/>
          <p14:tracePt t="75977" x="5930900" y="3059113"/>
          <p14:tracePt t="75984" x="5938838" y="3059113"/>
          <p14:tracePt t="75991" x="5946775" y="3059113"/>
          <p14:tracePt t="75998" x="5956300" y="3059113"/>
          <p14:tracePt t="76005" x="5964238" y="3059113"/>
          <p14:tracePt t="76019" x="5981700" y="3059113"/>
          <p14:tracePt t="76026" x="5989638" y="3059113"/>
          <p14:tracePt t="76041" x="5997575" y="3059113"/>
          <p14:tracePt t="76054" x="6007100" y="3059113"/>
          <p14:tracePt t="76069" x="6015038" y="3059113"/>
          <p14:tracePt t="76076" x="6024563" y="3059113"/>
          <p14:tracePt t="76084" x="6032500" y="3059113"/>
          <p14:tracePt t="76104" x="6040438" y="3051175"/>
          <p14:tracePt t="76119" x="6049963" y="3051175"/>
          <p14:tracePt t="76133" x="6049963" y="3041650"/>
          <p14:tracePt t="76163" x="6049963" y="3033713"/>
          <p14:tracePt t="76169" x="6040438" y="3033713"/>
          <p14:tracePt t="76183" x="6032500" y="3025775"/>
          <p14:tracePt t="76190" x="6024563" y="3025775"/>
          <p14:tracePt t="76197" x="6007100" y="3016250"/>
          <p14:tracePt t="76212" x="5989638" y="3016250"/>
          <p14:tracePt t="76218" x="5981700" y="3008313"/>
          <p14:tracePt t="76225" x="5972175" y="3008313"/>
          <p14:tracePt t="76232" x="5956300" y="3008313"/>
          <p14:tracePt t="76239" x="5946775" y="3008313"/>
          <p14:tracePt t="76246" x="5938838" y="3000375"/>
          <p14:tracePt t="76253" x="5921375" y="3000375"/>
          <p14:tracePt t="76268" x="5913438" y="3000375"/>
          <p14:tracePt t="76274" x="5905500" y="3000375"/>
          <p14:tracePt t="76282" x="5895975" y="3000375"/>
          <p14:tracePt t="76289" x="5888038" y="3000375"/>
          <p14:tracePt t="76296" x="5880100" y="3000375"/>
          <p14:tracePt t="76303" x="5870575" y="3000375"/>
          <p14:tracePt t="76310" x="5862638" y="3000375"/>
          <p14:tracePt t="76317" x="5853113" y="3000375"/>
          <p14:tracePt t="76338" x="5845175" y="3000375"/>
          <p14:tracePt t="76346" x="5837238" y="3000375"/>
          <p14:tracePt t="76360" x="5827713" y="3000375"/>
          <p14:tracePt t="76367" x="5819775" y="2990850"/>
          <p14:tracePt t="76374" x="5811838" y="2990850"/>
          <p14:tracePt t="76395" x="5802313" y="2990850"/>
          <p14:tracePt t="76402" x="5794375" y="2990850"/>
          <p14:tracePt t="76416" x="5786438" y="2990850"/>
          <p14:tracePt t="76430" x="5776913" y="2990850"/>
          <p14:tracePt t="76437" x="5768975" y="2990850"/>
          <p14:tracePt t="76451" x="5761038" y="2990850"/>
          <p14:tracePt t="76459" x="5751513" y="2990850"/>
          <p14:tracePt t="76473" x="5735638" y="2990850"/>
          <p14:tracePt t="76480" x="5726113" y="2990850"/>
          <p14:tracePt t="76495" x="5718175" y="2990850"/>
          <p14:tracePt t="76501" x="5708650" y="2990850"/>
          <p14:tracePt t="76515" x="5700713" y="2990850"/>
          <p14:tracePt t="76522" x="5692775" y="2990850"/>
          <p14:tracePt t="76530" x="5683250" y="2990850"/>
          <p14:tracePt t="76536" x="5675313" y="2990850"/>
          <p14:tracePt t="76543" x="5667375" y="2990850"/>
          <p14:tracePt t="76551" x="5657850" y="2990850"/>
          <p14:tracePt t="76565" x="5649913" y="2990850"/>
          <p14:tracePt t="76572" x="5641975" y="2990850"/>
          <p14:tracePt t="76586" x="5632450" y="2990850"/>
          <p14:tracePt t="76593" x="5624513" y="2990850"/>
          <p14:tracePt t="76600" x="5616575" y="2990850"/>
          <p14:tracePt t="76614" x="5607050" y="2990850"/>
          <p14:tracePt t="76621" x="5599113" y="2990850"/>
          <p14:tracePt t="76635" x="5591175" y="2990850"/>
          <p14:tracePt t="76643" x="5581650" y="2990850"/>
          <p14:tracePt t="76650" x="5573713" y="2990850"/>
          <p14:tracePt t="76664" x="5565775" y="2990850"/>
          <p14:tracePt t="76671" x="5556250" y="2990850"/>
          <p14:tracePt t="76685" x="5548313" y="2990850"/>
          <p14:tracePt t="76693" x="5538788" y="2990850"/>
          <p14:tracePt t="76714" x="5530850" y="2990850"/>
          <p14:tracePt t="76721" x="5522913" y="2990850"/>
          <p14:tracePt t="76729" x="5513388" y="2990850"/>
          <p14:tracePt t="76743" x="5505450" y="2990850"/>
          <p14:tracePt t="76750" x="5497513" y="2990850"/>
          <p14:tracePt t="76772" x="5487988" y="2990850"/>
          <p14:tracePt t="76779" x="5480050" y="2990850"/>
          <p14:tracePt t="76786" x="5472113" y="2990850"/>
          <p14:tracePt t="76808" x="5462588" y="2990850"/>
          <p14:tracePt t="76815" x="5454650" y="2990850"/>
          <p14:tracePt t="76830" x="5446713" y="2990850"/>
          <p14:tracePt t="76837" x="5437188" y="2990850"/>
          <p14:tracePt t="76852" x="5429250" y="2990850"/>
          <p14:tracePt t="76866" x="5421313" y="2990850"/>
          <p14:tracePt t="76873" x="5411788" y="2990850"/>
          <p14:tracePt t="76880" x="5403850" y="2990850"/>
          <p14:tracePt t="76887" x="5394325" y="2990850"/>
          <p14:tracePt t="76895" x="5386388" y="2990850"/>
          <p14:tracePt t="76909" x="5368925" y="2990850"/>
          <p14:tracePt t="76916" x="5360988" y="2990850"/>
          <p14:tracePt t="76930" x="5353050" y="2990850"/>
          <p14:tracePt t="76937" x="5335588" y="2990850"/>
          <p14:tracePt t="76952" x="5327650" y="2990850"/>
          <p14:tracePt t="76959" x="5318125" y="2990850"/>
          <p14:tracePt t="76966" x="5310188" y="2990850"/>
          <p14:tracePt t="76973" x="5302250" y="2990850"/>
          <p14:tracePt t="76980" x="5292725" y="2990850"/>
          <p14:tracePt t="76987" x="5284788" y="2990850"/>
          <p14:tracePt t="76995" x="5276850" y="2990850"/>
          <p14:tracePt t="77001" x="5267325" y="2990850"/>
          <p14:tracePt t="77015" x="5249863" y="2990850"/>
          <p14:tracePt t="77029" x="5241925" y="2990850"/>
          <p14:tracePt t="77036" x="5233988" y="2990850"/>
          <p14:tracePt t="77044" x="5224463" y="2982913"/>
          <p14:tracePt t="77051" x="5216525" y="2982913"/>
          <p14:tracePt t="77058" x="5208588" y="2982913"/>
          <p14:tracePt t="77065" x="5199063" y="2982913"/>
          <p14:tracePt t="77072" x="5191125" y="2982913"/>
          <p14:tracePt t="77079" x="5183188" y="2982913"/>
          <p14:tracePt t="77086" x="5173663" y="2982913"/>
          <p14:tracePt t="77094" x="5165725" y="2982913"/>
          <p14:tracePt t="77101" x="5157788" y="2982913"/>
          <p14:tracePt t="77115" x="5148263" y="2982913"/>
          <p14:tracePt t="77122" x="5132388" y="2982913"/>
          <p14:tracePt t="77136" x="5122863" y="2982913"/>
          <p14:tracePt t="77144" x="5114925" y="2982913"/>
          <p14:tracePt t="77151" x="5106988" y="2982913"/>
          <p14:tracePt t="77158" x="5097463" y="2982913"/>
          <p14:tracePt t="77165" x="5089525" y="2982913"/>
          <p14:tracePt t="77172" x="5080000" y="2982913"/>
          <p14:tracePt t="77187" x="5064125" y="2982913"/>
          <p14:tracePt t="77194" x="5054600" y="2982913"/>
          <p14:tracePt t="77208" x="5046663" y="2974975"/>
          <p14:tracePt t="77215" x="5038725" y="2974975"/>
          <p14:tracePt t="77230" x="5029200" y="2974975"/>
          <p14:tracePt t="77237" x="5013325" y="2974975"/>
          <p14:tracePt t="77252" x="5003800" y="2974975"/>
          <p14:tracePt t="77259" x="4987925" y="2974975"/>
          <p14:tracePt t="77273" x="4978400" y="2974975"/>
          <p14:tracePt t="77280" x="4970463" y="2974975"/>
          <p14:tracePt t="77288" x="4962525" y="2974975"/>
          <p14:tracePt t="77295" x="4945063" y="2974975"/>
          <p14:tracePt t="77302" x="4935538" y="2965450"/>
          <p14:tracePt t="77309" x="4927600" y="2965450"/>
          <p14:tracePt t="77316" x="4910138" y="2965450"/>
          <p14:tracePt t="77324" x="4902200" y="2957513"/>
          <p14:tracePt t="77331" x="4884738" y="2957513"/>
          <p14:tracePt t="77338" x="4859338" y="2949575"/>
          <p14:tracePt t="77346" x="4851400" y="2949575"/>
          <p14:tracePt t="77352" x="4826000" y="2949575"/>
          <p14:tracePt t="77360" x="4818063" y="2949575"/>
          <p14:tracePt t="77367" x="4808538" y="2949575"/>
          <p14:tracePt t="77374" x="4791075" y="2949575"/>
          <p14:tracePt t="77381" x="4783138" y="2949575"/>
          <p14:tracePt t="77388" x="4775200" y="2949575"/>
          <p14:tracePt t="77396" x="4749800" y="2949575"/>
          <p14:tracePt t="77402" x="4740275" y="2949575"/>
          <p14:tracePt t="77411" x="4724400" y="2949575"/>
          <p14:tracePt t="77417" x="4706938" y="2949575"/>
          <p14:tracePt t="77424" x="4699000" y="2949575"/>
          <p14:tracePt t="77432" x="4689475" y="2949575"/>
          <p14:tracePt t="77439" x="4681538" y="2949575"/>
          <p14:tracePt t="77446" x="4664075" y="2949575"/>
          <p14:tracePt t="77453" x="4646613" y="2949575"/>
          <p14:tracePt t="77461" x="4638675" y="2949575"/>
          <p14:tracePt t="77468" x="4621213" y="2949575"/>
          <p14:tracePt t="77475" x="4595813" y="2949575"/>
          <p14:tracePt t="77490" x="4579938" y="2949575"/>
          <p14:tracePt t="77497" x="4554538" y="2957513"/>
          <p14:tracePt t="77504" x="4545013" y="2957513"/>
          <p14:tracePt t="77512" x="4529138" y="2957513"/>
          <p14:tracePt t="77519" x="4529138" y="2965450"/>
          <p14:tracePt t="77526" x="4511675" y="2965450"/>
          <p14:tracePt t="77534" x="4494213" y="2974975"/>
          <p14:tracePt t="77541" x="4486275" y="2974975"/>
          <p14:tracePt t="77548" x="4468813" y="2974975"/>
          <p14:tracePt t="77555" x="4460875" y="2974975"/>
          <p14:tracePt t="77563" x="4451350" y="2974975"/>
          <p14:tracePt t="77570" x="4435475" y="2982913"/>
          <p14:tracePt t="77577" x="4425950" y="2990850"/>
          <p14:tracePt t="77584" x="4418013" y="2990850"/>
          <p14:tracePt t="77591" x="4410075" y="2990850"/>
          <p14:tracePt t="77598" x="4400550" y="3000375"/>
          <p14:tracePt t="77605" x="4392613" y="3000375"/>
          <p14:tracePt t="77613" x="4384675" y="3008313"/>
          <p14:tracePt t="77629" x="4375150" y="3016250"/>
          <p14:tracePt t="77634" x="4359275" y="3016250"/>
          <p14:tracePt t="77656" x="4349750" y="3025775"/>
          <p14:tracePt t="77663" x="4341813" y="3033713"/>
          <p14:tracePt t="77671" x="4332288" y="3033713"/>
          <p14:tracePt t="77679" x="4332288" y="3041650"/>
          <p14:tracePt t="77694" x="4324350" y="3041650"/>
          <p14:tracePt t="77700" x="4316413" y="3041650"/>
          <p14:tracePt t="77707" x="4316413" y="3051175"/>
          <p14:tracePt t="77714" x="4306888" y="3051175"/>
          <p14:tracePt t="77721" x="4306888" y="3059113"/>
          <p14:tracePt t="77729" x="4298950" y="3059113"/>
          <p14:tracePt t="77758" x="4298950" y="3067050"/>
          <p14:tracePt t="77765" x="4291013" y="3067050"/>
          <p14:tracePt t="77780" x="4281488" y="3067050"/>
          <p14:tracePt t="77795" x="4273550" y="3076575"/>
          <p14:tracePt t="77808" x="4273550" y="3084513"/>
          <p14:tracePt t="77830" x="4265613" y="3084513"/>
          <p14:tracePt t="77845" x="4256088" y="3084513"/>
          <p14:tracePt t="77881" x="4248150" y="3084513"/>
          <p14:tracePt t="77902" x="4240213" y="3084513"/>
          <p14:tracePt t="77910" x="4230688" y="3084513"/>
          <p14:tracePt t="77917" x="4230688" y="3094038"/>
          <p14:tracePt t="77939" x="4222750" y="3094038"/>
          <p14:tracePt t="77954" x="4214813" y="3101975"/>
          <p14:tracePt t="77990" x="4205288" y="3101975"/>
          <p14:tracePt t="78005" x="4197350" y="3101975"/>
          <p14:tracePt t="78027" x="4187825" y="3101975"/>
          <p14:tracePt t="78071" x="4187825" y="3109913"/>
          <p14:tracePt t="78085" x="4179888" y="3109913"/>
          <p14:tracePt t="78107" x="4179888" y="3119438"/>
          <p14:tracePt t="78136" x="4171950" y="3119438"/>
          <p14:tracePt t="78143" x="4171950" y="3127375"/>
          <p14:tracePt t="78187" x="4162425" y="3127375"/>
          <p14:tracePt t="78194" x="4162425" y="3135313"/>
          <p14:tracePt t="78209" x="4154488" y="3135313"/>
          <p14:tracePt t="78224" x="4146550" y="3135313"/>
          <p14:tracePt t="78246" x="4146550" y="3144838"/>
          <p14:tracePt t="78261" x="4137025" y="3144838"/>
          <p14:tracePt t="78304" x="4129088" y="3144838"/>
          <p14:tracePt t="78370" x="4129088" y="3152775"/>
          <p14:tracePt t="78613" x="4121150" y="3152775"/>
          <p14:tracePt t="78628" x="4111625" y="3152775"/>
          <p14:tracePt t="78649" x="4103688" y="3152775"/>
          <p14:tracePt t="78679" x="4095750" y="3160713"/>
          <p14:tracePt t="78701" x="4086225" y="3160713"/>
          <p14:tracePt t="78817" x="4086225" y="3170238"/>
          <p14:tracePt t="79000" x="4095750" y="3170238"/>
          <p14:tracePt t="79868" x="4121150" y="3178175"/>
          <p14:tracePt t="79876" x="4154488" y="3211513"/>
          <p14:tracePt t="79883" x="4197350" y="3254375"/>
          <p14:tracePt t="79891" x="4230688" y="3305175"/>
          <p14:tracePt t="79898" x="4291013" y="3355975"/>
          <p14:tracePt t="79905" x="4341813" y="3424238"/>
          <p14:tracePt t="79912" x="4392613" y="3484563"/>
          <p14:tracePt t="79919" x="4443413" y="3560763"/>
          <p14:tracePt t="79927" x="4468813" y="3629025"/>
          <p14:tracePt t="79934" x="4503738" y="3687763"/>
          <p14:tracePt t="79942" x="4537075" y="3756025"/>
          <p14:tracePt t="79948" x="4554538" y="3824288"/>
          <p14:tracePt t="79960" x="4579938" y="3900488"/>
          <p14:tracePt t="79963" x="4595813" y="4002088"/>
          <p14:tracePt t="79970" x="4621213" y="4121150"/>
          <p14:tracePt t="79978" x="4621213" y="4214813"/>
          <p14:tracePt t="79985" x="4630738" y="4308475"/>
          <p14:tracePt t="79993" x="4646613" y="4376738"/>
          <p14:tracePt t="80000" x="4646613" y="4419600"/>
          <p14:tracePt t="80007" x="4646613" y="4460875"/>
          <p14:tracePt t="80014" x="4646613" y="4513263"/>
          <p14:tracePt t="80021" x="4646613" y="4538663"/>
          <p14:tracePt t="80028" x="4646613" y="4579938"/>
          <p14:tracePt t="80036" x="4656138" y="4630738"/>
          <p14:tracePt t="80043" x="4656138" y="4691063"/>
          <p14:tracePt t="80050" x="4646613" y="4759325"/>
          <p14:tracePt t="80058" x="4638675" y="4860925"/>
          <p14:tracePt t="80064" x="4630738" y="4962525"/>
          <p14:tracePt t="80072" x="4605338" y="5048250"/>
          <p14:tracePt t="80080" x="4587875" y="5149850"/>
          <p14:tracePt t="80087" x="4562475" y="5251450"/>
          <p14:tracePt t="80094" x="4537075" y="5370513"/>
          <p14:tracePt t="80101" x="4503738" y="5456238"/>
          <p14:tracePt t="80110" x="4486275" y="5532438"/>
          <p14:tracePt t="80116" x="4468813" y="5600700"/>
          <p14:tracePt t="80123" x="4451350" y="5651500"/>
          <p14:tracePt t="80130" x="4435475" y="5702300"/>
          <p14:tracePt t="80137" x="4400550" y="5753100"/>
          <p14:tracePt t="80144" x="4392613" y="5770563"/>
          <p14:tracePt t="80151" x="4375150" y="5803900"/>
          <p14:tracePt t="80159" x="4359275" y="5838825"/>
          <p14:tracePt t="80165" x="4324350" y="5880100"/>
          <p14:tracePt t="80173" x="4298950" y="5915025"/>
          <p14:tracePt t="80180" x="4256088" y="5965825"/>
          <p14:tracePt t="80187" x="4214813" y="6034088"/>
          <p14:tracePt t="80194" x="4162425" y="6110288"/>
          <p14:tracePt t="80201" x="4103688" y="6203950"/>
          <p14:tracePt t="80210" x="4044950" y="6313488"/>
          <p14:tracePt t="80216" x="3976688" y="6407150"/>
          <p14:tracePt t="80223" x="3908425" y="6500813"/>
          <p14:tracePt t="80230" x="3848100" y="6594475"/>
          <p14:tracePt t="80237" x="3806825" y="6670675"/>
          <p14:tracePt t="80244" x="3763963" y="6721475"/>
          <p14:tracePt t="80251" x="3738563" y="6746875"/>
          <p14:tracePt t="80259" x="3703638" y="6781800"/>
          <p14:tracePt t="80266" x="3670300" y="6824663"/>
          <p14:tracePt t="80274" x="3652838" y="6840538"/>
          <p14:tracePt t="81058" x="0" y="0"/>
        </p14:tracePtLst>
        <p14:tracePtLst>
          <p14:tracePt t="92914" x="3708400" y="6280150"/>
          <p14:tracePt t="94141" x="3355975" y="6832600"/>
          <p14:tracePt t="94148" x="3381375" y="6832600"/>
          <p14:tracePt t="94155" x="3398838" y="6815138"/>
          <p14:tracePt t="94162" x="3414713" y="6799263"/>
          <p14:tracePt t="94169" x="3432175" y="6781800"/>
          <p14:tracePt t="94176" x="3449638" y="6764338"/>
          <p14:tracePt t="94184" x="3467100" y="6756400"/>
          <p14:tracePt t="94190" x="3500438" y="6721475"/>
          <p14:tracePt t="94197" x="3517900" y="6688138"/>
          <p14:tracePt t="94204" x="3543300" y="6662738"/>
          <p14:tracePt t="94212" x="3586163" y="6611938"/>
          <p14:tracePt t="94219" x="3611563" y="6577013"/>
          <p14:tracePt t="94225" x="3644900" y="6543675"/>
          <p14:tracePt t="94233" x="3670300" y="6518275"/>
          <p14:tracePt t="94240" x="3703638" y="6475413"/>
          <p14:tracePt t="94248" x="3738563" y="6442075"/>
          <p14:tracePt t="94254" x="3763963" y="6416675"/>
          <p14:tracePt t="94262" x="3806825" y="6373813"/>
          <p14:tracePt t="94269" x="3840163" y="6338888"/>
          <p14:tracePt t="94276" x="3890963" y="6272213"/>
          <p14:tracePt t="94283" x="3951288" y="6221413"/>
          <p14:tracePt t="94290" x="4002088" y="6143625"/>
          <p14:tracePt t="94298" x="4060825" y="6076950"/>
          <p14:tracePt t="94304" x="4111625" y="6024563"/>
          <p14:tracePt t="94313" x="4154488" y="5973763"/>
          <p14:tracePt t="94319" x="4197350" y="5915025"/>
          <p14:tracePt t="94326" x="4240213" y="5829300"/>
          <p14:tracePt t="94334" x="4273550" y="5778500"/>
          <p14:tracePt t="94341" x="4324350" y="5702300"/>
          <p14:tracePt t="94348" x="4367213" y="5641975"/>
          <p14:tracePt t="94355" x="4410075" y="5565775"/>
          <p14:tracePt t="94364" x="4443413" y="5472113"/>
          <p14:tracePt t="94369" x="4486275" y="5395913"/>
          <p14:tracePt t="94376" x="4511675" y="5319713"/>
          <p14:tracePt t="94383" x="4537075" y="5260975"/>
          <p14:tracePt t="94391" x="4562475" y="5175250"/>
          <p14:tracePt t="94398" x="4595813" y="5081588"/>
          <p14:tracePt t="94405" x="4630738" y="5005388"/>
          <p14:tracePt t="94413" x="4656138" y="4946650"/>
          <p14:tracePt t="94419" x="4681538" y="4886325"/>
          <p14:tracePt t="94426" x="4706938" y="4818063"/>
          <p14:tracePt t="94434" x="4740275" y="4759325"/>
          <p14:tracePt t="94441" x="4775200" y="4699000"/>
          <p14:tracePt t="94448" x="4791075" y="4657725"/>
          <p14:tracePt t="94455" x="4818063" y="4614863"/>
          <p14:tracePt t="94462" x="4843463" y="4546600"/>
          <p14:tracePt t="94469" x="4868863" y="4478338"/>
          <p14:tracePt t="94476" x="4894263" y="4359275"/>
          <p14:tracePt t="94483" x="4919663" y="4257675"/>
          <p14:tracePt t="94491" x="4935538" y="4171950"/>
          <p14:tracePt t="94498" x="4962525" y="4079875"/>
          <p14:tracePt t="94505" x="4978400" y="4019550"/>
          <p14:tracePt t="94512" x="4995863" y="3960813"/>
          <p14:tracePt t="94519" x="4995863" y="3917950"/>
          <p14:tracePt t="94528" x="4995863" y="3883025"/>
          <p14:tracePt t="94534" x="4995863" y="3875088"/>
          <p14:tracePt t="94541" x="4995863" y="3849688"/>
          <p14:tracePt t="94548" x="4987925" y="3832225"/>
          <p14:tracePt t="94555" x="4987925" y="3824288"/>
          <p14:tracePt t="94563" x="4978400" y="3824288"/>
          <p14:tracePt t="94569" x="4978400" y="3816350"/>
          <p14:tracePt t="94576" x="4978400" y="3806825"/>
          <p14:tracePt t="94594" x="4962525" y="3773488"/>
          <p14:tracePt t="94598" x="4962525" y="3748088"/>
          <p14:tracePt t="94604" x="4953000" y="3713163"/>
          <p14:tracePt t="94613" x="4945063" y="3687763"/>
          <p14:tracePt t="94619" x="4935538" y="3636963"/>
          <p14:tracePt t="94627" x="4927600" y="3603625"/>
          <p14:tracePt t="94634" x="4910138" y="3560763"/>
          <p14:tracePt t="94641" x="4894263" y="3527425"/>
          <p14:tracePt t="94648" x="4884738" y="3492500"/>
          <p14:tracePt t="94655" x="4876800" y="3467100"/>
          <p14:tracePt t="94663" x="4868863" y="3441700"/>
          <p14:tracePt t="94669" x="4859338" y="3424238"/>
          <p14:tracePt t="94678" x="4851400" y="3408363"/>
          <p14:tracePt t="94684" x="4843463" y="3382963"/>
          <p14:tracePt t="94691" x="4826000" y="3355975"/>
          <p14:tracePt t="94699" x="4818063" y="3340100"/>
          <p14:tracePt t="94705" x="4808538" y="3289300"/>
          <p14:tracePt t="94713" x="4800600" y="3263900"/>
          <p14:tracePt t="94720" x="4783138" y="3211513"/>
          <p14:tracePt t="94728" x="4783138" y="3186113"/>
          <p14:tracePt t="94735" x="4775200" y="3160713"/>
          <p14:tracePt t="94742" x="4765675" y="3152775"/>
          <p14:tracePt t="94749" x="4757738" y="3127375"/>
          <p14:tracePt t="94756" x="4749800" y="3101975"/>
          <p14:tracePt t="94764" x="4740275" y="3094038"/>
          <p14:tracePt t="94771" x="4740275" y="3076575"/>
          <p14:tracePt t="94779" x="4740275" y="3059113"/>
          <p14:tracePt t="94785" x="4732338" y="3051175"/>
          <p14:tracePt t="94793" x="4714875" y="3025775"/>
          <p14:tracePt t="94800" x="4706938" y="3000375"/>
          <p14:tracePt t="94807" x="4689475" y="2974975"/>
          <p14:tracePt t="94814" x="4681538" y="2949575"/>
          <p14:tracePt t="94822" x="4673600" y="2932113"/>
          <p14:tracePt t="94829" x="4664075" y="2914650"/>
          <p14:tracePt t="94836" x="4664075" y="2897188"/>
          <p14:tracePt t="94845" x="4656138" y="2897188"/>
          <p14:tracePt t="94851" x="4646613" y="2881313"/>
          <p14:tracePt t="94858" x="4638675" y="2863850"/>
          <p14:tracePt t="94872" x="4638675" y="2846388"/>
          <p14:tracePt t="94880" x="4630738" y="2830513"/>
          <p14:tracePt t="94887" x="4621213" y="2820988"/>
          <p14:tracePt t="94895" x="4613275" y="2805113"/>
          <p14:tracePt t="94901" x="4605338" y="2787650"/>
          <p14:tracePt t="94909" x="4595813" y="2787650"/>
          <p14:tracePt t="94916" x="4595813" y="2770188"/>
          <p14:tracePt t="94924" x="4595813" y="2762250"/>
          <p14:tracePt t="94931" x="4587875" y="2752725"/>
          <p14:tracePt t="94938" x="4579938" y="2736850"/>
          <p14:tracePt t="94947" x="4579938" y="2727325"/>
          <p14:tracePt t="94952" x="4570413" y="2719388"/>
          <p14:tracePt t="94961" x="4570413" y="2711450"/>
          <p14:tracePt t="94974" x="4562475" y="2693988"/>
          <p14:tracePt t="94982" x="4554538" y="2693988"/>
          <p14:tracePt t="94989" x="4545013" y="2686050"/>
          <p14:tracePt t="94997" x="4545013" y="2676525"/>
          <p14:tracePt t="95004" x="4537075" y="2676525"/>
          <p14:tracePt t="95012" x="4537075" y="2668588"/>
          <p14:tracePt t="95019" x="4529138" y="2660650"/>
          <p14:tracePt t="95027" x="4529138" y="2651125"/>
          <p14:tracePt t="95033" x="4519613" y="2651125"/>
          <p14:tracePt t="95041" x="4519613" y="2643188"/>
          <p14:tracePt t="95048" x="4511675" y="2633663"/>
          <p14:tracePt t="95063" x="4503738" y="2625725"/>
          <p14:tracePt t="95070" x="4503738" y="2608263"/>
          <p14:tracePt t="95079" x="4494213" y="2608263"/>
          <p14:tracePt t="95084" x="4486275" y="2600325"/>
          <p14:tracePt t="95092" x="4476750" y="2592388"/>
          <p14:tracePt t="95099" x="4476750" y="2582863"/>
          <p14:tracePt t="95106" x="4476750" y="2574925"/>
          <p14:tracePt t="95114" x="4468813" y="2566988"/>
          <p14:tracePt t="95121" x="4460875" y="2557463"/>
          <p14:tracePt t="95129" x="4460875" y="2549525"/>
          <p14:tracePt t="95136" x="4451350" y="2541588"/>
          <p14:tracePt t="95145" x="4443413" y="2541588"/>
          <p14:tracePt t="95150" x="4443413" y="2524125"/>
          <p14:tracePt t="95157" x="4443413" y="2516188"/>
          <p14:tracePt t="95165" x="4435475" y="2516188"/>
          <p14:tracePt t="95172" x="4435475" y="2506663"/>
          <p14:tracePt t="95187" x="4435475" y="2498725"/>
          <p14:tracePt t="95201" x="4425950" y="2489200"/>
          <p14:tracePt t="95209" x="4425950" y="2481263"/>
          <p14:tracePt t="95216" x="4418013" y="2473325"/>
          <p14:tracePt t="95238" x="4418013" y="2463800"/>
          <p14:tracePt t="95245" x="4410075" y="2455863"/>
          <p14:tracePt t="95261" x="4410075" y="2447925"/>
          <p14:tracePt t="95267" x="4400550" y="2438400"/>
          <p14:tracePt t="95282" x="4392613" y="2430463"/>
          <p14:tracePt t="95296" x="4392613" y="2422525"/>
          <p14:tracePt t="95303" x="4392613" y="2413000"/>
          <p14:tracePt t="95326" x="4392613" y="2405063"/>
          <p14:tracePt t="95333" x="4392613" y="2397125"/>
          <p14:tracePt t="95340" x="4384675" y="2387600"/>
          <p14:tracePt t="95362" x="4375150" y="2379663"/>
          <p14:tracePt t="95377" x="4375150" y="2371725"/>
          <p14:tracePt t="95391" x="4375150" y="2362200"/>
          <p14:tracePt t="95406" x="4367213" y="2362200"/>
          <p14:tracePt t="95414" x="4367213" y="2354263"/>
          <p14:tracePt t="95429" x="4367213" y="2344738"/>
          <p14:tracePt t="95435" x="4359275" y="2344738"/>
          <p14:tracePt t="95457" x="4359275" y="2336800"/>
          <p14:tracePt t="95479" x="4359275" y="2328863"/>
          <p14:tracePt t="95487" x="4349750" y="2328863"/>
          <p14:tracePt t="95612" x="4349750" y="2344738"/>
          <p14:tracePt t="96689" x="4341813" y="2344738"/>
          <p14:tracePt t="96696" x="4332288" y="2354263"/>
          <p14:tracePt t="96711" x="4324350" y="2362200"/>
          <p14:tracePt t="96718" x="4316413" y="2362200"/>
          <p14:tracePt t="96732" x="4306888" y="2362200"/>
          <p14:tracePt t="96746" x="4298950" y="2362200"/>
          <p14:tracePt t="96761" x="4291013" y="2362200"/>
          <p14:tracePt t="96776" x="4281488" y="2362200"/>
          <p14:tracePt t="96782" x="4273550" y="2362200"/>
          <p14:tracePt t="96789" x="4265613" y="2362200"/>
          <p14:tracePt t="96811" x="4256088" y="2362200"/>
          <p14:tracePt t="96818" x="4248150" y="2362200"/>
          <p14:tracePt t="96832" x="4240213" y="2362200"/>
          <p14:tracePt t="96847" x="4230688" y="2362200"/>
          <p14:tracePt t="96853" x="4222750" y="2362200"/>
          <p14:tracePt t="96868" x="4214813" y="2362200"/>
          <p14:tracePt t="96876" x="4205288" y="2362200"/>
          <p14:tracePt t="96897" x="4197350" y="2362200"/>
          <p14:tracePt t="96911" x="4187825" y="2354263"/>
          <p14:tracePt t="96947" x="4179888" y="2354263"/>
          <p14:tracePt t="96961" x="4171950" y="2354263"/>
          <p14:tracePt t="96969" x="4171950" y="2344738"/>
          <p14:tracePt t="96976" x="4162425" y="2344738"/>
          <p14:tracePt t="97012" x="4154488" y="2336800"/>
          <p14:tracePt t="97033" x="4146550" y="2336800"/>
          <p14:tracePt t="97062" x="4137025" y="2328863"/>
          <p14:tracePt t="97127" x="4137025" y="2319338"/>
          <p14:tracePt t="97142" x="4137025" y="2311400"/>
          <p14:tracePt t="97184" x="4146550" y="2311400"/>
          <p14:tracePt t="97199" x="4154488" y="2311400"/>
          <p14:tracePt t="97213" x="4162425" y="2311400"/>
          <p14:tracePt t="97220" x="4171950" y="2311400"/>
          <p14:tracePt t="97227" x="4179888" y="2311400"/>
          <p14:tracePt t="97248" x="4187825" y="2311400"/>
          <p14:tracePt t="97255" x="4197350" y="2311400"/>
          <p14:tracePt t="97277" x="4205288" y="2311400"/>
          <p14:tracePt t="97299" x="4214813" y="2311400"/>
          <p14:tracePt t="97355" x="4214813" y="2303463"/>
          <p14:tracePt t="97377" x="4214813" y="2293938"/>
          <p14:tracePt t="97426" x="4205288" y="2286000"/>
          <p14:tracePt t="97463" x="4197350" y="2286000"/>
          <p14:tracePt t="97477" x="4187825" y="2286000"/>
          <p14:tracePt t="97513" x="4179888" y="2286000"/>
          <p14:tracePt t="97527" x="4171950" y="2286000"/>
          <p14:tracePt t="97542" x="4162425" y="2286000"/>
          <p14:tracePt t="97571" x="4154488" y="2286000"/>
          <p14:tracePt t="97585" x="4146550" y="2286000"/>
          <p14:tracePt t="97599" x="4137025" y="2286000"/>
          <p14:tracePt t="97621" x="4129088" y="2286000"/>
          <p14:tracePt t="97628" x="4121150" y="2286000"/>
          <p14:tracePt t="97658" x="4111625" y="2286000"/>
          <p14:tracePt t="97672" x="4103688" y="2286000"/>
          <p14:tracePt t="97708" x="4095750" y="2286000"/>
          <p14:tracePt t="97722" x="4086225" y="2286000"/>
          <p14:tracePt t="97736" x="4078288" y="2286000"/>
          <p14:tracePt t="97910" x="4086225" y="2286000"/>
          <p14:tracePt t="97931" x="4095750" y="2286000"/>
          <p14:tracePt t="97967" x="4103688" y="2286000"/>
          <p14:tracePt t="97981" x="4111625" y="2286000"/>
          <p14:tracePt t="98017" x="4121150" y="2293938"/>
          <p14:tracePt t="98032" x="4129088" y="2293938"/>
          <p14:tracePt t="98047" x="4137025" y="2293938"/>
          <p14:tracePt t="98054" x="4137025" y="2303463"/>
          <p14:tracePt t="98061" x="4146550" y="2303463"/>
          <p14:tracePt t="98075" x="4154488" y="2303463"/>
          <p14:tracePt t="98097" x="4162425" y="2303463"/>
          <p14:tracePt t="98104" x="4171950" y="2303463"/>
          <p14:tracePt t="98118" x="4179888" y="2303463"/>
          <p14:tracePt t="98147" x="4179888" y="2311400"/>
          <p14:tracePt t="98154" x="4187825" y="2311400"/>
          <p14:tracePt t="98169" x="4197350" y="2319338"/>
          <p14:tracePt t="98205" x="4205288" y="2319338"/>
          <p14:tracePt t="98227" x="4214813" y="2319338"/>
          <p14:tracePt t="98256" x="4222750" y="2319338"/>
          <p14:tracePt t="98264" x="4230688" y="2319338"/>
          <p14:tracePt t="98270" x="4240213" y="2319338"/>
          <p14:tracePt t="98292" x="4248150" y="2319338"/>
          <p14:tracePt t="98299" x="4256088" y="2328863"/>
          <p14:tracePt t="98314" x="4265613" y="2336800"/>
          <p14:tracePt t="98321" x="4273550" y="2336800"/>
          <p14:tracePt t="98328" x="4281488" y="2336800"/>
          <p14:tracePt t="98336" x="4291013" y="2336800"/>
          <p14:tracePt t="98343" x="4298950" y="2336800"/>
          <p14:tracePt t="98350" x="4306888" y="2336800"/>
          <p14:tracePt t="98359" x="4316413" y="2336800"/>
          <p14:tracePt t="98365" x="4332288" y="2336800"/>
          <p14:tracePt t="98372" x="4341813" y="2336800"/>
          <p14:tracePt t="98379" x="4359275" y="2336800"/>
          <p14:tracePt t="98386" x="4384675" y="2336800"/>
          <p14:tracePt t="98393" x="4392613" y="2336800"/>
          <p14:tracePt t="98400" x="4410075" y="2336800"/>
          <p14:tracePt t="98408" x="4418013" y="2336800"/>
          <p14:tracePt t="98415" x="4443413" y="2328863"/>
          <p14:tracePt t="98422" x="4460875" y="2328863"/>
          <p14:tracePt t="98429" x="4468813" y="2319338"/>
          <p14:tracePt t="98436" x="4486275" y="2319338"/>
          <p14:tracePt t="98444" x="4511675" y="2319338"/>
          <p14:tracePt t="98451" x="4519613" y="2311400"/>
          <p14:tracePt t="98458" x="4545013" y="2311400"/>
          <p14:tracePt t="98465" x="4562475" y="2311400"/>
          <p14:tracePt t="98473" x="4570413" y="2311400"/>
          <p14:tracePt t="98480" x="4595813" y="2303463"/>
          <p14:tracePt t="98487" x="4613275" y="2303463"/>
          <p14:tracePt t="98494" x="4621213" y="2303463"/>
          <p14:tracePt t="98501" x="4656138" y="2293938"/>
          <p14:tracePt t="98509" x="4681538" y="2293938"/>
          <p14:tracePt t="98516" x="4714875" y="2293938"/>
          <p14:tracePt t="98524" x="4740275" y="2293938"/>
          <p14:tracePt t="98531" x="4775200" y="2286000"/>
          <p14:tracePt t="98538" x="4800600" y="2286000"/>
          <p14:tracePt t="98545" x="4826000" y="2286000"/>
          <p14:tracePt t="98552" x="4843463" y="2278063"/>
          <p14:tracePt t="98560" x="4859338" y="2268538"/>
          <p14:tracePt t="98567" x="4884738" y="2268538"/>
          <p14:tracePt t="98575" x="4894263" y="2260600"/>
          <p14:tracePt t="98581" x="4910138" y="2260600"/>
          <p14:tracePt t="98588" x="4927600" y="2260600"/>
          <p14:tracePt t="98596" x="4935538" y="2252663"/>
          <p14:tracePt t="98603" x="4953000" y="2252663"/>
          <p14:tracePt t="98610" x="4978400" y="2243138"/>
          <p14:tracePt t="98617" x="4987925" y="2243138"/>
          <p14:tracePt t="98625" x="5013325" y="2243138"/>
          <p14:tracePt t="98632" x="5021263" y="2243138"/>
          <p14:tracePt t="98639" x="5046663" y="2243138"/>
          <p14:tracePt t="98646" x="5072063" y="2243138"/>
          <p14:tracePt t="98653" x="5097463" y="2235200"/>
          <p14:tracePt t="98660" x="5114925" y="2235200"/>
          <p14:tracePt t="98668" x="5148263" y="2235200"/>
          <p14:tracePt t="98675" x="5183188" y="2235200"/>
          <p14:tracePt t="98682" x="5199063" y="2235200"/>
          <p14:tracePt t="98689" x="5224463" y="2235200"/>
          <p14:tracePt t="98696" x="5259388" y="2227263"/>
          <p14:tracePt t="98703" x="5284788" y="2227263"/>
          <p14:tracePt t="98710" x="5292725" y="2217738"/>
          <p14:tracePt t="98717" x="5310188" y="2217738"/>
          <p14:tracePt t="98725" x="5318125" y="2217738"/>
          <p14:tracePt t="98732" x="5335588" y="2217738"/>
          <p14:tracePt t="98739" x="5353050" y="2217738"/>
          <p14:tracePt t="98746" x="5360988" y="2209800"/>
          <p14:tracePt t="98753" x="5386388" y="2209800"/>
          <p14:tracePt t="98760" x="5403850" y="2200275"/>
          <p14:tracePt t="98767" x="5411788" y="2200275"/>
          <p14:tracePt t="98775" x="5429250" y="2192338"/>
          <p14:tracePt t="98781" x="5446713" y="2192338"/>
          <p14:tracePt t="98788" x="5454650" y="2184400"/>
          <p14:tracePt t="98796" x="5472113" y="2184400"/>
          <p14:tracePt t="98803" x="5487988" y="2174875"/>
          <p14:tracePt t="98810" x="5497513" y="2174875"/>
          <p14:tracePt t="98817" x="5522913" y="2166938"/>
          <p14:tracePt t="98825" x="5538788" y="2166938"/>
          <p14:tracePt t="98832" x="5548313" y="2166938"/>
          <p14:tracePt t="98839" x="5565775" y="2159000"/>
          <p14:tracePt t="98847" x="5591175" y="2159000"/>
          <p14:tracePt t="98854" x="5607050" y="2149475"/>
          <p14:tracePt t="98861" x="5624513" y="2141538"/>
          <p14:tracePt t="98868" x="5657850" y="2133600"/>
          <p14:tracePt t="98875" x="5683250" y="2133600"/>
          <p14:tracePt t="98882" x="5708650" y="2124075"/>
          <p14:tracePt t="98891" x="5726113" y="2124075"/>
          <p14:tracePt t="98897" x="5743575" y="2116138"/>
          <p14:tracePt t="98904" x="5751513" y="2116138"/>
          <p14:tracePt t="98911" x="5768975" y="2116138"/>
          <p14:tracePt t="98918" x="5776913" y="2116138"/>
          <p14:tracePt t="98926" x="5786438" y="2116138"/>
          <p14:tracePt t="98933" x="5811838" y="2116138"/>
          <p14:tracePt t="98941" x="5827713" y="2116138"/>
          <p14:tracePt t="98947" x="5837238" y="2116138"/>
          <p14:tracePt t="98954" x="5853113" y="2108200"/>
          <p14:tracePt t="98961" x="5862638" y="2108200"/>
          <p14:tracePt t="98968" x="5880100" y="2108200"/>
          <p14:tracePt t="98975" x="5888038" y="2108200"/>
          <p14:tracePt t="98982" x="5895975" y="2098675"/>
          <p14:tracePt t="98990" x="5913438" y="2098675"/>
          <p14:tracePt t="98997" x="5921375" y="2098675"/>
          <p14:tracePt t="99004" x="5930900" y="2098675"/>
          <p14:tracePt t="99011" x="5946775" y="2098675"/>
          <p14:tracePt t="99018" x="5956300" y="2098675"/>
          <p14:tracePt t="99026" x="5972175" y="2098675"/>
          <p14:tracePt t="99032" x="5997575" y="2098675"/>
          <p14:tracePt t="99040" x="6015038" y="2098675"/>
          <p14:tracePt t="99047" x="6040438" y="2098675"/>
          <p14:tracePt t="99054" x="6075363" y="2098675"/>
          <p14:tracePt t="99061" x="6091238" y="2098675"/>
          <p14:tracePt t="99068" x="6116638" y="2098675"/>
          <p14:tracePt t="99075" x="6142038" y="2098675"/>
          <p14:tracePt t="99082" x="6151563" y="2098675"/>
          <p14:tracePt t="99089" x="6167438" y="2098675"/>
          <p14:tracePt t="99096" x="6184900" y="2098675"/>
          <p14:tracePt t="99103" x="6194425" y="2098675"/>
          <p14:tracePt t="99111" x="6210300" y="2098675"/>
          <p14:tracePt t="99118" x="6219825" y="2098675"/>
          <p14:tracePt t="99125" x="6227763" y="2098675"/>
          <p14:tracePt t="99132" x="6245225" y="2098675"/>
          <p14:tracePt t="99139" x="6253163" y="2098675"/>
          <p14:tracePt t="99146" x="6261100" y="2098675"/>
          <p14:tracePt t="99153" x="6270625" y="2098675"/>
          <p14:tracePt t="99160" x="6286500" y="2108200"/>
          <p14:tracePt t="99175" x="6311900" y="2108200"/>
          <p14:tracePt t="99181" x="6329363" y="2116138"/>
          <p14:tracePt t="99188" x="6338888" y="2116138"/>
          <p14:tracePt t="99195" x="6346825" y="2116138"/>
          <p14:tracePt t="99210" x="6364288" y="2116138"/>
          <p14:tracePt t="99225" x="6364288" y="2124075"/>
          <p14:tracePt t="99231" x="6380163" y="2124075"/>
          <p14:tracePt t="99238" x="6389688" y="2124075"/>
          <p14:tracePt t="99253" x="6397625" y="2124075"/>
          <p14:tracePt t="99260" x="6415088" y="2124075"/>
          <p14:tracePt t="99266" x="6415088" y="2133600"/>
          <p14:tracePt t="99274" x="6423025" y="2133600"/>
          <p14:tracePt t="99281" x="6430963" y="2133600"/>
          <p14:tracePt t="99288" x="6440488" y="2133600"/>
          <p14:tracePt t="99295" x="6448425" y="2133600"/>
          <p14:tracePt t="99302" x="6456363" y="2133600"/>
          <p14:tracePt t="99309" x="6465888" y="2133600"/>
          <p14:tracePt t="99316" x="6473825" y="2133600"/>
          <p14:tracePt t="99324" x="6483350" y="2133600"/>
          <p14:tracePt t="99331" x="6491288" y="2133600"/>
          <p14:tracePt t="99338" x="6499225" y="2133600"/>
          <p14:tracePt t="99345" x="6508750" y="2141538"/>
          <p14:tracePt t="99352" x="6516688" y="2141538"/>
          <p14:tracePt t="99359" x="6524625" y="2141538"/>
          <p14:tracePt t="99374" x="6542088" y="2141538"/>
          <p14:tracePt t="99380" x="6559550" y="2149475"/>
          <p14:tracePt t="99394" x="6575425" y="2149475"/>
          <p14:tracePt t="99401" x="6592888" y="2149475"/>
          <p14:tracePt t="99416" x="6610350" y="2159000"/>
          <p14:tracePt t="99423" x="6618288" y="2159000"/>
          <p14:tracePt t="99437" x="6635750" y="2159000"/>
          <p14:tracePt t="99451" x="6643688" y="2159000"/>
          <p14:tracePt t="99458" x="6661150" y="2159000"/>
          <p14:tracePt t="99473" x="6669088" y="2166938"/>
          <p14:tracePt t="99479" x="6678613" y="2166938"/>
          <p14:tracePt t="99486" x="6686550" y="2166938"/>
          <p14:tracePt t="99493" x="6694488" y="2166938"/>
          <p14:tracePt t="99500" x="6704013" y="2166938"/>
          <p14:tracePt t="99508" x="6704013" y="2174875"/>
          <p14:tracePt t="99515" x="6711950" y="2174875"/>
          <p14:tracePt t="99523" x="6719888" y="2174875"/>
          <p14:tracePt t="99529" x="6729413" y="2174875"/>
          <p14:tracePt t="99543" x="6729413" y="2184400"/>
          <p14:tracePt t="99550" x="6737350" y="2184400"/>
          <p14:tracePt t="99558" x="6745288" y="2184400"/>
          <p14:tracePt t="99579" x="6754813" y="2192338"/>
          <p14:tracePt t="99600" x="6762750" y="2200275"/>
          <p14:tracePt t="99614" x="6770688" y="2200275"/>
          <p14:tracePt t="99650" x="6780213" y="2200275"/>
          <p14:tracePt t="99777" x="6788150" y="2209800"/>
          <p14:tracePt t="103086" x="6788150" y="2217738"/>
          <p14:tracePt t="103094" x="6788150" y="2227263"/>
          <p14:tracePt t="103108" x="6788150" y="2235200"/>
          <p14:tracePt t="103115" x="6788150" y="2243138"/>
          <p14:tracePt t="103130" x="6797675" y="2243138"/>
          <p14:tracePt t="103138" x="6797675" y="2252663"/>
          <p14:tracePt t="103151" x="6797675" y="2260600"/>
          <p14:tracePt t="103166" x="6805613" y="2260600"/>
          <p14:tracePt t="103188" x="6805613" y="2268538"/>
          <p14:tracePt t="103203" x="6805613" y="2278063"/>
          <p14:tracePt t="103216" x="6813550" y="2278063"/>
          <p14:tracePt t="103224" x="6813550" y="2286000"/>
          <p14:tracePt t="103253" x="6813550" y="2293938"/>
          <p14:tracePt t="103267" x="6823075" y="2303463"/>
          <p14:tracePt t="103304" x="6823075" y="2311400"/>
          <p14:tracePt t="103320" x="6823075" y="2319338"/>
          <p14:tracePt t="103326" x="6823075" y="2328863"/>
          <p14:tracePt t="103355" x="6823075" y="2336800"/>
          <p14:tracePt t="103369" x="6823075" y="2344738"/>
          <p14:tracePt t="103397" x="6823075" y="2354263"/>
          <p14:tracePt t="103411" x="6823075" y="2362200"/>
          <p14:tracePt t="103419" x="6823075" y="2371725"/>
          <p14:tracePt t="103440" x="6823075" y="2379663"/>
          <p14:tracePt t="103448" x="6823075" y="2387600"/>
          <p14:tracePt t="103470" x="6823075" y="2397125"/>
          <p14:tracePt t="103476" x="6823075" y="2405063"/>
          <p14:tracePt t="103484" x="6823075" y="2413000"/>
          <p14:tracePt t="103498" x="6823075" y="2422525"/>
          <p14:tracePt t="103505" x="6823075" y="2430463"/>
          <p14:tracePt t="103527" x="6823075" y="2438400"/>
          <p14:tracePt t="103534" x="6823075" y="2447925"/>
          <p14:tracePt t="103542" x="6823075" y="2455863"/>
          <p14:tracePt t="103564" x="6823075" y="2463800"/>
          <p14:tracePt t="103571" x="6823075" y="2473325"/>
          <p14:tracePt t="103587" x="6823075" y="2481263"/>
          <p14:tracePt t="103592" x="6823075" y="2489200"/>
          <p14:tracePt t="103607" x="6823075" y="2498725"/>
          <p14:tracePt t="103622" x="6823075" y="2506663"/>
          <p14:tracePt t="103629" x="6823075" y="2516188"/>
          <p14:tracePt t="103644" x="6823075" y="2524125"/>
          <p14:tracePt t="103665" x="6823075" y="2532063"/>
          <p14:tracePt t="103687" x="6823075" y="2541588"/>
          <p14:tracePt t="103701" x="6823075" y="2549525"/>
          <p14:tracePt t="103709" x="6823075" y="2557463"/>
          <p14:tracePt t="103738" x="6823075" y="2566988"/>
          <p14:tracePt t="103753" x="6823075" y="2574925"/>
          <p14:tracePt t="103788" x="6823075" y="2582863"/>
          <p14:tracePt t="103803" x="6823075" y="2592388"/>
          <p14:tracePt t="103817" x="6823075" y="2600325"/>
          <p14:tracePt t="103838" x="6823075" y="2608263"/>
          <p14:tracePt t="103846" x="6823075" y="2617788"/>
          <p14:tracePt t="103867" x="6823075" y="2625725"/>
          <p14:tracePt t="103882" x="6823075" y="2633663"/>
          <p14:tracePt t="103889" x="6823075" y="2643188"/>
          <p14:tracePt t="103919" x="6823075" y="2651125"/>
          <p14:tracePt t="103932" x="6823075" y="2660650"/>
          <p14:tracePt t="103969" x="6823075" y="2668588"/>
          <p14:tracePt t="103983" x="6823075" y="2676525"/>
          <p14:tracePt t="104005" x="6823075" y="2686050"/>
          <p14:tracePt t="104033" x="6823075" y="2693988"/>
          <p14:tracePt t="104047" x="6823075" y="2701925"/>
          <p14:tracePt t="104069" x="6823075" y="2711450"/>
          <p14:tracePt t="104076" x="6823075" y="2719388"/>
          <p14:tracePt t="104083" x="6823075" y="2727325"/>
          <p14:tracePt t="104097" x="6823075" y="2736850"/>
          <p14:tracePt t="104105" x="6823075" y="2744788"/>
          <p14:tracePt t="104127" x="6823075" y="2752725"/>
          <p14:tracePt t="104141" x="6823075" y="2762250"/>
          <p14:tracePt t="104156" x="6823075" y="2770188"/>
          <p14:tracePt t="104170" x="6823075" y="2778125"/>
          <p14:tracePt t="104184" x="6823075" y="2787650"/>
          <p14:tracePt t="104206" x="6823075" y="2795588"/>
          <p14:tracePt t="104213" x="6823075" y="2805113"/>
          <p14:tracePt t="104235" x="6823075" y="2813050"/>
          <p14:tracePt t="104242" x="6823075" y="2820988"/>
          <p14:tracePt t="104249" x="6823075" y="2830513"/>
          <p14:tracePt t="104271" x="6823075" y="2838450"/>
          <p14:tracePt t="104286" x="6831013" y="2846388"/>
          <p14:tracePt t="104300" x="6831013" y="2855913"/>
          <p14:tracePt t="104314" x="6831013" y="2863850"/>
          <p14:tracePt t="104336" x="6831013" y="2871788"/>
          <p14:tracePt t="104371" x="6831013" y="2881313"/>
          <p14:tracePt t="104378" x="6831013" y="2889250"/>
          <p14:tracePt t="104407" x="6831013" y="2897188"/>
          <p14:tracePt t="104414" x="6831013" y="2906713"/>
          <p14:tracePt t="104428" x="6831013" y="2914650"/>
          <p14:tracePt t="104457" x="6831013" y="2922588"/>
          <p14:tracePt t="104471" x="6831013" y="2932113"/>
          <p14:tracePt t="104500" x="6831013" y="2940050"/>
          <p14:tracePt t="104522" x="6831013" y="2949575"/>
          <p14:tracePt t="104536" x="6831013" y="2957513"/>
          <p14:tracePt t="104564" x="6831013" y="2965450"/>
          <p14:tracePt t="104572" x="6831013" y="2974975"/>
          <p14:tracePt t="104587" x="6831013" y="2982913"/>
          <p14:tracePt t="104601" x="6831013" y="2990850"/>
          <p14:tracePt t="104615" x="6831013" y="3000375"/>
          <p14:tracePt t="104644" x="6831013" y="3008313"/>
          <p14:tracePt t="104666" x="6831013" y="3016250"/>
          <p14:tracePt t="104695" x="6831013" y="3025775"/>
          <p14:tracePt t="104717" x="6831013" y="3033713"/>
          <p14:tracePt t="104731" x="6831013" y="3041650"/>
          <p14:tracePt t="104769" x="6831013" y="3051175"/>
          <p14:tracePt t="104782" x="6831013" y="3059113"/>
          <p14:tracePt t="104818" x="6831013" y="3067050"/>
          <p14:tracePt t="104833" x="6831013" y="3076575"/>
          <p14:tracePt t="105398" x="6831013" y="3067050"/>
          <p14:tracePt t="105463" x="6823075" y="3067050"/>
          <p14:tracePt t="105471" x="6823075" y="3059113"/>
          <p14:tracePt t="105486" x="6823075" y="3051175"/>
          <p14:tracePt t="105500" x="6813550" y="3051175"/>
          <p14:tracePt t="105514" x="6805613" y="3051175"/>
          <p14:tracePt t="105529" x="6805613" y="3041650"/>
          <p14:tracePt t="105536" x="6797675" y="3041650"/>
          <p14:tracePt t="105543" x="6797675" y="3033713"/>
          <p14:tracePt t="105558" x="6797675" y="3025775"/>
          <p14:tracePt t="105587" x="6788150" y="3025775"/>
          <p14:tracePt t="105602" x="6780213" y="3016250"/>
          <p14:tracePt t="105652" x="6780213" y="3008313"/>
          <p14:tracePt t="105681" x="6770688" y="3008313"/>
          <p14:tracePt t="105703" x="6770688" y="3000375"/>
          <p14:tracePt t="105863" x="6780213" y="3000375"/>
          <p14:tracePt t="105877" x="6788150" y="3000375"/>
          <p14:tracePt t="105907" x="6788150" y="3008313"/>
          <p14:tracePt t="105928" x="6797675" y="3008313"/>
          <p14:tracePt t="105951" x="6805613" y="3008313"/>
          <p14:tracePt t="105965" x="6813550" y="3008313"/>
          <p14:tracePt t="105994" x="6813550" y="3016250"/>
          <p14:tracePt t="106074" x="6813550" y="3025775"/>
          <p14:tracePt t="106118" x="6813550" y="3033713"/>
          <p14:tracePt t="106161" x="6813550" y="3041650"/>
          <p14:tracePt t="106263" x="6813550" y="3051175"/>
          <p14:tracePt t="106314" x="6813550" y="3059113"/>
          <p14:tracePt t="107406" x="6823075" y="3059113"/>
          <p14:tracePt t="107413" x="6831013" y="3059113"/>
          <p14:tracePt t="107420" x="6831013" y="3051175"/>
          <p14:tracePt t="107435" x="6838950" y="3051175"/>
          <p14:tracePt t="107443" x="6848475" y="3051175"/>
          <p14:tracePt t="107450" x="6856413" y="3051175"/>
          <p14:tracePt t="107457" x="6856413" y="3041650"/>
          <p14:tracePt t="107472" x="6864350" y="3033713"/>
          <p14:tracePt t="107479" x="6873875" y="3033713"/>
          <p14:tracePt t="107493" x="6881813" y="3025775"/>
          <p14:tracePt t="107501" x="6889750" y="3025775"/>
          <p14:tracePt t="107508" x="6899275" y="3025775"/>
          <p14:tracePt t="107517" x="6899275" y="3016250"/>
          <p14:tracePt t="107523" x="6907213" y="3016250"/>
          <p14:tracePt t="107530" x="6924675" y="3008313"/>
          <p14:tracePt t="107538" x="6924675" y="3000375"/>
          <p14:tracePt t="107545" x="6932613" y="3000375"/>
          <p14:tracePt t="107552" x="6950075" y="2990850"/>
          <p14:tracePt t="107559" x="6958013" y="2982913"/>
          <p14:tracePt t="107568" x="6967538" y="2982913"/>
          <p14:tracePt t="107573" x="6975475" y="2974975"/>
          <p14:tracePt t="107581" x="6983413" y="2974975"/>
          <p14:tracePt t="107588" x="6992938" y="2974975"/>
          <p14:tracePt t="107595" x="7000875" y="2974975"/>
          <p14:tracePt t="107603" x="7008813" y="2965450"/>
          <p14:tracePt t="107610" x="7018338" y="2965450"/>
          <p14:tracePt t="107617" x="7026275" y="2965450"/>
          <p14:tracePt t="107624" x="7034213" y="2957513"/>
          <p14:tracePt t="107633" x="7043738" y="2957513"/>
          <p14:tracePt t="107639" x="7051675" y="2949575"/>
          <p14:tracePt t="107653" x="7069138" y="2949575"/>
          <p14:tracePt t="107661" x="7077075" y="2949575"/>
          <p14:tracePt t="107668" x="7085013" y="2949575"/>
          <p14:tracePt t="107675" x="7094538" y="2940050"/>
          <p14:tracePt t="107689" x="7102475" y="2932113"/>
          <p14:tracePt t="107697" x="7119938" y="2932113"/>
          <p14:tracePt t="107711" x="7127875" y="2932113"/>
          <p14:tracePt t="107719" x="7137400" y="2932113"/>
          <p14:tracePt t="107726" x="7145338" y="2932113"/>
          <p14:tracePt t="107734" x="7153275" y="2932113"/>
          <p14:tracePt t="107740" x="7162800" y="2932113"/>
          <p14:tracePt t="107748" x="7170738" y="2932113"/>
          <p14:tracePt t="107755" x="7178675" y="2932113"/>
          <p14:tracePt t="107762" x="7188200" y="2932113"/>
          <p14:tracePt t="107777" x="7204075" y="2932113"/>
          <p14:tracePt t="107784" x="7213600" y="2932113"/>
          <p14:tracePt t="107800" x="7221538" y="2932113"/>
          <p14:tracePt t="107805" x="7239000" y="2932113"/>
          <p14:tracePt t="107820" x="7256463" y="2932113"/>
          <p14:tracePt t="107827" x="7256463" y="2922588"/>
          <p14:tracePt t="107834" x="7272338" y="2922588"/>
          <p14:tracePt t="107841" x="7289800" y="2922588"/>
          <p14:tracePt t="107856" x="7297738" y="2922588"/>
          <p14:tracePt t="107863" x="7315200" y="2922588"/>
          <p14:tracePt t="107877" x="7323138" y="2922588"/>
          <p14:tracePt t="107884" x="7332663" y="2922588"/>
          <p14:tracePt t="107891" x="7340600" y="2922588"/>
          <p14:tracePt t="107899" x="7348538" y="2922588"/>
          <p14:tracePt t="107905" x="7358063" y="2922588"/>
          <p14:tracePt t="107920" x="7373938" y="2922588"/>
          <p14:tracePt t="107928" x="7383463" y="2922588"/>
          <p14:tracePt t="107935" x="7391400" y="2922588"/>
          <p14:tracePt t="107942" x="7400925" y="2922588"/>
          <p14:tracePt t="107950" x="7408863" y="2914650"/>
          <p14:tracePt t="107967" x="7434263" y="2914650"/>
          <p14:tracePt t="107971" x="7442200" y="2914650"/>
          <p14:tracePt t="107978" x="7459663" y="2914650"/>
          <p14:tracePt t="107993" x="7477125" y="2914650"/>
          <p14:tracePt t="108000" x="7493000" y="2914650"/>
          <p14:tracePt t="108007" x="7502525" y="2914650"/>
          <p14:tracePt t="108015" x="7518400" y="2914650"/>
          <p14:tracePt t="108022" x="7535863" y="2914650"/>
          <p14:tracePt t="108030" x="7561263" y="2914650"/>
          <p14:tracePt t="108037" x="7578725" y="2906713"/>
          <p14:tracePt t="108044" x="7586663" y="2906713"/>
          <p14:tracePt t="108051" x="7604125" y="2906713"/>
          <p14:tracePt t="108058" x="7621588" y="2906713"/>
          <p14:tracePt t="108066" x="7629525" y="2906713"/>
          <p14:tracePt t="108073" x="7646988" y="2906713"/>
          <p14:tracePt t="108080" x="7654925" y="2906713"/>
          <p14:tracePt t="108094" x="7672388" y="2906713"/>
          <p14:tracePt t="108109" x="7688263" y="2906713"/>
          <p14:tracePt t="108117" x="7697788" y="2906713"/>
          <p14:tracePt t="108133" x="7705725" y="2906713"/>
          <p14:tracePt t="108138" x="7723188" y="2906713"/>
          <p14:tracePt t="108153" x="7740650" y="2906713"/>
          <p14:tracePt t="108160" x="7748588" y="2906713"/>
          <p14:tracePt t="108174" x="7756525" y="2906713"/>
          <p14:tracePt t="108183" x="7766050" y="2906713"/>
          <p14:tracePt t="108188" x="7773988" y="2906713"/>
          <p14:tracePt t="108196" x="7781925" y="2906713"/>
          <p14:tracePt t="108204" x="7791450" y="2906713"/>
          <p14:tracePt t="108211" x="7799388" y="2906713"/>
          <p14:tracePt t="108218" x="7807325" y="2906713"/>
          <p14:tracePt t="108225" x="7816850" y="2906713"/>
          <p14:tracePt t="108233" x="7824788" y="2906713"/>
          <p14:tracePt t="108240" x="7832725" y="2906713"/>
          <p14:tracePt t="108254" x="7850188" y="2906713"/>
          <p14:tracePt t="108261" x="7859713" y="2906713"/>
          <p14:tracePt t="108276" x="7875588" y="2906713"/>
          <p14:tracePt t="108283" x="7885113" y="2906713"/>
          <p14:tracePt t="108290" x="7893050" y="2906713"/>
          <p14:tracePt t="108297" x="7900988" y="2906713"/>
          <p14:tracePt t="108305" x="7910513" y="2906713"/>
          <p14:tracePt t="108312" x="7910513" y="2914650"/>
          <p14:tracePt t="108320" x="7926388" y="2914650"/>
          <p14:tracePt t="108334" x="7935913" y="2914650"/>
          <p14:tracePt t="108341" x="7943850" y="2914650"/>
          <p14:tracePt t="108349" x="7951788" y="2914650"/>
          <p14:tracePt t="108355" x="7961313" y="2914650"/>
          <p14:tracePt t="108363" x="7969250" y="2914650"/>
          <p14:tracePt t="108370" x="7977188" y="2914650"/>
          <p14:tracePt t="108391" x="7986713" y="2914650"/>
          <p14:tracePt t="108400" x="7994650" y="2914650"/>
          <p14:tracePt t="108413" x="8004175" y="2922588"/>
          <p14:tracePt t="108420" x="8012113" y="2922588"/>
          <p14:tracePt t="108427" x="8020050" y="2922588"/>
          <p14:tracePt t="108441" x="8020050" y="2932113"/>
          <p14:tracePt t="108449" x="8029575" y="2932113"/>
          <p14:tracePt t="108456" x="8037513" y="2932113"/>
          <p14:tracePt t="108470" x="8045450" y="2932113"/>
          <p14:tracePt t="108484" x="8054975" y="2940050"/>
          <p14:tracePt t="108491" x="8062913" y="2940050"/>
          <p14:tracePt t="108514" x="8070850" y="2940050"/>
          <p14:tracePt t="108528" x="8080375" y="2940050"/>
          <p14:tracePt t="108556" x="8080375" y="2949575"/>
          <p14:tracePt t="108563" x="8088313" y="2949575"/>
          <p14:tracePt t="108570" x="8088313" y="2957513"/>
          <p14:tracePt t="108578" x="8096250" y="2957513"/>
          <p14:tracePt t="108614" x="8105775" y="2957513"/>
          <p14:tracePt t="108628" x="8113713" y="2957513"/>
          <p14:tracePt t="108635" x="8113713" y="2965450"/>
          <p14:tracePt t="108650" x="8121650" y="2965450"/>
          <p14:tracePt t="108664" x="8121650" y="2974975"/>
          <p14:tracePt t="108678" x="8131175" y="2974975"/>
          <p14:tracePt t="108700" x="8139113" y="2974975"/>
          <p14:tracePt t="108707" x="8139113" y="2982913"/>
          <p14:tracePt t="108721" x="8139113" y="2990850"/>
          <p14:tracePt t="108728" x="8147050" y="2990850"/>
          <p14:tracePt t="108742" x="8147050" y="3000375"/>
          <p14:tracePt t="108785" x="8156575" y="3000375"/>
          <p14:tracePt t="108821" x="8156575" y="3008313"/>
          <p14:tracePt t="108842" x="8156575" y="3016250"/>
          <p14:tracePt t="108849" x="8164513" y="3016250"/>
          <p14:tracePt t="108893" x="8164513" y="3025775"/>
          <p14:tracePt t="108950" x="8164513" y="3033713"/>
          <p14:tracePt t="108971" x="8164513" y="3041650"/>
          <p14:tracePt t="109015" x="8164513" y="3051175"/>
          <p14:tracePt t="109051" x="8164513" y="3059113"/>
          <p14:tracePt t="109079" x="8164513" y="3067050"/>
          <p14:tracePt t="109101" x="8164513" y="3076575"/>
          <p14:tracePt t="109151" x="8164513" y="3084513"/>
          <p14:tracePt t="109173" x="8164513" y="3094038"/>
          <p14:tracePt t="109188" x="8164513" y="3101975"/>
          <p14:tracePt t="109531" x="8164513" y="3094038"/>
          <p14:tracePt t="109544" x="8164513" y="3084513"/>
          <p14:tracePt t="117303" x="8174038" y="3076575"/>
          <p14:tracePt t="117318" x="8181975" y="3067050"/>
          <p14:tracePt t="117354" x="8189913" y="3059113"/>
          <p14:tracePt t="117368" x="8199438" y="3051175"/>
          <p14:tracePt t="117390" x="8207375" y="3051175"/>
          <p14:tracePt t="117419" x="8215313" y="3051175"/>
          <p14:tracePt t="117441" x="8224838" y="3051175"/>
          <p14:tracePt t="117462" x="8224838" y="3041650"/>
          <p14:tracePt t="117477" x="8232775" y="3041650"/>
          <p14:tracePt t="117492" x="8240713" y="3041650"/>
          <p14:tracePt t="117499" x="8250238" y="3041650"/>
          <p14:tracePt t="117528" x="8258175" y="3041650"/>
          <p14:tracePt t="117542" x="8266113" y="3041650"/>
          <p14:tracePt t="117571" x="8275638" y="3041650"/>
          <p14:tracePt t="117578" x="8283575" y="3041650"/>
          <p14:tracePt t="117593" x="8291513" y="3041650"/>
          <p14:tracePt t="117608" x="8301038" y="3041650"/>
          <p14:tracePt t="117622" x="8308975" y="3041650"/>
          <p14:tracePt t="117636" x="8318500" y="3041650"/>
          <p14:tracePt t="117643" x="8326438" y="3041650"/>
          <p14:tracePt t="117651" x="8334375" y="3041650"/>
          <p14:tracePt t="117673" x="8343900" y="3041650"/>
          <p14:tracePt t="117680" x="8351838" y="3041650"/>
          <p14:tracePt t="117695" x="8359775" y="3041650"/>
          <p14:tracePt t="117702" x="8369300" y="3041650"/>
          <p14:tracePt t="117717" x="8385175" y="3041650"/>
          <p14:tracePt t="117731" x="8402638" y="3041650"/>
          <p14:tracePt t="117753" x="8420100" y="3041650"/>
          <p14:tracePt t="117768" x="8428038" y="3041650"/>
          <p14:tracePt t="117775" x="8435975" y="3041650"/>
          <p14:tracePt t="117791" x="8453438" y="3041650"/>
          <p14:tracePt t="117805" x="8462963" y="3041650"/>
          <p14:tracePt t="117812" x="8470900" y="3041650"/>
          <p14:tracePt t="117819" x="8478838" y="3041650"/>
          <p14:tracePt t="117827" x="8488363" y="3041650"/>
          <p14:tracePt t="117841" x="8496300" y="3041650"/>
          <p14:tracePt t="117857" x="8504238" y="3041650"/>
          <p14:tracePt t="117863" x="8513763" y="3041650"/>
          <p14:tracePt t="117871" x="8521700" y="3041650"/>
          <p14:tracePt t="117893" x="8529638" y="3041650"/>
          <p14:tracePt t="117900" x="8539163" y="3041650"/>
          <p14:tracePt t="117915" x="8547100" y="3041650"/>
          <p14:tracePt t="117930" x="8555038" y="3041650"/>
          <p14:tracePt t="117956" x="8564563" y="3041650"/>
          <p14:tracePt t="117974" x="8572500" y="3041650"/>
          <p14:tracePt t="117989" x="8580438" y="3041650"/>
          <p14:tracePt t="118018" x="8589963" y="3051175"/>
          <p14:tracePt t="118033" x="8597900" y="3051175"/>
          <p14:tracePt t="118047" x="8605838" y="3051175"/>
          <p14:tracePt t="118084" x="8615363" y="3051175"/>
          <p14:tracePt t="118099" x="8623300" y="3051175"/>
          <p14:tracePt t="118444" x="8632825" y="3041650"/>
          <p14:tracePt t="118466" x="8632825" y="3033713"/>
          <p14:tracePt t="118480" x="8632825" y="3025775"/>
          <p14:tracePt t="118554" x="8632825" y="3016250"/>
          <p14:tracePt t="118569" x="8632825" y="3008313"/>
          <p14:tracePt t="118605" x="8632825" y="3000375"/>
          <p14:tracePt t="118627" x="8632825" y="2990850"/>
          <p14:tracePt t="118642" x="8632825" y="2982913"/>
          <p14:tracePt t="118672" x="8632825" y="2974975"/>
          <p14:tracePt t="118701" x="8632825" y="2965450"/>
          <p14:tracePt t="118715" x="8640763" y="2965450"/>
          <p14:tracePt t="118737" x="8640763" y="2957513"/>
          <p14:tracePt t="118752" x="8640763" y="2949575"/>
          <p14:tracePt t="118767" x="8640763" y="2940050"/>
          <p14:tracePt t="118789" x="8640763" y="2932113"/>
          <p14:tracePt t="118795" x="8640763" y="2922588"/>
          <p14:tracePt t="118810" x="8648700" y="2914650"/>
          <p14:tracePt t="118824" x="8648700" y="2906713"/>
          <p14:tracePt t="118831" x="8648700" y="2897188"/>
          <p14:tracePt t="118846" x="8648700" y="2889250"/>
          <p14:tracePt t="118855" x="8648700" y="2881313"/>
          <p14:tracePt t="118876" x="8658225" y="2871788"/>
          <p14:tracePt t="118883" x="8658225" y="2863850"/>
          <p14:tracePt t="118891" x="8666163" y="2855913"/>
          <p14:tracePt t="118898" x="8666163" y="2846388"/>
          <p14:tracePt t="118905" x="8666163" y="2838450"/>
          <p14:tracePt t="118920" x="8666163" y="2830513"/>
          <p14:tracePt t="118927" x="8666163" y="2813050"/>
          <p14:tracePt t="118941" x="8666163" y="2795588"/>
          <p14:tracePt t="118956" x="8666163" y="2778125"/>
          <p14:tracePt t="118957" x="8666163" y="2770188"/>
          <p14:tracePt t="118963" x="8674100" y="2752725"/>
          <p14:tracePt t="118972" x="8674100" y="2736850"/>
          <p14:tracePt t="118978" x="8683625" y="2711450"/>
          <p14:tracePt t="118985" x="8691563" y="2676525"/>
          <p14:tracePt t="118992" x="8699500" y="2633663"/>
          <p14:tracePt t="119000" x="8724900" y="2566988"/>
          <p14:tracePt t="119007" x="8742363" y="2506663"/>
          <p14:tracePt t="119014" x="8750300" y="2438400"/>
          <p14:tracePt t="119022" x="8777288" y="2362200"/>
          <p14:tracePt t="119029" x="8785225" y="2303463"/>
          <p14:tracePt t="119036" x="8793163" y="2268538"/>
          <p14:tracePt t="119043" x="8802688" y="2252663"/>
          <p14:tracePt t="119051" x="8802688" y="2243138"/>
          <p14:tracePt t="119065" x="8802688" y="2235200"/>
          <p14:tracePt t="119073" x="8802688" y="2227263"/>
          <p14:tracePt t="119087" x="8802688" y="2217738"/>
          <p14:tracePt t="119123" x="8802688" y="2209800"/>
          <p14:tracePt t="119138" x="8793163" y="2200275"/>
          <p14:tracePt t="119174" x="8785225" y="2192338"/>
          <p14:tracePt t="119189" x="8777288" y="2192338"/>
          <p14:tracePt t="119196" x="8777288" y="2184400"/>
          <p14:tracePt t="119203" x="8767763" y="2184400"/>
          <p14:tracePt t="119211" x="8767763" y="2174875"/>
          <p14:tracePt t="119240" x="8759825" y="2166938"/>
          <p14:tracePt t="119262" x="8750300" y="2159000"/>
          <p14:tracePt t="119291" x="8742363" y="2159000"/>
          <p14:tracePt t="119313" x="8734425" y="2159000"/>
          <p14:tracePt t="119328" x="8724900" y="2159000"/>
          <p14:tracePt t="119343" x="8716963" y="2159000"/>
          <p14:tracePt t="119350" x="8709025" y="2159000"/>
          <p14:tracePt t="119373" x="8699500" y="2159000"/>
          <p14:tracePt t="119380" x="8691563" y="2159000"/>
          <p14:tracePt t="119387" x="8683625" y="2159000"/>
          <p14:tracePt t="119401" x="8674100" y="2159000"/>
          <p14:tracePt t="119416" x="8666163" y="2159000"/>
          <p14:tracePt t="119438" x="8658225" y="2159000"/>
          <p14:tracePt t="119460" x="8648700" y="2159000"/>
          <p14:tracePt t="119474" x="8640763" y="2159000"/>
          <p14:tracePt t="119510" x="8632825" y="2159000"/>
          <p14:tracePt t="119664" x="8640763" y="2159000"/>
          <p14:tracePt t="119679" x="8648700" y="2166938"/>
          <p14:tracePt t="119701" x="8658225" y="2166938"/>
          <p14:tracePt t="119708" x="8658225" y="2174875"/>
          <p14:tracePt t="119723" x="8658225" y="2184400"/>
          <p14:tracePt t="119730" x="8666163" y="2184400"/>
          <p14:tracePt t="119738" x="8674100" y="2184400"/>
          <p14:tracePt t="119745" x="8674100" y="2192338"/>
          <p14:tracePt t="119759" x="8683625" y="2192338"/>
          <p14:tracePt t="119767" x="8691563" y="2200275"/>
          <p14:tracePt t="119774" x="8699500" y="2209800"/>
          <p14:tracePt t="119789" x="8709025" y="2217738"/>
          <p14:tracePt t="119796" x="8716963" y="2227263"/>
          <p14:tracePt t="119805" x="8716963" y="2235200"/>
          <p14:tracePt t="119826" x="8724900" y="2243138"/>
          <p14:tracePt t="119833" x="8724900" y="2252663"/>
          <p14:tracePt t="119841" x="8734425" y="2252663"/>
          <p14:tracePt t="119848" x="8734425" y="2260600"/>
          <p14:tracePt t="119856" x="8734425" y="2278063"/>
          <p14:tracePt t="119863" x="8742363" y="2278063"/>
          <p14:tracePt t="119871" x="8742363" y="2286000"/>
          <p14:tracePt t="119878" x="8742363" y="2303463"/>
          <p14:tracePt t="119885" x="8750300" y="2303463"/>
          <p14:tracePt t="119893" x="8759825" y="2319338"/>
          <p14:tracePt t="119900" x="8759825" y="2328863"/>
          <p14:tracePt t="119907" x="8767763" y="2336800"/>
          <p14:tracePt t="119914" x="8777288" y="2354263"/>
          <p14:tracePt t="119922" x="8785225" y="2362200"/>
          <p14:tracePt t="119930" x="8793163" y="2371725"/>
          <p14:tracePt t="119938" x="8793163" y="2387600"/>
          <p14:tracePt t="119945" x="8802688" y="2397125"/>
          <p14:tracePt t="119952" x="8810625" y="2405063"/>
          <p14:tracePt t="119959" x="8818563" y="2422525"/>
          <p14:tracePt t="119967" x="8836025" y="2430463"/>
          <p14:tracePt t="119974" x="8836025" y="2438400"/>
          <p14:tracePt t="119981" x="8843963" y="2455863"/>
          <p14:tracePt t="119989" x="8853488" y="2473325"/>
          <p14:tracePt t="119996" x="8861425" y="2473325"/>
          <p14:tracePt t="120005" x="8869363" y="2489200"/>
          <p14:tracePt t="120010" x="8869363" y="2506663"/>
          <p14:tracePt t="120018" x="8878888" y="2506663"/>
          <p14:tracePt t="120026" x="8878888" y="2524125"/>
          <p14:tracePt t="120033" x="8886825" y="2541588"/>
          <p14:tracePt t="120040" x="8894763" y="2541588"/>
          <p14:tracePt t="120047" x="8894763" y="2557463"/>
          <p14:tracePt t="120055" x="8904288" y="2574925"/>
          <p14:tracePt t="120062" x="8912225" y="2574925"/>
          <p14:tracePt t="120069" x="8912225" y="2592388"/>
          <p14:tracePt t="120076" x="8921750" y="2608263"/>
          <p14:tracePt t="120083" x="8921750" y="2617788"/>
          <p14:tracePt t="120091" x="8929688" y="2625725"/>
          <p14:tracePt t="120098" x="8929688" y="2633663"/>
          <p14:tracePt t="120106" x="8929688" y="2651125"/>
          <p14:tracePt t="120112" x="8929688" y="2668588"/>
          <p14:tracePt t="120128" x="8929688" y="2686050"/>
          <p14:tracePt t="120135" x="8929688" y="2711450"/>
          <p14:tracePt t="120142" x="8929688" y="2719388"/>
          <p14:tracePt t="120150" x="8929688" y="2727325"/>
          <p14:tracePt t="120157" x="8929688" y="2744788"/>
          <p14:tracePt t="120164" x="8929688" y="2762250"/>
          <p14:tracePt t="120171" x="8929688" y="2770188"/>
          <p14:tracePt t="120178" x="8929688" y="2778125"/>
          <p14:tracePt t="120186" x="8929688" y="2795588"/>
          <p14:tracePt t="120193" x="8929688" y="2805113"/>
          <p14:tracePt t="120200" x="8929688" y="2820988"/>
          <p14:tracePt t="120221" x="8921750" y="2838450"/>
          <p14:tracePt t="120223" x="8921750" y="2855913"/>
          <p14:tracePt t="120230" x="8921750" y="2863850"/>
          <p14:tracePt t="120238" x="8912225" y="2863850"/>
          <p14:tracePt t="120244" x="8912225" y="2871788"/>
          <p14:tracePt t="120252" x="8904288" y="2889250"/>
          <p14:tracePt t="120266" x="8904288" y="2897188"/>
          <p14:tracePt t="120273" x="8904288" y="2906713"/>
          <p14:tracePt t="120281" x="8904288" y="2914650"/>
          <p14:tracePt t="120288" x="8894763" y="2914650"/>
          <p14:tracePt t="120295" x="8894763" y="2922588"/>
          <p14:tracePt t="120302" x="8886825" y="2922588"/>
          <p14:tracePt t="120310" x="8886825" y="2940050"/>
          <p14:tracePt t="120325" x="8886825" y="2949575"/>
          <p14:tracePt t="120332" x="8886825" y="2957513"/>
          <p14:tracePt t="120339" x="8878888" y="2957513"/>
          <p14:tracePt t="120347" x="8869363" y="2965450"/>
          <p14:tracePt t="120355" x="8869363" y="2974975"/>
          <p14:tracePt t="120369" x="8861425" y="2990850"/>
          <p14:tracePt t="120377" x="8853488" y="3000375"/>
          <p14:tracePt t="120384" x="8843963" y="3000375"/>
          <p14:tracePt t="120392" x="8843963" y="3008313"/>
          <p14:tracePt t="120399" x="8843963" y="3025775"/>
          <p14:tracePt t="120414" x="8836025" y="3033713"/>
          <p14:tracePt t="120422" x="8836025" y="3041650"/>
          <p14:tracePt t="120437" x="8828088" y="3051175"/>
          <p14:tracePt t="120452" x="8818563" y="3059113"/>
          <p14:tracePt t="120459" x="8818563" y="3067050"/>
          <p14:tracePt t="120482" x="8818563" y="3076575"/>
          <p14:tracePt t="120489" x="8810625" y="3084513"/>
          <p14:tracePt t="120505" x="8802688" y="3094038"/>
          <p14:tracePt t="120542" x="8793163" y="3101975"/>
          <p14:tracePt t="120640" x="8793163" y="3094038"/>
          <p14:tracePt t="120647" x="8793163" y="3076575"/>
          <p14:tracePt t="120655" x="8793163" y="3067050"/>
          <p14:tracePt t="120662" x="8793163" y="3041650"/>
          <p14:tracePt t="120670" x="8785225" y="3008313"/>
          <p14:tracePt t="120677" x="8785225" y="2982913"/>
          <p14:tracePt t="120684" x="8785225" y="2957513"/>
          <p14:tracePt t="120691" x="8785225" y="2922588"/>
          <p14:tracePt t="120698" x="8785225" y="2889250"/>
          <p14:tracePt t="120706" x="8785225" y="2871788"/>
          <p14:tracePt t="120713" x="8785225" y="2846388"/>
          <p14:tracePt t="120721" x="8785225" y="2820988"/>
          <p14:tracePt t="120728" x="8785225" y="2813050"/>
          <p14:tracePt t="120735" x="8785225" y="2787650"/>
          <p14:tracePt t="120742" x="8785225" y="2778125"/>
          <p14:tracePt t="120750" x="8785225" y="2770188"/>
          <p14:tracePt t="120757" x="8785225" y="2752725"/>
          <p14:tracePt t="120764" x="8785225" y="2744788"/>
          <p14:tracePt t="120778" x="8785225" y="2736850"/>
          <p14:tracePt t="120786" x="8785225" y="2727325"/>
          <p14:tracePt t="120793" x="8785225" y="2719388"/>
          <p14:tracePt t="120800" x="8785225" y="2711450"/>
          <p14:tracePt t="120808" x="8785225" y="2701925"/>
          <p14:tracePt t="120815" x="8785225" y="2693988"/>
          <p14:tracePt t="120823" x="8785225" y="2686050"/>
          <p14:tracePt t="120830" x="8785225" y="2676525"/>
          <p14:tracePt t="120844" x="8785225" y="2660650"/>
          <p14:tracePt t="120852" x="8777288" y="2660650"/>
          <p14:tracePt t="120859" x="8777288" y="2651125"/>
          <p14:tracePt t="120866" x="8777288" y="2633663"/>
          <p14:tracePt t="120880" x="8777288" y="2625725"/>
          <p14:tracePt t="120888" x="8767763" y="2617788"/>
          <p14:tracePt t="120895" x="8767763" y="2608263"/>
          <p14:tracePt t="120904" x="8759825" y="2600325"/>
          <p14:tracePt t="120910" x="8750300" y="2592388"/>
          <p14:tracePt t="120917" x="8750300" y="2582863"/>
          <p14:tracePt t="120924" x="8750300" y="2574925"/>
          <p14:tracePt t="120931" x="8750300" y="2566988"/>
          <p14:tracePt t="120939" x="8742363" y="2557463"/>
          <p14:tracePt t="120954" x="8734425" y="2532063"/>
          <p14:tracePt t="120960" x="8734425" y="2524125"/>
          <p14:tracePt t="120967" x="8734425" y="2506663"/>
          <p14:tracePt t="120975" x="8724900" y="2498725"/>
          <p14:tracePt t="120982" x="8724900" y="2489200"/>
          <p14:tracePt t="120989" x="8724900" y="2473325"/>
          <p14:tracePt t="120996" x="8716963" y="2473325"/>
          <p14:tracePt t="121005" x="8709025" y="2455863"/>
          <p14:tracePt t="121011" x="8699500" y="2438400"/>
          <p14:tracePt t="121018" x="8691563" y="2422525"/>
          <p14:tracePt t="121025" x="8691563" y="2405063"/>
          <p14:tracePt t="121033" x="8691563" y="2387600"/>
          <p14:tracePt t="121040" x="8683625" y="2379663"/>
          <p14:tracePt t="121047" x="8674100" y="2354263"/>
          <p14:tracePt t="121055" x="8666163" y="2336800"/>
          <p14:tracePt t="121061" x="8658225" y="2319338"/>
          <p14:tracePt t="121076" x="8658225" y="2311400"/>
          <p14:tracePt t="121083" x="8648700" y="2293938"/>
          <p14:tracePt t="121098" x="8648700" y="2286000"/>
          <p14:tracePt t="121105" x="8648700" y="2278063"/>
          <p14:tracePt t="121112" x="8640763" y="2268538"/>
          <p14:tracePt t="121120" x="8640763" y="2260600"/>
          <p14:tracePt t="121126" x="8640763" y="2252663"/>
          <p14:tracePt t="121133" x="8632825" y="2252663"/>
          <p14:tracePt t="121141" x="8632825" y="2235200"/>
          <p14:tracePt t="121148" x="8623300" y="2227263"/>
          <p14:tracePt t="121162" x="8623300" y="2209800"/>
          <p14:tracePt t="121170" x="8623300" y="2200275"/>
          <p14:tracePt t="121184" x="8615363" y="2192338"/>
          <p14:tracePt t="121191" x="8615363" y="2184400"/>
          <p14:tracePt t="121199" x="8605838" y="2184400"/>
          <p14:tracePt t="121213" x="8605838" y="2174875"/>
          <p14:tracePt t="121221" x="8597900" y="2166938"/>
          <p14:tracePt t="121228" x="8597900" y="2159000"/>
          <p14:tracePt t="121250" x="8589963" y="2159000"/>
          <p14:tracePt t="121264" x="8589963" y="2149475"/>
          <p14:tracePt t="121287" x="8589963" y="2141538"/>
          <p14:tracePt t="121381" x="8589963" y="2149475"/>
          <p14:tracePt t="121388" x="8597900" y="2149475"/>
          <p14:tracePt t="121410" x="8605838" y="2159000"/>
          <p14:tracePt t="121417" x="8605838" y="2166938"/>
          <p14:tracePt t="121425" x="8615363" y="2174875"/>
          <p14:tracePt t="121446" x="8615363" y="2184400"/>
          <p14:tracePt t="121454" x="8623300" y="2192338"/>
          <p14:tracePt t="121461" x="8632825" y="2192338"/>
          <p14:tracePt t="121469" x="8632825" y="2200275"/>
          <p14:tracePt t="121483" x="8632825" y="2209800"/>
          <p14:tracePt t="121491" x="8632825" y="2217738"/>
          <p14:tracePt t="121498" x="8640763" y="2217738"/>
          <p14:tracePt t="121506" x="8640763" y="2227263"/>
          <p14:tracePt t="121513" x="8648700" y="2243138"/>
          <p14:tracePt t="121527" x="8648700" y="2252663"/>
          <p14:tracePt t="121535" x="8658225" y="2260600"/>
          <p14:tracePt t="121542" x="8658225" y="2268538"/>
          <p14:tracePt t="121549" x="8658225" y="2278063"/>
          <p14:tracePt t="121557" x="8658225" y="2286000"/>
          <p14:tracePt t="121564" x="8666163" y="2286000"/>
          <p14:tracePt t="121571" x="8666163" y="2303463"/>
          <p14:tracePt t="121579" x="8666163" y="2311400"/>
          <p14:tracePt t="121587" x="8674100" y="2319338"/>
          <p14:tracePt t="121593" x="8683625" y="2344738"/>
          <p14:tracePt t="121601" x="8699500" y="2362200"/>
          <p14:tracePt t="121608" x="8699500" y="2371725"/>
          <p14:tracePt t="121615" x="8709025" y="2387600"/>
          <p14:tracePt t="121623" x="8716963" y="2405063"/>
          <p14:tracePt t="121630" x="8724900" y="2413000"/>
          <p14:tracePt t="121638" x="8724900" y="2430463"/>
          <p14:tracePt t="121645" x="8734425" y="2447925"/>
          <p14:tracePt t="121653" x="8742363" y="2455863"/>
          <p14:tracePt t="121660" x="8742363" y="2463800"/>
          <p14:tracePt t="121667" x="8742363" y="2481263"/>
          <p14:tracePt t="121682" x="8742363" y="2489200"/>
          <p14:tracePt t="121690" x="8750300" y="2498725"/>
          <p14:tracePt t="121697" x="8750300" y="2506663"/>
          <p14:tracePt t="121704" x="8759825" y="2516188"/>
          <p14:tracePt t="121711" x="8759825" y="2524125"/>
          <p14:tracePt t="121719" x="8767763" y="2532063"/>
          <p14:tracePt t="121726" x="8767763" y="2549525"/>
          <p14:tracePt t="121734" x="8767763" y="2566988"/>
          <p14:tracePt t="121741" x="8777288" y="2574925"/>
          <p14:tracePt t="121748" x="8777288" y="2592388"/>
          <p14:tracePt t="121756" x="8777288" y="2608263"/>
          <p14:tracePt t="121763" x="8777288" y="2617788"/>
          <p14:tracePt t="121771" x="8777288" y="2633663"/>
          <p14:tracePt t="121778" x="8777288" y="2643188"/>
          <p14:tracePt t="121787" x="8777288" y="2651125"/>
          <p14:tracePt t="121793" x="8777288" y="2668588"/>
          <p14:tracePt t="121800" x="8777288" y="2686050"/>
          <p14:tracePt t="121808" x="8777288" y="2701925"/>
          <p14:tracePt t="121815" x="8777288" y="2711450"/>
          <p14:tracePt t="121822" x="8777288" y="2727325"/>
          <p14:tracePt t="121830" x="8777288" y="2736850"/>
          <p14:tracePt t="121837" x="8777288" y="2744788"/>
          <p14:tracePt t="121844" x="8777288" y="2762250"/>
          <p14:tracePt t="121853" x="8777288" y="2770188"/>
          <p14:tracePt t="121859" x="8777288" y="2778125"/>
          <p14:tracePt t="121866" x="8777288" y="2795588"/>
          <p14:tracePt t="121873" x="8777288" y="2805113"/>
          <p14:tracePt t="121881" x="8777288" y="2820988"/>
          <p14:tracePt t="121888" x="8777288" y="2830513"/>
          <p14:tracePt t="121896" x="8777288" y="2855913"/>
          <p14:tracePt t="121903" x="8777288" y="2863850"/>
          <p14:tracePt t="121910" x="8777288" y="2871788"/>
          <p14:tracePt t="121917" x="8777288" y="2889250"/>
          <p14:tracePt t="121925" x="8777288" y="2914650"/>
          <p14:tracePt t="121933" x="8777288" y="2922588"/>
          <p14:tracePt t="121940" x="8777288" y="2932113"/>
          <p14:tracePt t="121953" x="8777288" y="2940050"/>
          <p14:tracePt t="121955" x="8777288" y="2949575"/>
          <p14:tracePt t="121962" x="8777288" y="2965450"/>
          <p14:tracePt t="121978" x="8777288" y="2982913"/>
          <p14:tracePt t="121986" x="8777288" y="2990850"/>
          <p14:tracePt t="122000" x="8777288" y="3000375"/>
          <p14:tracePt t="122007" x="8777288" y="3008313"/>
          <p14:tracePt t="122022" x="8777288" y="3016250"/>
          <p14:tracePt t="122030" x="8767763" y="3025775"/>
          <p14:tracePt t="122037" x="8767763" y="3033713"/>
          <p14:tracePt t="122053" x="8767763" y="3041650"/>
          <p14:tracePt t="122067" x="8759825" y="3051175"/>
          <p14:tracePt t="122082" x="8759825" y="3059113"/>
          <p14:tracePt t="122090" x="8759825" y="3067050"/>
          <p14:tracePt t="122105" x="8759825" y="3076575"/>
          <p14:tracePt t="122142" x="8759825" y="3084513"/>
          <p14:tracePt t="122157" x="8759825" y="3094038"/>
          <p14:tracePt t="122736" x="8759825" y="3101975"/>
          <p14:tracePt t="122759" x="8759825" y="3109913"/>
          <p14:tracePt t="122774" x="8759825" y="3119438"/>
          <p14:tracePt t="122781" x="8750300" y="3119438"/>
          <p14:tracePt t="122810" x="8742363" y="3127375"/>
          <p14:tracePt t="122825" x="8742363" y="3135313"/>
          <p14:tracePt t="122863" x="8742363" y="3144838"/>
          <p14:tracePt t="122877" x="8742363" y="3152775"/>
          <p14:tracePt t="122915" x="8742363" y="3160713"/>
          <p14:tracePt t="122960" x="8734425" y="3170238"/>
          <p14:tracePt t="122974" x="8734425" y="3178175"/>
          <p14:tracePt t="123026" x="8724900" y="3178175"/>
          <p14:tracePt t="123048" x="8724900" y="3186113"/>
          <p14:tracePt t="123182" x="8734425" y="3178175"/>
          <p14:tracePt t="125157" x="8734425" y="3170238"/>
          <p14:tracePt t="125164" x="8734425" y="3160713"/>
          <p14:tracePt t="125171" x="8742363" y="3144838"/>
          <p14:tracePt t="125178" x="8750300" y="3127375"/>
          <p14:tracePt t="125185" x="8759825" y="3127375"/>
          <p14:tracePt t="125193" x="8767763" y="3109913"/>
          <p14:tracePt t="125200" x="8767763" y="3094038"/>
          <p14:tracePt t="125207" x="8767763" y="3084513"/>
          <p14:tracePt t="125214" x="8777288" y="3067050"/>
          <p14:tracePt t="125221" x="8785225" y="3041650"/>
          <p14:tracePt t="125228" x="8802688" y="3016250"/>
          <p14:tracePt t="125235" x="8810625" y="3008313"/>
          <p14:tracePt t="125242" x="8818563" y="2982913"/>
          <p14:tracePt t="125251" x="8836025" y="2949575"/>
          <p14:tracePt t="125257" x="8853488" y="2922588"/>
          <p14:tracePt t="125264" x="8869363" y="2889250"/>
          <p14:tracePt t="125271" x="8886825" y="2855913"/>
          <p14:tracePt t="125278" x="8904288" y="2820988"/>
          <p14:tracePt t="125285" x="8912225" y="2795588"/>
          <p14:tracePt t="125292" x="8921750" y="2770188"/>
          <p14:tracePt t="125301" x="8929688" y="2752725"/>
          <p14:tracePt t="125307" x="8929688" y="2736850"/>
          <p14:tracePt t="125314" x="8937625" y="2727325"/>
          <p14:tracePt t="125321" x="8937625" y="2719388"/>
          <p14:tracePt t="125336" x="8937625" y="2701925"/>
          <p14:tracePt t="125342" x="8937625" y="2693988"/>
          <p14:tracePt t="125357" x="8937625" y="2676525"/>
          <p14:tracePt t="125371" x="8937625" y="2668588"/>
          <p14:tracePt t="125378" x="8937625" y="2660650"/>
          <p14:tracePt t="125385" x="8937625" y="2651125"/>
          <p14:tracePt t="125392" x="8937625" y="2633663"/>
          <p14:tracePt t="125400" x="8937625" y="2625725"/>
          <p14:tracePt t="125406" x="8929688" y="2608263"/>
          <p14:tracePt t="125413" x="8929688" y="2592388"/>
          <p14:tracePt t="125421" x="8921750" y="2574925"/>
          <p14:tracePt t="125428" x="8912225" y="2566988"/>
          <p14:tracePt t="125435" x="8904288" y="2549525"/>
          <p14:tracePt t="125442" x="8894763" y="2524125"/>
          <p14:tracePt t="125449" x="8894763" y="2516188"/>
          <p14:tracePt t="125456" x="8894763" y="2498725"/>
          <p14:tracePt t="125463" x="8886825" y="2489200"/>
          <p14:tracePt t="125477" x="8878888" y="2473325"/>
          <p14:tracePt t="125484" x="8869363" y="2463800"/>
          <p14:tracePt t="125500" x="8861425" y="2455863"/>
          <p14:tracePt t="125506" x="8861425" y="2438400"/>
          <p14:tracePt t="125513" x="8853488" y="2438400"/>
          <p14:tracePt t="125521" x="8853488" y="2430463"/>
          <p14:tracePt t="125528" x="8843963" y="2422525"/>
          <p14:tracePt t="125535" x="8843963" y="2413000"/>
          <p14:tracePt t="125542" x="8836025" y="2405063"/>
          <p14:tracePt t="125550" x="8828088" y="2397125"/>
          <p14:tracePt t="125556" x="8818563" y="2387600"/>
          <p14:tracePt t="125563" x="8818563" y="2379663"/>
          <p14:tracePt t="125571" x="8818563" y="2371725"/>
          <p14:tracePt t="125593" x="8810625" y="2362200"/>
          <p14:tracePt t="125600" x="8810625" y="2354263"/>
          <p14:tracePt t="125607" x="8810625" y="2344738"/>
          <p14:tracePt t="125616" x="8802688" y="2344738"/>
          <p14:tracePt t="125621" x="8802688" y="2336800"/>
          <p14:tracePt t="125636" x="8802688" y="2328863"/>
          <p14:tracePt t="125643" x="8793163" y="2328863"/>
          <p14:tracePt t="125666" x="8785225" y="2319338"/>
          <p14:tracePt t="125687" x="8785225" y="2311400"/>
          <p14:tracePt t="125701" x="8785225" y="2303463"/>
          <p14:tracePt t="125716" x="8777288" y="2303463"/>
          <p14:tracePt t="125738" x="8777288" y="2293938"/>
          <p14:tracePt t="125752" x="8777288" y="2286000"/>
          <p14:tracePt t="125767" x="8767763" y="2286000"/>
          <p14:tracePt t="125788" x="8759825" y="2286000"/>
          <p14:tracePt t="125803" x="8759825" y="2278063"/>
          <p14:tracePt t="125818" x="8759825" y="2268538"/>
          <p14:tracePt t="125839" x="8750300" y="2268538"/>
          <p14:tracePt t="125846" x="8750300" y="2260600"/>
          <p14:tracePt t="126218" x="8750300" y="2268538"/>
          <p14:tracePt t="126232" x="8750300" y="2278063"/>
          <p14:tracePt t="126276" x="8750300" y="2286000"/>
          <p14:tracePt t="126298" x="8750300" y="2293938"/>
          <p14:tracePt t="126334" x="8750300" y="2303463"/>
          <p14:tracePt t="127384" x="8750300" y="2319338"/>
          <p14:tracePt t="127392" x="8750300" y="2336800"/>
          <p14:tracePt t="127399" x="8734425" y="2354263"/>
          <p14:tracePt t="127406" x="8716963" y="2387600"/>
          <p14:tracePt t="127413" x="8666163" y="2438400"/>
          <p14:tracePt t="127420" x="8580438" y="2549525"/>
          <p14:tracePt t="127427" x="8428038" y="2693988"/>
          <p14:tracePt t="127434" x="8113713" y="3059113"/>
          <p14:tracePt t="127441" x="7816850" y="3408363"/>
          <p14:tracePt t="127449" x="7612063" y="3730625"/>
          <p14:tracePt t="127456" x="7518400" y="3832225"/>
          <p14:tracePt t="127464" x="7434263" y="3951288"/>
          <p14:tracePt t="127470" x="7373938" y="4027488"/>
          <p14:tracePt t="127478" x="7315200" y="4095750"/>
          <p14:tracePt t="127485" x="7272338" y="4121150"/>
          <p14:tracePt t="127492" x="7239000" y="4164013"/>
          <p14:tracePt t="127499" x="7188200" y="4214813"/>
          <p14:tracePt t="127506" x="7119938" y="4275138"/>
          <p14:tracePt t="127514" x="7043738" y="4351338"/>
          <p14:tracePt t="127521" x="6932613" y="4435475"/>
          <p14:tracePt t="127528" x="6831013" y="4529138"/>
          <p14:tracePt t="127535" x="6711950" y="4657725"/>
          <p14:tracePt t="127542" x="6610350" y="4759325"/>
          <p14:tracePt t="127550" x="6491288" y="4903788"/>
          <p14:tracePt t="127557" x="6397625" y="5013325"/>
          <p14:tracePt t="127565" x="6303963" y="5106988"/>
          <p14:tracePt t="127572" x="6227763" y="5208588"/>
          <p14:tracePt t="127578" x="6176963" y="5260975"/>
          <p14:tracePt t="127585" x="6108700" y="5319713"/>
          <p14:tracePt t="127592" x="6049963" y="5370513"/>
          <p14:tracePt t="127600" x="5972175" y="5430838"/>
          <p14:tracePt t="127607" x="5880100" y="5481638"/>
          <p14:tracePt t="127614" x="5786438" y="5540375"/>
          <p14:tracePt t="127621" x="5692775" y="5608638"/>
          <p14:tracePt t="127628" x="5599113" y="5676900"/>
          <p14:tracePt t="127635" x="5530850" y="5761038"/>
          <p14:tracePt t="127643" x="5454650" y="5829300"/>
          <p14:tracePt t="127650" x="5360988" y="5905500"/>
          <p14:tracePt t="127658" x="5276850" y="5965825"/>
          <p14:tracePt t="127665" x="5191125" y="6034088"/>
          <p14:tracePt t="127672" x="5140325" y="6084888"/>
          <p14:tracePt t="127679" x="5089525" y="6118225"/>
          <p14:tracePt t="127686" x="5038725" y="6153150"/>
          <p14:tracePt t="127693" x="4987925" y="6186488"/>
          <p14:tracePt t="127700" x="4953000" y="6221413"/>
          <p14:tracePt t="127707" x="4919663" y="6254750"/>
          <p14:tracePt t="127716" x="4876800" y="6280150"/>
          <p14:tracePt t="127721" x="4843463" y="6297613"/>
          <p14:tracePt t="127728" x="4791075" y="6323013"/>
          <p14:tracePt t="127736" x="4740275" y="6356350"/>
          <p14:tracePt t="127743" x="4681538" y="6391275"/>
          <p14:tracePt t="127751" x="4605338" y="6432550"/>
          <p14:tracePt t="127758" x="4511675" y="6475413"/>
          <p14:tracePt t="127765" x="4435475" y="6535738"/>
          <p14:tracePt t="127772" x="4384675" y="6569075"/>
          <p14:tracePt t="127780" x="4316413" y="6627813"/>
          <p14:tracePt t="127787" x="4265613" y="6670675"/>
          <p14:tracePt t="127794" x="4230688" y="6705600"/>
          <p14:tracePt t="127801" x="4179888" y="6738938"/>
          <p14:tracePt t="127808" x="4129088" y="6756400"/>
          <p14:tracePt t="127816" x="4086225" y="6781800"/>
          <p14:tracePt t="127822" x="4044950" y="6807200"/>
          <p14:tracePt t="127831" x="4002088" y="6824663"/>
          <p14:tracePt t="127837" x="3951288" y="6840538"/>
          <p14:tracePt t="12879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21896-8548-4495-9C0C-B8DE5AE00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978" y="71021"/>
            <a:ext cx="7132938" cy="281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105018-003A-49AF-8EB3-C9A6373DA410}"/>
              </a:ext>
            </a:extLst>
          </p:cNvPr>
          <p:cNvSpPr txBox="1"/>
          <p:nvPr/>
        </p:nvSpPr>
        <p:spPr>
          <a:xfrm>
            <a:off x="559294" y="2881521"/>
            <a:ext cx="79455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How long does the show ‘Holidays’ last?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 How long does the show ‘Magic Man’ last?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How long would it take to watch ‘Car wheels’ and ‘Our Street’?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If I watch ‘Holidays’ and ‘News’, how long have I spent watching TV?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6F09D-8EB8-43BF-A7F2-9176F5249C12}"/>
              </a:ext>
            </a:extLst>
          </p:cNvPr>
          <p:cNvSpPr txBox="1"/>
          <p:nvPr/>
        </p:nvSpPr>
        <p:spPr>
          <a:xfrm>
            <a:off x="9159948" y="2905780"/>
            <a:ext cx="310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1 hour/60 minutes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A73B5-1D77-4DAF-952E-5ACFA2F8F385}"/>
              </a:ext>
            </a:extLst>
          </p:cNvPr>
          <p:cNvSpPr txBox="1"/>
          <p:nvPr/>
        </p:nvSpPr>
        <p:spPr>
          <a:xfrm>
            <a:off x="9159948" y="3773010"/>
            <a:ext cx="2904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Half an hour/ 30 minutes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C59AA-3A3A-46F6-B1A1-7DCE703E9BFB}"/>
              </a:ext>
            </a:extLst>
          </p:cNvPr>
          <p:cNvSpPr txBox="1"/>
          <p:nvPr/>
        </p:nvSpPr>
        <p:spPr>
          <a:xfrm>
            <a:off x="8984203" y="4824906"/>
            <a:ext cx="3275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1 hour/60 minutes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D7A8C-DC2B-4F2E-B18D-C831730A9A62}"/>
              </a:ext>
            </a:extLst>
          </p:cNvPr>
          <p:cNvSpPr txBox="1"/>
          <p:nvPr/>
        </p:nvSpPr>
        <p:spPr>
          <a:xfrm>
            <a:off x="9062293" y="5657671"/>
            <a:ext cx="3002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1 hour and a half/ 1 hour and 30 minutes.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FD0594-155D-44BE-9EA7-557F4FB6E9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44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985"/>
    </mc:Choice>
    <mc:Fallback>
      <p:transition spd="slow" advTm="20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1521" x="2982913" y="6824663"/>
          <p14:tracePt t="1528" x="2973388" y="6789738"/>
          <p14:tracePt t="1535" x="2965450" y="6756400"/>
          <p14:tracePt t="1543" x="2947988" y="6721475"/>
          <p14:tracePt t="1549" x="2940050" y="6688138"/>
          <p14:tracePt t="1555" x="2930525" y="6662738"/>
          <p14:tracePt t="1563" x="2922588" y="6627813"/>
          <p14:tracePt t="1570" x="2905125" y="6602413"/>
          <p14:tracePt t="1577" x="2897188" y="6577013"/>
          <p14:tracePt t="1583" x="2879725" y="6561138"/>
          <p14:tracePt t="1593" x="2879725" y="6543675"/>
          <p14:tracePt t="1597" x="2871788" y="6526213"/>
          <p14:tracePt t="1604" x="2863850" y="6526213"/>
          <p14:tracePt t="1612" x="2863850" y="6518275"/>
          <p14:tracePt t="1618" x="2854325" y="6510338"/>
          <p14:tracePt t="1632" x="2846388" y="6510338"/>
          <p14:tracePt t="1654" x="2846388" y="6500813"/>
          <p14:tracePt t="1667" x="2838450" y="6500813"/>
          <p14:tracePt t="1681" x="2828925" y="6500813"/>
          <p14:tracePt t="2451" x="2828925" y="6518275"/>
          <p14:tracePt t="2458" x="2828925" y="6561138"/>
          <p14:tracePt t="2464" x="2828925" y="6586538"/>
          <p14:tracePt t="2472" x="2828925" y="6611938"/>
          <p14:tracePt t="2479" x="2828925" y="6645275"/>
          <p14:tracePt t="2485" x="2828925" y="6670675"/>
          <p14:tracePt t="2493" x="2838450" y="6705600"/>
          <p14:tracePt t="2499" x="2838450" y="6721475"/>
          <p14:tracePt t="2507" x="2846388" y="6746875"/>
          <p14:tracePt t="2513" x="2846388" y="6764338"/>
          <p14:tracePt t="2520" x="2854325" y="6781800"/>
          <p14:tracePt t="2527" x="2854325" y="6789738"/>
          <p14:tracePt t="2534" x="2854325" y="6807200"/>
          <p14:tracePt t="2542" x="2863850" y="6815138"/>
          <p14:tracePt t="2548" x="2863850" y="6832600"/>
          <p14:tracePt t="2555" x="2871788" y="6840538"/>
          <p14:tracePt t="2994" x="0" y="0"/>
        </p14:tracePtLst>
        <p14:tracePtLst>
          <p14:tracePt t="5217" x="3740150" y="6369050"/>
          <p14:tracePt t="16729" x="3074988" y="6746875"/>
          <p14:tracePt t="16736" x="3084513" y="6688138"/>
          <p14:tracePt t="16743" x="3092450" y="6627813"/>
          <p14:tracePt t="16750" x="3092450" y="6586538"/>
          <p14:tracePt t="16757" x="3100388" y="6543675"/>
          <p14:tracePt t="16764" x="3117850" y="6467475"/>
          <p14:tracePt t="16771" x="3117850" y="6399213"/>
          <p14:tracePt t="16778" x="3117850" y="6338888"/>
          <p14:tracePt t="16785" x="3127375" y="6254750"/>
          <p14:tracePt t="16792" x="3127375" y="6178550"/>
          <p14:tracePt t="16799" x="3127375" y="6127750"/>
          <p14:tracePt t="16806" x="3127375" y="6067425"/>
          <p14:tracePt t="16813" x="3127375" y="6008688"/>
          <p14:tracePt t="16820" x="3135313" y="5932488"/>
          <p14:tracePt t="16827" x="3135313" y="5864225"/>
          <p14:tracePt t="16833" x="3135313" y="5803900"/>
          <p14:tracePt t="16841" x="3135313" y="5745163"/>
          <p14:tracePt t="16848" x="3135313" y="5702300"/>
          <p14:tracePt t="16854" x="3135313" y="5641975"/>
          <p14:tracePt t="16862" x="3135313" y="5616575"/>
          <p14:tracePt t="16869" x="3135313" y="5583238"/>
          <p14:tracePt t="16875" x="3135313" y="5549900"/>
          <p14:tracePt t="16883" x="3135313" y="5514975"/>
          <p14:tracePt t="16890" x="3127375" y="5497513"/>
          <p14:tracePt t="16896" x="3127375" y="5464175"/>
          <p14:tracePt t="16903" x="3117850" y="5430838"/>
          <p14:tracePt t="16911" x="3117850" y="5395913"/>
          <p14:tracePt t="16918" x="3109913" y="5370513"/>
          <p14:tracePt t="16924" x="3109913" y="5345113"/>
          <p14:tracePt t="16931" x="3100388" y="5311775"/>
          <p14:tracePt t="16938" x="3100388" y="5286375"/>
          <p14:tracePt t="16945" x="3092450" y="5260975"/>
          <p14:tracePt t="16952" x="3092450" y="5235575"/>
          <p14:tracePt t="16959" x="3092450" y="5200650"/>
          <p14:tracePt t="16966" x="3084513" y="5167313"/>
          <p14:tracePt t="16973" x="3084513" y="5124450"/>
          <p14:tracePt t="16980" x="3074988" y="5081588"/>
          <p14:tracePt t="16987" x="3067050" y="5030788"/>
          <p14:tracePt t="16996" x="3067050" y="5005388"/>
          <p14:tracePt t="17001" x="3059113" y="4979988"/>
          <p14:tracePt t="17008" x="3059113" y="4962525"/>
          <p14:tracePt t="17015" x="3059113" y="4946650"/>
          <p14:tracePt t="17022" x="3049588" y="4919663"/>
          <p14:tracePt t="17029" x="3049588" y="4894263"/>
          <p14:tracePt t="17036" x="3041650" y="4860925"/>
          <p14:tracePt t="17045" x="3041650" y="4843463"/>
          <p14:tracePt t="17050" x="3033713" y="4810125"/>
          <p14:tracePt t="17057" x="3033713" y="4784725"/>
          <p14:tracePt t="17064" x="3033713" y="4759325"/>
          <p14:tracePt t="17071" x="3033713" y="4733925"/>
          <p14:tracePt t="17079" x="3024188" y="4708525"/>
          <p14:tracePt t="17085" x="3024188" y="4673600"/>
          <p14:tracePt t="17092" x="3016250" y="4648200"/>
          <p14:tracePt t="17099" x="3016250" y="4622800"/>
          <p14:tracePt t="17106" x="3016250" y="4597400"/>
          <p14:tracePt t="17113" x="3016250" y="4564063"/>
          <p14:tracePt t="17120" x="3016250" y="4538663"/>
          <p14:tracePt t="17127" x="3016250" y="4503738"/>
          <p14:tracePt t="17134" x="3016250" y="4478338"/>
          <p14:tracePt t="17141" x="3016250" y="4452938"/>
          <p14:tracePt t="17148" x="3016250" y="4435475"/>
          <p14:tracePt t="17155" x="3016250" y="4410075"/>
          <p14:tracePt t="17162" x="3016250" y="4384675"/>
          <p14:tracePt t="17169" x="3016250" y="4368800"/>
          <p14:tracePt t="17176" x="3016250" y="4359275"/>
          <p14:tracePt t="17183" x="3016250" y="4341813"/>
          <p14:tracePt t="17190" x="3016250" y="4333875"/>
          <p14:tracePt t="17197" x="3016250" y="4325938"/>
          <p14:tracePt t="17203" x="3016250" y="4316413"/>
          <p14:tracePt t="17211" x="3024188" y="4291013"/>
          <p14:tracePt t="17227" x="3033713" y="4232275"/>
          <p14:tracePt t="17232" x="3033713" y="4214813"/>
          <p14:tracePt t="17239" x="3033713" y="4189413"/>
          <p14:tracePt t="17246" x="3041650" y="4171950"/>
          <p14:tracePt t="17253" x="3041650" y="4164013"/>
          <p14:tracePt t="17260" x="3041650" y="4156075"/>
          <p14:tracePt t="17267" x="3041650" y="4138613"/>
          <p14:tracePt t="17274" x="3049588" y="4130675"/>
          <p14:tracePt t="17280" x="3049588" y="4121150"/>
          <p14:tracePt t="17287" x="3049588" y="4105275"/>
          <p14:tracePt t="17295" x="3049588" y="4095750"/>
          <p14:tracePt t="17301" x="3059113" y="4079875"/>
          <p14:tracePt t="17308" x="3059113" y="4070350"/>
          <p14:tracePt t="17316" x="3067050" y="4052888"/>
          <p14:tracePt t="17322" x="3067050" y="4044950"/>
          <p14:tracePt t="17337" x="3067050" y="4027488"/>
          <p14:tracePt t="17344" x="3067050" y="4019550"/>
          <p14:tracePt t="17358" x="3067050" y="4011613"/>
          <p14:tracePt t="17365" x="3067050" y="3994150"/>
          <p14:tracePt t="17379" x="3067050" y="3986213"/>
          <p14:tracePt t="17385" x="3067050" y="3976688"/>
          <p14:tracePt t="17406" x="3067050" y="3968750"/>
          <p14:tracePt t="17413" x="3067050" y="3960813"/>
          <p14:tracePt t="17420" x="3067050" y="3951288"/>
          <p14:tracePt t="17434" x="3067050" y="3943350"/>
          <p14:tracePt t="17442" x="3067050" y="3935413"/>
          <p14:tracePt t="17455" x="3067050" y="3917950"/>
          <p14:tracePt t="17462" x="3067050" y="3908425"/>
          <p14:tracePt t="17477" x="3067050" y="3892550"/>
          <p14:tracePt t="17483" x="3059113" y="3883025"/>
          <p14:tracePt t="17497" x="3059113" y="3875088"/>
          <p14:tracePt t="17504" x="3049588" y="3867150"/>
          <p14:tracePt t="17511" x="3049588" y="3857625"/>
          <p14:tracePt t="17518" x="3049588" y="3849688"/>
          <p14:tracePt t="17525" x="3049588" y="3841750"/>
          <p14:tracePt t="17532" x="3049588" y="3832225"/>
          <p14:tracePt t="17540" x="3041650" y="3824288"/>
          <p14:tracePt t="17546" x="3041650" y="3816350"/>
          <p14:tracePt t="17553" x="3041650" y="3806825"/>
          <p14:tracePt t="17561" x="3033713" y="3798888"/>
          <p14:tracePt t="17574" x="3033713" y="3790950"/>
          <p14:tracePt t="17582" x="3024188" y="3773488"/>
          <p14:tracePt t="17595" x="3024188" y="3763963"/>
          <p14:tracePt t="17602" x="3024188" y="3756025"/>
          <p14:tracePt t="17610" x="3024188" y="3748088"/>
          <p14:tracePt t="17616" x="3024188" y="3738563"/>
          <p14:tracePt t="17623" x="3024188" y="3722688"/>
          <p14:tracePt t="17637" x="3024188" y="3705225"/>
          <p14:tracePt t="17645" x="3024188" y="3687763"/>
          <p14:tracePt t="17651" x="3016250" y="3687763"/>
          <p14:tracePt t="17658" x="3016250" y="3679825"/>
          <p14:tracePt t="17665" x="3008313" y="3671888"/>
          <p14:tracePt t="17672" x="3008313" y="3662363"/>
          <p14:tracePt t="17679" x="3008313" y="3654425"/>
          <p14:tracePt t="17686" x="3008313" y="3646488"/>
          <p14:tracePt t="17694" x="3008313" y="3636963"/>
          <p14:tracePt t="17700" x="3008313" y="3629025"/>
          <p14:tracePt t="17707" x="3008313" y="3619500"/>
          <p14:tracePt t="17721" x="3008313" y="3611563"/>
          <p14:tracePt t="17728" x="3008313" y="3603625"/>
          <p14:tracePt t="17749" x="3008313" y="3594100"/>
          <p14:tracePt t="17756" x="3008313" y="3586163"/>
          <p14:tracePt t="17770" x="3008313" y="3578225"/>
          <p14:tracePt t="17805" x="3008313" y="3568700"/>
          <p14:tracePt t="17826" x="3008313" y="3560763"/>
          <p14:tracePt t="17854" x="3008313" y="3552825"/>
          <p14:tracePt t="17882" x="2998788" y="3552825"/>
          <p14:tracePt t="17896" x="2998788" y="3543300"/>
          <p14:tracePt t="17910" x="2998788" y="3535363"/>
          <p14:tracePt t="17945" x="2998788" y="3527425"/>
          <p14:tracePt t="17959" x="2998788" y="3517900"/>
          <p14:tracePt t="19025" x="2998788" y="3509963"/>
          <p14:tracePt t="19039" x="2998788" y="3502025"/>
          <p14:tracePt t="19102" x="2998788" y="3492500"/>
          <p14:tracePt t="19151" x="2998788" y="3484563"/>
          <p14:tracePt t="19185" x="2998788" y="3475038"/>
          <p14:tracePt t="19227" x="2998788" y="3467100"/>
          <p14:tracePt t="22094" x="3016250" y="3467100"/>
          <p14:tracePt t="22101" x="3024188" y="3467100"/>
          <p14:tracePt t="22108" x="3033713" y="3459163"/>
          <p14:tracePt t="22115" x="3049588" y="3459163"/>
          <p14:tracePt t="22122" x="3074988" y="3449638"/>
          <p14:tracePt t="22129" x="3100388" y="3449638"/>
          <p14:tracePt t="22135" x="3127375" y="3441700"/>
          <p14:tracePt t="22143" x="3143250" y="3433763"/>
          <p14:tracePt t="22150" x="3178175" y="3433763"/>
          <p14:tracePt t="22158" x="3211513" y="3433763"/>
          <p14:tracePt t="22163" x="3236913" y="3424238"/>
          <p14:tracePt t="22171" x="3254375" y="3416300"/>
          <p14:tracePt t="22178" x="3287713" y="3408363"/>
          <p14:tracePt t="22185" x="3313113" y="3398838"/>
          <p14:tracePt t="22192" x="3338513" y="3390900"/>
          <p14:tracePt t="22198" x="3355975" y="3390900"/>
          <p14:tracePt t="22207" x="3381375" y="3373438"/>
          <p14:tracePt t="22212" x="3406775" y="3365500"/>
          <p14:tracePt t="22223" x="3432175" y="3355975"/>
          <p14:tracePt t="22227" x="3449638" y="3348038"/>
          <p14:tracePt t="22233" x="3467100" y="3340100"/>
          <p14:tracePt t="22241" x="3482975" y="3340100"/>
          <p14:tracePt t="22247" x="3500438" y="3330575"/>
          <p14:tracePt t="22255" x="3508375" y="3322638"/>
          <p14:tracePt t="22261" x="3533775" y="3322638"/>
          <p14:tracePt t="22268" x="3551238" y="3305175"/>
          <p14:tracePt t="22275" x="3559175" y="3297238"/>
          <p14:tracePt t="22282" x="3586163" y="3279775"/>
          <p14:tracePt t="22289" x="3611563" y="3271838"/>
          <p14:tracePt t="22296" x="3627438" y="3263900"/>
          <p14:tracePt t="22303" x="3652838" y="3246438"/>
          <p14:tracePt t="22310" x="3662363" y="3228975"/>
          <p14:tracePt t="22318" x="3687763" y="3211513"/>
          <p14:tracePt t="22325" x="3713163" y="3195638"/>
          <p14:tracePt t="22331" x="3738563" y="3170238"/>
          <p14:tracePt t="22340" x="3756025" y="3170238"/>
          <p14:tracePt t="22346" x="3763963" y="3152775"/>
          <p14:tracePt t="22352" x="3781425" y="3135313"/>
          <p14:tracePt t="22360" x="3797300" y="3127375"/>
          <p14:tracePt t="22366" x="3814763" y="3109913"/>
          <p14:tracePt t="22374" x="3822700" y="3101975"/>
          <p14:tracePt t="22380" x="3832225" y="3094038"/>
          <p14:tracePt t="22387" x="3848100" y="3076575"/>
          <p14:tracePt t="22395" x="3857625" y="3059113"/>
          <p14:tracePt t="22401" x="3873500" y="3051175"/>
          <p14:tracePt t="22408" x="3890963" y="3033713"/>
          <p14:tracePt t="22415" x="3900488" y="3016250"/>
          <p14:tracePt t="22424" x="3916363" y="3000375"/>
          <p14:tracePt t="22430" x="3916363" y="2990850"/>
          <p14:tracePt t="22436" x="3933825" y="2965450"/>
          <p14:tracePt t="22443" x="3941763" y="2949575"/>
          <p14:tracePt t="22450" x="3959225" y="2932113"/>
          <p14:tracePt t="22457" x="3967163" y="2922588"/>
          <p14:tracePt t="22464" x="3984625" y="2906713"/>
          <p14:tracePt t="22472" x="3984625" y="2889250"/>
          <p14:tracePt t="22478" x="3992563" y="2871788"/>
          <p14:tracePt t="22485" x="4002088" y="2855913"/>
          <p14:tracePt t="22492" x="4010025" y="2830513"/>
          <p14:tracePt t="22499" x="4010025" y="2813050"/>
          <p14:tracePt t="22506" x="4027488" y="2795588"/>
          <p14:tracePt t="22513" x="4035425" y="2778125"/>
          <p14:tracePt t="22520" x="4035425" y="2752725"/>
          <p14:tracePt t="22527" x="4044950" y="2744788"/>
          <p14:tracePt t="22534" x="4052888" y="2719388"/>
          <p14:tracePt t="22541" x="4060825" y="2693988"/>
          <p14:tracePt t="22548" x="4060825" y="2676525"/>
          <p14:tracePt t="22556" x="4070350" y="2660650"/>
          <p14:tracePt t="22562" x="4070350" y="2643188"/>
          <p14:tracePt t="22569" x="4078288" y="2633663"/>
          <p14:tracePt t="22576" x="4078288" y="2625725"/>
          <p14:tracePt t="22583" x="4086225" y="2608263"/>
          <p14:tracePt t="22590" x="4086225" y="2592388"/>
          <p14:tracePt t="22597" x="4095750" y="2582863"/>
          <p14:tracePt t="22604" x="4095750" y="2566988"/>
          <p14:tracePt t="22611" x="4095750" y="2549525"/>
          <p14:tracePt t="22618" x="4103688" y="2532063"/>
          <p14:tracePt t="22625" x="4103688" y="2516188"/>
          <p14:tracePt t="22632" x="4111625" y="2489200"/>
          <p14:tracePt t="22639" x="4121150" y="2463800"/>
          <p14:tracePt t="22646" x="4129088" y="2438400"/>
          <p14:tracePt t="22653" x="4137025" y="2405063"/>
          <p14:tracePt t="22660" x="4146550" y="2379663"/>
          <p14:tracePt t="22667" x="4154488" y="2362200"/>
          <p14:tracePt t="22674" x="4154488" y="2354263"/>
          <p14:tracePt t="22681" x="4154488" y="2328863"/>
          <p14:tracePt t="22689" x="4162425" y="2319338"/>
          <p14:tracePt t="22695" x="4162425" y="2311400"/>
          <p14:tracePt t="22702" x="4162425" y="2293938"/>
          <p14:tracePt t="22716" x="4162425" y="2286000"/>
          <p14:tracePt t="22723" x="4162425" y="2278063"/>
          <p14:tracePt t="22730" x="4162425" y="2268538"/>
          <p14:tracePt t="22737" x="4162425" y="2260600"/>
          <p14:tracePt t="22744" x="4171950" y="2252663"/>
          <p14:tracePt t="22758" x="4171950" y="2235200"/>
          <p14:tracePt t="22765" x="4171950" y="2227263"/>
          <p14:tracePt t="22779" x="4171950" y="2209800"/>
          <p14:tracePt t="22786" x="4171950" y="2200275"/>
          <p14:tracePt t="22793" x="4171950" y="2192338"/>
          <p14:tracePt t="22800" x="4171950" y="2174875"/>
          <p14:tracePt t="22814" x="4171950" y="2159000"/>
          <p14:tracePt t="22822" x="4171950" y="2149475"/>
          <p14:tracePt t="22834" x="4171950" y="2141538"/>
          <p14:tracePt t="22842" x="4171950" y="2124075"/>
          <p14:tracePt t="22856" x="4171950" y="2116138"/>
          <p14:tracePt t="22862" x="4171950" y="2098675"/>
          <p14:tracePt t="22876" x="4162425" y="2090738"/>
          <p14:tracePt t="22883" x="4162425" y="2082800"/>
          <p14:tracePt t="22891" x="4162425" y="2073275"/>
          <p14:tracePt t="22898" x="4162425" y="2065338"/>
          <p14:tracePt t="22905" x="4162425" y="2055813"/>
          <p14:tracePt t="22919" x="4162425" y="2039938"/>
          <p14:tracePt t="22926" x="4162425" y="2030413"/>
          <p14:tracePt t="22940" x="4162425" y="2022475"/>
          <p14:tracePt t="22946" x="4162425" y="2014538"/>
          <p14:tracePt t="22960" x="4162425" y="2005013"/>
          <p14:tracePt t="22975" x="4162425" y="1997075"/>
          <p14:tracePt t="22981" x="4162425" y="1989138"/>
          <p14:tracePt t="22995" x="4162425" y="1979613"/>
          <p14:tracePt t="23002" x="4162425" y="1971675"/>
          <p14:tracePt t="23023" x="4162425" y="1963738"/>
          <p14:tracePt t="23030" x="4162425" y="1954213"/>
          <p14:tracePt t="23039" x="4162425" y="1946275"/>
          <p14:tracePt t="23052" x="4162425" y="1938338"/>
          <p14:tracePt t="23065" x="4162425" y="1928813"/>
          <p14:tracePt t="23079" x="4162425" y="1920875"/>
          <p14:tracePt t="23101" x="4162425" y="1911350"/>
          <p14:tracePt t="23114" x="4162425" y="1903413"/>
          <p14:tracePt t="23149" x="4162425" y="1895475"/>
          <p14:tracePt t="23163" x="4162425" y="1885950"/>
          <p14:tracePt t="23827" x="4154488" y="1885950"/>
          <p14:tracePt t="23953" x="4146550" y="1885950"/>
          <p14:tracePt t="24002" x="4137025" y="1885950"/>
          <p14:tracePt t="24457" x="4129088" y="1885950"/>
          <p14:tracePt t="24521" x="4121150" y="1885950"/>
          <p14:tracePt t="24612" x="4111625" y="1885950"/>
          <p14:tracePt t="24751" x="4103688" y="1885950"/>
          <p14:tracePt t="25235" x="4095750" y="1885950"/>
          <p14:tracePt t="25291" x="4086225" y="1885950"/>
          <p14:tracePt t="25319" x="4078288" y="1885950"/>
          <p14:tracePt t="25361" x="4070350" y="1885950"/>
          <p14:tracePt t="25403" x="4060825" y="1885950"/>
          <p14:tracePt t="25417" x="4052888" y="1885950"/>
          <p14:tracePt t="25473" x="4044950" y="1885950"/>
          <p14:tracePt t="25501" x="4035425" y="1885950"/>
          <p14:tracePt t="25543" x="4027488" y="1885950"/>
          <p14:tracePt t="25599" x="4017963" y="1885950"/>
          <p14:tracePt t="25655" x="4010025" y="1885950"/>
          <p14:tracePt t="25802" x="4002088" y="1885950"/>
          <p14:tracePt t="26047" x="3992563" y="1885950"/>
          <p14:tracePt t="26215" x="4002088" y="1885950"/>
          <p14:tracePt t="28150" x="4052888" y="1885950"/>
          <p14:tracePt t="28157" x="4154488" y="1878013"/>
          <p14:tracePt t="28164" x="4265613" y="1870075"/>
          <p14:tracePt t="28171" x="4392613" y="1870075"/>
          <p14:tracePt t="28178" x="4503738" y="1870075"/>
          <p14:tracePt t="28185" x="4605338" y="1870075"/>
          <p14:tracePt t="28192" x="4706938" y="1852613"/>
          <p14:tracePt t="28200" x="4775200" y="1852613"/>
          <p14:tracePt t="28217" x="4894263" y="1860550"/>
          <p14:tracePt t="28220" x="4935538" y="1860550"/>
          <p14:tracePt t="28226" x="4978400" y="1860550"/>
          <p14:tracePt t="28234" x="5003800" y="1860550"/>
          <p14:tracePt t="28241" x="5038725" y="1860550"/>
          <p14:tracePt t="28247" x="5054600" y="1870075"/>
          <p14:tracePt t="28255" x="5080000" y="1870075"/>
          <p14:tracePt t="28261" x="5097463" y="1870075"/>
          <p14:tracePt t="28268" x="5106988" y="1870075"/>
          <p14:tracePt t="28276" x="5122863" y="1870075"/>
          <p14:tracePt t="28283" x="5140325" y="1870075"/>
          <p14:tracePt t="28289" x="5148263" y="1870075"/>
          <p14:tracePt t="28297" x="5173663" y="1870075"/>
          <p14:tracePt t="28303" x="5183188" y="1870075"/>
          <p14:tracePt t="28310" x="5216525" y="1870075"/>
          <p14:tracePt t="28318" x="5241925" y="1870075"/>
          <p14:tracePt t="28324" x="5276850" y="1860550"/>
          <p14:tracePt t="28331" x="5292725" y="1860550"/>
          <p14:tracePt t="28338" x="5318125" y="1860550"/>
          <p14:tracePt t="28345" x="5353050" y="1860550"/>
          <p14:tracePt t="28352" x="5386388" y="1860550"/>
          <p14:tracePt t="28359" x="5411788" y="1852613"/>
          <p14:tracePt t="28367" x="5446713" y="1852613"/>
          <p14:tracePt t="28373" x="5480050" y="1852613"/>
          <p14:tracePt t="28380" x="5513388" y="1844675"/>
          <p14:tracePt t="28387" x="5522913" y="1844675"/>
          <p14:tracePt t="28394" x="5556250" y="1844675"/>
          <p14:tracePt t="28401" x="5573713" y="1844675"/>
          <p14:tracePt t="28416" x="5591175" y="1844675"/>
          <p14:tracePt t="28422" x="5599113" y="1844675"/>
          <p14:tracePt t="28429" x="5607050" y="1844675"/>
          <p14:tracePt t="28436" x="5624513" y="1844675"/>
          <p14:tracePt t="28443" x="5632450" y="1844675"/>
          <p14:tracePt t="28452" x="5649913" y="1844675"/>
          <p14:tracePt t="28458" x="5667375" y="1844675"/>
          <p14:tracePt t="28464" x="5675313" y="1844675"/>
          <p14:tracePt t="28472" x="5692775" y="1844675"/>
          <p14:tracePt t="28479" x="5700713" y="1844675"/>
          <p14:tracePt t="28485" x="5718175" y="1844675"/>
          <p14:tracePt t="28492" x="5743575" y="1835150"/>
          <p14:tracePt t="28500" x="5751513" y="1835150"/>
          <p14:tracePt t="28507" x="5768975" y="1835150"/>
          <p14:tracePt t="28513" x="5776913" y="1835150"/>
          <p14:tracePt t="28521" x="5794375" y="1835150"/>
          <p14:tracePt t="28527" x="5811838" y="1835150"/>
          <p14:tracePt t="28535" x="5819775" y="1835150"/>
          <p14:tracePt t="28541" x="5837238" y="1835150"/>
          <p14:tracePt t="28549" x="5845175" y="1835150"/>
          <p14:tracePt t="28555" x="5870575" y="1835150"/>
          <p14:tracePt t="28562" x="5888038" y="1835150"/>
          <p14:tracePt t="28570" x="5895975" y="1835150"/>
          <p14:tracePt t="28576" x="5913438" y="1835150"/>
          <p14:tracePt t="28584" x="5930900" y="1835150"/>
          <p14:tracePt t="28590" x="5938838" y="1835150"/>
          <p14:tracePt t="28598" x="5946775" y="1835150"/>
          <p14:tracePt t="28605" x="5956300" y="1835150"/>
          <p14:tracePt t="28612" x="5972175" y="1835150"/>
          <p14:tracePt t="28619" x="5981700" y="1835150"/>
          <p14:tracePt t="28625" x="5989638" y="1835150"/>
          <p14:tracePt t="28634" x="6007100" y="1835150"/>
          <p14:tracePt t="28639" x="6015038" y="1827213"/>
          <p14:tracePt t="28647" x="6040438" y="1827213"/>
          <p14:tracePt t="28653" x="6065838" y="1819275"/>
          <p14:tracePt t="28660" x="6091238" y="1819275"/>
          <p14:tracePt t="28668" x="6108700" y="1809750"/>
          <p14:tracePt t="28675" x="6134100" y="1809750"/>
          <p14:tracePt t="28682" x="6159500" y="1801813"/>
          <p14:tracePt t="28689" x="6176963" y="1801813"/>
          <p14:tracePt t="28695" x="6202363" y="1793875"/>
          <p14:tracePt t="28703" x="6227763" y="1793875"/>
          <p14:tracePt t="28710" x="6245225" y="1793875"/>
          <p14:tracePt t="28717" x="6270625" y="1784350"/>
          <p14:tracePt t="28723" x="6296025" y="1784350"/>
          <p14:tracePt t="28730" x="6311900" y="1776413"/>
          <p14:tracePt t="28737" x="6329363" y="1776413"/>
          <p14:tracePt t="28744" x="6354763" y="1776413"/>
          <p14:tracePt t="28752" x="6372225" y="1776413"/>
          <p14:tracePt t="28758" x="6380163" y="1776413"/>
          <p14:tracePt t="28767" x="6397625" y="1776413"/>
          <p14:tracePt t="28772" x="6405563" y="1776413"/>
          <p14:tracePt t="28780" x="6415088" y="1776413"/>
          <p14:tracePt t="28787" x="6430963" y="1776413"/>
          <p14:tracePt t="28801" x="6440488" y="1776413"/>
          <p14:tracePt t="28808" x="6448425" y="1776413"/>
          <p14:tracePt t="28822" x="6456363" y="1776413"/>
          <p14:tracePt t="28828" x="6465888" y="1776413"/>
          <p14:tracePt t="28835" x="6473825" y="1776413"/>
          <p14:tracePt t="28842" x="6483350" y="1776413"/>
          <p14:tracePt t="28850" x="6491288" y="1776413"/>
          <p14:tracePt t="28864" x="6508750" y="1776413"/>
          <p14:tracePt t="28878" x="6516688" y="1776413"/>
          <p14:tracePt t="28891" x="6524625" y="1784350"/>
          <p14:tracePt t="28900" x="6534150" y="1784350"/>
          <p14:tracePt t="28906" x="6542088" y="1784350"/>
          <p14:tracePt t="28919" x="6550025" y="1793875"/>
          <p14:tracePt t="28926" x="6559550" y="1793875"/>
          <p14:tracePt t="28940" x="6567488" y="1793875"/>
          <p14:tracePt t="28947" x="6575425" y="1793875"/>
          <p14:tracePt t="28954" x="6584950" y="1793875"/>
          <p14:tracePt t="28975" x="6592888" y="1801813"/>
          <p14:tracePt t="28983" x="6600825" y="1801813"/>
          <p14:tracePt t="29003" x="6610350" y="1801813"/>
          <p14:tracePt t="29024" x="6618288" y="1801813"/>
          <p14:tracePt t="29038" x="6626225" y="1801813"/>
          <p14:tracePt t="29073" x="6635750" y="1801813"/>
          <p14:tracePt t="29122" x="6643688" y="1801813"/>
          <p14:tracePt t="29137" x="6643688" y="1809750"/>
          <p14:tracePt t="29171" x="6653213" y="1809750"/>
          <p14:tracePt t="29199" x="6661150" y="1809750"/>
          <p14:tracePt t="29213" x="6669088" y="1809750"/>
          <p14:tracePt t="29227" x="6669088" y="1819275"/>
          <p14:tracePt t="29269" x="6669088" y="1827213"/>
          <p14:tracePt t="29283" x="6669088" y="1835150"/>
          <p14:tracePt t="34149" x="6669088" y="1852613"/>
          <p14:tracePt t="34156" x="6661150" y="1885950"/>
          <p14:tracePt t="34163" x="6643688" y="1920875"/>
          <p14:tracePt t="34170" x="6626225" y="1979613"/>
          <p14:tracePt t="34177" x="6592888" y="2055813"/>
          <p14:tracePt t="34184" x="6550025" y="2149475"/>
          <p14:tracePt t="34191" x="6499225" y="2278063"/>
          <p14:tracePt t="34198" x="6440488" y="2413000"/>
          <p14:tracePt t="34204" x="6389688" y="2541588"/>
          <p14:tracePt t="34213" x="6346825" y="2633663"/>
          <p14:tracePt t="34228" x="6270625" y="2787650"/>
          <p14:tracePt t="34233" x="6253163" y="2830513"/>
          <p14:tracePt t="34239" x="6235700" y="2881313"/>
          <p14:tracePt t="34246" x="6202363" y="2940050"/>
          <p14:tracePt t="34253" x="6184900" y="3008313"/>
          <p14:tracePt t="34260" x="6151563" y="3051175"/>
          <p14:tracePt t="34267" x="6116638" y="3119438"/>
          <p14:tracePt t="34274" x="6091238" y="3195638"/>
          <p14:tracePt t="34281" x="6032500" y="3279775"/>
          <p14:tracePt t="34288" x="5956300" y="3416300"/>
          <p14:tracePt t="34295" x="5845175" y="3568700"/>
          <p14:tracePt t="34302" x="5726113" y="3763963"/>
          <p14:tracePt t="34310" x="5599113" y="3994150"/>
          <p14:tracePt t="34316" x="5429250" y="4224338"/>
          <p14:tracePt t="34324" x="5310188" y="4427538"/>
          <p14:tracePt t="34330" x="5233988" y="4564063"/>
          <p14:tracePt t="34337" x="5173663" y="4657725"/>
          <p14:tracePt t="34344" x="5114925" y="4784725"/>
          <p14:tracePt t="34351" x="5038725" y="4937125"/>
          <p14:tracePt t="34358" x="4894263" y="5141913"/>
          <p14:tracePt t="34365" x="4783138" y="5319713"/>
          <p14:tracePt t="34372" x="4673600" y="5430838"/>
          <p14:tracePt t="34379" x="4554538" y="5591175"/>
          <p14:tracePt t="34386" x="4410075" y="5753100"/>
          <p14:tracePt t="34394" x="4298950" y="5897563"/>
          <p14:tracePt t="34400" x="4214813" y="6016625"/>
          <p14:tracePt t="34407" x="4121150" y="6102350"/>
          <p14:tracePt t="34414" x="4052888" y="6194425"/>
          <p14:tracePt t="34421" x="3984625" y="6254750"/>
          <p14:tracePt t="34429" x="3916363" y="6323013"/>
          <p14:tracePt t="34435" x="3857625" y="6381750"/>
          <p14:tracePt t="34442" x="3789363" y="6442075"/>
          <p14:tracePt t="34449" x="3738563" y="6510338"/>
          <p14:tracePt t="34456" x="3703638" y="6569075"/>
          <p14:tracePt t="34463" x="3644900" y="6654800"/>
          <p14:tracePt t="34470" x="3594100" y="6731000"/>
          <p14:tracePt t="34478" x="3551238" y="6807200"/>
          <p14:tracePt t="35467" x="0" y="0"/>
        </p14:tracePtLst>
        <p14:tracePtLst>
          <p14:tracePt t="52745" x="3721100" y="6343650"/>
          <p14:tracePt t="53478" x="3084513" y="6721475"/>
          <p14:tracePt t="53485" x="3117850" y="6637338"/>
          <p14:tracePt t="53493" x="3152775" y="6543675"/>
          <p14:tracePt t="53499" x="3178175" y="6457950"/>
          <p14:tracePt t="53506" x="3186113" y="6399213"/>
          <p14:tracePt t="53513" x="3203575" y="6338888"/>
          <p14:tracePt t="53520" x="3219450" y="6280150"/>
          <p14:tracePt t="53527" x="3236913" y="6229350"/>
          <p14:tracePt t="53534" x="3244850" y="6186488"/>
          <p14:tracePt t="53541" x="3254375" y="6135688"/>
          <p14:tracePt t="53548" x="3262313" y="6102350"/>
          <p14:tracePt t="53555" x="3279775" y="6084888"/>
          <p14:tracePt t="53562" x="3287713" y="6059488"/>
          <p14:tracePt t="53569" x="3287713" y="6042025"/>
          <p14:tracePt t="53576" x="3287713" y="6034088"/>
          <p14:tracePt t="53583" x="3297238" y="6008688"/>
          <p14:tracePt t="53590" x="3297238" y="5999163"/>
          <p14:tracePt t="53604" x="3297238" y="5983288"/>
          <p14:tracePt t="53611" x="3297238" y="5973763"/>
          <p14:tracePt t="53618" x="3305175" y="5973763"/>
          <p14:tracePt t="53624" x="3305175" y="5957888"/>
          <p14:tracePt t="53632" x="3313113" y="5948363"/>
          <p14:tracePt t="53646" x="3322638" y="5940425"/>
          <p14:tracePt t="53653" x="3322638" y="5922963"/>
          <p14:tracePt t="53666" x="3322638" y="5915025"/>
          <p14:tracePt t="53673" x="3330575" y="5905500"/>
          <p14:tracePt t="53681" x="3338513" y="5897563"/>
          <p14:tracePt t="53687" x="3338513" y="5889625"/>
          <p14:tracePt t="53695" x="3338513" y="5880100"/>
          <p14:tracePt t="53709" x="3338513" y="5872163"/>
          <p14:tracePt t="53715" x="3348038" y="5872163"/>
          <p14:tracePt t="53722" x="3348038" y="5854700"/>
          <p14:tracePt t="53729" x="3355975" y="5854700"/>
          <p14:tracePt t="53744" x="3355975" y="5846763"/>
          <p14:tracePt t="53750" x="3363913" y="5829300"/>
          <p14:tracePt t="53764" x="3363913" y="5821363"/>
          <p14:tracePt t="53771" x="3363913" y="5813425"/>
          <p14:tracePt t="53778" x="3373438" y="5803900"/>
          <p14:tracePt t="53785" x="3373438" y="5795963"/>
          <p14:tracePt t="53792" x="3373438" y="5778500"/>
          <p14:tracePt t="53799" x="3381375" y="5778500"/>
          <p14:tracePt t="53806" x="3381375" y="5761038"/>
          <p14:tracePt t="53813" x="3389313" y="5753100"/>
          <p14:tracePt t="53820" x="3389313" y="5745163"/>
          <p14:tracePt t="53827" x="3389313" y="5727700"/>
          <p14:tracePt t="53834" x="3398838" y="5719763"/>
          <p14:tracePt t="53841" x="3398838" y="5710238"/>
          <p14:tracePt t="53848" x="3398838" y="5684838"/>
          <p14:tracePt t="53855" x="3406775" y="5676900"/>
          <p14:tracePt t="53862" x="3414713" y="5651500"/>
          <p14:tracePt t="53869" x="3424238" y="5634038"/>
          <p14:tracePt t="53877" x="3432175" y="5626100"/>
          <p14:tracePt t="53883" x="3432175" y="5600700"/>
          <p14:tracePt t="53890" x="3441700" y="5575300"/>
          <p14:tracePt t="53897" x="3449638" y="5549900"/>
          <p14:tracePt t="53904" x="3457575" y="5532438"/>
          <p14:tracePt t="53911" x="3467100" y="5507038"/>
          <p14:tracePt t="53918" x="3467100" y="5481638"/>
          <p14:tracePt t="53925" x="3467100" y="5464175"/>
          <p14:tracePt t="53932" x="3475038" y="5446713"/>
          <p14:tracePt t="53939" x="3482975" y="5421313"/>
          <p14:tracePt t="53946" x="3492500" y="5395913"/>
          <p14:tracePt t="53953" x="3492500" y="5380038"/>
          <p14:tracePt t="53960" x="3500438" y="5362575"/>
          <p14:tracePt t="53967" x="3500438" y="5337175"/>
          <p14:tracePt t="53974" x="3508375" y="5327650"/>
          <p14:tracePt t="53981" x="3517900" y="5302250"/>
          <p14:tracePt t="53988" x="3517900" y="5286375"/>
          <p14:tracePt t="53995" x="3525838" y="5260975"/>
          <p14:tracePt t="54002" x="3533775" y="5251450"/>
          <p14:tracePt t="54009" x="3533775" y="5226050"/>
          <p14:tracePt t="54015" x="3533775" y="5208588"/>
          <p14:tracePt t="54022" x="3543300" y="5192713"/>
          <p14:tracePt t="54030" x="3543300" y="5175250"/>
          <p14:tracePt t="54036" x="3551238" y="5141913"/>
          <p14:tracePt t="54044" x="3559175" y="5116513"/>
          <p14:tracePt t="54050" x="3568700" y="5073650"/>
          <p14:tracePt t="54057" x="3576638" y="5056188"/>
          <p14:tracePt t="54065" x="3586163" y="5022850"/>
          <p14:tracePt t="54072" x="3594100" y="4997450"/>
          <p14:tracePt t="54079" x="3602038" y="4962525"/>
          <p14:tracePt t="54085" x="3611563" y="4937125"/>
          <p14:tracePt t="54093" x="3619500" y="4911725"/>
          <p14:tracePt t="54099" x="3636963" y="4886325"/>
          <p14:tracePt t="54106" x="3644900" y="4860925"/>
          <p14:tracePt t="54113" x="3652838" y="4827588"/>
          <p14:tracePt t="54120" x="3662363" y="4802188"/>
          <p14:tracePt t="54127" x="3670300" y="4775200"/>
          <p14:tracePt t="54134" x="3678238" y="4749800"/>
          <p14:tracePt t="54143" x="3695700" y="4716463"/>
          <p14:tracePt t="54148" x="3721100" y="4665663"/>
          <p14:tracePt t="54155" x="3729038" y="4630738"/>
          <p14:tracePt t="54162" x="3738563" y="4597400"/>
          <p14:tracePt t="54169" x="3738563" y="4579938"/>
          <p14:tracePt t="54177" x="3738563" y="4554538"/>
          <p14:tracePt t="54183" x="3738563" y="4529138"/>
          <p14:tracePt t="54190" x="3746500" y="4521200"/>
          <p14:tracePt t="54197" x="3746500" y="4495800"/>
          <p14:tracePt t="54204" x="3756025" y="4470400"/>
          <p14:tracePt t="54211" x="3763963" y="4452938"/>
          <p14:tracePt t="54218" x="3771900" y="4427538"/>
          <p14:tracePt t="54226" x="3781425" y="4402138"/>
          <p14:tracePt t="54232" x="3789363" y="4359275"/>
          <p14:tracePt t="54239" x="3797300" y="4325938"/>
          <p14:tracePt t="54246" x="3806825" y="4283075"/>
          <p14:tracePt t="54253" x="3822700" y="4240213"/>
          <p14:tracePt t="54260" x="3832225" y="4214813"/>
          <p14:tracePt t="54267" x="3840163" y="4164013"/>
          <p14:tracePt t="54274" x="3848100" y="4130675"/>
          <p14:tracePt t="54281" x="3857625" y="4095750"/>
          <p14:tracePt t="54288" x="3865563" y="4079875"/>
          <p14:tracePt t="54295" x="3865563" y="4062413"/>
          <p14:tracePt t="54302" x="3865563" y="4052888"/>
          <p14:tracePt t="54323" x="3865563" y="4044950"/>
          <p14:tracePt t="54337" x="3865563" y="4037013"/>
          <p14:tracePt t="54344" x="3873500" y="4037013"/>
          <p14:tracePt t="54712" x="3873500" y="4002088"/>
          <p14:tracePt t="54719" x="3883025" y="3968750"/>
          <p14:tracePt t="54726" x="3890963" y="3943350"/>
          <p14:tracePt t="54733" x="3900488" y="3908425"/>
          <p14:tracePt t="54740" x="3908425" y="3875088"/>
          <p14:tracePt t="54747" x="3916363" y="3841750"/>
          <p14:tracePt t="54754" x="3916363" y="3824288"/>
          <p14:tracePt t="54761" x="3916363" y="3816350"/>
          <p14:tracePt t="54768" x="3916363" y="3798888"/>
          <p14:tracePt t="54776" x="3916363" y="3790950"/>
          <p14:tracePt t="54796" x="3925888" y="3781425"/>
          <p14:tracePt t="54803" x="3925888" y="3773488"/>
          <p14:tracePt t="54810" x="3933825" y="3763963"/>
          <p14:tracePt t="54817" x="3933825" y="3756025"/>
          <p14:tracePt t="54824" x="3933825" y="3748088"/>
          <p14:tracePt t="54838" x="3933825" y="3730625"/>
          <p14:tracePt t="54845" x="3941763" y="3722688"/>
          <p14:tracePt t="54852" x="3941763" y="3713163"/>
          <p14:tracePt t="54860" x="3941763" y="3697288"/>
          <p14:tracePt t="54865" x="3941763" y="3687763"/>
          <p14:tracePt t="54872" x="3951288" y="3679825"/>
          <p14:tracePt t="54880" x="3951288" y="3662363"/>
          <p14:tracePt t="54894" x="3959225" y="3646488"/>
          <p14:tracePt t="54901" x="3959225" y="3629025"/>
          <p14:tracePt t="54909" x="3967163" y="3619500"/>
          <p14:tracePt t="54915" x="3967163" y="3611563"/>
          <p14:tracePt t="54921" x="3976688" y="3594100"/>
          <p14:tracePt t="54928" x="3976688" y="3586163"/>
          <p14:tracePt t="54935" x="3976688" y="3578225"/>
          <p14:tracePt t="54943" x="3976688" y="3560763"/>
          <p14:tracePt t="54949" x="3976688" y="3552825"/>
          <p14:tracePt t="54956" x="3984625" y="3543300"/>
          <p14:tracePt t="54963" x="3984625" y="3535363"/>
          <p14:tracePt t="54970" x="3984625" y="3517900"/>
          <p14:tracePt t="54977" x="3992563" y="3509963"/>
          <p14:tracePt t="54984" x="4002088" y="3502025"/>
          <p14:tracePt t="54992" x="4010025" y="3484563"/>
          <p14:tracePt t="54998" x="4010025" y="3467100"/>
          <p14:tracePt t="55005" x="4010025" y="3459163"/>
          <p14:tracePt t="55012" x="4017963" y="3433763"/>
          <p14:tracePt t="55019" x="4027488" y="3416300"/>
          <p14:tracePt t="55027" x="4035425" y="3398838"/>
          <p14:tracePt t="55033" x="4044950" y="3382963"/>
          <p14:tracePt t="55040" x="4044950" y="3365500"/>
          <p14:tracePt t="55047" x="4052888" y="3355975"/>
          <p14:tracePt t="55054" x="4060825" y="3340100"/>
          <p14:tracePt t="55061" x="4060825" y="3322638"/>
          <p14:tracePt t="55076" x="4060825" y="3314700"/>
          <p14:tracePt t="55082" x="4060825" y="3297238"/>
          <p14:tracePt t="55089" x="4070350" y="3297238"/>
          <p14:tracePt t="55096" x="4070350" y="3279775"/>
          <p14:tracePt t="55103" x="4078288" y="3271838"/>
          <p14:tracePt t="55110" x="4078288" y="3263900"/>
          <p14:tracePt t="55117" x="4078288" y="3254375"/>
          <p14:tracePt t="55125" x="4078288" y="3246438"/>
          <p14:tracePt t="55131" x="4078288" y="3238500"/>
          <p14:tracePt t="55138" x="4086225" y="3221038"/>
          <p14:tracePt t="55152" x="4095750" y="3211513"/>
          <p14:tracePt t="55159" x="4095750" y="3195638"/>
          <p14:tracePt t="55173" x="4095750" y="3186113"/>
          <p14:tracePt t="55180" x="4095750" y="3178175"/>
          <p14:tracePt t="55187" x="4095750" y="3170238"/>
          <p14:tracePt t="55194" x="4095750" y="3160713"/>
          <p14:tracePt t="55201" x="4095750" y="3152775"/>
          <p14:tracePt t="55209" x="4095750" y="3144838"/>
          <p14:tracePt t="55224" x="4095750" y="3127375"/>
          <p14:tracePt t="55229" x="4095750" y="3119438"/>
          <p14:tracePt t="55236" x="4095750" y="3109913"/>
          <p14:tracePt t="55243" x="4095750" y="3101975"/>
          <p14:tracePt t="55250" x="4095750" y="3084513"/>
          <p14:tracePt t="55256" x="4095750" y="3076575"/>
          <p14:tracePt t="55263" x="4095750" y="3067050"/>
          <p14:tracePt t="55270" x="4095750" y="3051175"/>
          <p14:tracePt t="55277" x="4095750" y="3041650"/>
          <p14:tracePt t="55284" x="4095750" y="3033713"/>
          <p14:tracePt t="55292" x="4095750" y="3016250"/>
          <p14:tracePt t="55298" x="4095750" y="3008313"/>
          <p14:tracePt t="55305" x="4103688" y="3000375"/>
          <p14:tracePt t="55313" x="4103688" y="2990850"/>
          <p14:tracePt t="55319" x="4103688" y="2982913"/>
          <p14:tracePt t="55327" x="4103688" y="2965450"/>
          <p14:tracePt t="55333" x="4111625" y="2957513"/>
          <p14:tracePt t="55342" x="4111625" y="2940050"/>
          <p14:tracePt t="55348" x="4111625" y="2932113"/>
          <p14:tracePt t="55355" x="4111625" y="2914650"/>
          <p14:tracePt t="55361" x="4121150" y="2889250"/>
          <p14:tracePt t="55368" x="4129088" y="2871788"/>
          <p14:tracePt t="55376" x="4137025" y="2838450"/>
          <p14:tracePt t="55382" x="4137025" y="2820988"/>
          <p14:tracePt t="55389" x="4146550" y="2805113"/>
          <p14:tracePt t="55396" x="4146550" y="2795588"/>
          <p14:tracePt t="55403" x="4154488" y="2787650"/>
          <p14:tracePt t="55410" x="4154488" y="2778125"/>
          <p14:tracePt t="55417" x="4154488" y="2770188"/>
          <p14:tracePt t="55425" x="4154488" y="2762250"/>
          <p14:tracePt t="55431" x="4154488" y="2752725"/>
          <p14:tracePt t="55452" x="4154488" y="2744788"/>
          <p14:tracePt t="55459" x="4154488" y="2736850"/>
          <p14:tracePt t="55494" x="4154488" y="2727325"/>
          <p14:tracePt t="55509" x="4154488" y="2719388"/>
          <p14:tracePt t="55599" x="4146550" y="2719388"/>
          <p14:tracePt t="55620" x="4137025" y="2719388"/>
          <p14:tracePt t="55655" x="4129088" y="2719388"/>
          <p14:tracePt t="55669" x="4121150" y="2719388"/>
          <p14:tracePt t="55676" x="4121150" y="2727325"/>
          <p14:tracePt t="55697" x="4111625" y="2727325"/>
          <p14:tracePt t="55711" x="4111625" y="2736850"/>
          <p14:tracePt t="55717" x="4103688" y="2736850"/>
          <p14:tracePt t="55732" x="4095750" y="2736850"/>
          <p14:tracePt t="55739" x="4095750" y="2744788"/>
          <p14:tracePt t="55767" x="4086225" y="2744788"/>
          <p14:tracePt t="55781" x="4078288" y="2744788"/>
          <p14:tracePt t="55913" x="4070350" y="2744788"/>
          <p14:tracePt t="55963" x="4060825" y="2744788"/>
          <p14:tracePt t="55983" x="4060825" y="2736850"/>
          <p14:tracePt t="56018" x="4060825" y="2727325"/>
          <p14:tracePt t="56046" x="4060825" y="2719388"/>
          <p14:tracePt t="56144" x="4052888" y="2719388"/>
          <p14:tracePt t="56172" x="4052888" y="2711450"/>
          <p14:tracePt t="56270" x="4044950" y="2711450"/>
          <p14:tracePt t="56284" x="4035425" y="2711450"/>
          <p14:tracePt t="56312" x="4027488" y="2711450"/>
          <p14:tracePt t="56319" x="4017963" y="2711450"/>
          <p14:tracePt t="56333" x="4010025" y="2711450"/>
          <p14:tracePt t="56340" x="4002088" y="2711450"/>
          <p14:tracePt t="56354" x="3992563" y="2711450"/>
          <p14:tracePt t="56361" x="3984625" y="2711450"/>
          <p14:tracePt t="56368" x="3976688" y="2711450"/>
          <p14:tracePt t="56375" x="3967163" y="2711450"/>
          <p14:tracePt t="56381" x="3959225" y="2711450"/>
          <p14:tracePt t="56389" x="3951288" y="2711450"/>
          <p14:tracePt t="56403" x="3933825" y="2711450"/>
          <p14:tracePt t="56410" x="3925888" y="2701925"/>
          <p14:tracePt t="56424" x="3916363" y="2701925"/>
          <p14:tracePt t="56431" x="3908425" y="2693988"/>
          <p14:tracePt t="56437" x="3900488" y="2693988"/>
          <p14:tracePt t="56452" x="3883025" y="2693988"/>
          <p14:tracePt t="56459" x="3883025" y="2686050"/>
          <p14:tracePt t="56465" x="3873500" y="2686050"/>
          <p14:tracePt t="56473" x="3865563" y="2686050"/>
          <p14:tracePt t="56480" x="3857625" y="2686050"/>
          <p14:tracePt t="56487" x="3857625" y="2676525"/>
          <p14:tracePt t="56500" x="3848100" y="2668588"/>
          <p14:tracePt t="56508" x="3840163" y="2668588"/>
          <p14:tracePt t="56522" x="3832225" y="2668588"/>
          <p14:tracePt t="56529" x="3822700" y="2668588"/>
          <p14:tracePt t="56542" x="3814763" y="2668588"/>
          <p14:tracePt t="56577" x="3806825" y="2668588"/>
          <p14:tracePt t="56654" x="3797300" y="2668588"/>
          <p14:tracePt t="56690" x="3789363" y="2668588"/>
          <p14:tracePt t="56703" x="3781425" y="2668588"/>
          <p14:tracePt t="56725" x="3771900" y="2668588"/>
          <p14:tracePt t="56848" x="3771900" y="2676525"/>
          <p14:tracePt t="56855" x="3781425" y="2676525"/>
          <p14:tracePt t="56861" x="3789363" y="2676525"/>
          <p14:tracePt t="56868" x="3789363" y="2686050"/>
          <p14:tracePt t="56875" x="3797300" y="2686050"/>
          <p14:tracePt t="56882" x="3806825" y="2686050"/>
          <p14:tracePt t="56896" x="3822700" y="2693988"/>
          <p14:tracePt t="56903" x="3832225" y="2693988"/>
          <p14:tracePt t="56910" x="3832225" y="2701925"/>
          <p14:tracePt t="56917" x="3848100" y="2711450"/>
          <p14:tracePt t="56924" x="3857625" y="2711450"/>
          <p14:tracePt t="56938" x="3865563" y="2719388"/>
          <p14:tracePt t="56945" x="3883025" y="2727325"/>
          <p14:tracePt t="56952" x="3883025" y="2736850"/>
          <p14:tracePt t="56959" x="3890963" y="2736850"/>
          <p14:tracePt t="56966" x="3900488" y="2736850"/>
          <p14:tracePt t="56973" x="3908425" y="2736850"/>
          <p14:tracePt t="56980" x="3908425" y="2744788"/>
          <p14:tracePt t="56987" x="3916363" y="2744788"/>
          <p14:tracePt t="56994" x="3925888" y="2744788"/>
          <p14:tracePt t="57001" x="3925888" y="2752725"/>
          <p14:tracePt t="57008" x="3933825" y="2752725"/>
          <p14:tracePt t="57015" x="3941763" y="2752725"/>
          <p14:tracePt t="57029" x="3951288" y="2762250"/>
          <p14:tracePt t="57043" x="3959225" y="2770188"/>
          <p14:tracePt t="57050" x="3967163" y="2770188"/>
          <p14:tracePt t="57071" x="3976688" y="2770188"/>
          <p14:tracePt t="57078" x="3976688" y="2778125"/>
          <p14:tracePt t="57092" x="3984625" y="2787650"/>
          <p14:tracePt t="57106" x="3992563" y="2795588"/>
          <p14:tracePt t="57141" x="3992563" y="2805113"/>
          <p14:tracePt t="57231" x="3984625" y="2805113"/>
          <p14:tracePt t="57239" x="3976688" y="2805113"/>
          <p14:tracePt t="57252" x="3967163" y="2805113"/>
          <p14:tracePt t="57266" x="3959225" y="2805113"/>
          <p14:tracePt t="57280" x="3951288" y="2805113"/>
          <p14:tracePt t="57287" x="3941763" y="2805113"/>
          <p14:tracePt t="57294" x="3933825" y="2805113"/>
          <p14:tracePt t="57315" x="3925888" y="2795588"/>
          <p14:tracePt t="57323" x="3916363" y="2795588"/>
          <p14:tracePt t="57330" x="3916363" y="2787650"/>
          <p14:tracePt t="57343" x="3916363" y="2778125"/>
          <p14:tracePt t="57364" x="3908425" y="2778125"/>
          <p14:tracePt t="57378" x="3908425" y="2770188"/>
          <p14:tracePt t="57407" x="3908425" y="2762250"/>
          <p14:tracePt t="57434" x="3908425" y="2752725"/>
          <p14:tracePt t="57490" x="3908425" y="2744788"/>
          <p14:tracePt t="59888" x="3908425" y="2736850"/>
          <p14:tracePt t="59895" x="3908425" y="2727325"/>
          <p14:tracePt t="59902" x="3916363" y="2727325"/>
          <p14:tracePt t="59909" x="3925888" y="2719388"/>
          <p14:tracePt t="59923" x="3925888" y="2711450"/>
          <p14:tracePt t="59930" x="3941763" y="2711450"/>
          <p14:tracePt t="59938" x="3951288" y="2701925"/>
          <p14:tracePt t="59951" x="3967163" y="2693988"/>
          <p14:tracePt t="59958" x="3992563" y="2676525"/>
          <p14:tracePt t="59965" x="4010025" y="2660650"/>
          <p14:tracePt t="59972" x="4027488" y="2651125"/>
          <p14:tracePt t="59979" x="4052888" y="2633663"/>
          <p14:tracePt t="59987" x="4070350" y="2625725"/>
          <p14:tracePt t="59993" x="4095750" y="2617788"/>
          <p14:tracePt t="60000" x="4103688" y="2608263"/>
          <p14:tracePt t="60007" x="4121150" y="2600325"/>
          <p14:tracePt t="60014" x="4137025" y="2592388"/>
          <p14:tracePt t="60023" x="4146550" y="2582863"/>
          <p14:tracePt t="60028" x="4154488" y="2582863"/>
          <p14:tracePt t="60035" x="4171950" y="2574925"/>
          <p14:tracePt t="60042" x="4179888" y="2574925"/>
          <p14:tracePt t="60049" x="4187825" y="2574925"/>
          <p14:tracePt t="60056" x="4197350" y="2566988"/>
          <p14:tracePt t="60063" x="4205288" y="2566988"/>
          <p14:tracePt t="60071" x="4214813" y="2557463"/>
          <p14:tracePt t="60077" x="4222750" y="2557463"/>
          <p14:tracePt t="60084" x="4222750" y="2549525"/>
          <p14:tracePt t="60091" x="4240213" y="2549525"/>
          <p14:tracePt t="60098" x="4248150" y="2549525"/>
          <p14:tracePt t="60105" x="4248150" y="2541588"/>
          <p14:tracePt t="60111" x="4265613" y="2532063"/>
          <p14:tracePt t="60119" x="4281488" y="2532063"/>
          <p14:tracePt t="60126" x="4298950" y="2516188"/>
          <p14:tracePt t="60133" x="4332288" y="2506663"/>
          <p14:tracePt t="60140" x="4367213" y="2489200"/>
          <p14:tracePt t="60147" x="4400550" y="2473325"/>
          <p14:tracePt t="60154" x="4435475" y="2463800"/>
          <p14:tracePt t="60161" x="4486275" y="2447925"/>
          <p14:tracePt t="60168" x="4537075" y="2430463"/>
          <p14:tracePt t="60175" x="4562475" y="2422525"/>
          <p14:tracePt t="60182" x="4595813" y="2413000"/>
          <p14:tracePt t="60189" x="4630738" y="2405063"/>
          <p14:tracePt t="60195" x="4656138" y="2397125"/>
          <p14:tracePt t="60203" x="4689475" y="2387600"/>
          <p14:tracePt t="60220" x="4714875" y="2387600"/>
          <p14:tracePt t="60224" x="4740275" y="2387600"/>
          <p14:tracePt t="60238" x="4757738" y="2387600"/>
          <p14:tracePt t="60244" x="4765675" y="2387600"/>
          <p14:tracePt t="60252" x="4783138" y="2387600"/>
          <p14:tracePt t="60259" x="4800600" y="2387600"/>
          <p14:tracePt t="60273" x="4826000" y="2397125"/>
          <p14:tracePt t="60280" x="4843463" y="2397125"/>
          <p14:tracePt t="60287" x="4851400" y="2405063"/>
          <p14:tracePt t="60293" x="4868863" y="2405063"/>
          <p14:tracePt t="60300" x="4876800" y="2405063"/>
          <p14:tracePt t="60308" x="4884738" y="2405063"/>
          <p14:tracePt t="60315" x="4894263" y="2405063"/>
          <p14:tracePt t="60322" x="4902200" y="2405063"/>
          <p14:tracePt t="60329" x="4919663" y="2413000"/>
          <p14:tracePt t="60336" x="4927600" y="2413000"/>
          <p14:tracePt t="60343" x="4927600" y="2422525"/>
          <p14:tracePt t="60349" x="4935538" y="2422525"/>
          <p14:tracePt t="60356" x="4945063" y="2430463"/>
          <p14:tracePt t="60363" x="4953000" y="2430463"/>
          <p14:tracePt t="60377" x="4962525" y="2430463"/>
          <p14:tracePt t="60384" x="4970463" y="2430463"/>
          <p14:tracePt t="60392" x="4970463" y="2438400"/>
          <p14:tracePt t="60399" x="4978400" y="2438400"/>
          <p14:tracePt t="60413" x="4987925" y="2447925"/>
          <p14:tracePt t="60421" x="4995863" y="2447925"/>
          <p14:tracePt t="60434" x="5003800" y="2455863"/>
          <p14:tracePt t="60448" x="5013325" y="2463800"/>
          <p14:tracePt t="60455" x="5021263" y="2463800"/>
          <p14:tracePt t="60462" x="5021263" y="2473325"/>
          <p14:tracePt t="60483" x="5021263" y="2481263"/>
          <p14:tracePt t="60490" x="5029200" y="2481263"/>
          <p14:tracePt t="60497" x="5029200" y="2489200"/>
          <p14:tracePt t="60504" x="5038725" y="2489200"/>
          <p14:tracePt t="60532" x="5038725" y="2498725"/>
          <p14:tracePt t="60539" x="5046663" y="2498725"/>
          <p14:tracePt t="60546" x="5046663" y="2506663"/>
          <p14:tracePt t="60554" x="5054600" y="2506663"/>
          <p14:tracePt t="60559" x="5054600" y="2516188"/>
          <p14:tracePt t="60574" x="5064125" y="2524125"/>
          <p14:tracePt t="60588" x="5064125" y="2532063"/>
          <p14:tracePt t="60602" x="5072063" y="2532063"/>
          <p14:tracePt t="60609" x="5072063" y="2541588"/>
          <p14:tracePt t="60616" x="5080000" y="2549525"/>
          <p14:tracePt t="60623" x="5080000" y="2557463"/>
          <p14:tracePt t="60638" x="5089525" y="2557463"/>
          <p14:tracePt t="60644" x="5089525" y="2566988"/>
          <p14:tracePt t="60651" x="5097463" y="2574925"/>
          <p14:tracePt t="60658" x="5106988" y="2574925"/>
          <p14:tracePt t="60672" x="5114925" y="2582863"/>
          <p14:tracePt t="60679" x="5122863" y="2592388"/>
          <p14:tracePt t="60687" x="5122863" y="2600325"/>
          <p14:tracePt t="60700" x="5132388" y="2608263"/>
          <p14:tracePt t="60707" x="5140325" y="2608263"/>
          <p14:tracePt t="60713" x="5140325" y="2617788"/>
          <p14:tracePt t="60721" x="5148263" y="2617788"/>
          <p14:tracePt t="60728" x="5157788" y="2625725"/>
          <p14:tracePt t="60742" x="5165725" y="2633663"/>
          <p14:tracePt t="60749" x="5165725" y="2643188"/>
          <p14:tracePt t="60755" x="5173663" y="2643188"/>
          <p14:tracePt t="60770" x="5183188" y="2643188"/>
          <p14:tracePt t="60777" x="5183188" y="2651125"/>
          <p14:tracePt t="60783" x="5183188" y="2660650"/>
          <p14:tracePt t="60805" x="5191125" y="2660650"/>
          <p14:tracePt t="60819" x="5199063" y="2668588"/>
          <p14:tracePt t="60832" x="5208588" y="2668588"/>
          <p14:tracePt t="60854" x="5208588" y="2676525"/>
          <p14:tracePt t="60867" x="5216525" y="2686050"/>
          <p14:tracePt t="60902" x="5216525" y="2693988"/>
          <p14:tracePt t="60916" x="5216525" y="2701925"/>
          <p14:tracePt t="60951" x="5216525" y="2711450"/>
          <p14:tracePt t="60965" x="5216525" y="2719388"/>
          <p14:tracePt t="61000" x="5216525" y="2727325"/>
          <p14:tracePt t="61014" x="5216525" y="2736850"/>
          <p14:tracePt t="61035" x="5216525" y="2744788"/>
          <p14:tracePt t="61126" x="5216525" y="2752725"/>
          <p14:tracePt t="68973" x="5216525" y="2770188"/>
          <p14:tracePt t="68980" x="5216525" y="2787650"/>
          <p14:tracePt t="68987" x="5208588" y="2813050"/>
          <p14:tracePt t="68994" x="5199063" y="2855913"/>
          <p14:tracePt t="69001" x="5199063" y="2889250"/>
          <p14:tracePt t="69008" x="5173663" y="2940050"/>
          <p14:tracePt t="69015" x="5165725" y="3000375"/>
          <p14:tracePt t="69021" x="5148263" y="3076575"/>
          <p14:tracePt t="69029" x="5122863" y="3170238"/>
          <p14:tracePt t="69035" x="5089525" y="3254375"/>
          <p14:tracePt t="69042" x="5054600" y="3348038"/>
          <p14:tracePt t="69049" x="5021263" y="3433763"/>
          <p14:tracePt t="69056" x="4987925" y="3527425"/>
          <p14:tracePt t="69064" x="4970463" y="3594100"/>
          <p14:tracePt t="69070" x="4953000" y="3662363"/>
          <p14:tracePt t="69078" x="4927600" y="3722688"/>
          <p14:tracePt t="69084" x="4910138" y="3763963"/>
          <p14:tracePt t="69091" x="4902200" y="3824288"/>
          <p14:tracePt t="69098" x="4884738" y="3867150"/>
          <p14:tracePt t="69105" x="4859338" y="3908425"/>
          <p14:tracePt t="69113" x="4843463" y="3960813"/>
          <p14:tracePt t="69119" x="4826000" y="4019550"/>
          <p14:tracePt t="69126" x="4791075" y="4121150"/>
          <p14:tracePt t="69133" x="4757738" y="4240213"/>
          <p14:tracePt t="69140" x="4724400" y="4341813"/>
          <p14:tracePt t="69147" x="4681538" y="4470400"/>
          <p14:tracePt t="69154" x="4646613" y="4572000"/>
          <p14:tracePt t="69161" x="4595813" y="4683125"/>
          <p14:tracePt t="69168" x="4554538" y="4792663"/>
          <p14:tracePt t="69175" x="4519613" y="4911725"/>
          <p14:tracePt t="69182" x="4476750" y="4997450"/>
          <p14:tracePt t="69189" x="4451350" y="5116513"/>
          <p14:tracePt t="69196" x="4418013" y="5208588"/>
          <p14:tracePt t="69203" x="4392613" y="5276850"/>
          <p14:tracePt t="69213" x="4367213" y="5353050"/>
          <p14:tracePt t="69217" x="4332288" y="5421313"/>
          <p14:tracePt t="69224" x="4316413" y="5456238"/>
          <p14:tracePt t="69231" x="4298950" y="5489575"/>
          <p14:tracePt t="69238" x="4291013" y="5524500"/>
          <p14:tracePt t="69246" x="4273550" y="5565775"/>
          <p14:tracePt t="69252" x="4265613" y="5591175"/>
          <p14:tracePt t="69259" x="4248150" y="5634038"/>
          <p14:tracePt t="69266" x="4230688" y="5684838"/>
          <p14:tracePt t="69273" x="4205288" y="5735638"/>
          <p14:tracePt t="69280" x="4197350" y="5795963"/>
          <p14:tracePt t="69287" x="4179888" y="5864225"/>
          <p14:tracePt t="69295" x="4146550" y="5957888"/>
          <p14:tracePt t="69301" x="4095750" y="6084888"/>
          <p14:tracePt t="69308" x="4035425" y="6203950"/>
          <p14:tracePt t="69315" x="3967163" y="6338888"/>
          <p14:tracePt t="69322" x="3916363" y="6442075"/>
          <p14:tracePt t="69330" x="3873500" y="6535738"/>
          <p14:tracePt t="69336" x="3832225" y="6611938"/>
          <p14:tracePt t="69343" x="3771900" y="6680200"/>
          <p14:tracePt t="69350" x="3738563" y="6731000"/>
          <p14:tracePt t="69357" x="3703638" y="6789738"/>
          <p14:tracePt t="69364" x="3670300" y="6840538"/>
          <p14:tracePt t="70570" x="0" y="0"/>
        </p14:tracePtLst>
        <p14:tracePtLst>
          <p14:tracePt t="94691" x="3689350" y="6248400"/>
          <p14:tracePt t="95364" x="3016250" y="6789738"/>
          <p14:tracePt t="95371" x="3041650" y="6738938"/>
          <p14:tracePt t="95378" x="3074988" y="6680200"/>
          <p14:tracePt t="95384" x="3117850" y="6627813"/>
          <p14:tracePt t="95392" x="3143250" y="6586538"/>
          <p14:tracePt t="95398" x="3160713" y="6551613"/>
          <p14:tracePt t="95406" x="3178175" y="6535738"/>
          <p14:tracePt t="95412" x="3194050" y="6500813"/>
          <p14:tracePt t="95420" x="3219450" y="6450013"/>
          <p14:tracePt t="95426" x="3244850" y="6399213"/>
          <p14:tracePt t="95433" x="3270250" y="6365875"/>
          <p14:tracePt t="95440" x="3297238" y="6323013"/>
          <p14:tracePt t="95447" x="3313113" y="6288088"/>
          <p14:tracePt t="95455" x="3330575" y="6254750"/>
          <p14:tracePt t="95461" x="3348038" y="6229350"/>
          <p14:tracePt t="95468" x="3355975" y="6211888"/>
          <p14:tracePt t="95475" x="3363913" y="6186488"/>
          <p14:tracePt t="95482" x="3381375" y="6153150"/>
          <p14:tracePt t="95489" x="3389313" y="6127750"/>
          <p14:tracePt t="95496" x="3398838" y="6102350"/>
          <p14:tracePt t="95504" x="3406775" y="6084888"/>
          <p14:tracePt t="95510" x="3414713" y="6059488"/>
          <p14:tracePt t="95517" x="3424238" y="6034088"/>
          <p14:tracePt t="95524" x="3432175" y="6008688"/>
          <p14:tracePt t="95531" x="3441700" y="5991225"/>
          <p14:tracePt t="95539" x="3457575" y="5973763"/>
          <p14:tracePt t="95545" x="3475038" y="5948363"/>
          <p14:tracePt t="95552" x="3492500" y="5915025"/>
          <p14:tracePt t="95559" x="3508375" y="5880100"/>
          <p14:tracePt t="95566" x="3525838" y="5854700"/>
          <p14:tracePt t="95573" x="3551238" y="5821363"/>
          <p14:tracePt t="95580" x="3576638" y="5795963"/>
          <p14:tracePt t="95588" x="3594100" y="5761038"/>
          <p14:tracePt t="95594" x="3611563" y="5735638"/>
          <p14:tracePt t="95601" x="3636963" y="5719763"/>
          <p14:tracePt t="95608" x="3644900" y="5684838"/>
          <p14:tracePt t="95615" x="3662363" y="5668963"/>
          <p14:tracePt t="95622" x="3687763" y="5651500"/>
          <p14:tracePt t="95629" x="3703638" y="5626100"/>
          <p14:tracePt t="95636" x="3721100" y="5600700"/>
          <p14:tracePt t="95643" x="3746500" y="5575300"/>
          <p14:tracePt t="95650" x="3771900" y="5540375"/>
          <p14:tracePt t="95657" x="3789363" y="5514975"/>
          <p14:tracePt t="95664" x="3814763" y="5489575"/>
          <p14:tracePt t="95672" x="3832225" y="5456238"/>
          <p14:tracePt t="95678" x="3857625" y="5421313"/>
          <p14:tracePt t="95685" x="3883025" y="5380038"/>
          <p14:tracePt t="95692" x="3900488" y="5345113"/>
          <p14:tracePt t="95699" x="3916363" y="5319713"/>
          <p14:tracePt t="95706" x="3933825" y="5302250"/>
          <p14:tracePt t="95713" x="3959225" y="5260975"/>
          <p14:tracePt t="95720" x="3976688" y="5243513"/>
          <p14:tracePt t="95727" x="4002088" y="5208588"/>
          <p14:tracePt t="95733" x="4017963" y="5183188"/>
          <p14:tracePt t="95740" x="4044950" y="5157788"/>
          <p14:tracePt t="95747" x="4060825" y="5132388"/>
          <p14:tracePt t="95755" x="4086225" y="5099050"/>
          <p14:tracePt t="95761" x="4111625" y="5073650"/>
          <p14:tracePt t="95768" x="4137025" y="5048250"/>
          <p14:tracePt t="95776" x="4162425" y="4997450"/>
          <p14:tracePt t="95783" x="4205288" y="4962525"/>
          <p14:tracePt t="95790" x="4240213" y="4937125"/>
          <p14:tracePt t="95797" x="4273550" y="4886325"/>
          <p14:tracePt t="95804" x="4306888" y="4835525"/>
          <p14:tracePt t="95811" x="4349750" y="4767263"/>
          <p14:tracePt t="95818" x="4410075" y="4699000"/>
          <p14:tracePt t="95824" x="4460875" y="4640263"/>
          <p14:tracePt t="95832" x="4503738" y="4589463"/>
          <p14:tracePt t="95838" x="4529138" y="4538663"/>
          <p14:tracePt t="95845" x="4562475" y="4503738"/>
          <p14:tracePt t="95853" x="4587875" y="4460875"/>
          <p14:tracePt t="95859" x="4605338" y="4452938"/>
          <p14:tracePt t="95866" x="4630738" y="4427538"/>
          <p14:tracePt t="95873" x="4638675" y="4410075"/>
          <p14:tracePt t="95880" x="4646613" y="4384675"/>
          <p14:tracePt t="95887" x="4664075" y="4368800"/>
          <p14:tracePt t="95894" x="4689475" y="4341813"/>
          <p14:tracePt t="95901" x="4706938" y="4325938"/>
          <p14:tracePt t="95908" x="4732338" y="4300538"/>
          <p14:tracePt t="95915" x="4749800" y="4275138"/>
          <p14:tracePt t="95922" x="4757738" y="4249738"/>
          <p14:tracePt t="96326" x="4757738" y="4240213"/>
          <p14:tracePt t="96333" x="4765675" y="4224338"/>
          <p14:tracePt t="96340" x="4775200" y="4206875"/>
          <p14:tracePt t="96347" x="4783138" y="4181475"/>
          <p14:tracePt t="96354" x="4791075" y="4164013"/>
          <p14:tracePt t="96361" x="4800600" y="4130675"/>
          <p14:tracePt t="96369" x="4800600" y="4105275"/>
          <p14:tracePt t="96375" x="4808538" y="4079875"/>
          <p14:tracePt t="96382" x="4826000" y="4037013"/>
          <p14:tracePt t="96389" x="4826000" y="4002088"/>
          <p14:tracePt t="96396" x="4833938" y="3976688"/>
          <p14:tracePt t="96404" x="4843463" y="3943350"/>
          <p14:tracePt t="96410" x="4851400" y="3908425"/>
          <p14:tracePt t="96417" x="4859338" y="3883025"/>
          <p14:tracePt t="96424" x="4859338" y="3875088"/>
          <p14:tracePt t="96431" x="4868863" y="3849688"/>
          <p14:tracePt t="96438" x="4868863" y="3832225"/>
          <p14:tracePt t="96445" x="4876800" y="3816350"/>
          <p14:tracePt t="96453" x="4876800" y="3798888"/>
          <p14:tracePt t="96459" x="4876800" y="3781425"/>
          <p14:tracePt t="96466" x="4876800" y="3756025"/>
          <p14:tracePt t="96473" x="4884738" y="3738563"/>
          <p14:tracePt t="96480" x="4894263" y="3722688"/>
          <p14:tracePt t="96487" x="4902200" y="3687763"/>
          <p14:tracePt t="96494" x="4910138" y="3654425"/>
          <p14:tracePt t="96501" x="4919663" y="3619500"/>
          <p14:tracePt t="96508" x="4935538" y="3578225"/>
          <p14:tracePt t="96515" x="4945063" y="3527425"/>
          <p14:tracePt t="96522" x="4962525" y="3484563"/>
          <p14:tracePt t="96529" x="4962525" y="3449638"/>
          <p14:tracePt t="96536" x="4978400" y="3408363"/>
          <p14:tracePt t="96543" x="4987925" y="3373438"/>
          <p14:tracePt t="96550" x="5003800" y="3340100"/>
          <p14:tracePt t="96557" x="5013325" y="3314700"/>
          <p14:tracePt t="96563" x="5013325" y="3297238"/>
          <p14:tracePt t="96571" x="5013325" y="3289300"/>
          <p14:tracePt t="96578" x="5013325" y="3271838"/>
          <p14:tracePt t="96584" x="5021263" y="3246438"/>
          <p14:tracePt t="96592" x="5021263" y="3238500"/>
          <p14:tracePt t="96599" x="5021263" y="3211513"/>
          <p14:tracePt t="96606" x="5029200" y="3195638"/>
          <p14:tracePt t="96612" x="5029200" y="3178175"/>
          <p14:tracePt t="96621" x="5029200" y="3152775"/>
          <p14:tracePt t="96627" x="5029200" y="3127375"/>
          <p14:tracePt t="96633" x="5029200" y="3101975"/>
          <p14:tracePt t="96641" x="5029200" y="3059113"/>
          <p14:tracePt t="96648" x="5029200" y="3008313"/>
          <p14:tracePt t="96655" x="5029200" y="2965450"/>
          <p14:tracePt t="96661" x="5029200" y="2940050"/>
          <p14:tracePt t="96670" x="5029200" y="2906713"/>
          <p14:tracePt t="96675" x="5029200" y="2881313"/>
          <p14:tracePt t="96682" x="5029200" y="2846388"/>
          <p14:tracePt t="96690" x="5029200" y="2838450"/>
          <p14:tracePt t="96696" x="5029200" y="2813050"/>
          <p14:tracePt t="96704" x="5029200" y="2787650"/>
          <p14:tracePt t="96710" x="5029200" y="2778125"/>
          <p14:tracePt t="96717" x="5029200" y="2752725"/>
          <p14:tracePt t="96724" x="5029200" y="2727325"/>
          <p14:tracePt t="96731" x="5029200" y="2719388"/>
          <p14:tracePt t="96738" x="5029200" y="2711450"/>
          <p14:tracePt t="96745" x="5029200" y="2701925"/>
          <p14:tracePt t="96753" x="5021263" y="2686050"/>
          <p14:tracePt t="96759" x="5021263" y="2668588"/>
          <p14:tracePt t="96766" x="5021263" y="2660650"/>
          <p14:tracePt t="96773" x="5021263" y="2633663"/>
          <p14:tracePt t="96780" x="5013325" y="2617788"/>
          <p14:tracePt t="96788" x="5003800" y="2582863"/>
          <p14:tracePt t="96794" x="4995863" y="2549525"/>
          <p14:tracePt t="96802" x="4995863" y="2524125"/>
          <p14:tracePt t="96808" x="4987925" y="2498725"/>
          <p14:tracePt t="96815" x="4970463" y="2463800"/>
          <p14:tracePt t="96822" x="4970463" y="2438400"/>
          <p14:tracePt t="96829" x="4962525" y="2422525"/>
          <p14:tracePt t="96836" x="4953000" y="2397125"/>
          <p14:tracePt t="96843" x="4935538" y="2379663"/>
          <p14:tracePt t="96850" x="4927600" y="2354263"/>
          <p14:tracePt t="96857" x="4927600" y="2344738"/>
          <p14:tracePt t="96864" x="4919663" y="2319338"/>
          <p14:tracePt t="96871" x="4910138" y="2303463"/>
          <p14:tracePt t="96878" x="4902200" y="2286000"/>
          <p14:tracePt t="96886" x="4894263" y="2278063"/>
          <p14:tracePt t="96892" x="4894263" y="2260600"/>
          <p14:tracePt t="96899" x="4884738" y="2243138"/>
          <p14:tracePt t="96906" x="4876800" y="2235200"/>
          <p14:tracePt t="96913" x="4868863" y="2217738"/>
          <p14:tracePt t="96921" x="4868863" y="2209800"/>
          <p14:tracePt t="96927" x="4868863" y="2200275"/>
          <p14:tracePt t="96934" x="4859338" y="2192338"/>
          <p14:tracePt t="96941" x="4851400" y="2184400"/>
          <p14:tracePt t="96948" x="4851400" y="2159000"/>
          <p14:tracePt t="96955" x="4843463" y="2133600"/>
          <p14:tracePt t="96962" x="4833938" y="2116138"/>
          <p14:tracePt t="96969" x="4833938" y="2098675"/>
          <p14:tracePt t="96976" x="4826000" y="2073275"/>
          <p14:tracePt t="96983" x="4818063" y="2047875"/>
          <p14:tracePt t="96990" x="4808538" y="2022475"/>
          <p14:tracePt t="96997" x="4808538" y="2005013"/>
          <p14:tracePt t="97004" x="4800600" y="1979613"/>
          <p14:tracePt t="97011" x="4791075" y="1954213"/>
          <p14:tracePt t="97019" x="4791075" y="1938338"/>
          <p14:tracePt t="97025" x="4783138" y="1911350"/>
          <p14:tracePt t="97032" x="4775200" y="1885950"/>
          <p14:tracePt t="97039" x="4775200" y="1860550"/>
          <p14:tracePt t="97045" x="4775200" y="1852613"/>
          <p14:tracePt t="97053" x="4765675" y="1835150"/>
          <p14:tracePt t="97060" x="4765675" y="1819275"/>
          <p14:tracePt t="97067" x="4757738" y="1801813"/>
          <p14:tracePt t="97074" x="4757738" y="1793875"/>
          <p14:tracePt t="97080" x="4757738" y="1784350"/>
          <p14:tracePt t="97102" x="4749800" y="1776413"/>
          <p14:tracePt t="97109" x="4749800" y="1766888"/>
          <p14:tracePt t="97116" x="4740275" y="1758950"/>
          <p14:tracePt t="97129" x="4740275" y="1751013"/>
          <p14:tracePt t="97137" x="4740275" y="1741488"/>
          <p14:tracePt t="97144" x="4740275" y="1733550"/>
          <p14:tracePt t="97151" x="4740275" y="1725613"/>
          <p14:tracePt t="97158" x="4740275" y="1716088"/>
          <p14:tracePt t="97172" x="4740275" y="1700213"/>
          <p14:tracePt t="97179" x="4732338" y="1690688"/>
          <p14:tracePt t="97192" x="4732338" y="1682750"/>
          <p14:tracePt t="97199" x="4732338" y="1674813"/>
          <p14:tracePt t="97219" x="4732338" y="1657350"/>
          <p14:tracePt t="97221" x="4732338" y="1649413"/>
          <p14:tracePt t="97228" x="4724400" y="1639888"/>
          <p14:tracePt t="97236" x="4724400" y="1631950"/>
          <p14:tracePt t="97242" x="4714875" y="1622425"/>
          <p14:tracePt t="97248" x="4714875" y="1614488"/>
          <p14:tracePt t="97255" x="4714875" y="1606550"/>
          <p14:tracePt t="97262" x="4714875" y="1597025"/>
          <p14:tracePt t="97276" x="4706938" y="1581150"/>
          <p14:tracePt t="97291" x="4699000" y="1571625"/>
          <p14:tracePt t="97297" x="4699000" y="1563688"/>
          <p14:tracePt t="97305" x="4699000" y="1555750"/>
          <p14:tracePt t="97311" x="4689475" y="1555750"/>
          <p14:tracePt t="97319" x="4689475" y="1546225"/>
          <p14:tracePt t="97325" x="4689475" y="1538288"/>
          <p14:tracePt t="97339" x="4689475" y="1530350"/>
          <p14:tracePt t="97346" x="4681538" y="1530350"/>
          <p14:tracePt t="97353" x="4681538" y="1520825"/>
          <p14:tracePt t="97360" x="4673600" y="1512888"/>
          <p14:tracePt t="97374" x="4673600" y="1504950"/>
          <p14:tracePt t="97381" x="4673600" y="1495425"/>
          <p14:tracePt t="97395" x="4664075" y="1495425"/>
          <p14:tracePt t="97409" x="4656138" y="1495425"/>
          <p14:tracePt t="97416" x="4656138" y="1487488"/>
          <p14:tracePt t="97423" x="4646613" y="1487488"/>
          <p14:tracePt t="97430" x="4646613" y="1477963"/>
          <p14:tracePt t="97451" x="4646613" y="1470025"/>
          <p14:tracePt t="97458" x="4638675" y="1470025"/>
          <p14:tracePt t="97479" x="4630738" y="1462088"/>
          <p14:tracePt t="97500" x="4630738" y="1452563"/>
          <p14:tracePt t="97507" x="4621213" y="1452563"/>
          <p14:tracePt t="97528" x="4621213" y="1444625"/>
          <p14:tracePt t="97536" x="4613275" y="1444625"/>
          <p14:tracePt t="97549" x="4605338" y="1436688"/>
          <p14:tracePt t="97563" x="4605338" y="1427163"/>
          <p14:tracePt t="97598" x="4605338" y="1419225"/>
          <p14:tracePt t="97605" x="4595813" y="1419225"/>
          <p14:tracePt t="97612" x="4595813" y="1411288"/>
          <p14:tracePt t="97626" x="4587875" y="1411288"/>
          <p14:tracePt t="97647" x="4587875" y="1401763"/>
          <p14:tracePt t="97661" x="4579938" y="1393825"/>
          <p14:tracePt t="97675" x="4570413" y="1393825"/>
          <p14:tracePt t="97682" x="4570413" y="1385888"/>
          <p14:tracePt t="97689" x="4562475" y="1385888"/>
          <p14:tracePt t="97718" x="4562475" y="1376363"/>
          <p14:tracePt t="97724" x="4554538" y="1376363"/>
          <p14:tracePt t="97731" x="4554538" y="1368425"/>
          <p14:tracePt t="97745" x="4545013" y="1368425"/>
          <p14:tracePt t="97773" x="4537075" y="1368425"/>
          <p14:tracePt t="97794" x="4529138" y="1368425"/>
          <p14:tracePt t="97822" x="4519613" y="1368425"/>
          <p14:tracePt t="97843" x="4511675" y="1376363"/>
          <p14:tracePt t="97878" x="4511675" y="1385888"/>
          <p14:tracePt t="97899" x="4511675" y="1393825"/>
          <p14:tracePt t="97913" x="4511675" y="1401763"/>
          <p14:tracePt t="98930" x="4503738" y="1401763"/>
          <p14:tracePt t="98937" x="4503738" y="1411288"/>
          <p14:tracePt t="98944" x="4486275" y="1419225"/>
          <p14:tracePt t="98951" x="4476750" y="1427163"/>
          <p14:tracePt t="98965" x="4468813" y="1427163"/>
          <p14:tracePt t="98972" x="4451350" y="1436688"/>
          <p14:tracePt t="98979" x="4451350" y="1444625"/>
          <p14:tracePt t="98986" x="4443413" y="1444625"/>
          <p14:tracePt t="98993" x="4435475" y="1444625"/>
          <p14:tracePt t="99000" x="4425950" y="1444625"/>
          <p14:tracePt t="99007" x="4418013" y="1444625"/>
          <p14:tracePt t="99014" x="4410075" y="1452563"/>
          <p14:tracePt t="99028" x="4400550" y="1462088"/>
          <p14:tracePt t="99035" x="4392613" y="1462088"/>
          <p14:tracePt t="99048" x="4384675" y="1470025"/>
          <p14:tracePt t="99056" x="4375150" y="1470025"/>
          <p14:tracePt t="99062" x="4367213" y="1470025"/>
          <p14:tracePt t="99084" x="4359275" y="1470025"/>
          <p14:tracePt t="99097" x="4349750" y="1470025"/>
          <p14:tracePt t="99133" x="4341813" y="1470025"/>
          <p14:tracePt t="99146" x="4332288" y="1470025"/>
          <p14:tracePt t="99440" x="4332288" y="1462088"/>
          <p14:tracePt t="99468" x="4332288" y="1452563"/>
          <p14:tracePt t="99545" x="4332288" y="1444625"/>
          <p14:tracePt t="99573" x="4332288" y="1436688"/>
          <p14:tracePt t="99643" x="4332288" y="1427163"/>
          <p14:tracePt t="99656" x="4332288" y="1419225"/>
          <p14:tracePt t="99747" x="4324350" y="1419225"/>
          <p14:tracePt t="99824" x="4316413" y="1419225"/>
          <p14:tracePt t="99845" x="4306888" y="1419225"/>
          <p14:tracePt t="99887" x="4298950" y="1419225"/>
          <p14:tracePt t="99901" x="4291013" y="1419225"/>
          <p14:tracePt t="99921" x="4281488" y="1419225"/>
          <p14:tracePt t="99935" x="4273550" y="1419225"/>
          <p14:tracePt t="99950" x="4265613" y="1419225"/>
          <p14:tracePt t="99970" x="4256088" y="1419225"/>
          <p14:tracePt t="99977" x="4248150" y="1419225"/>
          <p14:tracePt t="99985" x="4240213" y="1419225"/>
          <p14:tracePt t="99999" x="4230688" y="1419225"/>
          <p14:tracePt t="100005" x="4222750" y="1419225"/>
          <p14:tracePt t="100026" x="4214813" y="1419225"/>
          <p14:tracePt t="100034" x="4205288" y="1419225"/>
          <p14:tracePt t="100040" x="4197350" y="1419225"/>
          <p14:tracePt t="100047" x="4187825" y="1419225"/>
          <p14:tracePt t="100054" x="4179888" y="1419225"/>
          <p14:tracePt t="100068" x="4171950" y="1419225"/>
          <p14:tracePt t="100075" x="4154488" y="1419225"/>
          <p14:tracePt t="100089" x="4146550" y="1411288"/>
          <p14:tracePt t="100096" x="4137025" y="1411288"/>
          <p14:tracePt t="100103" x="4129088" y="1411288"/>
          <p14:tracePt t="100110" x="4121150" y="1411288"/>
          <p14:tracePt t="100117" x="4111625" y="1411288"/>
          <p14:tracePt t="100124" x="4103688" y="1401763"/>
          <p14:tracePt t="100131" x="4095750" y="1401763"/>
          <p14:tracePt t="100138" x="4086225" y="1393825"/>
          <p14:tracePt t="100152" x="4070350" y="1385888"/>
          <p14:tracePt t="100159" x="4060825" y="1385888"/>
          <p14:tracePt t="100173" x="4052888" y="1385888"/>
          <p14:tracePt t="100187" x="4044950" y="1385888"/>
          <p14:tracePt t="100194" x="4035425" y="1385888"/>
          <p14:tracePt t="100208" x="4027488" y="1385888"/>
          <p14:tracePt t="100217" x="4017963" y="1385888"/>
          <p14:tracePt t="100236" x="4010025" y="1385888"/>
          <p14:tracePt t="100243" x="4002088" y="1385888"/>
          <p14:tracePt t="100257" x="3992563" y="1385888"/>
          <p14:tracePt t="100292" x="3984625" y="1385888"/>
          <p14:tracePt t="100306" x="3976688" y="1385888"/>
          <p14:tracePt t="100340" x="3967163" y="1385888"/>
          <p14:tracePt t="100354" x="3959225" y="1385888"/>
          <p14:tracePt t="100368" x="3951288" y="1385888"/>
          <p14:tracePt t="100404" x="3941763" y="1385888"/>
          <p14:tracePt t="100452" x="3933825" y="1385888"/>
          <p14:tracePt t="100459" x="3933825" y="1393825"/>
          <p14:tracePt t="100480" x="3925888" y="1393825"/>
          <p14:tracePt t="100487" x="3925888" y="1401763"/>
          <p14:tracePt t="100508" x="3916363" y="1401763"/>
          <p14:tracePt t="101342" x="3959225" y="1393825"/>
          <p14:tracePt t="101349" x="4002088" y="1360488"/>
          <p14:tracePt t="101356" x="4070350" y="1333500"/>
          <p14:tracePt t="101363" x="4146550" y="1300163"/>
          <p14:tracePt t="101370" x="4222750" y="1266825"/>
          <p14:tracePt t="101377" x="4306888" y="1231900"/>
          <p14:tracePt t="101384" x="4367213" y="1198563"/>
          <p14:tracePt t="101390" x="4418013" y="1173163"/>
          <p14:tracePt t="101398" x="4468813" y="1155700"/>
          <p14:tracePt t="101404" x="4519613" y="1130300"/>
          <p14:tracePt t="101412" x="4545013" y="1122363"/>
          <p14:tracePt t="101418" x="4570413" y="1112838"/>
          <p14:tracePt t="101425" x="4605338" y="1104900"/>
          <p14:tracePt t="101433" x="4630738" y="1104900"/>
          <p14:tracePt t="101439" x="4656138" y="1096963"/>
          <p14:tracePt t="101446" x="4673600" y="1087438"/>
          <p14:tracePt t="101454" x="4699000" y="1079500"/>
          <p14:tracePt t="101460" x="4714875" y="1079500"/>
          <p14:tracePt t="101468" x="4724400" y="1069975"/>
          <p14:tracePt t="101474" x="4740275" y="1069975"/>
          <p14:tracePt t="101482" x="4757738" y="1069975"/>
          <p14:tracePt t="101495" x="4775200" y="1069975"/>
          <p14:tracePt t="101509" x="4791075" y="1069975"/>
          <p14:tracePt t="101517" x="4808538" y="1069975"/>
          <p14:tracePt t="101532" x="4826000" y="1069975"/>
          <p14:tracePt t="101537" x="4833938" y="1069975"/>
          <p14:tracePt t="101545" x="4843463" y="1069975"/>
          <p14:tracePt t="101552" x="4859338" y="1069975"/>
          <p14:tracePt t="101566" x="4868863" y="1069975"/>
          <p14:tracePt t="101572" x="4884738" y="1069975"/>
          <p14:tracePt t="101587" x="4894263" y="1069975"/>
          <p14:tracePt t="101593" x="4902200" y="1069975"/>
          <p14:tracePt t="101600" x="4910138" y="1069975"/>
          <p14:tracePt t="101607" x="4919663" y="1069975"/>
          <p14:tracePt t="101616" x="4927600" y="1069975"/>
          <p14:tracePt t="101628" x="4945063" y="1069975"/>
          <p14:tracePt t="101635" x="4953000" y="1069975"/>
          <p14:tracePt t="101649" x="4970463" y="1079500"/>
          <p14:tracePt t="101664" x="4978400" y="1079500"/>
          <p14:tracePt t="101670" x="4978400" y="1087438"/>
          <p14:tracePt t="101677" x="4987925" y="1087438"/>
          <p14:tracePt t="101685" x="4995863" y="1096963"/>
          <p14:tracePt t="101705" x="5003800" y="1096963"/>
          <p14:tracePt t="101712" x="5013325" y="1096963"/>
          <p14:tracePt t="101719" x="5021263" y="1104900"/>
          <p14:tracePt t="101733" x="5029200" y="1112838"/>
          <p14:tracePt t="101748" x="5038725" y="1112838"/>
          <p14:tracePt t="101761" x="5046663" y="1122363"/>
          <p14:tracePt t="101768" x="5054600" y="1130300"/>
          <p14:tracePt t="101782" x="5064125" y="1138238"/>
          <p14:tracePt t="101796" x="5072063" y="1147763"/>
          <p14:tracePt t="101803" x="5080000" y="1155700"/>
          <p14:tracePt t="101817" x="5089525" y="1155700"/>
          <p14:tracePt t="101824" x="5097463" y="1163638"/>
          <p14:tracePt t="101832" x="5097463" y="1173163"/>
          <p14:tracePt t="101845" x="5106988" y="1181100"/>
          <p14:tracePt t="101852" x="5114925" y="1189038"/>
          <p14:tracePt t="101859" x="5122863" y="1198563"/>
          <p14:tracePt t="101866" x="5122863" y="1206500"/>
          <p14:tracePt t="101873" x="5132388" y="1216025"/>
          <p14:tracePt t="101881" x="5132388" y="1223963"/>
          <p14:tracePt t="101887" x="5140325" y="1223963"/>
          <p14:tracePt t="101894" x="5148263" y="1231900"/>
          <p14:tracePt t="101901" x="5148263" y="1249363"/>
          <p14:tracePt t="101922" x="5148263" y="1257300"/>
          <p14:tracePt t="101929" x="5157788" y="1266825"/>
          <p14:tracePt t="101943" x="5165725" y="1274763"/>
          <p14:tracePt t="101965" x="5165725" y="1282700"/>
          <p14:tracePt t="101971" x="5165725" y="1292225"/>
          <p14:tracePt t="101978" x="5173663" y="1292225"/>
          <p14:tracePt t="101985" x="5173663" y="1300163"/>
          <p14:tracePt t="101992" x="5183188" y="1308100"/>
          <p14:tracePt t="102013" x="5191125" y="1317625"/>
          <p14:tracePt t="102027" x="5191125" y="1325563"/>
          <p14:tracePt t="102062" x="5191125" y="1333500"/>
          <p14:tracePt t="102076" x="5191125" y="1343025"/>
          <p14:tracePt t="102097" x="5191125" y="1350963"/>
          <p14:tracePt t="102125" x="5191125" y="1360488"/>
          <p14:tracePt t="102146" x="5191125" y="1368425"/>
          <p14:tracePt t="102202" x="5191125" y="1376363"/>
          <p14:tracePt t="102216" x="5191125" y="1385888"/>
          <p14:tracePt t="102230" x="5191125" y="1393825"/>
          <p14:tracePt t="102272" x="5199063" y="1393825"/>
          <p14:tracePt t="102293" x="5199063" y="1401763"/>
          <p14:tracePt t="104395" x="5208588" y="1401763"/>
          <p14:tracePt t="104430" x="5216525" y="1401763"/>
          <p14:tracePt t="104444" x="5224463" y="1401763"/>
          <p14:tracePt t="104479" x="5233988" y="1401763"/>
          <p14:tracePt t="104493" x="5241925" y="1401763"/>
          <p14:tracePt t="104507" x="5249863" y="1393825"/>
          <p14:tracePt t="104542" x="5259388" y="1393825"/>
          <p14:tracePt t="104556" x="5267325" y="1393825"/>
          <p14:tracePt t="104570" x="5276850" y="1393825"/>
          <p14:tracePt t="104577" x="5284788" y="1393825"/>
          <p14:tracePt t="104591" x="5292725" y="1393825"/>
          <p14:tracePt t="104598" x="5292725" y="1385888"/>
          <p14:tracePt t="104604" x="5302250" y="1385888"/>
          <p14:tracePt t="104613" x="5310188" y="1385888"/>
          <p14:tracePt t="104632" x="5318125" y="1376363"/>
          <p14:tracePt t="104640" x="5327650" y="1376363"/>
          <p14:tracePt t="104647" x="5335588" y="1376363"/>
          <p14:tracePt t="104675" x="5343525" y="1376363"/>
          <p14:tracePt t="104689" x="5353050" y="1376363"/>
          <p14:tracePt t="104717" x="5360988" y="1376363"/>
          <p14:tracePt t="104731" x="5368925" y="1376363"/>
          <p14:tracePt t="104738" x="5378450" y="1376363"/>
          <p14:tracePt t="104759" x="5386388" y="1376363"/>
          <p14:tracePt t="104773" x="5394325" y="1376363"/>
          <p14:tracePt t="104808" x="5403850" y="1376363"/>
          <p14:tracePt t="104822" x="5411788" y="1376363"/>
          <p14:tracePt t="104836" x="5421313" y="1376363"/>
          <p14:tracePt t="104871" x="5429250" y="1376363"/>
          <p14:tracePt t="104927" x="5437188" y="1385888"/>
          <p14:tracePt t="104948" x="5437188" y="1393825"/>
          <p14:tracePt t="105081" x="5437188" y="1401763"/>
          <p14:tracePt t="105116" x="5437188" y="1411288"/>
          <p14:tracePt t="105144" x="5429250" y="1411288"/>
          <p14:tracePt t="105165" x="5421313" y="1411288"/>
          <p14:tracePt t="105172" x="5411788" y="1411288"/>
          <p14:tracePt t="105179" x="5403850" y="1411288"/>
          <p14:tracePt t="105207" x="5394325" y="1411288"/>
          <p14:tracePt t="105221" x="5386388" y="1411288"/>
          <p14:tracePt t="105228" x="5386388" y="1419225"/>
          <p14:tracePt t="105270" x="5386388" y="1427163"/>
          <p14:tracePt t="105284" x="5386388" y="1436688"/>
          <p14:tracePt t="105403" x="5386388" y="1444625"/>
          <p14:tracePt t="105703" x="5378450" y="1444625"/>
          <p14:tracePt t="105711" x="5368925" y="1444625"/>
          <p14:tracePt t="105718" x="5360988" y="1444625"/>
          <p14:tracePt t="105738" x="5353050" y="1436688"/>
          <p14:tracePt t="105746" x="5343525" y="1436688"/>
          <p14:tracePt t="105752" x="5343525" y="1427163"/>
          <p14:tracePt t="105759" x="5335588" y="1427163"/>
          <p14:tracePt t="105766" x="5335588" y="1419225"/>
          <p14:tracePt t="105773" x="5327650" y="1419225"/>
          <p14:tracePt t="105781" x="5318125" y="1419225"/>
          <p14:tracePt t="105801" x="5318125" y="1411288"/>
          <p14:tracePt t="105815" x="5310188" y="1411288"/>
          <p14:tracePt t="105829" x="5302250" y="1411288"/>
          <p14:tracePt t="105865" x="5292725" y="1411288"/>
          <p14:tracePt t="105879" x="5284788" y="1411288"/>
          <p14:tracePt t="105892" x="5276850" y="1411288"/>
          <p14:tracePt t="105928" x="5267325" y="1411288"/>
          <p14:tracePt t="105941" x="5259388" y="1411288"/>
          <p14:tracePt t="105997" x="5249863" y="1411288"/>
          <p14:tracePt t="106067" x="5249863" y="1419225"/>
          <p14:tracePt t="106312" x="5249863" y="1427163"/>
          <p14:tracePt t="106347" x="5249863" y="1436688"/>
          <p14:tracePt t="106972" x="5259388" y="1427163"/>
          <p14:tracePt t="106979" x="5267325" y="1419225"/>
          <p14:tracePt t="106986" x="5276850" y="1411288"/>
          <p14:tracePt t="106994" x="5284788" y="1401763"/>
          <p14:tracePt t="107000" x="5292725" y="1393825"/>
          <p14:tracePt t="107007" x="5302250" y="1393825"/>
          <p14:tracePt t="107014" x="5302250" y="1376363"/>
          <p14:tracePt t="107021" x="5318125" y="1376363"/>
          <p14:tracePt t="107028" x="5327650" y="1368425"/>
          <p14:tracePt t="107035" x="5335588" y="1360488"/>
          <p14:tracePt t="107043" x="5360988" y="1343025"/>
          <p14:tracePt t="107049" x="5386388" y="1325563"/>
          <p14:tracePt t="107056" x="5421313" y="1308100"/>
          <p14:tracePt t="107063" x="5454650" y="1292225"/>
          <p14:tracePt t="107070" x="5487988" y="1274763"/>
          <p14:tracePt t="107077" x="5522913" y="1257300"/>
          <p14:tracePt t="107084" x="5548313" y="1249363"/>
          <p14:tracePt t="107091" x="5591175" y="1231900"/>
          <p14:tracePt t="107098" x="5624513" y="1216025"/>
          <p14:tracePt t="107105" x="5657850" y="1206500"/>
          <p14:tracePt t="107112" x="5683250" y="1198563"/>
          <p14:tracePt t="107119" x="5708650" y="1198563"/>
          <p14:tracePt t="107127" x="5726113" y="1189038"/>
          <p14:tracePt t="107133" x="5743575" y="1189038"/>
          <p14:tracePt t="107140" x="5768975" y="1181100"/>
          <p14:tracePt t="107147" x="5776913" y="1181100"/>
          <p14:tracePt t="107154" x="5786438" y="1173163"/>
          <p14:tracePt t="107161" x="5802313" y="1173163"/>
          <p14:tracePt t="107168" x="5811838" y="1173163"/>
          <p14:tracePt t="107175" x="5827713" y="1163638"/>
          <p14:tracePt t="107182" x="5845175" y="1163638"/>
          <p14:tracePt t="107189" x="5862638" y="1155700"/>
          <p14:tracePt t="107196" x="5888038" y="1155700"/>
          <p14:tracePt t="107203" x="5905500" y="1155700"/>
          <p14:tracePt t="107211" x="5921375" y="1155700"/>
          <p14:tracePt t="107217" x="5946775" y="1155700"/>
          <p14:tracePt t="107224" x="5972175" y="1147763"/>
          <p14:tracePt t="107231" x="6007100" y="1138238"/>
          <p14:tracePt t="107238" x="6024563" y="1138238"/>
          <p14:tracePt t="107245" x="6049963" y="1130300"/>
          <p14:tracePt t="107252" x="6075363" y="1130300"/>
          <p14:tracePt t="107259" x="6083300" y="1130300"/>
          <p14:tracePt t="107266" x="6100763" y="1122363"/>
          <p14:tracePt t="107273" x="6116638" y="1122363"/>
          <p14:tracePt t="107280" x="6126163" y="1122363"/>
          <p14:tracePt t="107287" x="6142038" y="1122363"/>
          <p14:tracePt t="107294" x="6151563" y="1122363"/>
          <p14:tracePt t="107301" x="6167438" y="1122363"/>
          <p14:tracePt t="107308" x="6176963" y="1122363"/>
          <p14:tracePt t="107322" x="6194425" y="1122363"/>
          <p14:tracePt t="107329" x="6202363" y="1122363"/>
          <p14:tracePt t="107344" x="6219825" y="1130300"/>
          <p14:tracePt t="107350" x="6227763" y="1130300"/>
          <p14:tracePt t="107357" x="6235700" y="1130300"/>
          <p14:tracePt t="107364" x="6253163" y="1130300"/>
          <p14:tracePt t="107371" x="6261100" y="1138238"/>
          <p14:tracePt t="107385" x="6278563" y="1138238"/>
          <p14:tracePt t="107393" x="6286500" y="1147763"/>
          <p14:tracePt t="107406" x="6296025" y="1147763"/>
          <p14:tracePt t="107413" x="6303963" y="1147763"/>
          <p14:tracePt t="107420" x="6311900" y="1155700"/>
          <p14:tracePt t="107427" x="6321425" y="1155700"/>
          <p14:tracePt t="107434" x="6329363" y="1155700"/>
          <p14:tracePt t="107441" x="6338888" y="1163638"/>
          <p14:tracePt t="107448" x="6346825" y="1163638"/>
          <p14:tracePt t="107455" x="6354763" y="1173163"/>
          <p14:tracePt t="107469" x="6364288" y="1173163"/>
          <p14:tracePt t="107477" x="6372225" y="1173163"/>
          <p14:tracePt t="107490" x="6380163" y="1181100"/>
          <p14:tracePt t="107497" x="6380163" y="1189038"/>
          <p14:tracePt t="107504" x="6389688" y="1189038"/>
          <p14:tracePt t="107511" x="6397625" y="1189038"/>
          <p14:tracePt t="107526" x="6405563" y="1189038"/>
          <p14:tracePt t="107532" x="6415088" y="1198563"/>
          <p14:tracePt t="107546" x="6415088" y="1206500"/>
          <p14:tracePt t="107567" x="6423025" y="1216025"/>
          <p14:tracePt t="107581" x="6430963" y="1216025"/>
          <p14:tracePt t="107595" x="6440488" y="1223963"/>
          <p14:tracePt t="107616" x="6440488" y="1231900"/>
          <p14:tracePt t="107623" x="6448425" y="1231900"/>
          <p14:tracePt t="107637" x="6456363" y="1231900"/>
          <p14:tracePt t="107651" x="6456363" y="1241425"/>
          <p14:tracePt t="107665" x="6456363" y="1249363"/>
          <p14:tracePt t="107672" x="6465888" y="1249363"/>
          <p14:tracePt t="107679" x="6473825" y="1257300"/>
          <p14:tracePt t="107685" x="6483350" y="1257300"/>
          <p14:tracePt t="107707" x="6491288" y="1266825"/>
          <p14:tracePt t="107721" x="6491288" y="1274763"/>
          <p14:tracePt t="107728" x="6499225" y="1274763"/>
          <p14:tracePt t="107749" x="6499225" y="1282700"/>
          <p14:tracePt t="107756" x="6508750" y="1282700"/>
          <p14:tracePt t="107763" x="6508750" y="1292225"/>
          <p14:tracePt t="107777" x="6516688" y="1292225"/>
          <p14:tracePt t="107784" x="6516688" y="1300163"/>
          <p14:tracePt t="107791" x="6524625" y="1300163"/>
          <p14:tracePt t="107812" x="6524625" y="1308100"/>
          <p14:tracePt t="107826" x="6534150" y="1317625"/>
          <p14:tracePt t="107840" x="6542088" y="1325563"/>
          <p14:tracePt t="107847" x="6542088" y="1333500"/>
          <p14:tracePt t="107861" x="6542088" y="1343025"/>
          <p14:tracePt t="107876" x="6550025" y="1343025"/>
          <p14:tracePt t="107882" x="6559550" y="1350963"/>
          <p14:tracePt t="107889" x="6559550" y="1360488"/>
          <p14:tracePt t="107903" x="6567488" y="1368425"/>
          <p14:tracePt t="107910" x="6575425" y="1368425"/>
          <p14:tracePt t="107924" x="6584950" y="1376363"/>
          <p14:tracePt t="107931" x="6584950" y="1385888"/>
          <p14:tracePt t="107952" x="6592888" y="1385888"/>
          <p14:tracePt t="107960" x="6592888" y="1393825"/>
          <p14:tracePt t="107973" x="6600825" y="1401763"/>
          <p14:tracePt t="108001" x="6610350" y="1401763"/>
          <p14:tracePt t="108008" x="6610350" y="1411288"/>
          <p14:tracePt t="108022" x="6610350" y="1419225"/>
          <p14:tracePt t="108043" x="6610350" y="1427163"/>
          <p14:tracePt t="108211" x="6610350" y="1436688"/>
          <p14:tracePt t="112567" x="6610350" y="1444625"/>
          <p14:tracePt t="112574" x="6610350" y="1462088"/>
          <p14:tracePt t="112581" x="6592888" y="1487488"/>
          <p14:tracePt t="112589" x="6575425" y="1512888"/>
          <p14:tracePt t="112595" x="6559550" y="1546225"/>
          <p14:tracePt t="112602" x="6542088" y="1581150"/>
          <p14:tracePt t="112609" x="6534150" y="1606550"/>
          <p14:tracePt t="112616" x="6508750" y="1649413"/>
          <p14:tracePt t="112623" x="6491288" y="1674813"/>
          <p14:tracePt t="112630" x="6473825" y="1708150"/>
          <p14:tracePt t="112637" x="6456363" y="1741488"/>
          <p14:tracePt t="112644" x="6440488" y="1766888"/>
          <p14:tracePt t="112651" x="6423025" y="1784350"/>
          <p14:tracePt t="112658" x="6397625" y="1809750"/>
          <p14:tracePt t="112665" x="6389688" y="1835150"/>
          <p14:tracePt t="112672" x="6372225" y="1852613"/>
          <p14:tracePt t="112679" x="6354763" y="1878013"/>
          <p14:tracePt t="112686" x="6338888" y="1911350"/>
          <p14:tracePt t="112693" x="6311900" y="1938338"/>
          <p14:tracePt t="112700" x="6296025" y="1971675"/>
          <p14:tracePt t="112707" x="6270625" y="1997075"/>
          <p14:tracePt t="112714" x="6235700" y="2030413"/>
          <p14:tracePt t="112721" x="6210300" y="2065338"/>
          <p14:tracePt t="112728" x="6184900" y="2116138"/>
          <p14:tracePt t="112735" x="6126163" y="2184400"/>
          <p14:tracePt t="112742" x="6075363" y="2278063"/>
          <p14:tracePt t="112749" x="6015038" y="2362200"/>
          <p14:tracePt t="112756" x="5946775" y="2481263"/>
          <p14:tracePt t="112763" x="5853113" y="2625725"/>
          <p14:tracePt t="112770" x="5776913" y="2762250"/>
          <p14:tracePt t="112777" x="5735638" y="2855913"/>
          <p14:tracePt t="112784" x="5692775" y="2932113"/>
          <p14:tracePt t="112791" x="5641975" y="3016250"/>
          <p14:tracePt t="112798" x="5616575" y="3067050"/>
          <p14:tracePt t="112805" x="5599113" y="3127375"/>
          <p14:tracePt t="112812" x="5565775" y="3178175"/>
          <p14:tracePt t="112819" x="5548313" y="3211513"/>
          <p14:tracePt t="112826" x="5530850" y="3246438"/>
          <p14:tracePt t="112833" x="5513388" y="3271838"/>
          <p14:tracePt t="112840" x="5497513" y="3305175"/>
          <p14:tracePt t="112847" x="5472113" y="3330575"/>
          <p14:tracePt t="112854" x="5437188" y="3373438"/>
          <p14:tracePt t="112861" x="5403850" y="3416300"/>
          <p14:tracePt t="112868" x="5353050" y="3484563"/>
          <p14:tracePt t="112875" x="5284788" y="3560763"/>
          <p14:tracePt t="112882" x="5216525" y="3671888"/>
          <p14:tracePt t="112889" x="5132388" y="3790950"/>
          <p14:tracePt t="112896" x="5029200" y="3925888"/>
          <p14:tracePt t="112903" x="4970463" y="4019550"/>
          <p14:tracePt t="112910" x="4910138" y="4095750"/>
          <p14:tracePt t="112917" x="4884738" y="4164013"/>
          <p14:tracePt t="112924" x="4843463" y="4224338"/>
          <p14:tracePt t="112930" x="4791075" y="4300538"/>
          <p14:tracePt t="112938" x="4765675" y="4376738"/>
          <p14:tracePt t="112945" x="4724400" y="4445000"/>
          <p14:tracePt t="112952" x="4664075" y="4521200"/>
          <p14:tracePt t="112959" x="4630738" y="4597400"/>
          <p14:tracePt t="112965" x="4587875" y="4673600"/>
          <p14:tracePt t="112973" x="4545013" y="4733925"/>
          <p14:tracePt t="112980" x="4519613" y="4784725"/>
          <p14:tracePt t="112988" x="4476750" y="4827588"/>
          <p14:tracePt t="112993" x="4425950" y="4878388"/>
          <p14:tracePt t="113001" x="4392613" y="4937125"/>
          <p14:tracePt t="113008" x="4349750" y="5013325"/>
          <p14:tracePt t="113014" x="4316413" y="5081588"/>
          <p14:tracePt t="113023" x="4273550" y="5157788"/>
          <p14:tracePt t="113029" x="4230688" y="5235575"/>
          <p14:tracePt t="113036" x="4214813" y="5294313"/>
          <p14:tracePt t="113042" x="4179888" y="5370513"/>
          <p14:tracePt t="113050" x="4154488" y="5446713"/>
          <p14:tracePt t="113057" x="4129088" y="5497513"/>
          <p14:tracePt t="113063" x="4086225" y="5549900"/>
          <p14:tracePt t="113071" x="4060825" y="5583238"/>
          <p14:tracePt t="113078" x="4035425" y="5608638"/>
          <p14:tracePt t="113084" x="4017963" y="5641975"/>
          <p14:tracePt t="113091" x="3992563" y="5668963"/>
          <p14:tracePt t="113098" x="3951288" y="5702300"/>
          <p14:tracePt t="113105" x="3933825" y="5753100"/>
          <p14:tracePt t="113112" x="3908425" y="5788025"/>
          <p14:tracePt t="113119" x="3890963" y="5829300"/>
          <p14:tracePt t="113126" x="3857625" y="5864225"/>
          <p14:tracePt t="113133" x="3840163" y="5897563"/>
          <p14:tracePt t="113140" x="3832225" y="5922963"/>
          <p14:tracePt t="113147" x="3814763" y="5957888"/>
          <p14:tracePt t="113156" x="3797300" y="5983288"/>
          <p14:tracePt t="113161" x="3781425" y="5999163"/>
          <p14:tracePt t="113168" x="3763963" y="6016625"/>
          <p14:tracePt t="113175" x="3746500" y="6042025"/>
          <p14:tracePt t="113182" x="3729038" y="6067425"/>
          <p14:tracePt t="113189" x="3713163" y="6092825"/>
          <p14:tracePt t="113196" x="3703638" y="6110288"/>
          <p14:tracePt t="113204" x="3678238" y="6135688"/>
          <p14:tracePt t="113222" x="3644900" y="6178550"/>
          <p14:tracePt t="113224" x="3619500" y="6211888"/>
          <p14:tracePt t="113231" x="3602038" y="6229350"/>
          <p14:tracePt t="113239" x="3586163" y="6262688"/>
          <p14:tracePt t="113245" x="3559175" y="6288088"/>
          <p14:tracePt t="113252" x="3543300" y="6305550"/>
          <p14:tracePt t="113259" x="3533775" y="6330950"/>
          <p14:tracePt t="113266" x="3500438" y="6365875"/>
          <p14:tracePt t="113273" x="3492500" y="6391275"/>
          <p14:tracePt t="113280" x="3475038" y="6407150"/>
          <p14:tracePt t="113287" x="3457575" y="6432550"/>
          <p14:tracePt t="113294" x="3441700" y="6457950"/>
          <p14:tracePt t="113301" x="3424238" y="6475413"/>
          <p14:tracePt t="113308" x="3398838" y="6500813"/>
          <p14:tracePt t="113315" x="3381375" y="6535738"/>
          <p14:tracePt t="113322" x="3363913" y="6561138"/>
          <p14:tracePt t="113329" x="3348038" y="6586538"/>
          <p14:tracePt t="113336" x="3338513" y="6611938"/>
          <p14:tracePt t="113343" x="3322638" y="6637338"/>
          <p14:tracePt t="113350" x="3305175" y="6654800"/>
          <p14:tracePt t="113357" x="3287713" y="6680200"/>
          <p14:tracePt t="113364" x="3270250" y="6696075"/>
          <p14:tracePt t="113372" x="3262313" y="6721475"/>
          <p14:tracePt t="113378" x="3254375" y="6731000"/>
          <p14:tracePt t="113384" x="3236913" y="6738938"/>
          <p14:tracePt t="113392" x="3228975" y="6756400"/>
          <p14:tracePt t="113399" x="3211513" y="6772275"/>
          <p14:tracePt t="113406" x="3194050" y="6781800"/>
          <p14:tracePt t="113413" x="3186113" y="6799263"/>
          <p14:tracePt t="113421" x="3168650" y="6807200"/>
          <p14:tracePt t="113427" x="3160713" y="6815138"/>
          <p14:tracePt t="113433" x="3143250" y="6824663"/>
          <p14:tracePt t="113441" x="3127375" y="6840538"/>
          <p14:tracePt t="113448" x="3117850" y="6840538"/>
          <p14:tracePt t="114469" x="0" y="0"/>
        </p14:tracePtLst>
        <p14:tracePtLst>
          <p14:tracePt t="150795" x="3683000" y="6324600"/>
          <p14:tracePt t="151863" x="3049588" y="6807200"/>
          <p14:tracePt t="151870" x="3067050" y="6772275"/>
          <p14:tracePt t="151877" x="3092450" y="6731000"/>
          <p14:tracePt t="151885" x="3109913" y="6696075"/>
          <p14:tracePt t="151891" x="3127375" y="6662738"/>
          <p14:tracePt t="151898" x="3152775" y="6637338"/>
          <p14:tracePt t="151905" x="3168650" y="6611938"/>
          <p14:tracePt t="151912" x="3178175" y="6586538"/>
          <p14:tracePt t="151919" x="3194050" y="6577013"/>
          <p14:tracePt t="151926" x="3194050" y="6561138"/>
          <p14:tracePt t="151934" x="3203575" y="6543675"/>
          <p14:tracePt t="151940" x="3219450" y="6518275"/>
          <p14:tracePt t="151947" x="3228975" y="6510338"/>
          <p14:tracePt t="151954" x="3244850" y="6483350"/>
          <p14:tracePt t="151961" x="3262313" y="6467475"/>
          <p14:tracePt t="151970" x="3279775" y="6442075"/>
          <p14:tracePt t="151975" x="3279775" y="6432550"/>
          <p14:tracePt t="151982" x="3297238" y="6407150"/>
          <p14:tracePt t="151989" x="3313113" y="6381750"/>
          <p14:tracePt t="151996" x="3322638" y="6365875"/>
          <p14:tracePt t="152003" x="3330575" y="6348413"/>
          <p14:tracePt t="152010" x="3348038" y="6330950"/>
          <p14:tracePt t="152018" x="3355975" y="6313488"/>
          <p14:tracePt t="152024" x="3355975" y="6297613"/>
          <p14:tracePt t="152031" x="3363913" y="6297613"/>
          <p14:tracePt t="152038" x="3373438" y="6288088"/>
          <p14:tracePt t="152044" x="3381375" y="6272213"/>
          <p14:tracePt t="152053" x="3381375" y="6262688"/>
          <p14:tracePt t="152059" x="3389313" y="6254750"/>
          <p14:tracePt t="152065" x="3398838" y="6237288"/>
          <p14:tracePt t="152073" x="3406775" y="6229350"/>
          <p14:tracePt t="152080" x="3414713" y="6211888"/>
          <p14:tracePt t="152087" x="3424238" y="6194425"/>
          <p14:tracePt t="152093" x="3432175" y="6178550"/>
          <p14:tracePt t="152101" x="3449638" y="6153150"/>
          <p14:tracePt t="152108" x="3467100" y="6127750"/>
          <p14:tracePt t="152114" x="3475038" y="6102350"/>
          <p14:tracePt t="152121" x="3492500" y="6067425"/>
          <p14:tracePt t="152128" x="3508375" y="6034088"/>
          <p14:tracePt t="152136" x="3525838" y="6008688"/>
          <p14:tracePt t="152142" x="3543300" y="5965825"/>
          <p14:tracePt t="152149" x="3576638" y="5905500"/>
          <p14:tracePt t="152156" x="3594100" y="5838825"/>
          <p14:tracePt t="152163" x="3627438" y="5778500"/>
          <p14:tracePt t="152171" x="3652838" y="5719763"/>
          <p14:tracePt t="152178" x="3678238" y="5651500"/>
          <p14:tracePt t="152186" x="3695700" y="5591175"/>
          <p14:tracePt t="152191" x="3721100" y="5532438"/>
          <p14:tracePt t="152199" x="3756025" y="5456238"/>
          <p14:tracePt t="152217" x="3797300" y="5276850"/>
          <p14:tracePt t="152220" x="3832225" y="5167313"/>
          <p14:tracePt t="152226" x="3865563" y="5048250"/>
          <p14:tracePt t="152235" x="3900488" y="4962525"/>
          <p14:tracePt t="152240" x="3933825" y="4852988"/>
          <p14:tracePt t="152247" x="3951288" y="4784725"/>
          <p14:tracePt t="152254" x="3976688" y="4708525"/>
          <p14:tracePt t="152261" x="3992563" y="4648200"/>
          <p14:tracePt t="152268" x="4002088" y="4589463"/>
          <p14:tracePt t="152275" x="4017963" y="4529138"/>
          <p14:tracePt t="152282" x="4035425" y="4460875"/>
          <p14:tracePt t="152289" x="4052888" y="4402138"/>
          <p14:tracePt t="152296" x="4078288" y="4341813"/>
          <p14:tracePt t="152303" x="4086225" y="4283075"/>
          <p14:tracePt t="152310" x="4095750" y="4240213"/>
          <p14:tracePt t="152318" x="4103688" y="4206875"/>
          <p14:tracePt t="152324" x="4111625" y="4181475"/>
          <p14:tracePt t="152331" x="4121150" y="4156075"/>
          <p14:tracePt t="152338" x="4129088" y="4121150"/>
          <p14:tracePt t="152345" x="4146550" y="4079875"/>
          <p14:tracePt t="152353" x="4179888" y="4011613"/>
          <p14:tracePt t="152359" x="4197350" y="3951288"/>
          <p14:tracePt t="152366" x="4222750" y="3867150"/>
          <p14:tracePt t="152373" x="4256088" y="3773488"/>
          <p14:tracePt t="152380" x="4273550" y="3671888"/>
          <p14:tracePt t="152387" x="4298950" y="3586163"/>
          <p14:tracePt t="152394" x="4306888" y="3527425"/>
          <p14:tracePt t="152402" x="4316413" y="3484563"/>
          <p14:tracePt t="152408" x="4324350" y="3433763"/>
          <p14:tracePt t="152415" x="4332288" y="3398838"/>
          <p14:tracePt t="152422" x="4341813" y="3365500"/>
          <p14:tracePt t="152429" x="4349750" y="3340100"/>
          <p14:tracePt t="152436" x="4349750" y="3305175"/>
          <p14:tracePt t="152443" x="4359275" y="3271838"/>
          <p14:tracePt t="152451" x="4359275" y="3228975"/>
          <p14:tracePt t="152457" x="4359275" y="3186113"/>
          <p14:tracePt t="152464" x="4367213" y="3160713"/>
          <p14:tracePt t="152471" x="4367213" y="3135313"/>
          <p14:tracePt t="152478" x="4375150" y="3119438"/>
          <p14:tracePt t="152485" x="4375150" y="3101975"/>
          <p14:tracePt t="152492" x="4375150" y="3084513"/>
          <p14:tracePt t="152499" x="4375150" y="3076575"/>
          <p14:tracePt t="152506" x="4375150" y="3059113"/>
          <p14:tracePt t="152513" x="4375150" y="3033713"/>
          <p14:tracePt t="152520" x="4375150" y="3025775"/>
          <p14:tracePt t="152527" x="4375150" y="3000375"/>
          <p14:tracePt t="152535" x="4384675" y="2990850"/>
          <p14:tracePt t="152541" x="4384675" y="2965450"/>
          <p14:tracePt t="152548" x="4392613" y="2940050"/>
          <p14:tracePt t="152555" x="4392613" y="2906713"/>
          <p14:tracePt t="152562" x="4392613" y="2881313"/>
          <p14:tracePt t="152569" x="4400550" y="2855913"/>
          <p14:tracePt t="152576" x="4400550" y="2820988"/>
          <p14:tracePt t="152583" x="4410075" y="2787650"/>
          <p14:tracePt t="152590" x="4410075" y="2770188"/>
          <p14:tracePt t="152597" x="4410075" y="2744788"/>
          <p14:tracePt t="152604" x="4410075" y="2711450"/>
          <p14:tracePt t="152610" x="4410075" y="2701925"/>
          <p14:tracePt t="152618" x="4410075" y="2686050"/>
          <p14:tracePt t="152625" x="4410075" y="2660650"/>
          <p14:tracePt t="152632" x="4410075" y="2643188"/>
          <p14:tracePt t="152639" x="4410075" y="2608263"/>
          <p14:tracePt t="152646" x="4410075" y="2574925"/>
          <p14:tracePt t="152653" x="4410075" y="2557463"/>
          <p14:tracePt t="152660" x="4410075" y="2524125"/>
          <p14:tracePt t="152667" x="4410075" y="2498725"/>
          <p14:tracePt t="152674" x="4410075" y="2473325"/>
          <p14:tracePt t="152681" x="4410075" y="2455863"/>
          <p14:tracePt t="152688" x="4410075" y="2430463"/>
          <p14:tracePt t="152694" x="4410075" y="2422525"/>
          <p14:tracePt t="152702" x="4410075" y="2405063"/>
          <p14:tracePt t="152709" x="4410075" y="2387600"/>
          <p14:tracePt t="152715" x="4410075" y="2379663"/>
          <p14:tracePt t="152722" x="4410075" y="2354263"/>
          <p14:tracePt t="152730" x="4410075" y="2336800"/>
          <p14:tracePt t="152736" x="4410075" y="2328863"/>
          <p14:tracePt t="152743" x="4410075" y="2303463"/>
          <p14:tracePt t="152751" x="4410075" y="2293938"/>
          <p14:tracePt t="152757" x="4410075" y="2278063"/>
          <p14:tracePt t="152764" x="4410075" y="2268538"/>
          <p14:tracePt t="152771" x="4410075" y="2260600"/>
          <p14:tracePt t="152779" x="4400550" y="2243138"/>
          <p14:tracePt t="152786" x="4400550" y="2235200"/>
          <p14:tracePt t="152792" x="4400550" y="2227263"/>
          <p14:tracePt t="152801" x="4392613" y="2209800"/>
          <p14:tracePt t="152806" x="4392613" y="2200275"/>
          <p14:tracePt t="152813" x="4384675" y="2192338"/>
          <p14:tracePt t="152820" x="4384675" y="2174875"/>
          <p14:tracePt t="152827" x="4384675" y="2166938"/>
          <p14:tracePt t="152835" x="4384675" y="2159000"/>
          <p14:tracePt t="152841" x="4375150" y="2141538"/>
          <p14:tracePt t="152855" x="4375150" y="2133600"/>
          <p14:tracePt t="152862" x="4367213" y="2124075"/>
          <p14:tracePt t="152869" x="4367213" y="2116138"/>
          <p14:tracePt t="152876" x="4359275" y="2116138"/>
          <p14:tracePt t="152883" x="4359275" y="2108200"/>
          <p14:tracePt t="152890" x="4359275" y="2090738"/>
          <p14:tracePt t="152904" x="4359275" y="2082800"/>
          <p14:tracePt t="152911" x="4349750" y="2073275"/>
          <p14:tracePt t="152925" x="4341813" y="2065338"/>
          <p14:tracePt t="152932" x="4341813" y="2055813"/>
          <p14:tracePt t="152939" x="4341813" y="2047875"/>
          <p14:tracePt t="152960" x="4332288" y="2039938"/>
          <p14:tracePt t="152968" x="4332288" y="2030413"/>
          <p14:tracePt t="152974" x="4324350" y="2030413"/>
          <p14:tracePt t="152981" x="4324350" y="2022475"/>
          <p14:tracePt t="152988" x="4324350" y="2014538"/>
          <p14:tracePt t="152995" x="4316413" y="2014538"/>
          <p14:tracePt t="153009" x="4316413" y="2005013"/>
          <p14:tracePt t="153017" x="4316413" y="1997075"/>
          <p14:tracePt t="153023" x="4306888" y="1989138"/>
          <p14:tracePt t="153030" x="4298950" y="1989138"/>
          <p14:tracePt t="153037" x="4298950" y="1979613"/>
          <p14:tracePt t="153051" x="4298950" y="1971675"/>
          <p14:tracePt t="153058" x="4291013" y="1971675"/>
          <p14:tracePt t="153065" x="4291013" y="1963738"/>
          <p14:tracePt t="153072" x="4281488" y="1954213"/>
          <p14:tracePt t="153079" x="4273550" y="1946275"/>
          <p14:tracePt t="153093" x="4265613" y="1946275"/>
          <p14:tracePt t="153101" x="4265613" y="1938338"/>
          <p14:tracePt t="153107" x="4256088" y="1928813"/>
          <p14:tracePt t="153121" x="4256088" y="1920875"/>
          <p14:tracePt t="153128" x="4248150" y="1911350"/>
          <p14:tracePt t="153135" x="4248150" y="1903413"/>
          <p14:tracePt t="153142" x="4240213" y="1903413"/>
          <p14:tracePt t="153150" x="4240213" y="1895475"/>
          <p14:tracePt t="153156" x="4230688" y="1895475"/>
          <p14:tracePt t="153163" x="4230688" y="1885950"/>
          <p14:tracePt t="153177" x="4230688" y="1878013"/>
          <p14:tracePt t="153184" x="4230688" y="1870075"/>
          <p14:tracePt t="153191" x="4222750" y="1860550"/>
          <p14:tracePt t="153198" x="4214813" y="1860550"/>
          <p14:tracePt t="153216" x="4214813" y="1852613"/>
          <p14:tracePt t="153219" x="4205288" y="1844675"/>
          <p14:tracePt t="153234" x="4197350" y="1844675"/>
          <p14:tracePt t="153240" x="4187825" y="1844675"/>
          <p14:tracePt t="153247" x="4187825" y="1835150"/>
          <p14:tracePt t="153261" x="4187825" y="1827213"/>
          <p14:tracePt t="153268" x="4179888" y="1827213"/>
          <p14:tracePt t="153282" x="4179888" y="1819275"/>
          <p14:tracePt t="153289" x="4171950" y="1819275"/>
          <p14:tracePt t="153810" x="4162425" y="1827213"/>
          <p14:tracePt t="153819" x="4154488" y="1835150"/>
          <p14:tracePt t="153824" x="4146550" y="1835150"/>
          <p14:tracePt t="153832" x="4146550" y="1844675"/>
          <p14:tracePt t="153840" x="4137025" y="1852613"/>
          <p14:tracePt t="153846" x="4129088" y="1852613"/>
          <p14:tracePt t="153867" x="4121150" y="1852613"/>
          <p14:tracePt t="153873" x="4111625" y="1860550"/>
          <p14:tracePt t="153888" x="4103688" y="1870075"/>
          <p14:tracePt t="153908" x="4103688" y="1878013"/>
          <p14:tracePt t="153922" x="4095750" y="1878013"/>
          <p14:tracePt t="153937" x="4086225" y="1878013"/>
          <p14:tracePt t="153992" x="4078288" y="1878013"/>
          <p14:tracePt t="154041" x="4070350" y="1878013"/>
          <p14:tracePt t="154265" x="4070350" y="1870075"/>
          <p14:tracePt t="154279" x="4060825" y="1870075"/>
          <p14:tracePt t="154398" x="4052888" y="1870075"/>
          <p14:tracePt t="154642" x="4044950" y="1870075"/>
          <p14:tracePt t="154677" x="4035425" y="1870075"/>
          <p14:tracePt t="154691" x="4027488" y="1870075"/>
          <p14:tracePt t="154705" x="4027488" y="1878013"/>
          <p14:tracePt t="154712" x="4017963" y="1878013"/>
          <p14:tracePt t="154726" x="4010025" y="1878013"/>
          <p14:tracePt t="154740" x="4002088" y="1878013"/>
          <p14:tracePt t="154774" x="3992563" y="1878013"/>
          <p14:tracePt t="154880" x="3992563" y="1885950"/>
          <p14:tracePt t="155844" x="3984625" y="1885950"/>
          <p14:tracePt t="155864" x="3976688" y="1885950"/>
          <p14:tracePt t="155878" x="3967163" y="1885950"/>
          <p14:tracePt t="155900" x="3959225" y="1885950"/>
          <p14:tracePt t="155927" x="3951288" y="1885950"/>
          <p14:tracePt t="155948" x="3941763" y="1885950"/>
          <p14:tracePt t="155983" x="3933825" y="1885950"/>
          <p14:tracePt t="155990" x="3925888" y="1885950"/>
          <p14:tracePt t="155997" x="3916363" y="1885950"/>
          <p14:tracePt t="156018" x="3908425" y="1885950"/>
          <p14:tracePt t="156032" x="3900488" y="1885950"/>
          <p14:tracePt t="156067" x="3890963" y="1885950"/>
          <p14:tracePt t="156081" x="3883025" y="1885950"/>
          <p14:tracePt t="156798" x="3916363" y="1885950"/>
          <p14:tracePt t="156805" x="3976688" y="1885950"/>
          <p14:tracePt t="156812" x="4060825" y="1878013"/>
          <p14:tracePt t="156819" x="4137025" y="1878013"/>
          <p14:tracePt t="156826" x="4197350" y="1878013"/>
          <p14:tracePt t="156833" x="4248150" y="1878013"/>
          <p14:tracePt t="156840" x="4324350" y="1878013"/>
          <p14:tracePt t="156847" x="4392613" y="1885950"/>
          <p14:tracePt t="156854" x="4451350" y="1903413"/>
          <p14:tracePt t="156861" x="4511675" y="1903413"/>
          <p14:tracePt t="156868" x="4570413" y="1903413"/>
          <p14:tracePt t="156875" x="4630738" y="1911350"/>
          <p14:tracePt t="156882" x="4689475" y="1920875"/>
          <p14:tracePt t="156889" x="4732338" y="1928813"/>
          <p14:tracePt t="156896" x="4783138" y="1928813"/>
          <p14:tracePt t="156903" x="4808538" y="1928813"/>
          <p14:tracePt t="156910" x="4843463" y="1928813"/>
          <p14:tracePt t="156917" x="4876800" y="1928813"/>
          <p14:tracePt t="156923" x="4910138" y="1928813"/>
          <p14:tracePt t="156931" x="4927600" y="1928813"/>
          <p14:tracePt t="156938" x="4953000" y="1928813"/>
          <p14:tracePt t="156945" x="4978400" y="1928813"/>
          <p14:tracePt t="156952" x="4995863" y="1928813"/>
          <p14:tracePt t="156959" x="5029200" y="1928813"/>
          <p14:tracePt t="156966" x="5054600" y="1928813"/>
          <p14:tracePt t="156973" x="5072063" y="1928813"/>
          <p14:tracePt t="156980" x="5106988" y="1928813"/>
          <p14:tracePt t="156987" x="5140325" y="1928813"/>
          <p14:tracePt t="156993" x="5173663" y="1920875"/>
          <p14:tracePt t="157001" x="5199063" y="1920875"/>
          <p14:tracePt t="157007" x="5249863" y="1911350"/>
          <p14:tracePt t="157015" x="5276850" y="1911350"/>
          <p14:tracePt t="157021" x="5310188" y="1903413"/>
          <p14:tracePt t="157029" x="5360988" y="1895475"/>
          <p14:tracePt t="157035" x="5386388" y="1895475"/>
          <p14:tracePt t="157042" x="5429250" y="1885950"/>
          <p14:tracePt t="157050" x="5480050" y="1878013"/>
          <p14:tracePt t="157056" x="5538788" y="1878013"/>
          <p14:tracePt t="157064" x="5581650" y="1870075"/>
          <p14:tracePt t="157070" x="5632450" y="1860550"/>
          <p14:tracePt t="157077" x="5657850" y="1860550"/>
          <p14:tracePt t="157084" x="5692775" y="1860550"/>
          <p14:tracePt t="157091" x="5718175" y="1852613"/>
          <p14:tracePt t="157098" x="5751513" y="1852613"/>
          <p14:tracePt t="157105" x="5776913" y="1852613"/>
          <p14:tracePt t="157113" x="5802313" y="1844675"/>
          <p14:tracePt t="157119" x="5837238" y="1844675"/>
          <p14:tracePt t="157126" x="5862638" y="1844675"/>
          <p14:tracePt t="157133" x="5895975" y="1835150"/>
          <p14:tracePt t="157140" x="5930900" y="1835150"/>
          <p14:tracePt t="157148" x="5964238" y="1827213"/>
          <p14:tracePt t="157154" x="6007100" y="1827213"/>
          <p14:tracePt t="157161" x="6040438" y="1827213"/>
          <p14:tracePt t="157168" x="6075363" y="1819275"/>
          <p14:tracePt t="157175" x="6100763" y="1819275"/>
          <p14:tracePt t="157182" x="6142038" y="1809750"/>
          <p14:tracePt t="157189" x="6167438" y="1809750"/>
          <p14:tracePt t="157197" x="6202363" y="1801813"/>
          <p14:tracePt t="157203" x="6227763" y="1801813"/>
          <p14:tracePt t="157213" x="6235700" y="1801813"/>
          <p14:tracePt t="157217" x="6253163" y="1801813"/>
          <p14:tracePt t="157224" x="6261100" y="1801813"/>
          <p14:tracePt t="157238" x="6270625" y="1801813"/>
          <p14:tracePt t="157246" x="6278563" y="1801813"/>
          <p14:tracePt t="157259" x="6296025" y="1801813"/>
          <p14:tracePt t="157266" x="6303963" y="1801813"/>
          <p14:tracePt t="157280" x="6311900" y="1793875"/>
          <p14:tracePt t="157287" x="6321425" y="1793875"/>
          <p14:tracePt t="157301" x="6329363" y="1793875"/>
          <p14:tracePt t="157308" x="6338888" y="1793875"/>
          <p14:tracePt t="157315" x="6346825" y="1793875"/>
          <p14:tracePt t="157322" x="6346825" y="1784350"/>
          <p14:tracePt t="157329" x="6354763" y="1784350"/>
          <p14:tracePt t="157336" x="6364288" y="1784350"/>
          <p14:tracePt t="157357" x="6372225" y="1784350"/>
          <p14:tracePt t="157364" x="6380163" y="1784350"/>
          <p14:tracePt t="157371" x="6389688" y="1784350"/>
          <p14:tracePt t="157385" x="6397625" y="1784350"/>
          <p14:tracePt t="157399" x="6405563" y="1784350"/>
          <p14:tracePt t="157413" x="6415088" y="1784350"/>
          <p14:tracePt t="157434" x="6423025" y="1784350"/>
          <p14:tracePt t="157448" x="6430963" y="1784350"/>
          <p14:tracePt t="157462" x="6440488" y="1784350"/>
          <p14:tracePt t="157468" x="6448425" y="1784350"/>
          <p14:tracePt t="157490" x="6456363" y="1784350"/>
          <p14:tracePt t="157497" x="6465888" y="1784350"/>
          <p14:tracePt t="157503" x="6473825" y="1784350"/>
          <p14:tracePt t="157517" x="6483350" y="1784350"/>
          <p14:tracePt t="157531" x="6491288" y="1784350"/>
          <p14:tracePt t="157546" x="6499225" y="1784350"/>
          <p14:tracePt t="157552" x="6508750" y="1784350"/>
          <p14:tracePt t="157566" x="6516688" y="1784350"/>
          <p14:tracePt t="157601" x="6524625" y="1784350"/>
          <p14:tracePt t="157615" x="6534150" y="1784350"/>
          <p14:tracePt t="157650" x="6542088" y="1784350"/>
          <p14:tracePt t="157665" x="6550025" y="1784350"/>
          <p14:tracePt t="157699" x="6559550" y="1784350"/>
          <p14:tracePt t="157713" x="6567488" y="1784350"/>
          <p14:tracePt t="157734" x="6575425" y="1793875"/>
          <p14:tracePt t="157755" x="6575425" y="1801813"/>
          <p14:tracePt t="157769" x="6584950" y="1801813"/>
          <p14:tracePt t="157783" x="6592888" y="1801813"/>
          <p14:tracePt t="157818" x="6600825" y="1801813"/>
          <p14:tracePt t="157825" x="6600825" y="1809750"/>
          <p14:tracePt t="157832" x="6610350" y="1809750"/>
          <p14:tracePt t="157846" x="6618288" y="1809750"/>
          <p14:tracePt t="157853" x="6618288" y="1819275"/>
          <p14:tracePt t="157874" x="6618288" y="1827213"/>
          <p14:tracePt t="158133" x="6618288" y="1835150"/>
          <p14:tracePt t="158195" x="6618288" y="1844675"/>
          <p14:tracePt t="158258" x="6626225" y="1844675"/>
          <p14:tracePt t="159778" x="6626225" y="1835150"/>
          <p14:tracePt t="159785" x="6626225" y="1827213"/>
          <p14:tracePt t="159792" x="6626225" y="1819275"/>
          <p14:tracePt t="159799" x="6626225" y="1809750"/>
          <p14:tracePt t="159813" x="6626225" y="1793875"/>
          <p14:tracePt t="159820" x="6626225" y="1784350"/>
          <p14:tracePt t="159828" x="6626225" y="1766888"/>
          <p14:tracePt t="159834" x="6626225" y="1758950"/>
          <p14:tracePt t="159841" x="6626225" y="1751013"/>
          <p14:tracePt t="159848" x="6626225" y="1733550"/>
          <p14:tracePt t="159855" x="6626225" y="1725613"/>
          <p14:tracePt t="159862" x="6626225" y="1716088"/>
          <p14:tracePt t="159869" x="6626225" y="1700213"/>
          <p14:tracePt t="159876" x="6626225" y="1690688"/>
          <p14:tracePt t="159883" x="6626225" y="1674813"/>
          <p14:tracePt t="159890" x="6626225" y="1657350"/>
          <p14:tracePt t="159897" x="6626225" y="1639888"/>
          <p14:tracePt t="159903" x="6626225" y="1614488"/>
          <p14:tracePt t="159911" x="6626225" y="1597025"/>
          <p14:tracePt t="159917" x="6626225" y="1581150"/>
          <p14:tracePt t="159924" x="6626225" y="1563688"/>
          <p14:tracePt t="159931" x="6626225" y="1546225"/>
          <p14:tracePt t="159938" x="6626225" y="1530350"/>
          <p14:tracePt t="159946" x="6626225" y="1504950"/>
          <p14:tracePt t="159952" x="6626225" y="1487488"/>
          <p14:tracePt t="159961" x="6626225" y="1462088"/>
          <p14:tracePt t="159967" x="6626225" y="1436688"/>
          <p14:tracePt t="159973" x="6626225" y="1419225"/>
          <p14:tracePt t="159981" x="6626225" y="1393825"/>
          <p14:tracePt t="159988" x="6626225" y="1376363"/>
          <p14:tracePt t="159995" x="6626225" y="1368425"/>
          <p14:tracePt t="160001" x="6626225" y="1350963"/>
          <p14:tracePt t="160008" x="6626225" y="1343025"/>
          <p14:tracePt t="160015" x="6626225" y="1317625"/>
          <p14:tracePt t="160022" x="6626225" y="1308100"/>
          <p14:tracePt t="160030" x="6626225" y="1300163"/>
          <p14:tracePt t="160045" x="6626225" y="1282700"/>
          <p14:tracePt t="160050" x="6626225" y="1274763"/>
          <p14:tracePt t="160065" x="6626225" y="1266825"/>
          <p14:tracePt t="160071" x="6626225" y="1257300"/>
          <p14:tracePt t="160078" x="6626225" y="1249363"/>
          <p14:tracePt t="160085" x="6626225" y="1231900"/>
          <p14:tracePt t="160094" x="6626225" y="1223963"/>
          <p14:tracePt t="160099" x="6626225" y="1206500"/>
          <p14:tracePt t="160106" x="6626225" y="1173163"/>
          <p14:tracePt t="160113" x="6626225" y="1147763"/>
          <p14:tracePt t="160120" x="6626225" y="1112838"/>
          <p14:tracePt t="160128" x="6626225" y="1079500"/>
          <p14:tracePt t="160134" x="6626225" y="1054100"/>
          <p14:tracePt t="160141" x="6635750" y="1036638"/>
          <p14:tracePt t="160148" x="6635750" y="1028700"/>
          <p14:tracePt t="160155" x="6635750" y="1011238"/>
          <p14:tracePt t="160169" x="6635750" y="1003300"/>
          <p14:tracePt t="160178" x="6635750" y="993775"/>
          <p14:tracePt t="160183" x="6635750" y="985838"/>
          <p14:tracePt t="160190" x="6635750" y="977900"/>
          <p14:tracePt t="160197" x="6635750" y="968375"/>
          <p14:tracePt t="160204" x="6635750" y="960438"/>
          <p14:tracePt t="160211" x="6635750" y="952500"/>
          <p14:tracePt t="160218" x="6635750" y="942975"/>
          <p14:tracePt t="160225" x="6635750" y="935038"/>
          <p14:tracePt t="160232" x="6635750" y="925513"/>
          <p14:tracePt t="160246" x="6635750" y="909638"/>
          <p14:tracePt t="160253" x="6635750" y="900113"/>
          <p14:tracePt t="160267" x="6635750" y="884238"/>
          <p14:tracePt t="160274" x="6635750" y="874713"/>
          <p14:tracePt t="160288" x="6635750" y="866775"/>
          <p14:tracePt t="160295" x="6635750" y="858838"/>
          <p14:tracePt t="160310" x="6635750" y="849313"/>
          <p14:tracePt t="160323" x="6635750" y="841375"/>
          <p14:tracePt t="160337" x="6635750" y="833438"/>
          <p14:tracePt t="160379" x="6643688" y="833438"/>
          <p14:tracePt t="160442" x="6643688" y="841375"/>
          <p14:tracePt t="160449" x="6653213" y="841375"/>
          <p14:tracePt t="160462" x="6653213" y="849313"/>
          <p14:tracePt t="160469" x="6661150" y="849313"/>
          <p14:tracePt t="160490" x="6669088" y="858838"/>
          <p14:tracePt t="160504" x="6669088" y="866775"/>
          <p14:tracePt t="160518" x="6669088" y="874713"/>
          <p14:tracePt t="160525" x="6669088" y="884238"/>
          <p14:tracePt t="160546" x="6669088" y="892175"/>
          <p14:tracePt t="160561" x="6678613" y="900113"/>
          <p14:tracePt t="160567" x="6678613" y="909638"/>
          <p14:tracePt t="160602" x="6678613" y="917575"/>
          <p14:tracePt t="160616" x="6678613" y="925513"/>
          <p14:tracePt t="160651" x="6678613" y="935038"/>
          <p14:tracePt t="160707" x="6678613" y="942975"/>
          <p14:tracePt t="161791" x="6694488" y="942975"/>
          <p14:tracePt t="161798" x="6704013" y="942975"/>
          <p14:tracePt t="161805" x="6729413" y="942975"/>
          <p14:tracePt t="161812" x="6737350" y="942975"/>
          <p14:tracePt t="161819" x="6762750" y="942975"/>
          <p14:tracePt t="161826" x="6788150" y="942975"/>
          <p14:tracePt t="161833" x="6805613" y="942975"/>
          <p14:tracePt t="161840" x="6831013" y="942975"/>
          <p14:tracePt t="161847" x="6856413" y="942975"/>
          <p14:tracePt t="161854" x="6873875" y="942975"/>
          <p14:tracePt t="161861" x="6899275" y="942975"/>
          <p14:tracePt t="161868" x="6924675" y="942975"/>
          <p14:tracePt t="161875" x="6950075" y="942975"/>
          <p14:tracePt t="161882" x="6975475" y="942975"/>
          <p14:tracePt t="161889" x="7008813" y="942975"/>
          <p14:tracePt t="161896" x="7043738" y="942975"/>
          <p14:tracePt t="161903" x="7069138" y="942975"/>
          <p14:tracePt t="161910" x="7094538" y="942975"/>
          <p14:tracePt t="161916" x="7119938" y="942975"/>
          <p14:tracePt t="161923" x="7153275" y="942975"/>
          <p14:tracePt t="161931" x="7170738" y="942975"/>
          <p14:tracePt t="161938" x="7196138" y="935038"/>
          <p14:tracePt t="161944" x="7221538" y="935038"/>
          <p14:tracePt t="161951" x="7239000" y="935038"/>
          <p14:tracePt t="161960" x="7264400" y="935038"/>
          <p14:tracePt t="161965" x="7289800" y="925513"/>
          <p14:tracePt t="161972" x="7307263" y="925513"/>
          <p14:tracePt t="161980" x="7332663" y="925513"/>
          <p14:tracePt t="161987" x="7358063" y="925513"/>
          <p14:tracePt t="161994" x="7366000" y="925513"/>
          <p14:tracePt t="162000" x="7391400" y="925513"/>
          <p14:tracePt t="162009" x="7408863" y="925513"/>
          <p14:tracePt t="162014" x="7416800" y="925513"/>
          <p14:tracePt t="162021" x="7442200" y="925513"/>
          <p14:tracePt t="162029" x="7451725" y="925513"/>
          <p14:tracePt t="162035" x="7467600" y="925513"/>
          <p14:tracePt t="162043" x="7502525" y="925513"/>
          <p14:tracePt t="162049" x="7518400" y="925513"/>
          <p14:tracePt t="162056" x="7535863" y="925513"/>
          <p14:tracePt t="162064" x="7570788" y="925513"/>
          <p14:tracePt t="162070" x="7578725" y="925513"/>
          <p14:tracePt t="162077" x="7604125" y="925513"/>
          <p14:tracePt t="162084" x="7629525" y="925513"/>
          <p14:tracePt t="162092" x="7637463" y="925513"/>
          <p14:tracePt t="162098" x="7654925" y="925513"/>
          <p14:tracePt t="162105" x="7672388" y="935038"/>
          <p14:tracePt t="162112" x="7680325" y="935038"/>
          <p14:tracePt t="162119" x="7697788" y="942975"/>
          <p14:tracePt t="162127" x="7715250" y="942975"/>
          <p14:tracePt t="162133" x="7723188" y="942975"/>
          <p14:tracePt t="162142" x="7731125" y="942975"/>
          <p14:tracePt t="162147" x="7740650" y="942975"/>
          <p14:tracePt t="162154" x="7748588" y="942975"/>
          <p14:tracePt t="162161" x="7756525" y="942975"/>
          <p14:tracePt t="162168" x="7766050" y="942975"/>
          <p14:tracePt t="162176" x="7773988" y="942975"/>
          <p14:tracePt t="162182" x="7781925" y="942975"/>
          <p14:tracePt t="162189" x="7791450" y="942975"/>
          <p14:tracePt t="162203" x="7807325" y="942975"/>
          <p14:tracePt t="162217" x="7816850" y="942975"/>
          <p14:tracePt t="162226" x="7824788" y="942975"/>
          <p14:tracePt t="162231" x="7832725" y="942975"/>
          <p14:tracePt t="162238" x="7842250" y="942975"/>
          <p14:tracePt t="162245" x="7859713" y="942975"/>
          <p14:tracePt t="162259" x="7867650" y="942975"/>
          <p14:tracePt t="162266" x="7875588" y="942975"/>
          <p14:tracePt t="162273" x="7885113" y="942975"/>
          <p14:tracePt t="162280" x="7893050" y="942975"/>
          <p14:tracePt t="162287" x="7900988" y="942975"/>
          <p14:tracePt t="162301" x="7910513" y="942975"/>
          <p14:tracePt t="162315" x="7918450" y="942975"/>
          <p14:tracePt t="162322" x="7926388" y="942975"/>
          <p14:tracePt t="162336" x="7935913" y="942975"/>
          <p14:tracePt t="162350" x="7943850" y="942975"/>
          <p14:tracePt t="162385" x="7951788" y="942975"/>
          <p14:tracePt t="162392" x="7951788" y="935038"/>
          <p14:tracePt t="162399" x="7961313" y="935038"/>
          <p14:tracePt t="162420" x="7969250" y="935038"/>
          <p14:tracePt t="162455" x="7977188" y="935038"/>
          <p14:tracePt t="162469" x="7986713" y="935038"/>
          <p14:tracePt t="162497" x="7994650" y="935038"/>
          <p14:tracePt t="162525" x="8004175" y="935038"/>
          <p14:tracePt t="162539" x="8004175" y="925513"/>
          <p14:tracePt t="162560" x="8012113" y="925513"/>
          <p14:tracePt t="162574" x="8020050" y="925513"/>
          <p14:tracePt t="162588" x="8029575" y="925513"/>
          <p14:tracePt t="162951" x="8020050" y="925513"/>
          <p14:tracePt t="162965" x="8012113" y="925513"/>
          <p14:tracePt t="163000" x="8004175" y="925513"/>
          <p14:tracePt t="163063" x="7994650" y="925513"/>
          <p14:tracePt t="165669" x="7977188" y="935038"/>
          <p14:tracePt t="165676" x="7961313" y="942975"/>
          <p14:tracePt t="165683" x="7943850" y="960438"/>
          <p14:tracePt t="165690" x="7900988" y="985838"/>
          <p14:tracePt t="165697" x="7867650" y="1003300"/>
          <p14:tracePt t="165705" x="7807325" y="1044575"/>
          <p14:tracePt t="165711" x="7740650" y="1096963"/>
          <p14:tracePt t="165718" x="7688263" y="1138238"/>
          <p14:tracePt t="165725" x="7637463" y="1181100"/>
          <p14:tracePt t="165732" x="7604125" y="1216025"/>
          <p14:tracePt t="165739" x="7561263" y="1257300"/>
          <p14:tracePt t="165746" x="7535863" y="1282700"/>
          <p14:tracePt t="165753" x="7510463" y="1308100"/>
          <p14:tracePt t="165760" x="7477125" y="1343025"/>
          <p14:tracePt t="165767" x="7434263" y="1385888"/>
          <p14:tracePt t="165774" x="7400925" y="1419225"/>
          <p14:tracePt t="165781" x="7348538" y="1470025"/>
          <p14:tracePt t="165788" x="7289800" y="1538288"/>
          <p14:tracePt t="165795" x="7196138" y="1631950"/>
          <p14:tracePt t="165802" x="7051675" y="1819275"/>
          <p14:tracePt t="165809" x="6856413" y="2108200"/>
          <p14:tracePt t="165816" x="6754813" y="2278063"/>
          <p14:tracePt t="165823" x="6635750" y="2473325"/>
          <p14:tracePt t="165830" x="6575425" y="2566988"/>
          <p14:tracePt t="165838" x="6534150" y="2643188"/>
          <p14:tracePt t="165844" x="6491288" y="2719388"/>
          <p14:tracePt t="165851" x="6465888" y="2778125"/>
          <p14:tracePt t="165858" x="6423025" y="2846388"/>
          <p14:tracePt t="165865" x="6380163" y="2922588"/>
          <p14:tracePt t="165873" x="6329363" y="3016250"/>
          <p14:tracePt t="165879" x="6296025" y="3094038"/>
          <p14:tracePt t="165886" x="6235700" y="3178175"/>
          <p14:tracePt t="165893" x="6176963" y="3271838"/>
          <p14:tracePt t="165899" x="6126163" y="3348038"/>
          <p14:tracePt t="165907" x="6057900" y="3459163"/>
          <p14:tracePt t="165914" x="5981700" y="3560763"/>
          <p14:tracePt t="165921" x="5921375" y="3697288"/>
          <p14:tracePt t="165928" x="5880100" y="3824288"/>
          <p14:tracePt t="165935" x="5837238" y="3968750"/>
          <p14:tracePt t="165942" x="5794375" y="4062413"/>
          <p14:tracePt t="165948" x="5761038" y="4171950"/>
          <p14:tracePt t="165956" x="5718175" y="4275138"/>
          <p14:tracePt t="165962" x="5683250" y="4351338"/>
          <p14:tracePt t="165969" x="5641975" y="4419600"/>
          <p14:tracePt t="165977" x="5607050" y="4495800"/>
          <p14:tracePt t="165983" x="5573713" y="4546600"/>
          <p14:tracePt t="165990" x="5556250" y="4579938"/>
          <p14:tracePt t="165997" x="5548313" y="4597400"/>
          <p14:tracePt t="166005" x="5522913" y="4640263"/>
          <p14:tracePt t="166011" x="5505450" y="4673600"/>
          <p14:tracePt t="166019" x="5487988" y="4708525"/>
          <p14:tracePt t="166025" x="5472113" y="4733925"/>
          <p14:tracePt t="166032" x="5454650" y="4749800"/>
          <p14:tracePt t="166040" x="5437188" y="4784725"/>
          <p14:tracePt t="166046" x="5411788" y="4827588"/>
          <p14:tracePt t="166054" x="5394325" y="4860925"/>
          <p14:tracePt t="166060" x="5378450" y="4911725"/>
          <p14:tracePt t="166067" x="5343525" y="4954588"/>
          <p14:tracePt t="166074" x="5327650" y="5005388"/>
          <p14:tracePt t="166081" x="5310188" y="5056188"/>
          <p14:tracePt t="166090" x="5292725" y="5099050"/>
          <p14:tracePt t="166095" x="5276850" y="5124450"/>
          <p14:tracePt t="166102" x="5267325" y="5149850"/>
          <p14:tracePt t="166109" x="5259388" y="5167313"/>
          <p14:tracePt t="166116" x="5249863" y="5175250"/>
          <p14:tracePt t="166123" x="5241925" y="5192713"/>
          <p14:tracePt t="166130" x="5233988" y="5208588"/>
          <p14:tracePt t="166144" x="5224463" y="5226050"/>
          <p14:tracePt t="166151" x="5216525" y="5235575"/>
          <p14:tracePt t="166158" x="5208588" y="5243513"/>
          <p14:tracePt t="166165" x="5208588" y="5260975"/>
          <p14:tracePt t="166172" x="5191125" y="5276850"/>
          <p14:tracePt t="166179" x="5183188" y="5302250"/>
          <p14:tracePt t="166186" x="5173663" y="5319713"/>
          <p14:tracePt t="166193" x="5157788" y="5345113"/>
          <p14:tracePt t="166200" x="5140325" y="5370513"/>
          <p14:tracePt t="166222" x="5097463" y="5446713"/>
          <p14:tracePt t="166228" x="5072063" y="5489575"/>
          <p14:tracePt t="166235" x="5054600" y="5514975"/>
          <p14:tracePt t="166242" x="5038725" y="5549900"/>
          <p14:tracePt t="166249" x="5021263" y="5583238"/>
          <p14:tracePt t="166256" x="5003800" y="5600700"/>
          <p14:tracePt t="166263" x="4987925" y="5626100"/>
          <p14:tracePt t="166270" x="4962525" y="5659438"/>
          <p14:tracePt t="166277" x="4945063" y="5684838"/>
          <p14:tracePt t="166284" x="4927600" y="5719763"/>
          <p14:tracePt t="166291" x="4894263" y="5761038"/>
          <p14:tracePt t="166298" x="4868863" y="5795963"/>
          <p14:tracePt t="166305" x="4833938" y="5846763"/>
          <p14:tracePt t="166312" x="4808538" y="5880100"/>
          <p14:tracePt t="166319" x="4791075" y="5932488"/>
          <p14:tracePt t="166326" x="4765675" y="5965825"/>
          <p14:tracePt t="166332" x="4749800" y="5999163"/>
          <p14:tracePt t="166340" x="4732338" y="6024563"/>
          <p14:tracePt t="166347" x="4714875" y="6042025"/>
          <p14:tracePt t="166355" x="4706938" y="6067425"/>
          <p14:tracePt t="166361" x="4699000" y="6092825"/>
          <p14:tracePt t="166368" x="4689475" y="6102350"/>
          <p14:tracePt t="166375" x="4673600" y="6127750"/>
          <p14:tracePt t="166381" x="4664075" y="6143625"/>
          <p14:tracePt t="166389" x="4646613" y="6169025"/>
          <p14:tracePt t="166395" x="4630738" y="6186488"/>
          <p14:tracePt t="166402" x="4613275" y="6211888"/>
          <p14:tracePt t="166410" x="4605338" y="6237288"/>
          <p14:tracePt t="166416" x="4587875" y="6262688"/>
          <p14:tracePt t="166423" x="4579938" y="6280150"/>
          <p14:tracePt t="166430" x="4570413" y="6305550"/>
          <p14:tracePt t="166438" x="4537075" y="6348413"/>
          <p14:tracePt t="166444" x="4529138" y="6381750"/>
          <p14:tracePt t="166451" x="4511675" y="6399213"/>
          <p14:tracePt t="166458" x="4494213" y="6432550"/>
          <p14:tracePt t="166465" x="4476750" y="6475413"/>
          <p14:tracePt t="166472" x="4468813" y="6492875"/>
          <p14:tracePt t="166479" x="4451350" y="6510338"/>
          <p14:tracePt t="166889" x="4451350" y="6526213"/>
          <p14:tracePt t="166896" x="4443413" y="6543675"/>
          <p14:tracePt t="166903" x="4435475" y="6569075"/>
          <p14:tracePt t="166910" x="4418013" y="6602413"/>
          <p14:tracePt t="166917" x="4400550" y="6637338"/>
          <p14:tracePt t="166924" x="4375150" y="6705600"/>
          <p14:tracePt t="166931" x="4359275" y="6746875"/>
          <p14:tracePt t="166938" x="4324350" y="6824663"/>
          <p14:tracePt t="17322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1F873-B19E-4BAA-9D33-8B5F4BB7D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9441"/>
            <a:ext cx="10668000" cy="1524000"/>
          </a:xfrm>
        </p:spPr>
        <p:txBody>
          <a:bodyPr/>
          <a:lstStyle/>
          <a:p>
            <a:r>
              <a:rPr lang="en-GB" dirty="0"/>
              <a:t>Have a look at the bus timetable below: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0E43D33-569B-40C4-B457-5FB45266B2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806210"/>
              </p:ext>
            </p:extLst>
          </p:nvPr>
        </p:nvGraphicFramePr>
        <p:xfrm>
          <a:off x="762000" y="1294660"/>
          <a:ext cx="1066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767521245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1801765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Arrives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895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Glasgow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09:00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615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Kilmarnock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22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Prestwick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10:30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084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63814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5736C83-E96A-4B7E-8BC4-BE617162C065}"/>
              </a:ext>
            </a:extLst>
          </p:cNvPr>
          <p:cNvSpPr txBox="1"/>
          <p:nvPr/>
        </p:nvSpPr>
        <p:spPr>
          <a:xfrm>
            <a:off x="514906" y="3258105"/>
            <a:ext cx="66227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First, the bus travels from Glasgow to Kilmarnock. How long does this take?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How long does it take to get from Kilmarnock to Prestwick?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What is the duration of the journey from Kilmarnock to Ayr?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What is the duration of the whole journey from Glasgow to Ayr?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A4490-392B-41C8-B5C6-548373377C10}"/>
              </a:ext>
            </a:extLst>
          </p:cNvPr>
          <p:cNvSpPr txBox="1"/>
          <p:nvPr/>
        </p:nvSpPr>
        <p:spPr>
          <a:xfrm>
            <a:off x="7315200" y="3346882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00"/>
                </a:solidFill>
              </a:rPr>
              <a:t>1 hour/  60 minutes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0C2C7-2414-4341-A200-3981B91CFD20}"/>
              </a:ext>
            </a:extLst>
          </p:cNvPr>
          <p:cNvSpPr txBox="1"/>
          <p:nvPr/>
        </p:nvSpPr>
        <p:spPr>
          <a:xfrm>
            <a:off x="7412854" y="4294079"/>
            <a:ext cx="35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00"/>
                </a:solidFill>
              </a:rPr>
              <a:t>Half an hour/ 30 minutes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F6FFE-E103-4F00-A604-E37440F216A0}"/>
              </a:ext>
            </a:extLst>
          </p:cNvPr>
          <p:cNvSpPr txBox="1"/>
          <p:nvPr/>
        </p:nvSpPr>
        <p:spPr>
          <a:xfrm>
            <a:off x="7554897" y="5211192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1 hour/ 60 minutes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BD73B-E0EF-4544-9D05-0A9AD48FE9A8}"/>
              </a:ext>
            </a:extLst>
          </p:cNvPr>
          <p:cNvSpPr txBox="1"/>
          <p:nvPr/>
        </p:nvSpPr>
        <p:spPr>
          <a:xfrm>
            <a:off x="7315200" y="614827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00"/>
                </a:solidFill>
              </a:rPr>
              <a:t>2 hours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86A5C2-E12A-4588-BF1B-124C20F7C0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3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673"/>
    </mc:Choice>
    <mc:Fallback>
      <p:transition spd="slow" advTm="19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5088" x="2965450" y="6824663"/>
          <p14:tracePt t="5095" x="2940050" y="6799263"/>
          <p14:tracePt t="5101" x="2922588" y="6764338"/>
          <p14:tracePt t="5108" x="2905125" y="6731000"/>
          <p14:tracePt t="5115" x="2889250" y="6705600"/>
          <p14:tracePt t="5123" x="2871788" y="6670675"/>
          <p14:tracePt t="5131" x="2863850" y="6645275"/>
          <p14:tracePt t="5136" x="2854325" y="6611938"/>
          <p14:tracePt t="5143" x="2838450" y="6577013"/>
          <p14:tracePt t="5151" x="2828925" y="6535738"/>
          <p14:tracePt t="5157" x="2803525" y="6500813"/>
          <p14:tracePt t="5164" x="2795588" y="6467475"/>
          <p14:tracePt t="5171" x="2778125" y="6416675"/>
          <p14:tracePt t="5179" x="2770188" y="6373813"/>
          <p14:tracePt t="5185" x="2760663" y="6323013"/>
          <p14:tracePt t="5192" x="2744788" y="6280150"/>
          <p14:tracePt t="5199" x="2735263" y="6229350"/>
          <p14:tracePt t="5206" x="2727325" y="6186488"/>
          <p14:tracePt t="5213" x="2719388" y="6135688"/>
          <p14:tracePt t="5220" x="2701925" y="6076950"/>
          <p14:tracePt t="5228" x="2693988" y="6034088"/>
          <p14:tracePt t="5234" x="2684463" y="5991225"/>
          <p14:tracePt t="5241" x="2676525" y="5932488"/>
          <p14:tracePt t="5248" x="2668588" y="5854700"/>
          <p14:tracePt t="5255" x="2668588" y="5788025"/>
          <p14:tracePt t="5263" x="2641600" y="5684838"/>
          <p14:tracePt t="5269" x="2641600" y="5600700"/>
          <p14:tracePt t="5276" x="2633663" y="5524500"/>
          <p14:tracePt t="5283" x="2625725" y="5446713"/>
          <p14:tracePt t="5290" x="2616200" y="5405438"/>
          <p14:tracePt t="5297" x="2616200" y="5362575"/>
          <p14:tracePt t="5304" x="2616200" y="5319713"/>
          <p14:tracePt t="5312" x="2608263" y="5286375"/>
          <p14:tracePt t="5318" x="2600325" y="5251450"/>
          <p14:tracePt t="5325" x="2590800" y="5218113"/>
          <p14:tracePt t="5332" x="2582863" y="5192713"/>
          <p14:tracePt t="5339" x="2574925" y="5149850"/>
          <p14:tracePt t="5347" x="2574925" y="5106988"/>
          <p14:tracePt t="5353" x="2565400" y="5064125"/>
          <p14:tracePt t="5360" x="2565400" y="5005388"/>
          <p14:tracePt t="5367" x="2565400" y="4946650"/>
          <p14:tracePt t="5374" x="2565400" y="4886325"/>
          <p14:tracePt t="5381" x="2565400" y="4827588"/>
          <p14:tracePt t="5388" x="2565400" y="4775200"/>
          <p14:tracePt t="5395" x="2565400" y="4716463"/>
          <p14:tracePt t="5402" x="2565400" y="4665663"/>
          <p14:tracePt t="5409" x="2565400" y="4622800"/>
          <p14:tracePt t="5416" x="2565400" y="4579938"/>
          <p14:tracePt t="5423" x="2565400" y="4554538"/>
          <p14:tracePt t="5430" x="2565400" y="4521200"/>
          <p14:tracePt t="5437" x="2565400" y="4495800"/>
          <p14:tracePt t="5443" x="2565400" y="4470400"/>
          <p14:tracePt t="5451" x="2557463" y="4435475"/>
          <p14:tracePt t="5458" x="2557463" y="4402138"/>
          <p14:tracePt t="5465" x="2557463" y="4384675"/>
          <p14:tracePt t="5471" x="2549525" y="4351338"/>
          <p14:tracePt t="5480" x="2549525" y="4316413"/>
          <p14:tracePt t="5486" x="2540000" y="4275138"/>
          <p14:tracePt t="5493" x="2540000" y="4214813"/>
          <p14:tracePt t="5500" x="2540000" y="4146550"/>
          <p14:tracePt t="5507" x="2540000" y="4062413"/>
          <p14:tracePt t="5514" x="2540000" y="3976688"/>
          <p14:tracePt t="5521" x="2540000" y="3875088"/>
          <p14:tracePt t="5529" x="2540000" y="3763963"/>
          <p14:tracePt t="5535" x="2540000" y="3662363"/>
          <p14:tracePt t="5542" x="2549525" y="3560763"/>
          <p14:tracePt t="5549" x="2565400" y="3492500"/>
          <p14:tracePt t="5555" x="2574925" y="3433763"/>
          <p14:tracePt t="5563" x="2574925" y="3373438"/>
          <p14:tracePt t="5569" x="2574925" y="3340100"/>
          <p14:tracePt t="5577" x="2574925" y="3305175"/>
          <p14:tracePt t="5584" x="2574925" y="3289300"/>
          <p14:tracePt t="5591" x="2574925" y="3263900"/>
          <p14:tracePt t="5598" x="2574925" y="3246438"/>
          <p14:tracePt t="5605" x="2565400" y="3238500"/>
          <p14:tracePt t="5612" x="2565400" y="3221038"/>
          <p14:tracePt t="5618" x="2557463" y="3195638"/>
          <p14:tracePt t="5625" x="2549525" y="3186113"/>
          <p14:tracePt t="5632" x="2540000" y="3170238"/>
          <p14:tracePt t="5639" x="2532063" y="3144838"/>
          <p14:tracePt t="5647" x="2532063" y="3109913"/>
          <p14:tracePt t="5653" x="2524125" y="3084513"/>
          <p14:tracePt t="5662" x="2524125" y="3059113"/>
          <p14:tracePt t="5667" x="2524125" y="3025775"/>
          <p14:tracePt t="5674" x="2524125" y="2990850"/>
          <p14:tracePt t="5682" x="2514600" y="2974975"/>
          <p14:tracePt t="5689" x="2514600" y="2940050"/>
          <p14:tracePt t="5696" x="2514600" y="2914650"/>
          <p14:tracePt t="5702" x="2506663" y="2906713"/>
          <p14:tracePt t="5710" x="2506663" y="2881313"/>
          <p14:tracePt t="5717" x="2497138" y="2846388"/>
          <p14:tracePt t="5723" x="2489200" y="2813050"/>
          <p14:tracePt t="5730" x="2481263" y="2778125"/>
          <p14:tracePt t="5737" x="2471738" y="2744788"/>
          <p14:tracePt t="5745" x="2471738" y="2701925"/>
          <p14:tracePt t="5752" x="2455863" y="2660650"/>
          <p14:tracePt t="5758" x="2438400" y="2600325"/>
          <p14:tracePt t="5765" x="2430463" y="2549525"/>
          <p14:tracePt t="5773" x="2413000" y="2516188"/>
          <p14:tracePt t="5780" x="2413000" y="2481263"/>
          <p14:tracePt t="5786" x="2405063" y="2463800"/>
          <p14:tracePt t="5794" x="2405063" y="2447925"/>
          <p14:tracePt t="5800" x="2395538" y="2438400"/>
          <p14:tracePt t="5807" x="2395538" y="2430463"/>
          <p14:tracePt t="5814" x="2387600" y="2430463"/>
          <p14:tracePt t="5821" x="2379663" y="2438400"/>
          <p14:tracePt t="6093" x="2379663" y="2422525"/>
          <p14:tracePt t="6100" x="2370138" y="2387600"/>
          <p14:tracePt t="6107" x="2362200" y="2336800"/>
          <p14:tracePt t="6114" x="2352675" y="2303463"/>
          <p14:tracePt t="6121" x="2344738" y="2278063"/>
          <p14:tracePt t="6129" x="2336800" y="2243138"/>
          <p14:tracePt t="6134" x="2327275" y="2192338"/>
          <p14:tracePt t="6142" x="2319338" y="2159000"/>
          <p14:tracePt t="6149" x="2311400" y="2133600"/>
          <p14:tracePt t="6155" x="2293938" y="2090738"/>
          <p14:tracePt t="6163" x="2286000" y="2073275"/>
          <p14:tracePt t="6170" x="2276475" y="2047875"/>
          <p14:tracePt t="6176" x="2268538" y="2022475"/>
          <p14:tracePt t="6183" x="2260600" y="2005013"/>
          <p14:tracePt t="6191" x="2251075" y="1997075"/>
          <p14:tracePt t="6198" x="2243138" y="1979613"/>
          <p14:tracePt t="6204" x="2243138" y="1971675"/>
          <p14:tracePt t="6218" x="2243138" y="1963738"/>
          <p14:tracePt t="6225" x="2235200" y="1963738"/>
          <p14:tracePt t="6233" x="2235200" y="1954213"/>
          <p14:tracePt t="6239" x="2235200" y="1946275"/>
          <p14:tracePt t="6246" x="2225675" y="1946275"/>
          <p14:tracePt t="6261" x="2217738" y="1938338"/>
          <p14:tracePt t="6275" x="2217738" y="1928813"/>
          <p14:tracePt t="6296" x="2208213" y="1928813"/>
          <p14:tracePt t="6302" x="2208213" y="1920875"/>
          <p14:tracePt t="6309" x="2200275" y="1920875"/>
          <p14:tracePt t="6316" x="2200275" y="1911350"/>
          <p14:tracePt t="6330" x="2200275" y="1903413"/>
          <p14:tracePt t="6345" x="2192338" y="1903413"/>
          <p14:tracePt t="6358" x="2182813" y="1903413"/>
          <p14:tracePt t="6365" x="2182813" y="1895475"/>
          <p14:tracePt t="6372" x="2174875" y="1895475"/>
          <p14:tracePt t="6379" x="2174875" y="1885950"/>
          <p14:tracePt t="6421" x="2166938" y="1878013"/>
          <p14:tracePt t="6442" x="2157413" y="1878013"/>
          <p14:tracePt t="6456" x="2157413" y="1870075"/>
          <p14:tracePt t="6470" x="2149475" y="1870075"/>
          <p14:tracePt t="6484" x="2149475" y="1860550"/>
          <p14:tracePt t="6491" x="2141538" y="1860550"/>
          <p14:tracePt t="6505" x="2132013" y="1860550"/>
          <p14:tracePt t="6540" x="2124075" y="1860550"/>
          <p14:tracePt t="6575" x="2116138" y="1860550"/>
          <p14:tracePt t="6610" x="2106613" y="1860550"/>
          <p14:tracePt t="6624" x="2098675" y="1860550"/>
          <p14:tracePt t="6645" x="2090738" y="1860550"/>
          <p14:tracePt t="6666" x="2090738" y="1870075"/>
          <p14:tracePt t="6673" x="2081213" y="1870075"/>
          <p14:tracePt t="6686" x="2081213" y="1878013"/>
          <p14:tracePt t="6722" x="2081213" y="1885950"/>
          <p14:tracePt t="6735" x="2081213" y="1895475"/>
          <p14:tracePt t="6771" x="2081213" y="1903413"/>
          <p14:tracePt t="6784" x="2081213" y="1911350"/>
          <p14:tracePt t="6798" x="2081213" y="1920875"/>
          <p14:tracePt t="8557" x="2090738" y="1920875"/>
          <p14:tracePt t="8563" x="2098675" y="1920875"/>
          <p14:tracePt t="8585" x="2106613" y="1920875"/>
          <p14:tracePt t="8598" x="2116138" y="1920875"/>
          <p14:tracePt t="8612" x="2124075" y="1920875"/>
          <p14:tracePt t="8626" x="2124075" y="1911350"/>
          <p14:tracePt t="8647" x="2132013" y="1911350"/>
          <p14:tracePt t="8661" x="2141538" y="1911350"/>
          <p14:tracePt t="8675" x="2149475" y="1903413"/>
          <p14:tracePt t="8711" x="2157413" y="1903413"/>
          <p14:tracePt t="8738" x="2157413" y="1895475"/>
          <p14:tracePt t="8766" x="2157413" y="1885950"/>
          <p14:tracePt t="8794" x="2157413" y="1878013"/>
          <p14:tracePt t="8850" x="2157413" y="1870075"/>
          <p14:tracePt t="9297" x="2157413" y="1878013"/>
          <p14:tracePt t="9325" x="2166938" y="1885950"/>
          <p14:tracePt t="9345" x="2166938" y="1895475"/>
          <p14:tracePt t="9360" x="2174875" y="1895475"/>
          <p14:tracePt t="9373" x="2182813" y="1903413"/>
          <p14:tracePt t="9381" x="2182813" y="1911350"/>
          <p14:tracePt t="9388" x="2182813" y="1920875"/>
          <p14:tracePt t="9395" x="2192338" y="1920875"/>
          <p14:tracePt t="9415" x="2192338" y="1928813"/>
          <p14:tracePt t="9423" x="2200275" y="1938338"/>
          <p14:tracePt t="9430" x="2217738" y="1946275"/>
          <p14:tracePt t="9437" x="2217738" y="1963738"/>
          <p14:tracePt t="9444" x="2225675" y="1971675"/>
          <p14:tracePt t="9450" x="2235200" y="1979613"/>
          <p14:tracePt t="9459" x="2251075" y="1997075"/>
          <p14:tracePt t="9464" x="2260600" y="2014538"/>
          <p14:tracePt t="9472" x="2268538" y="2022475"/>
          <p14:tracePt t="9479" x="2276475" y="2030413"/>
          <p14:tracePt t="9486" x="2293938" y="2047875"/>
          <p14:tracePt t="9493" x="2301875" y="2055813"/>
          <p14:tracePt t="9500" x="2301875" y="2065338"/>
          <p14:tracePt t="9506" x="2311400" y="2073275"/>
          <p14:tracePt t="9513" x="2327275" y="2082800"/>
          <p14:tracePt t="9521" x="2327275" y="2090738"/>
          <p14:tracePt t="9528" x="2336800" y="2098675"/>
          <p14:tracePt t="9534" x="2344738" y="2108200"/>
          <p14:tracePt t="9543" x="2352675" y="2116138"/>
          <p14:tracePt t="9555" x="2352675" y="2124075"/>
          <p14:tracePt t="9562" x="2362200" y="2133600"/>
          <p14:tracePt t="9569" x="2370138" y="2133600"/>
          <p14:tracePt t="9576" x="2370138" y="2149475"/>
          <p14:tracePt t="9583" x="2370138" y="2159000"/>
          <p14:tracePt t="9598" x="2370138" y="2166938"/>
          <p14:tracePt t="9604" x="2379663" y="2174875"/>
          <p14:tracePt t="9611" x="2379663" y="2184400"/>
          <p14:tracePt t="9626" x="2387600" y="2192338"/>
          <p14:tracePt t="9632" x="2387600" y="2200275"/>
          <p14:tracePt t="9653" x="2387600" y="2209800"/>
          <p14:tracePt t="9660" x="2387600" y="2217738"/>
          <p14:tracePt t="9667" x="2387600" y="2227263"/>
          <p14:tracePt t="9682" x="2387600" y="2235200"/>
          <p14:tracePt t="9688" x="2387600" y="2243138"/>
          <p14:tracePt t="9709" x="2387600" y="2252663"/>
          <p14:tracePt t="9716" x="2379663" y="2260600"/>
          <p14:tracePt t="9723" x="2379663" y="2268538"/>
          <p14:tracePt t="9730" x="2370138" y="2268538"/>
          <p14:tracePt t="9737" x="2362200" y="2268538"/>
          <p14:tracePt t="9744" x="2352675" y="2268538"/>
          <p14:tracePt t="9751" x="2344738" y="2268538"/>
          <p14:tracePt t="9759" x="2336800" y="2278063"/>
          <p14:tracePt t="9772" x="2319338" y="2286000"/>
          <p14:tracePt t="9779" x="2311400" y="2286000"/>
          <p14:tracePt t="9793" x="2301875" y="2286000"/>
          <p14:tracePt t="9800" x="2293938" y="2286000"/>
          <p14:tracePt t="9822" x="2286000" y="2286000"/>
          <p14:tracePt t="9828" x="2276475" y="2286000"/>
          <p14:tracePt t="9835" x="2268538" y="2286000"/>
          <p14:tracePt t="9871" x="2260600" y="2286000"/>
          <p14:tracePt t="9884" x="2251075" y="2286000"/>
          <p14:tracePt t="10784" x="2268538" y="2293938"/>
          <p14:tracePt t="10791" x="2286000" y="2303463"/>
          <p14:tracePt t="10798" x="2301875" y="2311400"/>
          <p14:tracePt t="10804" x="2311400" y="2319338"/>
          <p14:tracePt t="10812" x="2319338" y="2319338"/>
          <p14:tracePt t="10818" x="2336800" y="2319338"/>
          <p14:tracePt t="10825" x="2344738" y="2328863"/>
          <p14:tracePt t="10832" x="2352675" y="2336800"/>
          <p14:tracePt t="10840" x="2362200" y="2344738"/>
          <p14:tracePt t="10846" x="2370138" y="2344738"/>
          <p14:tracePt t="10854" x="2370138" y="2354263"/>
          <p14:tracePt t="10860" x="2379663" y="2354263"/>
          <p14:tracePt t="10867" x="2387600" y="2362200"/>
          <p14:tracePt t="10875" x="2387600" y="2371725"/>
          <p14:tracePt t="10889" x="2395538" y="2379663"/>
          <p14:tracePt t="10896" x="2405063" y="2387600"/>
          <p14:tracePt t="10916" x="2413000" y="2405063"/>
          <p14:tracePt t="10924" x="2413000" y="2413000"/>
          <p14:tracePt t="10937" x="2413000" y="2430463"/>
          <p14:tracePt t="10944" x="2413000" y="2438400"/>
          <p14:tracePt t="10959" x="2413000" y="2447925"/>
          <p14:tracePt t="10965" x="2413000" y="2455863"/>
          <p14:tracePt t="10974" x="2413000" y="2463800"/>
          <p14:tracePt t="10979" x="2413000" y="2473325"/>
          <p14:tracePt t="10986" x="2413000" y="2481263"/>
          <p14:tracePt t="10993" x="2413000" y="2489200"/>
          <p14:tracePt t="11000" x="2413000" y="2498725"/>
          <p14:tracePt t="11008" x="2413000" y="2506663"/>
          <p14:tracePt t="11028" x="2413000" y="2516188"/>
          <p14:tracePt t="11035" x="2413000" y="2524125"/>
          <p14:tracePt t="11049" x="2413000" y="2532063"/>
          <p14:tracePt t="11057" x="2405063" y="2541588"/>
          <p14:tracePt t="11074" x="2405063" y="2549525"/>
          <p14:tracePt t="11084" x="2405063" y="2557463"/>
          <p14:tracePt t="11092" x="2395538" y="2566988"/>
          <p14:tracePt t="11098" x="2387600" y="2566988"/>
          <p14:tracePt t="11106" x="2379663" y="2574925"/>
          <p14:tracePt t="11119" x="2370138" y="2582863"/>
          <p14:tracePt t="11126" x="2362200" y="2592388"/>
          <p14:tracePt t="11141" x="2362200" y="2600325"/>
          <p14:tracePt t="11147" x="2352675" y="2608263"/>
          <p14:tracePt t="11154" x="2344738" y="2608263"/>
          <p14:tracePt t="11161" x="2336800" y="2608263"/>
          <p14:tracePt t="11168" x="2336800" y="2617788"/>
          <p14:tracePt t="11175" x="2336800" y="2625725"/>
          <p14:tracePt t="11182" x="2327275" y="2625725"/>
          <p14:tracePt t="11190" x="2319338" y="2633663"/>
          <p14:tracePt t="11196" x="2319338" y="2643188"/>
          <p14:tracePt t="11203" x="2311400" y="2643188"/>
          <p14:tracePt t="11210" x="2311400" y="2651125"/>
          <p14:tracePt t="11217" x="2301875" y="2651125"/>
          <p14:tracePt t="11224" x="2293938" y="2660650"/>
          <p14:tracePt t="11231" x="2293938" y="2668588"/>
          <p14:tracePt t="11245" x="2286000" y="2668588"/>
          <p14:tracePt t="11252" x="2286000" y="2676525"/>
          <p14:tracePt t="11259" x="2276475" y="2676525"/>
          <p14:tracePt t="11266" x="2276475" y="2686050"/>
          <p14:tracePt t="11280" x="2276475" y="2693988"/>
          <p14:tracePt t="11294" x="2268538" y="2693988"/>
          <p14:tracePt t="11329" x="2260600" y="2693988"/>
          <p14:tracePt t="11343" x="2251075" y="2693988"/>
          <p14:tracePt t="11378" x="2243138" y="2693988"/>
          <p14:tracePt t="11392" x="2235200" y="2693988"/>
          <p14:tracePt t="11476" x="2235200" y="2686050"/>
          <p14:tracePt t="11483" x="2235200" y="2676525"/>
          <p14:tracePt t="12201" x="2243138" y="2676525"/>
          <p14:tracePt t="12214" x="2251075" y="2676525"/>
          <p14:tracePt t="12222" x="2268538" y="2676525"/>
          <p14:tracePt t="12228" x="2276475" y="2676525"/>
          <p14:tracePt t="12235" x="2293938" y="2676525"/>
          <p14:tracePt t="12242" x="2311400" y="2686050"/>
          <p14:tracePt t="12249" x="2319338" y="2693988"/>
          <p14:tracePt t="12258" x="2336800" y="2701925"/>
          <p14:tracePt t="12263" x="2344738" y="2711450"/>
          <p14:tracePt t="12270" x="2352675" y="2711450"/>
          <p14:tracePt t="12277" x="2370138" y="2719388"/>
          <p14:tracePt t="12285" x="2387600" y="2727325"/>
          <p14:tracePt t="12291" x="2395538" y="2744788"/>
          <p14:tracePt t="12298" x="2413000" y="2762250"/>
          <p14:tracePt t="12307" x="2430463" y="2770188"/>
          <p14:tracePt t="12312" x="2438400" y="2787650"/>
          <p14:tracePt t="12319" x="2455863" y="2805113"/>
          <p14:tracePt t="12326" x="2463800" y="2820988"/>
          <p14:tracePt t="12333" x="2471738" y="2830513"/>
          <p14:tracePt t="12341" x="2481263" y="2855913"/>
          <p14:tracePt t="12348" x="2489200" y="2863850"/>
          <p14:tracePt t="12356" x="2489200" y="2871788"/>
          <p14:tracePt t="12361" x="2497138" y="2881313"/>
          <p14:tracePt t="12368" x="2497138" y="2889250"/>
          <p14:tracePt t="12375" x="2497138" y="2897188"/>
          <p14:tracePt t="12382" x="2497138" y="2906713"/>
          <p14:tracePt t="12390" x="2497138" y="2914650"/>
          <p14:tracePt t="12396" x="2497138" y="2922588"/>
          <p14:tracePt t="12403" x="2497138" y="2932113"/>
          <p14:tracePt t="12410" x="2497138" y="2940050"/>
          <p14:tracePt t="12418" x="2497138" y="2949575"/>
          <p14:tracePt t="12425" x="2497138" y="2965450"/>
          <p14:tracePt t="12431" x="2489200" y="2974975"/>
          <p14:tracePt t="12440" x="2489200" y="2982913"/>
          <p14:tracePt t="12445" x="2481263" y="3000375"/>
          <p14:tracePt t="12452" x="2471738" y="3008313"/>
          <p14:tracePt t="12459" x="2463800" y="3016250"/>
          <p14:tracePt t="12466" x="2455863" y="3025775"/>
          <p14:tracePt t="12473" x="2455863" y="3033713"/>
          <p14:tracePt t="12480" x="2438400" y="3033713"/>
          <p14:tracePt t="12488" x="2430463" y="3033713"/>
          <p14:tracePt t="12494" x="2413000" y="3041650"/>
          <p14:tracePt t="12502" x="2405063" y="3041650"/>
          <p14:tracePt t="12508" x="2395538" y="3051175"/>
          <p14:tracePt t="12515" x="2379663" y="3051175"/>
          <p14:tracePt t="12524" x="2370138" y="3051175"/>
          <p14:tracePt t="12529" x="2362200" y="3051175"/>
          <p14:tracePt t="12536" x="2352675" y="3051175"/>
          <p14:tracePt t="12544" x="2344738" y="3051175"/>
          <p14:tracePt t="12550" x="2336800" y="3051175"/>
          <p14:tracePt t="12558" x="2327275" y="3051175"/>
          <p14:tracePt t="12564" x="2319338" y="3051175"/>
          <p14:tracePt t="12572" x="2311400" y="3059113"/>
          <p14:tracePt t="12579" x="2301875" y="3059113"/>
          <p14:tracePt t="12585" x="2293938" y="3059113"/>
          <p14:tracePt t="12599" x="2286000" y="3059113"/>
          <p14:tracePt t="12607" x="2276475" y="3059113"/>
          <p14:tracePt t="12620" x="2268538" y="3059113"/>
          <p14:tracePt t="12628" x="2260600" y="3059113"/>
          <p14:tracePt t="12656" x="2251075" y="3059113"/>
          <p14:tracePt t="12691" x="2243138" y="3059113"/>
          <p14:tracePt t="12795" x="2243138" y="3051175"/>
          <p14:tracePt t="12823" x="2243138" y="3041650"/>
          <p14:tracePt t="12844" x="2243138" y="3033713"/>
          <p14:tracePt t="14322" x="2286000" y="3033713"/>
          <p14:tracePt t="14329" x="2352675" y="3033713"/>
          <p14:tracePt t="14336" x="2413000" y="3016250"/>
          <p14:tracePt t="14343" x="2455863" y="3016250"/>
          <p14:tracePt t="14350" x="2532063" y="3008313"/>
          <p14:tracePt t="14357" x="2582863" y="3008313"/>
          <p14:tracePt t="14363" x="2651125" y="3000375"/>
          <p14:tracePt t="14371" x="2709863" y="2990850"/>
          <p14:tracePt t="14378" x="2778125" y="2982913"/>
          <p14:tracePt t="14385" x="2854325" y="2965450"/>
          <p14:tracePt t="14392" x="2897188" y="2957513"/>
          <p14:tracePt t="14399" x="2955925" y="2957513"/>
          <p14:tracePt t="14406" x="2998788" y="2949575"/>
          <p14:tracePt t="14413" x="3059113" y="2940050"/>
          <p14:tracePt t="14420" x="3117850" y="2940050"/>
          <p14:tracePt t="14427" x="3168650" y="2932113"/>
          <p14:tracePt t="14434" x="3211513" y="2932113"/>
          <p14:tracePt t="14441" x="3254375" y="2932113"/>
          <p14:tracePt t="14448" x="3297238" y="2922588"/>
          <p14:tracePt t="14455" x="3338513" y="2922588"/>
          <p14:tracePt t="14461" x="3389313" y="2914650"/>
          <p14:tracePt t="14469" x="3441700" y="2889250"/>
          <p14:tracePt t="14476" x="3467100" y="2889250"/>
          <p14:tracePt t="14483" x="3500438" y="2881313"/>
          <p14:tracePt t="14490" x="3551238" y="2863850"/>
          <p14:tracePt t="14497" x="3611563" y="2846388"/>
          <p14:tracePt t="14505" x="3695700" y="2838450"/>
          <p14:tracePt t="14510" x="3781425" y="2813050"/>
          <p14:tracePt t="14518" x="3883025" y="2795588"/>
          <p14:tracePt t="14525" x="3984625" y="2778125"/>
          <p14:tracePt t="14532" x="4078288" y="2762250"/>
          <p14:tracePt t="14539" x="4162425" y="2727325"/>
          <p14:tracePt t="14545" x="4240213" y="2701925"/>
          <p14:tracePt t="14554" x="4306888" y="2693988"/>
          <p14:tracePt t="14559" x="4400550" y="2668588"/>
          <p14:tracePt t="14567" x="4503738" y="2651125"/>
          <p14:tracePt t="14574" x="4605338" y="2617788"/>
          <p14:tracePt t="14581" x="4724400" y="2582863"/>
          <p14:tracePt t="14589" x="4791075" y="2557463"/>
          <p14:tracePt t="14594" x="4851400" y="2549525"/>
          <p14:tracePt t="14601" x="4884738" y="2532063"/>
          <p14:tracePt t="14608" x="4910138" y="2524125"/>
          <p14:tracePt t="14615" x="4945063" y="2506663"/>
          <p14:tracePt t="14622" x="4978400" y="2498725"/>
          <p14:tracePt t="14629" x="5038725" y="2481263"/>
          <p14:tracePt t="14637" x="5097463" y="2455863"/>
          <p14:tracePt t="14643" x="5173663" y="2422525"/>
          <p14:tracePt t="14651" x="5276850" y="2387600"/>
          <p14:tracePt t="14657" x="5378450" y="2371725"/>
          <p14:tracePt t="14664" x="5454650" y="2344738"/>
          <p14:tracePt t="14672" x="5522913" y="2311400"/>
          <p14:tracePt t="14678" x="5581650" y="2293938"/>
          <p14:tracePt t="14687" x="5641975" y="2260600"/>
          <p14:tracePt t="14692" x="5708650" y="2235200"/>
          <p14:tracePt t="14700" x="5776913" y="2209800"/>
          <p14:tracePt t="14706" x="5845175" y="2192338"/>
          <p14:tracePt t="14713" x="5905500" y="2166938"/>
          <p14:tracePt t="14721" x="5972175" y="2149475"/>
          <p14:tracePt t="14727" x="6049963" y="2124075"/>
          <p14:tracePt t="14734" x="6083300" y="2116138"/>
          <p14:tracePt t="14741" x="6134100" y="2098675"/>
          <p14:tracePt t="14748" x="6159500" y="2090738"/>
          <p14:tracePt t="14755" x="6176963" y="2082800"/>
          <p14:tracePt t="14762" x="6202363" y="2065338"/>
          <p14:tracePt t="14769" x="6227763" y="2065338"/>
          <p14:tracePt t="14776" x="6253163" y="2055813"/>
          <p14:tracePt t="14783" x="6270625" y="2055813"/>
          <p14:tracePt t="14790" x="6296025" y="2055813"/>
          <p14:tracePt t="14797" x="6329363" y="2047875"/>
          <p14:tracePt t="14804" x="6354763" y="2047875"/>
          <p14:tracePt t="14811" x="6380163" y="2039938"/>
          <p14:tracePt t="14818" x="6415088" y="2039938"/>
          <p14:tracePt t="14825" x="6448425" y="2030413"/>
          <p14:tracePt t="14832" x="6465888" y="2030413"/>
          <p14:tracePt t="14839" x="6499225" y="2030413"/>
          <p14:tracePt t="14846" x="6524625" y="2030413"/>
          <p14:tracePt t="14854" x="6550025" y="2030413"/>
          <p14:tracePt t="14860" x="6559550" y="2030413"/>
          <p14:tracePt t="14867" x="6567488" y="2030413"/>
          <p14:tracePt t="14874" x="6584950" y="2030413"/>
          <p14:tracePt t="14881" x="6600825" y="2030413"/>
          <p14:tracePt t="14888" x="6618288" y="2022475"/>
          <p14:tracePt t="14895" x="6626225" y="2022475"/>
          <p14:tracePt t="14903" x="6643688" y="2022475"/>
          <p14:tracePt t="14916" x="6661150" y="2022475"/>
          <p14:tracePt t="14923" x="6678613" y="2022475"/>
          <p14:tracePt t="14930" x="6686550" y="2022475"/>
          <p14:tracePt t="14937" x="6704013" y="2022475"/>
          <p14:tracePt t="14944" x="6711950" y="2022475"/>
          <p14:tracePt t="14951" x="6729413" y="2022475"/>
          <p14:tracePt t="14958" x="6737350" y="2022475"/>
          <p14:tracePt t="14972" x="6745288" y="2022475"/>
          <p14:tracePt t="14979" x="6762750" y="2022475"/>
          <p14:tracePt t="14993" x="6780213" y="2022475"/>
          <p14:tracePt t="15000" x="6788150" y="2022475"/>
          <p14:tracePt t="15007" x="6805613" y="2022475"/>
          <p14:tracePt t="15013" x="6831013" y="2022475"/>
          <p14:tracePt t="15021" x="6838950" y="2022475"/>
          <p14:tracePt t="15028" x="6856413" y="2022475"/>
          <p14:tracePt t="15035" x="6873875" y="2014538"/>
          <p14:tracePt t="15042" x="6881813" y="2014538"/>
          <p14:tracePt t="15049" x="6907213" y="2005013"/>
          <p14:tracePt t="15056" x="6924675" y="2005013"/>
          <p14:tracePt t="15062" x="6932613" y="2005013"/>
          <p14:tracePt t="15070" x="6950075" y="2005013"/>
          <p14:tracePt t="15076" x="6958013" y="1997075"/>
          <p14:tracePt t="15083" x="6983413" y="1997075"/>
          <p14:tracePt t="15090" x="7000875" y="1989138"/>
          <p14:tracePt t="15097" x="7008813" y="1989138"/>
          <p14:tracePt t="15105" x="7018338" y="1989138"/>
          <p14:tracePt t="15111" x="7026275" y="1989138"/>
          <p14:tracePt t="15119" x="7034213" y="1989138"/>
          <p14:tracePt t="15125" x="7043738" y="1989138"/>
          <p14:tracePt t="15132" x="7051675" y="1989138"/>
          <p14:tracePt t="15139" x="7059613" y="1989138"/>
          <p14:tracePt t="15146" x="7069138" y="1979613"/>
          <p14:tracePt t="15154" x="7077075" y="1979613"/>
          <p14:tracePt t="15160" x="7085013" y="1979613"/>
          <p14:tracePt t="15167" x="7094538" y="1979613"/>
          <p14:tracePt t="15174" x="7102475" y="1979613"/>
          <p14:tracePt t="15182" x="7112000" y="1971675"/>
          <p14:tracePt t="15188" x="7119938" y="1971675"/>
          <p14:tracePt t="15195" x="7127875" y="1971675"/>
          <p14:tracePt t="15203" x="7137400" y="1963738"/>
          <p14:tracePt t="15209" x="7145338" y="1963738"/>
          <p14:tracePt t="15220" x="7153275" y="1963738"/>
          <p14:tracePt t="15230" x="7170738" y="1954213"/>
          <p14:tracePt t="15237" x="7178675" y="1954213"/>
          <p14:tracePt t="15251" x="7188200" y="1946275"/>
          <p14:tracePt t="15258" x="7204075" y="1946275"/>
          <p14:tracePt t="15265" x="7204075" y="1938338"/>
          <p14:tracePt t="15272" x="7213600" y="1938338"/>
          <p14:tracePt t="15279" x="7221538" y="1938338"/>
          <p14:tracePt t="15293" x="7229475" y="1938338"/>
          <p14:tracePt t="15300" x="7239000" y="1928813"/>
          <p14:tracePt t="15314" x="7246938" y="1920875"/>
          <p14:tracePt t="15321" x="7256463" y="1920875"/>
          <p14:tracePt t="15337" x="7264400" y="1920875"/>
          <p14:tracePt t="15342" x="7272338" y="1920875"/>
          <p14:tracePt t="15356" x="7289800" y="1911350"/>
          <p14:tracePt t="15363" x="7297738" y="1911350"/>
          <p14:tracePt t="15371" x="7297738" y="1903413"/>
          <p14:tracePt t="15377" x="7307263" y="1903413"/>
          <p14:tracePt t="15384" x="7315200" y="1903413"/>
          <p14:tracePt t="15391" x="7315200" y="1895475"/>
          <p14:tracePt t="15398" x="7323138" y="1895475"/>
          <p14:tracePt t="15412" x="7332663" y="1895475"/>
          <p14:tracePt t="15419" x="7340600" y="1895475"/>
          <p14:tracePt t="15433" x="7348538" y="1895475"/>
          <p14:tracePt t="15440" x="7358063" y="1895475"/>
          <p14:tracePt t="15461" x="7358063" y="1885950"/>
          <p14:tracePt t="15474" x="7366000" y="1885950"/>
          <p14:tracePt t="15489" x="7373938" y="1885950"/>
          <p14:tracePt t="15510" x="7383463" y="1885950"/>
          <p14:tracePt t="15523" x="7383463" y="1878013"/>
          <p14:tracePt t="15558" x="7383463" y="1870075"/>
          <p14:tracePt t="15587" x="7383463" y="1860550"/>
          <p14:tracePt t="15621" x="7383463" y="1852613"/>
          <p14:tracePt t="15684" x="7373938" y="1852613"/>
          <p14:tracePt t="15698" x="7366000" y="1852613"/>
          <p14:tracePt t="15733" x="7358063" y="1852613"/>
          <p14:tracePt t="15747" x="7348538" y="1852613"/>
          <p14:tracePt t="15782" x="7340600" y="1852613"/>
          <p14:tracePt t="15796" x="7332663" y="1860550"/>
          <p14:tracePt t="15817" x="7323138" y="1860550"/>
          <p14:tracePt t="15852" x="7315200" y="1860550"/>
          <p14:tracePt t="15866" x="7307263" y="1860550"/>
          <p14:tracePt t="15887" x="7297738" y="1860550"/>
          <p14:tracePt t="15894" x="7289800" y="1860550"/>
          <p14:tracePt t="17519" x="7281863" y="1860550"/>
          <p14:tracePt t="17525" x="7264400" y="1860550"/>
          <p14:tracePt t="17533" x="7246938" y="1870075"/>
          <p14:tracePt t="17539" x="7239000" y="1870075"/>
          <p14:tracePt t="17546" x="7221538" y="1870075"/>
          <p14:tracePt t="17553" x="7213600" y="1878013"/>
          <p14:tracePt t="17560" x="7204075" y="1878013"/>
          <p14:tracePt t="17568" x="7188200" y="1878013"/>
          <p14:tracePt t="17574" x="7178675" y="1878013"/>
          <p14:tracePt t="17581" x="7170738" y="1885950"/>
          <p14:tracePt t="17588" x="7162800" y="1885950"/>
          <p14:tracePt t="17595" x="7153275" y="1885950"/>
          <p14:tracePt t="17602" x="7145338" y="1895475"/>
          <p14:tracePt t="17609" x="7137400" y="1895475"/>
          <p14:tracePt t="17617" x="7127875" y="1903413"/>
          <p14:tracePt t="17630" x="7112000" y="1903413"/>
          <p14:tracePt t="17644" x="7102475" y="1903413"/>
          <p14:tracePt t="17651" x="7102475" y="1911350"/>
          <p14:tracePt t="17658" x="7094538" y="1911350"/>
          <p14:tracePt t="17665" x="7085013" y="1911350"/>
          <p14:tracePt t="17686" x="7077075" y="1911350"/>
          <p14:tracePt t="17693" x="7069138" y="1911350"/>
          <p14:tracePt t="17701" x="7059613" y="1911350"/>
          <p14:tracePt t="17721" x="7051675" y="1911350"/>
          <p14:tracePt t="17735" x="7043738" y="1911350"/>
          <p14:tracePt t="17770" x="7034213" y="1911350"/>
          <p14:tracePt t="18645" x="7034213" y="1920875"/>
          <p14:tracePt t="18652" x="7034213" y="1928813"/>
          <p14:tracePt t="18666" x="7043738" y="1938338"/>
          <p14:tracePt t="18680" x="7043738" y="1946275"/>
          <p14:tracePt t="18687" x="7051675" y="1946275"/>
          <p14:tracePt t="18708" x="7051675" y="1954213"/>
          <p14:tracePt t="18716" x="7059613" y="1954213"/>
          <p14:tracePt t="18722" x="7059613" y="1963738"/>
          <p14:tracePt t="18736" x="7069138" y="1971675"/>
          <p14:tracePt t="18751" x="7077075" y="1979613"/>
          <p14:tracePt t="18764" x="7077075" y="1989138"/>
          <p14:tracePt t="18778" x="7077075" y="1997075"/>
          <p14:tracePt t="18785" x="7085013" y="2005013"/>
          <p14:tracePt t="18791" x="7085013" y="2014538"/>
          <p14:tracePt t="18800" x="7094538" y="2014538"/>
          <p14:tracePt t="18813" x="7094538" y="2030413"/>
          <p14:tracePt t="18827" x="7102475" y="2047875"/>
          <p14:tracePt t="18834" x="7112000" y="2055813"/>
          <p14:tracePt t="18840" x="7119938" y="2065338"/>
          <p14:tracePt t="18847" x="7119938" y="2082800"/>
          <p14:tracePt t="18854" x="7119938" y="2090738"/>
          <p14:tracePt t="18862" x="7119938" y="2098675"/>
          <p14:tracePt t="18869" x="7127875" y="2108200"/>
          <p14:tracePt t="18875" x="7127875" y="2116138"/>
          <p14:tracePt t="18884" x="7137400" y="2116138"/>
          <p14:tracePt t="18889" x="7137400" y="2124075"/>
          <p14:tracePt t="18897" x="7145338" y="2133600"/>
          <p14:tracePt t="18911" x="7145338" y="2141538"/>
          <p14:tracePt t="18918" x="7145338" y="2149475"/>
          <p14:tracePt t="18925" x="7145338" y="2159000"/>
          <p14:tracePt t="18938" x="7145338" y="2166938"/>
          <p14:tracePt t="18945" x="7145338" y="2174875"/>
          <p14:tracePt t="18967" x="7145338" y="2184400"/>
          <p14:tracePt t="18973" x="7145338" y="2192338"/>
          <p14:tracePt t="18988" x="7145338" y="2200275"/>
          <p14:tracePt t="19001" x="7145338" y="2209800"/>
          <p14:tracePt t="19008" x="7145338" y="2217738"/>
          <p14:tracePt t="19022" x="7145338" y="2227263"/>
          <p14:tracePt t="19036" x="7145338" y="2235200"/>
          <p14:tracePt t="19071" x="7145338" y="2243138"/>
          <p14:tracePt t="19085" x="7145338" y="2252663"/>
          <p14:tracePt t="19092" x="7137400" y="2252663"/>
          <p14:tracePt t="19113" x="7127875" y="2252663"/>
          <p14:tracePt t="19141" x="7119938" y="2252663"/>
          <p14:tracePt t="19162" x="7112000" y="2252663"/>
          <p14:tracePt t="19190" x="7102475" y="2252663"/>
          <p14:tracePt t="19211" x="7094538" y="2252663"/>
          <p14:tracePt t="19218" x="7094538" y="2243138"/>
          <p14:tracePt t="19225" x="7085013" y="2243138"/>
          <p14:tracePt t="19673" x="7077075" y="2243138"/>
          <p14:tracePt t="19680" x="7069138" y="2243138"/>
          <p14:tracePt t="19694" x="7059613" y="2252663"/>
          <p14:tracePt t="19701" x="7043738" y="2252663"/>
          <p14:tracePt t="19708" x="7034213" y="2260600"/>
          <p14:tracePt t="19716" x="7026275" y="2260600"/>
          <p14:tracePt t="19721" x="7008813" y="2268538"/>
          <p14:tracePt t="19729" x="7000875" y="2278063"/>
          <p14:tracePt t="19735" x="6992938" y="2286000"/>
          <p14:tracePt t="19742" x="6983413" y="2293938"/>
          <p14:tracePt t="19757" x="6975475" y="2293938"/>
          <p14:tracePt t="19771" x="6967538" y="2293938"/>
          <p14:tracePt t="19778" x="6958013" y="2303463"/>
          <p14:tracePt t="19799" x="6958013" y="2311400"/>
          <p14:tracePt t="19903" x="6967538" y="2311400"/>
          <p14:tracePt t="19917" x="6975475" y="2311400"/>
          <p14:tracePt t="19931" x="6983413" y="2311400"/>
          <p14:tracePt t="19945" x="6992938" y="2311400"/>
          <p14:tracePt t="19952" x="6992938" y="2303463"/>
          <p14:tracePt t="19959" x="7000875" y="2303463"/>
          <p14:tracePt t="19967" x="7008813" y="2303463"/>
          <p14:tracePt t="19973" x="7018338" y="2303463"/>
          <p14:tracePt t="19987" x="7018338" y="2293938"/>
          <p14:tracePt t="19994" x="7026275" y="2293938"/>
          <p14:tracePt t="20001" x="7034213" y="2286000"/>
          <p14:tracePt t="20016" x="7034213" y="2278063"/>
          <p14:tracePt t="20036" x="7043738" y="2278063"/>
          <p14:tracePt t="20050" x="7051675" y="2278063"/>
          <p14:tracePt t="20085" x="7059613" y="2278063"/>
          <p14:tracePt t="20120" x="7069138" y="2278063"/>
          <p14:tracePt t="20162" x="7077075" y="2278063"/>
          <p14:tracePt t="20260" x="7077075" y="2286000"/>
          <p14:tracePt t="20295" x="7077075" y="2293938"/>
          <p14:tracePt t="20449" x="7077075" y="2303463"/>
          <p14:tracePt t="20568" x="7085013" y="2303463"/>
          <p14:tracePt t="20631" x="7085013" y="2311400"/>
          <p14:tracePt t="20714" x="7085013" y="2319338"/>
          <p14:tracePt t="20778" x="7085013" y="2328863"/>
          <p14:tracePt t="20855" x="7085013" y="2336800"/>
          <p14:tracePt t="21100" x="7085013" y="2344738"/>
          <p14:tracePt t="21400" x="7085013" y="2336800"/>
          <p14:tracePt t="21422" x="7077075" y="2336800"/>
          <p14:tracePt t="21435" x="7077075" y="2328863"/>
          <p14:tracePt t="21442" x="7069138" y="2328863"/>
          <p14:tracePt t="21449" x="7069138" y="2319338"/>
          <p14:tracePt t="21568" x="7069138" y="2328863"/>
          <p14:tracePt t="21603" x="7069138" y="2336800"/>
          <p14:tracePt t="21617" x="7069138" y="2344738"/>
          <p14:tracePt t="21638" x="7069138" y="2354263"/>
          <p14:tracePt t="21652" x="7069138" y="2362200"/>
          <p14:tracePt t="21666" x="7069138" y="2371725"/>
          <p14:tracePt t="21680" x="7069138" y="2379663"/>
          <p14:tracePt t="21687" x="7069138" y="2387600"/>
          <p14:tracePt t="21701" x="7077075" y="2397125"/>
          <p14:tracePt t="21715" x="7077075" y="2405063"/>
          <p14:tracePt t="21722" x="7077075" y="2413000"/>
          <p14:tracePt t="21743" x="7077075" y="2422525"/>
          <p14:tracePt t="21750" x="7077075" y="2430463"/>
          <p14:tracePt t="21757" x="7077075" y="2438400"/>
          <p14:tracePt t="21765" x="7077075" y="2447925"/>
          <p14:tracePt t="21771" x="7077075" y="2455863"/>
          <p14:tracePt t="21778" x="7077075" y="2463800"/>
          <p14:tracePt t="21785" x="7077075" y="2473325"/>
          <p14:tracePt t="21792" x="7085013" y="2481263"/>
          <p14:tracePt t="21799" x="7085013" y="2489200"/>
          <p14:tracePt t="21806" x="7085013" y="2498725"/>
          <p14:tracePt t="21814" x="7085013" y="2506663"/>
          <p14:tracePt t="21827" x="7085013" y="2524125"/>
          <p14:tracePt t="21834" x="7085013" y="2532063"/>
          <p14:tracePt t="21841" x="7094538" y="2532063"/>
          <p14:tracePt t="21848" x="7094538" y="2549525"/>
          <p14:tracePt t="21855" x="7094538" y="2557463"/>
          <p14:tracePt t="21869" x="7094538" y="2566988"/>
          <p14:tracePt t="21876" x="7094538" y="2574925"/>
          <p14:tracePt t="21890" x="7094538" y="2582863"/>
          <p14:tracePt t="21898" x="7094538" y="2592388"/>
          <p14:tracePt t="21904" x="7094538" y="2600325"/>
          <p14:tracePt t="21932" x="7094538" y="2608263"/>
          <p14:tracePt t="21946" x="7094538" y="2617788"/>
          <p14:tracePt t="22065" x="7094538" y="2608263"/>
          <p14:tracePt t="22100" x="7094538" y="2600325"/>
          <p14:tracePt t="22114" x="7094538" y="2592388"/>
          <p14:tracePt t="22121" x="7102475" y="2592388"/>
          <p14:tracePt t="22135" x="7102475" y="2582863"/>
          <p14:tracePt t="22156" x="7112000" y="2582863"/>
          <p14:tracePt t="22163" x="7112000" y="2574925"/>
          <p14:tracePt t="22170" x="7119938" y="2574925"/>
          <p14:tracePt t="22177" x="7119938" y="2566988"/>
          <p14:tracePt t="22205" x="7127875" y="2566988"/>
          <p14:tracePt t="22219" x="7137400" y="2566988"/>
          <p14:tracePt t="22254" x="7145338" y="2566988"/>
          <p14:tracePt t="22268" x="7153275" y="2566988"/>
          <p14:tracePt t="22289" x="7162800" y="2566988"/>
          <p14:tracePt t="22324" x="7170738" y="2566988"/>
          <p14:tracePt t="22338" x="7178675" y="2566988"/>
          <p14:tracePt t="22366" x="7188200" y="2566988"/>
          <p14:tracePt t="22394" x="7196138" y="2566988"/>
          <p14:tracePt t="22408" x="7204075" y="2574925"/>
          <p14:tracePt t="22436" x="7204075" y="2582863"/>
          <p14:tracePt t="22457" x="7204075" y="2592388"/>
          <p14:tracePt t="22471" x="7204075" y="2600325"/>
          <p14:tracePt t="22478" x="7213600" y="2600325"/>
          <p14:tracePt t="22499" x="7213600" y="2608263"/>
          <p14:tracePt t="22513" x="7213600" y="2617788"/>
          <p14:tracePt t="22527" x="7221538" y="2617788"/>
          <p14:tracePt t="22541" x="7221538" y="2625725"/>
          <p14:tracePt t="22555" x="7221538" y="2633663"/>
          <p14:tracePt t="22568" x="7221538" y="2643188"/>
          <p14:tracePt t="22583" x="7221538" y="2651125"/>
          <p14:tracePt t="22590" x="7221538" y="2660650"/>
          <p14:tracePt t="22625" x="7221538" y="2668588"/>
          <p14:tracePt t="22639" x="7221538" y="2676525"/>
          <p14:tracePt t="22674" x="7221538" y="2686050"/>
          <p14:tracePt t="22688" x="7221538" y="2693988"/>
          <p14:tracePt t="22702" x="7221538" y="2701925"/>
          <p14:tracePt t="22954" x="7221538" y="2711450"/>
          <p14:tracePt t="22968" x="7221538" y="2719388"/>
          <p14:tracePt t="23045" x="7213600" y="2719388"/>
          <p14:tracePt t="23080" x="7204075" y="2719388"/>
          <p14:tracePt t="23101" x="7196138" y="2719388"/>
          <p14:tracePt t="23115" x="7188200" y="2719388"/>
          <p14:tracePt t="23143" x="7178675" y="2719388"/>
          <p14:tracePt t="23178" x="7170738" y="2719388"/>
          <p14:tracePt t="23185" x="7170738" y="2711450"/>
          <p14:tracePt t="23255" x="7170738" y="2701925"/>
          <p14:tracePt t="23374" x="7170738" y="2693988"/>
          <p14:tracePt t="23402" x="7170738" y="2686050"/>
          <p14:tracePt t="24151" x="7162800" y="2676525"/>
          <p14:tracePt t="24165" x="7153275" y="2676525"/>
          <p14:tracePt t="24172" x="7153275" y="2668588"/>
          <p14:tracePt t="24179" x="7145338" y="2668588"/>
          <p14:tracePt t="24207" x="7145338" y="2660650"/>
          <p14:tracePt t="24220" x="7145338" y="2651125"/>
          <p14:tracePt t="24234" x="7145338" y="2643188"/>
          <p14:tracePt t="24242" x="7137400" y="2643188"/>
          <p14:tracePt t="24263" x="7127875" y="2643188"/>
          <p14:tracePt t="25074" x="7127875" y="2633663"/>
          <p14:tracePt t="25115" x="7127875" y="2625725"/>
          <p14:tracePt t="25150" x="7127875" y="2617788"/>
          <p14:tracePt t="25164" x="7127875" y="2608263"/>
          <p14:tracePt t="25262" x="7137400" y="2608263"/>
          <p14:tracePt t="25339" x="7145338" y="2608263"/>
          <p14:tracePt t="25360" x="7153275" y="2608263"/>
          <p14:tracePt t="25381" x="7162800" y="2608263"/>
          <p14:tracePt t="25402" x="7162800" y="2617788"/>
          <p14:tracePt t="25409" x="7170738" y="2617788"/>
          <p14:tracePt t="25437" x="7170738" y="2625725"/>
          <p14:tracePt t="25451" x="7178675" y="2633663"/>
          <p14:tracePt t="25479" x="7178675" y="2643188"/>
          <p14:tracePt t="25486" x="7178675" y="2651125"/>
          <p14:tracePt t="25500" x="7178675" y="2660650"/>
          <p14:tracePt t="25514" x="7188200" y="2668588"/>
          <p14:tracePt t="25528" x="7188200" y="2676525"/>
          <p14:tracePt t="25535" x="7196138" y="2676525"/>
          <p14:tracePt t="25542" x="7196138" y="2686050"/>
          <p14:tracePt t="25556" x="7196138" y="2693988"/>
          <p14:tracePt t="25570" x="7204075" y="2701925"/>
          <p14:tracePt t="25591" x="7204075" y="2711450"/>
          <p14:tracePt t="25598" x="7204075" y="2719388"/>
          <p14:tracePt t="25612" x="7204075" y="2727325"/>
          <p14:tracePt t="25619" x="7204075" y="2736850"/>
          <p14:tracePt t="25626" x="7213600" y="2744788"/>
          <p14:tracePt t="25633" x="7213600" y="2752725"/>
          <p14:tracePt t="25640" x="7213600" y="2770188"/>
          <p14:tracePt t="25647" x="7213600" y="2787650"/>
          <p14:tracePt t="25654" x="7213600" y="2813050"/>
          <p14:tracePt t="25661" x="7213600" y="2838450"/>
          <p14:tracePt t="25668" x="7213600" y="2855913"/>
          <p14:tracePt t="25675" x="7213600" y="2881313"/>
          <p14:tracePt t="25682" x="7213600" y="2906713"/>
          <p14:tracePt t="25689" x="7213600" y="2914650"/>
          <p14:tracePt t="25696" x="7213600" y="2932113"/>
          <p14:tracePt t="25703" x="7213600" y="2957513"/>
          <p14:tracePt t="25717" x="7204075" y="2974975"/>
          <p14:tracePt t="25724" x="7204075" y="2982913"/>
          <p14:tracePt t="25738" x="7204075" y="3000375"/>
          <p14:tracePt t="25745" x="7204075" y="3008313"/>
          <p14:tracePt t="25766" x="7204075" y="3016250"/>
          <p14:tracePt t="25772" x="7204075" y="3025775"/>
          <p14:tracePt t="25787" x="7204075" y="3033713"/>
          <p14:tracePt t="25801" x="7196138" y="3041650"/>
          <p14:tracePt t="25822" x="7196138" y="3051175"/>
          <p14:tracePt t="25849" x="7196138" y="3059113"/>
          <p14:tracePt t="25920" x="7188200" y="3059113"/>
          <p14:tracePt t="25962" x="7188200" y="3051175"/>
          <p14:tracePt t="25983" x="7188200" y="3041650"/>
          <p14:tracePt t="25997" x="7178675" y="3033713"/>
          <p14:tracePt t="26032" x="7178675" y="3025775"/>
          <p14:tracePt t="26046" x="7178675" y="3016250"/>
          <p14:tracePt t="26074" x="7170738" y="3016250"/>
          <p14:tracePt t="26081" x="7170738" y="3008313"/>
          <p14:tracePt t="26088" x="7170738" y="3000375"/>
          <p14:tracePt t="26101" x="7170738" y="2990850"/>
          <p14:tracePt t="26136" x="7170738" y="2982913"/>
          <p14:tracePt t="26157" x="7170738" y="2974975"/>
          <p14:tracePt t="26192" x="7162800" y="2974975"/>
          <p14:tracePt t="26290" x="7162800" y="2982913"/>
          <p14:tracePt t="26325" x="7153275" y="2990850"/>
          <p14:tracePt t="26339" x="7153275" y="3000375"/>
          <p14:tracePt t="26353" x="7153275" y="3008313"/>
          <p14:tracePt t="26374" x="7145338" y="3008313"/>
          <p14:tracePt t="26388" x="7145338" y="3016250"/>
          <p14:tracePt t="26402" x="7145338" y="3025775"/>
          <p14:tracePt t="26549" x="7137400" y="3025775"/>
          <p14:tracePt t="26563" x="7127875" y="3025775"/>
          <p14:tracePt t="26584" x="7119938" y="3025775"/>
          <p14:tracePt t="26598" x="7119938" y="3016250"/>
          <p14:tracePt t="26612" x="7119938" y="3008313"/>
          <p14:tracePt t="26619" x="7119938" y="3000375"/>
          <p14:tracePt t="28284" x="7094538" y="3025775"/>
          <p14:tracePt t="28291" x="7043738" y="3084513"/>
          <p14:tracePt t="28298" x="6958013" y="3195638"/>
          <p14:tracePt t="28305" x="6831013" y="3322638"/>
          <p14:tracePt t="28311" x="6635750" y="3517900"/>
          <p14:tracePt t="28319" x="6389688" y="3763963"/>
          <p14:tracePt t="28326" x="6167438" y="3968750"/>
          <p14:tracePt t="28332" x="6007100" y="4171950"/>
          <p14:tracePt t="28340" x="5862638" y="4333875"/>
          <p14:tracePt t="28346" x="5776913" y="4427538"/>
          <p14:tracePt t="28353" x="5726113" y="4521200"/>
          <p14:tracePt t="28360" x="5657850" y="4614863"/>
          <p14:tracePt t="28367" x="5599113" y="4691063"/>
          <p14:tracePt t="28375" x="5530850" y="4759325"/>
          <p14:tracePt t="28382" x="5480050" y="4802188"/>
          <p14:tracePt t="28388" x="5454650" y="4860925"/>
          <p14:tracePt t="28395" x="5411788" y="4894263"/>
          <p14:tracePt t="28403" x="5386388" y="4937125"/>
          <p14:tracePt t="28409" x="5360988" y="4962525"/>
          <p14:tracePt t="28416" x="5318125" y="5013325"/>
          <p14:tracePt t="28424" x="5267325" y="5048250"/>
          <p14:tracePt t="28430" x="5216525" y="5106988"/>
          <p14:tracePt t="28438" x="5165725" y="5157788"/>
          <p14:tracePt t="28444" x="5097463" y="5208588"/>
          <p14:tracePt t="28452" x="5046663" y="5260975"/>
          <p14:tracePt t="28459" x="4995863" y="5311775"/>
          <p14:tracePt t="28465" x="4927600" y="5380038"/>
          <p14:tracePt t="28472" x="4876800" y="5430838"/>
          <p14:tracePt t="28479" x="4818063" y="5514975"/>
          <p14:tracePt t="28486" x="4749800" y="5591175"/>
          <p14:tracePt t="28493" x="4681538" y="5668963"/>
          <p14:tracePt t="28500" x="4613275" y="5761038"/>
          <p14:tracePt t="28508" x="4545013" y="5838825"/>
          <p14:tracePt t="28514" x="4494213" y="5915025"/>
          <p14:tracePt t="28521" x="4425950" y="5983288"/>
          <p14:tracePt t="28528" x="4359275" y="6042025"/>
          <p14:tracePt t="28535" x="4281488" y="6092825"/>
          <p14:tracePt t="28542" x="4230688" y="6127750"/>
          <p14:tracePt t="28549" x="4197350" y="6161088"/>
          <p14:tracePt t="28558" x="4146550" y="6194425"/>
          <p14:tracePt t="28563" x="4111625" y="6211888"/>
          <p14:tracePt t="28570" x="4086225" y="6229350"/>
          <p14:tracePt t="28577" x="4060825" y="6237288"/>
          <p14:tracePt t="28584" x="4035425" y="6246813"/>
          <p14:tracePt t="28591" x="4010025" y="6262688"/>
          <p14:tracePt t="28598" x="3984625" y="6288088"/>
          <p14:tracePt t="28605" x="3941763" y="6323013"/>
          <p14:tracePt t="28612" x="3908425" y="6348413"/>
          <p14:tracePt t="28619" x="3857625" y="6399213"/>
          <p14:tracePt t="28626" x="3806825" y="6442075"/>
          <p14:tracePt t="28633" x="3738563" y="6483350"/>
          <p14:tracePt t="28640" x="3687763" y="6526213"/>
          <p14:tracePt t="28647" x="3636963" y="6551613"/>
          <p14:tracePt t="28654" x="3586163" y="6594475"/>
          <p14:tracePt t="28661" x="3533775" y="6637338"/>
          <p14:tracePt t="28668" x="3500438" y="6662738"/>
          <p14:tracePt t="28676" x="3449638" y="6705600"/>
          <p14:tracePt t="28682" x="3414713" y="6738938"/>
          <p14:tracePt t="28689" x="3373438" y="6772275"/>
          <p14:tracePt t="28696" x="3338513" y="6807200"/>
          <p14:tracePt t="28703" x="3297238" y="6832600"/>
          <p14:tracePt t="29462" x="0" y="0"/>
        </p14:tracePtLst>
        <p14:tracePtLst>
          <p14:tracePt t="39749" x="3702050" y="6324600"/>
          <p14:tracePt t="40734" x="3186113" y="6731000"/>
          <p14:tracePt t="40741" x="3262313" y="6594475"/>
          <p14:tracePt t="40748" x="3330575" y="6492875"/>
          <p14:tracePt t="40755" x="3389313" y="6407150"/>
          <p14:tracePt t="40762" x="3432175" y="6348413"/>
          <p14:tracePt t="40769" x="3475038" y="6297613"/>
          <p14:tracePt t="40775" x="3508375" y="6246813"/>
          <p14:tracePt t="40783" x="3543300" y="6194425"/>
          <p14:tracePt t="40790" x="3586163" y="6143625"/>
          <p14:tracePt t="40797" x="3627438" y="6084888"/>
          <p14:tracePt t="40803" x="3670300" y="6034088"/>
          <p14:tracePt t="40811" x="3713163" y="5965825"/>
          <p14:tracePt t="40818" x="3756025" y="5889625"/>
          <p14:tracePt t="40824" x="3781425" y="5829300"/>
          <p14:tracePt t="40832" x="3814763" y="5778500"/>
          <p14:tracePt t="40839" x="3857625" y="5710238"/>
          <p14:tracePt t="40846" x="3890963" y="5634038"/>
          <p14:tracePt t="40853" x="3916363" y="5575300"/>
          <p14:tracePt t="40859" x="3951288" y="5514975"/>
          <p14:tracePt t="40866" x="3984625" y="5446713"/>
          <p14:tracePt t="40873" x="4002088" y="5370513"/>
          <p14:tracePt t="40880" x="4027488" y="5311775"/>
          <p14:tracePt t="40887" x="4035425" y="5251450"/>
          <p14:tracePt t="40895" x="4070350" y="5192713"/>
          <p14:tracePt t="40901" x="4086225" y="5132388"/>
          <p14:tracePt t="40908" x="4103688" y="5081588"/>
          <p14:tracePt t="40915" x="4121150" y="5048250"/>
          <p14:tracePt t="40922" x="4146550" y="4997450"/>
          <p14:tracePt t="40930" x="4162425" y="4946650"/>
          <p14:tracePt t="40936" x="4179888" y="4911725"/>
          <p14:tracePt t="40943" x="4197350" y="4878388"/>
          <p14:tracePt t="40950" x="4205288" y="4835525"/>
          <p14:tracePt t="40957" x="4222750" y="4802188"/>
          <p14:tracePt t="40964" x="4230688" y="4767263"/>
          <p14:tracePt t="40971" x="4240213" y="4733925"/>
          <p14:tracePt t="40979" x="4256088" y="4699000"/>
          <p14:tracePt t="40985" x="4265613" y="4673600"/>
          <p14:tracePt t="40992" x="4273550" y="4648200"/>
          <p14:tracePt t="40999" x="4281488" y="4630738"/>
          <p14:tracePt t="41006" x="4291013" y="4614863"/>
          <p14:tracePt t="41013" x="4298950" y="4589463"/>
          <p14:tracePt t="41020" x="4306888" y="4564063"/>
          <p14:tracePt t="41027" x="4306888" y="4546600"/>
          <p14:tracePt t="41034" x="4306888" y="4521200"/>
          <p14:tracePt t="41041" x="4316413" y="4495800"/>
          <p14:tracePt t="41048" x="4316413" y="4486275"/>
          <p14:tracePt t="41055" x="4324350" y="4470400"/>
          <p14:tracePt t="41063" x="4324350" y="4452938"/>
          <p14:tracePt t="41069" x="4332288" y="4445000"/>
          <p14:tracePt t="41079" x="4332288" y="4427538"/>
          <p14:tracePt t="41094" x="4332288" y="4384675"/>
          <p14:tracePt t="41097" x="4332288" y="4368800"/>
          <p14:tracePt t="41104" x="4332288" y="4341813"/>
          <p14:tracePt t="41113" x="4332288" y="4333875"/>
          <p14:tracePt t="41118" x="4332288" y="4308475"/>
          <p14:tracePt t="41124" x="4332288" y="4300538"/>
          <p14:tracePt t="41132" x="4332288" y="4275138"/>
          <p14:tracePt t="41139" x="4332288" y="4257675"/>
          <p14:tracePt t="41147" x="4332288" y="4240213"/>
          <p14:tracePt t="41152" x="4332288" y="4224338"/>
          <p14:tracePt t="41160" x="4332288" y="4197350"/>
          <p14:tracePt t="41167" x="4332288" y="4181475"/>
          <p14:tracePt t="41174" x="4332288" y="4164013"/>
          <p14:tracePt t="41181" x="4324350" y="4138613"/>
          <p14:tracePt t="41188" x="4324350" y="4121150"/>
          <p14:tracePt t="41195" x="4316413" y="4105275"/>
          <p14:tracePt t="41201" x="4316413" y="4079875"/>
          <p14:tracePt t="41209" x="4316413" y="4062413"/>
          <p14:tracePt t="41216" x="4316413" y="4044950"/>
          <p14:tracePt t="41223" x="4306888" y="4027488"/>
          <p14:tracePt t="41230" x="4306888" y="4019550"/>
          <p14:tracePt t="41236" x="4298950" y="4002088"/>
          <p14:tracePt t="41243" x="4298950" y="3986213"/>
          <p14:tracePt t="41251" x="4291013" y="3968750"/>
          <p14:tracePt t="41257" x="4281488" y="3960813"/>
          <p14:tracePt t="41265" x="4273550" y="3943350"/>
          <p14:tracePt t="41271" x="4273550" y="3935413"/>
          <p14:tracePt t="41279" x="4273550" y="3925888"/>
          <p14:tracePt t="41285" x="4265613" y="3908425"/>
          <p14:tracePt t="41292" x="4256088" y="3900488"/>
          <p14:tracePt t="41299" x="4248150" y="3892550"/>
          <p14:tracePt t="41306" x="4240213" y="3875088"/>
          <p14:tracePt t="41314" x="4240213" y="3867150"/>
          <p14:tracePt t="41320" x="4230688" y="3867150"/>
          <p14:tracePt t="41329" x="4222750" y="3857625"/>
          <p14:tracePt t="41334" x="4222750" y="3849688"/>
          <p14:tracePt t="41342" x="4214813" y="3849688"/>
          <p14:tracePt t="41355" x="4205288" y="3841750"/>
          <p14:tracePt t="41363" x="4197350" y="3841750"/>
          <p14:tracePt t="41369" x="4197350" y="3832225"/>
          <p14:tracePt t="41383" x="4187825" y="3832225"/>
          <p14:tracePt t="41390" x="4179888" y="3824288"/>
          <p14:tracePt t="41404" x="4171950" y="3824288"/>
          <p14:tracePt t="41418" x="4162425" y="3816350"/>
          <p14:tracePt t="41425" x="4154488" y="3816350"/>
          <p14:tracePt t="41439" x="4154488" y="3806825"/>
          <p14:tracePt t="41460" x="4146550" y="3806825"/>
          <p14:tracePt t="41474" x="4137025" y="3798888"/>
          <p14:tracePt t="41488" x="4137025" y="3790950"/>
          <p14:tracePt t="41495" x="4129088" y="3790950"/>
          <p14:tracePt t="41502" x="4129088" y="3781425"/>
          <p14:tracePt t="41509" x="4121150" y="3781425"/>
          <p14:tracePt t="41516" x="4111625" y="3781425"/>
          <p14:tracePt t="41537" x="4103688" y="3781425"/>
          <p14:tracePt t="41545" x="4095750" y="3781425"/>
          <p14:tracePt t="41565" x="4095750" y="3773488"/>
          <p14:tracePt t="41572" x="4086225" y="3773488"/>
          <p14:tracePt t="41586" x="4078288" y="3763963"/>
          <p14:tracePt t="41600" x="4070350" y="3763963"/>
          <p14:tracePt t="47924" x="4078288" y="3763963"/>
          <p14:tracePt t="47931" x="4103688" y="3763963"/>
          <p14:tracePt t="47938" x="4121150" y="3763963"/>
          <p14:tracePt t="47945" x="4137025" y="3763963"/>
          <p14:tracePt t="47952" x="4162425" y="3756025"/>
          <p14:tracePt t="47959" x="4171950" y="3756025"/>
          <p14:tracePt t="47966" x="4197350" y="3756025"/>
          <p14:tracePt t="47973" x="4222750" y="3748088"/>
          <p14:tracePt t="47980" x="4240213" y="3748088"/>
          <p14:tracePt t="47987" x="4265613" y="3738563"/>
          <p14:tracePt t="47994" x="4291013" y="3738563"/>
          <p14:tracePt t="48001" x="4316413" y="3730625"/>
          <p14:tracePt t="48008" x="4332288" y="3730625"/>
          <p14:tracePt t="48014" x="4359275" y="3730625"/>
          <p14:tracePt t="48022" x="4392613" y="3722688"/>
          <p14:tracePt t="48029" x="4425950" y="3713163"/>
          <p14:tracePt t="48035" x="4451350" y="3713163"/>
          <p14:tracePt t="48043" x="4486275" y="3705225"/>
          <p14:tracePt t="48049" x="4511675" y="3697288"/>
          <p14:tracePt t="48057" x="4545013" y="3687763"/>
          <p14:tracePt t="48063" x="4579938" y="3671888"/>
          <p14:tracePt t="48073" x="4621213" y="3662363"/>
          <p14:tracePt t="48078" x="4646613" y="3654425"/>
          <p14:tracePt t="48084" x="4689475" y="3646488"/>
          <p14:tracePt t="48092" x="4724400" y="3629025"/>
          <p14:tracePt t="48099" x="4775200" y="3619500"/>
          <p14:tracePt t="48106" x="4818063" y="3594100"/>
          <p14:tracePt t="48112" x="4868863" y="3578225"/>
          <p14:tracePt t="48120" x="4927600" y="3560763"/>
          <p14:tracePt t="48127" x="5003800" y="3527425"/>
          <p14:tracePt t="48133" x="5080000" y="3502025"/>
          <p14:tracePt t="48141" x="5140325" y="3475038"/>
          <p14:tracePt t="48147" x="5191125" y="3441700"/>
          <p14:tracePt t="48156" x="5249863" y="3424238"/>
          <p14:tracePt t="48162" x="5302250" y="3390900"/>
          <p14:tracePt t="48169" x="5360988" y="3373438"/>
          <p14:tracePt t="48175" x="5411788" y="3355975"/>
          <p14:tracePt t="48183" x="5462588" y="3322638"/>
          <p14:tracePt t="48192" x="5497513" y="3305175"/>
          <p14:tracePt t="48196" x="5530850" y="3289300"/>
          <p14:tracePt t="48203" x="5581650" y="3271838"/>
          <p14:tracePt t="48211" x="5624513" y="3263900"/>
          <p14:tracePt t="48217" x="5675313" y="3228975"/>
          <p14:tracePt t="48225" x="5708650" y="3221038"/>
          <p14:tracePt t="48231" x="5735638" y="3211513"/>
          <p14:tracePt t="48239" x="5751513" y="3195638"/>
          <p14:tracePt t="48245" x="5761038" y="3195638"/>
          <p14:tracePt t="48252" x="5776913" y="3178175"/>
          <p14:tracePt t="48259" x="5802313" y="3170238"/>
          <p14:tracePt t="48266" x="5827713" y="3152775"/>
          <p14:tracePt t="48274" x="5837238" y="3135313"/>
          <p14:tracePt t="48280" x="5862638" y="3119438"/>
          <p14:tracePt t="48288" x="5905500" y="3101975"/>
          <p14:tracePt t="48294" x="5946775" y="3076575"/>
          <p14:tracePt t="48301" x="6007100" y="3041650"/>
          <p14:tracePt t="48308" x="6065838" y="3025775"/>
          <p14:tracePt t="48315" x="6134100" y="2990850"/>
          <p14:tracePt t="48324" x="6194425" y="2957513"/>
          <p14:tracePt t="48329" x="6245225" y="2932113"/>
          <p14:tracePt t="48336" x="6278563" y="2906713"/>
          <p14:tracePt t="48343" x="6311900" y="2889250"/>
          <p14:tracePt t="48350" x="6354763" y="2855913"/>
          <p14:tracePt t="48357" x="6380163" y="2838450"/>
          <p14:tracePt t="48364" x="6397625" y="2820988"/>
          <p14:tracePt t="48371" x="6423025" y="2795588"/>
          <p14:tracePt t="48378" x="6456363" y="2778125"/>
          <p14:tracePt t="48385" x="6483350" y="2752725"/>
          <p14:tracePt t="48392" x="6508750" y="2736850"/>
          <p14:tracePt t="48399" x="6542088" y="2711450"/>
          <p14:tracePt t="48406" x="6567488" y="2693988"/>
          <p14:tracePt t="48413" x="6592888" y="2668588"/>
          <p14:tracePt t="48420" x="6618288" y="2651125"/>
          <p14:tracePt t="48427" x="6643688" y="2633663"/>
          <p14:tracePt t="48434" x="6653213" y="2625725"/>
          <p14:tracePt t="48441" x="6669088" y="2608263"/>
          <p14:tracePt t="48448" x="6694488" y="2592388"/>
          <p14:tracePt t="48455" x="6711950" y="2574925"/>
          <p14:tracePt t="48462" x="6729413" y="2557463"/>
          <p14:tracePt t="48469" x="6745288" y="2549525"/>
          <p14:tracePt t="48476" x="6770688" y="2532063"/>
          <p14:tracePt t="48483" x="6788150" y="2506663"/>
          <p14:tracePt t="48490" x="6805613" y="2489200"/>
          <p14:tracePt t="48497" x="6813550" y="2473325"/>
          <p14:tracePt t="48504" x="6831013" y="2463800"/>
          <p14:tracePt t="48511" x="6848475" y="2455863"/>
          <p14:tracePt t="48518" x="6864350" y="2438400"/>
          <p14:tracePt t="48525" x="6873875" y="2422525"/>
          <p14:tracePt t="48532" x="6873875" y="2405063"/>
          <p14:tracePt t="48539" x="6889750" y="2405063"/>
          <p14:tracePt t="48546" x="6889750" y="2387600"/>
          <p14:tracePt t="48553" x="6899275" y="2379663"/>
          <p14:tracePt t="48560" x="6907213" y="2379663"/>
          <p14:tracePt t="48567" x="6907213" y="2371725"/>
          <p14:tracePt t="48574" x="6907213" y="2362200"/>
          <p14:tracePt t="48581" x="6907213" y="2354263"/>
          <p14:tracePt t="48588" x="6915150" y="2354263"/>
          <p14:tracePt t="48601" x="6924675" y="2344738"/>
          <p14:tracePt t="48609" x="6924675" y="2336800"/>
          <p14:tracePt t="48616" x="6924675" y="2328863"/>
          <p14:tracePt t="48623" x="6924675" y="2319338"/>
          <p14:tracePt t="48629" x="6932613" y="2311400"/>
          <p14:tracePt t="48637" x="6932613" y="2303463"/>
          <p14:tracePt t="48644" x="6942138" y="2293938"/>
          <p14:tracePt t="48651" x="6950075" y="2286000"/>
          <p14:tracePt t="48658" x="6950075" y="2260600"/>
          <p14:tracePt t="48664" x="6958013" y="2243138"/>
          <p14:tracePt t="48672" x="6958013" y="2227263"/>
          <p14:tracePt t="48678" x="6967538" y="2217738"/>
          <p14:tracePt t="48685" x="6975475" y="2200275"/>
          <p14:tracePt t="48693" x="6983413" y="2174875"/>
          <p14:tracePt t="48700" x="6983413" y="2166938"/>
          <p14:tracePt t="48707" x="6992938" y="2149475"/>
          <p14:tracePt t="48714" x="6992938" y="2133600"/>
          <p14:tracePt t="48722" x="7000875" y="2133600"/>
          <p14:tracePt t="48728" x="7000875" y="2124075"/>
          <p14:tracePt t="48734" x="7000875" y="2108200"/>
          <p14:tracePt t="48748" x="7000875" y="2098675"/>
          <p14:tracePt t="48755" x="7000875" y="2090738"/>
          <p14:tracePt t="48762" x="7000875" y="2082800"/>
          <p14:tracePt t="48770" x="7000875" y="2073275"/>
          <p14:tracePt t="48776" x="7000875" y="2065338"/>
          <p14:tracePt t="48783" x="7000875" y="2055813"/>
          <p14:tracePt t="48790" x="7000875" y="2047875"/>
          <p14:tracePt t="48797" x="7000875" y="2039938"/>
          <p14:tracePt t="48806" x="7008813" y="2022475"/>
          <p14:tracePt t="48812" x="7008813" y="2005013"/>
          <p14:tracePt t="48818" x="7018338" y="1997075"/>
          <p14:tracePt t="48825" x="7018338" y="1979613"/>
          <p14:tracePt t="48832" x="7018338" y="1963738"/>
          <p14:tracePt t="48846" x="7018338" y="1954213"/>
          <p14:tracePt t="48853" x="7018338" y="1938338"/>
          <p14:tracePt t="48867" x="7018338" y="1928813"/>
          <p14:tracePt t="48881" x="7018338" y="1920875"/>
          <p14:tracePt t="48895" x="7018338" y="1911350"/>
          <p14:tracePt t="48902" x="7018338" y="1903413"/>
          <p14:tracePt t="48923" x="7018338" y="1895475"/>
          <p14:tracePt t="48944" x="7018338" y="1885950"/>
          <p14:tracePt t="48958" x="7018338" y="1878013"/>
          <p14:tracePt t="48993" x="7018338" y="1870075"/>
          <p14:tracePt t="49007" x="7018338" y="1860550"/>
          <p14:tracePt t="49042" x="7018338" y="1852613"/>
          <p14:tracePt t="49056" x="7018338" y="1844675"/>
          <p14:tracePt t="49069" x="7018338" y="1835150"/>
          <p14:tracePt t="49084" x="7018338" y="1827213"/>
          <p14:tracePt t="49091" x="7018338" y="1819275"/>
          <p14:tracePt t="49119" x="7018338" y="1809750"/>
          <p14:tracePt t="49140" x="7018338" y="1801813"/>
          <p14:tracePt t="49154" x="7018338" y="1793875"/>
          <p14:tracePt t="50251" x="7026275" y="1793875"/>
          <p14:tracePt t="50265" x="7034213" y="1793875"/>
          <p14:tracePt t="50272" x="7043738" y="1793875"/>
          <p14:tracePt t="50279" x="7051675" y="1793875"/>
          <p14:tracePt t="50300" x="7059613" y="1801813"/>
          <p14:tracePt t="50307" x="7069138" y="1801813"/>
          <p14:tracePt t="50314" x="7069138" y="1809750"/>
          <p14:tracePt t="50335" x="7077075" y="1809750"/>
          <p14:tracePt t="50342" x="7077075" y="1819275"/>
          <p14:tracePt t="50349" x="7085013" y="1819275"/>
          <p14:tracePt t="50363" x="7094538" y="1827213"/>
          <p14:tracePt t="50398" x="7102475" y="1835150"/>
          <p14:tracePt t="50412" x="7102475" y="1844675"/>
          <p14:tracePt t="50419" x="7112000" y="1844675"/>
          <p14:tracePt t="50426" x="7112000" y="1852613"/>
          <p14:tracePt t="50447" x="7119938" y="1852613"/>
          <p14:tracePt t="50468" x="7127875" y="1860550"/>
          <p14:tracePt t="50482" x="7127875" y="1870075"/>
          <p14:tracePt t="50545" x="7127875" y="1878013"/>
          <p14:tracePt t="50629" x="7127875" y="1885950"/>
          <p14:tracePt t="50657" x="7127875" y="1895475"/>
          <p14:tracePt t="50720" x="7119938" y="1903413"/>
          <p14:tracePt t="50741" x="7119938" y="1911350"/>
          <p14:tracePt t="50749" x="7112000" y="1911350"/>
          <p14:tracePt t="50769" x="7102475" y="1911350"/>
          <p14:tracePt t="50790" x="7094538" y="1911350"/>
          <p14:tracePt t="50805" x="7085013" y="1911350"/>
          <p14:tracePt t="50811" x="7077075" y="1911350"/>
          <p14:tracePt t="50839" x="7069138" y="1903413"/>
          <p14:tracePt t="50854" x="7059613" y="1903413"/>
          <p14:tracePt t="50874" x="7059613" y="1895475"/>
          <p14:tracePt t="50888" x="7059613" y="1885950"/>
          <p14:tracePt t="51555" x="7059613" y="1895475"/>
          <p14:tracePt t="51570" x="7069138" y="1895475"/>
          <p14:tracePt t="51583" x="7077075" y="1895475"/>
          <p14:tracePt t="51590" x="7077075" y="1903413"/>
          <p14:tracePt t="51597" x="7085013" y="1903413"/>
          <p14:tracePt t="51604" x="7094538" y="1911350"/>
          <p14:tracePt t="51619" x="7102475" y="1911350"/>
          <p14:tracePt t="51625" x="7112000" y="1911350"/>
          <p14:tracePt t="51640" x="7112000" y="1920875"/>
          <p14:tracePt t="51646" x="7119938" y="1920875"/>
          <p14:tracePt t="51654" x="7127875" y="1928813"/>
          <p14:tracePt t="51660" x="7137400" y="1928813"/>
          <p14:tracePt t="51675" x="7145338" y="1928813"/>
          <p14:tracePt t="51688" x="7153275" y="1938338"/>
          <p14:tracePt t="51703" x="7162800" y="1946275"/>
          <p14:tracePt t="51710" x="7170738" y="1946275"/>
          <p14:tracePt t="51717" x="7178675" y="1954213"/>
          <p14:tracePt t="51731" x="7178675" y="1963738"/>
          <p14:tracePt t="51738" x="7188200" y="1963738"/>
          <p14:tracePt t="51745" x="7196138" y="1971675"/>
          <p14:tracePt t="51758" x="7204075" y="1979613"/>
          <p14:tracePt t="51765" x="7213600" y="1989138"/>
          <p14:tracePt t="51772" x="7221538" y="1997075"/>
          <p14:tracePt t="51787" x="7229475" y="1997075"/>
          <p14:tracePt t="51793" x="7239000" y="2005013"/>
          <p14:tracePt t="51800" x="7239000" y="2014538"/>
          <p14:tracePt t="51814" x="7246938" y="2022475"/>
          <p14:tracePt t="51822" x="7256463" y="2030413"/>
          <p14:tracePt t="51836" x="7264400" y="2039938"/>
          <p14:tracePt t="51843" x="7272338" y="2039938"/>
          <p14:tracePt t="51850" x="7281863" y="2047875"/>
          <p14:tracePt t="51857" x="7281863" y="2055813"/>
          <p14:tracePt t="51877" x="7281863" y="2065338"/>
          <p14:tracePt t="51886" x="7289800" y="2073275"/>
          <p14:tracePt t="51891" x="7289800" y="2082800"/>
          <p14:tracePt t="51899" x="7297738" y="2082800"/>
          <p14:tracePt t="51906" x="7297738" y="2090738"/>
          <p14:tracePt t="51912" x="7297738" y="2098675"/>
          <p14:tracePt t="51934" x="7297738" y="2108200"/>
          <p14:tracePt t="51940" x="7297738" y="2116138"/>
          <p14:tracePt t="51947" x="7297738" y="2124075"/>
          <p14:tracePt t="51962" x="7297738" y="2133600"/>
          <p14:tracePt t="51975" x="7297738" y="2141538"/>
          <p14:tracePt t="51990" x="7289800" y="2149475"/>
          <p14:tracePt t="51997" x="7289800" y="2159000"/>
          <p14:tracePt t="52003" x="7289800" y="2166938"/>
          <p14:tracePt t="52025" x="7281863" y="2174875"/>
          <p14:tracePt t="52032" x="7281863" y="2184400"/>
          <p14:tracePt t="52039" x="7272338" y="2184400"/>
          <p14:tracePt t="52053" x="7264400" y="2184400"/>
          <p14:tracePt t="52059" x="7264400" y="2192338"/>
          <p14:tracePt t="52066" x="7256463" y="2192338"/>
          <p14:tracePt t="52084" x="7246938" y="2200275"/>
          <p14:tracePt t="52088" x="7239000" y="2200275"/>
          <p14:tracePt t="52102" x="7229475" y="2200275"/>
          <p14:tracePt t="52108" x="7229475" y="2209800"/>
          <p14:tracePt t="52115" x="7221538" y="2209800"/>
          <p14:tracePt t="52129" x="7213600" y="2217738"/>
          <p14:tracePt t="52143" x="7204075" y="2227263"/>
          <p14:tracePt t="52171" x="7196138" y="2227263"/>
          <p14:tracePt t="52186" x="7188200" y="2227263"/>
          <p14:tracePt t="52220" x="7178675" y="2227263"/>
          <p14:tracePt t="52235" x="7170738" y="2227263"/>
          <p14:tracePt t="52248" x="7170738" y="2235200"/>
          <p14:tracePt t="52255" x="7162800" y="2235200"/>
          <p14:tracePt t="52283" x="7153275" y="2235200"/>
          <p14:tracePt t="52304" x="7145338" y="2235200"/>
          <p14:tracePt t="52339" x="7137400" y="2235200"/>
          <p14:tracePt t="52353" x="7127875" y="2235200"/>
          <p14:tracePt t="52368" x="7119938" y="2235200"/>
          <p14:tracePt t="52381" x="7119938" y="2243138"/>
          <p14:tracePt t="52403" x="7112000" y="2243138"/>
          <p14:tracePt t="52416" x="7102475" y="2252663"/>
          <p14:tracePt t="52430" x="7102475" y="2260600"/>
          <p14:tracePt t="52437" x="7094538" y="2260600"/>
          <p14:tracePt t="52444" x="7085013" y="2268538"/>
          <p14:tracePt t="52465" x="7077075" y="2268538"/>
          <p14:tracePt t="52479" x="7077075" y="2278063"/>
          <p14:tracePt t="52493" x="7069138" y="2278063"/>
          <p14:tracePt t="52502" x="7069138" y="2286000"/>
          <p14:tracePt t="52514" x="7059613" y="2286000"/>
          <p14:tracePt t="52556" x="7059613" y="2293938"/>
          <p14:tracePt t="52563" x="7051675" y="2293938"/>
          <p14:tracePt t="52577" x="7043738" y="2293938"/>
          <p14:tracePt t="52598" x="7034213" y="2293938"/>
          <p14:tracePt t="52703" x="7026275" y="2293938"/>
          <p14:tracePt t="52759" x="7018338" y="2293938"/>
          <p14:tracePt t="52969" x="7008813" y="2293938"/>
          <p14:tracePt t="53074" x="7008813" y="2286000"/>
          <p14:tracePt t="53095" x="7008813" y="2278063"/>
          <p14:tracePt t="58673" x="7000875" y="2278063"/>
          <p14:tracePt t="58680" x="6992938" y="2303463"/>
          <p14:tracePt t="58687" x="6975475" y="2328863"/>
          <p14:tracePt t="58694" x="6958013" y="2362200"/>
          <p14:tracePt t="58701" x="6932613" y="2397125"/>
          <p14:tracePt t="58708" x="6907213" y="2447925"/>
          <p14:tracePt t="58715" x="6873875" y="2481263"/>
          <p14:tracePt t="58722" x="6848475" y="2532063"/>
          <p14:tracePt t="58730" x="6831013" y="2557463"/>
          <p14:tracePt t="58736" x="6805613" y="2592388"/>
          <p14:tracePt t="58743" x="6780213" y="2625725"/>
          <p14:tracePt t="58750" x="6762750" y="2651125"/>
          <p14:tracePt t="58757" x="6737350" y="2686050"/>
          <p14:tracePt t="58765" x="6719888" y="2711450"/>
          <p14:tracePt t="58771" x="6694488" y="2744788"/>
          <p14:tracePt t="58778" x="6661150" y="2787650"/>
          <p14:tracePt t="58785" x="6610350" y="2863850"/>
          <p14:tracePt t="58792" x="6550025" y="2940050"/>
          <p14:tracePt t="58799" x="6491288" y="3041650"/>
          <p14:tracePt t="58806" x="6415088" y="3152775"/>
          <p14:tracePt t="58814" x="6338888" y="3271838"/>
          <p14:tracePt t="58819" x="6296025" y="3348038"/>
          <p14:tracePt t="58826" x="6253163" y="3424238"/>
          <p14:tracePt t="58833" x="6227763" y="3475038"/>
          <p14:tracePt t="58841" x="6194425" y="3509963"/>
          <p14:tracePt t="58848" x="6176963" y="3543300"/>
          <p14:tracePt t="58854" x="6159500" y="3568700"/>
          <p14:tracePt t="58863" x="6151563" y="3586163"/>
          <p14:tracePt t="58869" x="6142038" y="3594100"/>
          <p14:tracePt t="58875" x="6134100" y="3611563"/>
          <p14:tracePt t="58883" x="6116638" y="3629025"/>
          <p14:tracePt t="58889" x="6100763" y="3646488"/>
          <p14:tracePt t="58897" x="6075363" y="3679825"/>
          <p14:tracePt t="58903" x="6032500" y="3730625"/>
          <p14:tracePt t="58911" x="5964238" y="3806825"/>
          <p14:tracePt t="58917" x="5895975" y="3883025"/>
          <p14:tracePt t="58925" x="5802313" y="3994150"/>
          <p14:tracePt t="58931" x="5735638" y="4087813"/>
          <p14:tracePt t="58938" x="5667375" y="4164013"/>
          <p14:tracePt t="58946" x="5616575" y="4240213"/>
          <p14:tracePt t="58952" x="5573713" y="4291013"/>
          <p14:tracePt t="58959" x="5538788" y="4341813"/>
          <p14:tracePt t="58966" x="5497513" y="4410075"/>
          <p14:tracePt t="58973" x="5472113" y="4452938"/>
          <p14:tracePt t="58980" x="5429250" y="4495800"/>
          <p14:tracePt t="58987" x="5403850" y="4529138"/>
          <p14:tracePt t="58996" x="5368925" y="4572000"/>
          <p14:tracePt t="59001" x="5327650" y="4622800"/>
          <p14:tracePt t="59008" x="5284788" y="4683125"/>
          <p14:tracePt t="59015" x="5216525" y="4749800"/>
          <p14:tracePt t="59022" x="5132388" y="4843463"/>
          <p14:tracePt t="59031" x="5054600" y="4954588"/>
          <p14:tracePt t="59036" x="4953000" y="5073650"/>
          <p14:tracePt t="59043" x="4876800" y="5167313"/>
          <p14:tracePt t="59050" x="4818063" y="5260975"/>
          <p14:tracePt t="59057" x="4757738" y="5319713"/>
          <p14:tracePt t="59064" x="4706938" y="5370513"/>
          <p14:tracePt t="59079" x="4656138" y="5464175"/>
          <p14:tracePt t="59085" x="4613275" y="5489575"/>
          <p14:tracePt t="59092" x="4587875" y="5524500"/>
          <p14:tracePt t="59099" x="4562475" y="5565775"/>
          <p14:tracePt t="59106" x="4537075" y="5583238"/>
          <p14:tracePt t="59113" x="4511675" y="5626100"/>
          <p14:tracePt t="59120" x="4468813" y="5659438"/>
          <p14:tracePt t="59128" x="4425950" y="5710238"/>
          <p14:tracePt t="59134" x="4384675" y="5761038"/>
          <p14:tracePt t="59141" x="4349750" y="5803900"/>
          <p14:tracePt t="59148" x="4281488" y="5854700"/>
          <p14:tracePt t="59155" x="4230688" y="5905500"/>
          <p14:tracePt t="59164" x="4179888" y="5965825"/>
          <p14:tracePt t="59169" x="4137025" y="5999163"/>
          <p14:tracePt t="59176" x="4086225" y="6049963"/>
          <p14:tracePt t="59183" x="4035425" y="6092825"/>
          <p14:tracePt t="59190" x="3984625" y="6143625"/>
          <p14:tracePt t="59197" x="3959225" y="6169025"/>
          <p14:tracePt t="59204" x="3908425" y="6211888"/>
          <p14:tracePt t="59212" x="3883025" y="6246813"/>
          <p14:tracePt t="59218" x="3832225" y="6288088"/>
          <p14:tracePt t="59225" x="3789363" y="6330950"/>
          <p14:tracePt t="59232" x="3771900" y="6348413"/>
          <p14:tracePt t="59239" x="3721100" y="6391275"/>
          <p14:tracePt t="59247" x="3687763" y="6432550"/>
          <p14:tracePt t="59253" x="3644900" y="6483350"/>
          <p14:tracePt t="59260" x="3611563" y="6518275"/>
          <p14:tracePt t="59267" x="3586163" y="6543675"/>
          <p14:tracePt t="59274" x="3551238" y="6577013"/>
          <p14:tracePt t="59281" x="3525838" y="6602413"/>
          <p14:tracePt t="59288" x="3482975" y="6637338"/>
          <p14:tracePt t="59296" x="3457575" y="6654800"/>
          <p14:tracePt t="59302" x="3441700" y="6670675"/>
          <p14:tracePt t="59309" x="3414713" y="6688138"/>
          <p14:tracePt t="59316" x="3398838" y="6705600"/>
          <p14:tracePt t="59323" x="3381375" y="6713538"/>
          <p14:tracePt t="59330" x="3373438" y="6731000"/>
          <p14:tracePt t="59337" x="3355975" y="6738938"/>
          <p14:tracePt t="59343" x="3348038" y="6746875"/>
          <p14:tracePt t="59351" x="3330575" y="6756400"/>
          <p14:tracePt t="59358" x="3322638" y="6772275"/>
          <p14:tracePt t="59365" x="3313113" y="6772275"/>
          <p14:tracePt t="59372" x="3297238" y="6799263"/>
          <p14:tracePt t="59380" x="3279775" y="6824663"/>
          <p14:tracePt t="59385" x="3262313" y="6840538"/>
          <p14:tracePt t="69281" x="0" y="0"/>
        </p14:tracePtLst>
        <p14:tracePtLst>
          <p14:tracePt t="97916" x="3759200" y="6280150"/>
          <p14:tracePt t="100911" x="3143250" y="6824663"/>
          <p14:tracePt t="100918" x="3152775" y="6799263"/>
          <p14:tracePt t="100925" x="3168650" y="6772275"/>
          <p14:tracePt t="100932" x="3186113" y="6746875"/>
          <p14:tracePt t="100940" x="3186113" y="6738938"/>
          <p14:tracePt t="100946" x="3203575" y="6721475"/>
          <p14:tracePt t="100952" x="3203575" y="6713538"/>
          <p14:tracePt t="100959" x="3211513" y="6705600"/>
          <p14:tracePt t="100966" x="3219450" y="6696075"/>
          <p14:tracePt t="100974" x="3228975" y="6680200"/>
          <p14:tracePt t="100981" x="3236913" y="6670675"/>
          <p14:tracePt t="100988" x="3244850" y="6662738"/>
          <p14:tracePt t="100995" x="3254375" y="6645275"/>
          <p14:tracePt t="101001" x="3270250" y="6619875"/>
          <p14:tracePt t="101008" x="3287713" y="6586538"/>
          <p14:tracePt t="101015" x="3313113" y="6551613"/>
          <p14:tracePt t="101023" x="3355975" y="6500813"/>
          <p14:tracePt t="101029" x="3398838" y="6432550"/>
          <p14:tracePt t="101036" x="3441700" y="6373813"/>
          <p14:tracePt t="101043" x="3492500" y="6305550"/>
          <p14:tracePt t="101050" x="3551238" y="6237288"/>
          <p14:tracePt t="101057" x="3602038" y="6178550"/>
          <p14:tracePt t="101064" x="3644900" y="6127750"/>
          <p14:tracePt t="101073" x="3678238" y="6092825"/>
          <p14:tracePt t="101089" x="3729038" y="6059488"/>
          <p14:tracePt t="101092" x="3756025" y="6034088"/>
          <p14:tracePt t="101099" x="3781425" y="6016625"/>
          <p14:tracePt t="101108" x="3797300" y="5999163"/>
          <p14:tracePt t="101113" x="3814763" y="5983288"/>
          <p14:tracePt t="101120" x="3840163" y="5957888"/>
          <p14:tracePt t="101127" x="3865563" y="5948363"/>
          <p14:tracePt t="101134" x="3890963" y="5922963"/>
          <p14:tracePt t="101141" x="3916363" y="5897563"/>
          <p14:tracePt t="101148" x="3933825" y="5872163"/>
          <p14:tracePt t="101156" x="3959225" y="5846763"/>
          <p14:tracePt t="101162" x="4002088" y="5803900"/>
          <p14:tracePt t="101169" x="4035425" y="5770563"/>
          <p14:tracePt t="101176" x="4078288" y="5745163"/>
          <p14:tracePt t="101183" x="4103688" y="5719763"/>
          <p14:tracePt t="101190" x="4137025" y="5676900"/>
          <p14:tracePt t="101197" x="4179888" y="5641975"/>
          <p14:tracePt t="101204" x="4214813" y="5600700"/>
          <p14:tracePt t="101211" x="4265613" y="5549900"/>
          <p14:tracePt t="101218" x="4324350" y="5481638"/>
          <p14:tracePt t="101225" x="4375150" y="5446713"/>
          <p14:tracePt t="101232" x="4425950" y="5405438"/>
          <p14:tracePt t="101239" x="4460875" y="5362575"/>
          <p14:tracePt t="101246" x="4486275" y="5337175"/>
          <p14:tracePt t="101253" x="4519613" y="5311775"/>
          <p14:tracePt t="101260" x="4562475" y="5260975"/>
          <p14:tracePt t="101267" x="4613275" y="5218113"/>
          <p14:tracePt t="101274" x="4664075" y="5183188"/>
          <p14:tracePt t="101281" x="4714875" y="5124450"/>
          <p14:tracePt t="101289" x="4783138" y="5073650"/>
          <p14:tracePt t="101295" x="4851400" y="5030788"/>
          <p14:tracePt t="101302" x="4910138" y="4979988"/>
          <p14:tracePt t="101309" x="4978400" y="4946650"/>
          <p14:tracePt t="101316" x="5054600" y="4903788"/>
          <p14:tracePt t="101324" x="5114925" y="4860925"/>
          <p14:tracePt t="101330" x="5165725" y="4818063"/>
          <p14:tracePt t="101337" x="5233988" y="4775200"/>
          <p14:tracePt t="101344" x="5292725" y="4724400"/>
          <p14:tracePt t="101351" x="5378450" y="4657725"/>
          <p14:tracePt t="101358" x="5472113" y="4579938"/>
          <p14:tracePt t="101364" x="5548313" y="4529138"/>
          <p14:tracePt t="101372" x="5632450" y="4470400"/>
          <p14:tracePt t="101379" x="5700713" y="4427538"/>
          <p14:tracePt t="101385" x="5776913" y="4394200"/>
          <p14:tracePt t="101393" x="5837238" y="4351338"/>
          <p14:tracePt t="101399" x="5905500" y="4308475"/>
          <p14:tracePt t="101407" x="5964238" y="4283075"/>
          <p14:tracePt t="101414" x="6007100" y="4249738"/>
          <p14:tracePt t="101421" x="6032500" y="4232275"/>
          <p14:tracePt t="101428" x="6040438" y="4232275"/>
          <p14:tracePt t="101434" x="6057900" y="4224338"/>
          <p14:tracePt t="101442" x="6075363" y="4214813"/>
          <p14:tracePt t="101448" x="6083300" y="4197350"/>
          <p14:tracePt t="101456" x="6100763" y="4189413"/>
          <p14:tracePt t="101462" x="6116638" y="4171950"/>
          <p14:tracePt t="101469" x="6134100" y="4156075"/>
          <p14:tracePt t="101476" x="6159500" y="4130675"/>
          <p14:tracePt t="101483" x="6184900" y="4105275"/>
          <p14:tracePt t="101490" x="6194425" y="4079875"/>
          <p14:tracePt t="101741" x="6270625" y="4002088"/>
          <p14:tracePt t="101748" x="6354763" y="3875088"/>
          <p14:tracePt t="101756" x="6448425" y="3781425"/>
          <p14:tracePt t="101762" x="6542088" y="3687763"/>
          <p14:tracePt t="101769" x="6618288" y="3611563"/>
          <p14:tracePt t="101776" x="6661150" y="3560763"/>
          <p14:tracePt t="101783" x="6704013" y="3509963"/>
          <p14:tracePt t="101791" x="6737350" y="3475038"/>
          <p14:tracePt t="101797" x="6762750" y="3449638"/>
          <p14:tracePt t="101806" x="6788150" y="3424238"/>
          <p14:tracePt t="101811" x="6813550" y="3398838"/>
          <p14:tracePt t="101818" x="6838950" y="3365500"/>
          <p14:tracePt t="101825" x="6864350" y="3322638"/>
          <p14:tracePt t="101832" x="6907213" y="3297238"/>
          <p14:tracePt t="101840" x="6932613" y="3246438"/>
          <p14:tracePt t="101846" x="6975475" y="3211513"/>
          <p14:tracePt t="101853" x="7000875" y="3160713"/>
          <p14:tracePt t="101860" x="7043738" y="3109913"/>
          <p14:tracePt t="101867" x="7069138" y="3067050"/>
          <p14:tracePt t="101874" x="7102475" y="3033713"/>
          <p14:tracePt t="101881" x="7119938" y="3000375"/>
          <p14:tracePt t="101889" x="7145338" y="2965450"/>
          <p14:tracePt t="101895" x="7153275" y="2940050"/>
          <p14:tracePt t="101902" x="7162800" y="2922588"/>
          <p14:tracePt t="101909" x="7170738" y="2906713"/>
          <p14:tracePt t="101925" x="7170738" y="2897188"/>
          <p14:tracePt t="101930" x="7170738" y="2881313"/>
          <p14:tracePt t="101937" x="7178675" y="2881313"/>
          <p14:tracePt t="101944" x="7178675" y="2863850"/>
          <p14:tracePt t="101958" x="7188200" y="2855913"/>
          <p14:tracePt t="101965" x="7188200" y="2838450"/>
          <p14:tracePt t="101979" x="7188200" y="2820988"/>
          <p14:tracePt t="101986" x="7196138" y="2813050"/>
          <p14:tracePt t="101993" x="7196138" y="2805113"/>
          <p14:tracePt t="102000" x="7196138" y="2787650"/>
          <p14:tracePt t="102007" x="7204075" y="2778125"/>
          <p14:tracePt t="102013" x="7204075" y="2770188"/>
          <p14:tracePt t="102022" x="7213600" y="2752725"/>
          <p14:tracePt t="102028" x="7213600" y="2744788"/>
          <p14:tracePt t="102035" x="7221538" y="2727325"/>
          <p14:tracePt t="102042" x="7221538" y="2711450"/>
          <p14:tracePt t="102049" x="7221538" y="2701925"/>
          <p14:tracePt t="102056" x="7221538" y="2676525"/>
          <p14:tracePt t="102062" x="7221538" y="2668588"/>
          <p14:tracePt t="102073" x="7229475" y="2660650"/>
          <p14:tracePt t="102077" x="7229475" y="2643188"/>
          <p14:tracePt t="102083" x="7229475" y="2633663"/>
          <p14:tracePt t="102091" x="7229475" y="2625725"/>
          <p14:tracePt t="102098" x="7229475" y="2608263"/>
          <p14:tracePt t="102111" x="7229475" y="2600325"/>
          <p14:tracePt t="102118" x="7229475" y="2592388"/>
          <p14:tracePt t="102125" x="7229475" y="2582863"/>
          <p14:tracePt t="102132" x="7229475" y="2574925"/>
          <p14:tracePt t="102140" x="7229475" y="2566988"/>
          <p14:tracePt t="102153" x="7229475" y="2549525"/>
          <p14:tracePt t="102160" x="7229475" y="2541588"/>
          <p14:tracePt t="102174" x="7229475" y="2532063"/>
          <p14:tracePt t="102181" x="7229475" y="2524125"/>
          <p14:tracePt t="102189" x="7229475" y="2516188"/>
          <p14:tracePt t="102202" x="7229475" y="2506663"/>
          <p14:tracePt t="102216" x="7229475" y="2498725"/>
          <p14:tracePt t="102223" x="7229475" y="2489200"/>
          <p14:tracePt t="102230" x="7221538" y="2481263"/>
          <p14:tracePt t="102238" x="7221538" y="2473325"/>
          <p14:tracePt t="102251" x="7213600" y="2473325"/>
          <p14:tracePt t="102258" x="7213600" y="2463800"/>
          <p14:tracePt t="102265" x="7213600" y="2455863"/>
          <p14:tracePt t="102279" x="7213600" y="2447925"/>
          <p14:tracePt t="102293" x="7213600" y="2438400"/>
          <p14:tracePt t="102307" x="7204075" y="2438400"/>
          <p14:tracePt t="102314" x="7204075" y="2430463"/>
          <p14:tracePt t="102328" x="7196138" y="2430463"/>
          <p14:tracePt t="102342" x="7196138" y="2422525"/>
          <p14:tracePt t="102363" x="7188200" y="2413000"/>
          <p14:tracePt t="102377" x="7178675" y="2413000"/>
          <p14:tracePt t="102391" x="7178675" y="2405063"/>
          <p14:tracePt t="102398" x="7170738" y="2405063"/>
          <p14:tracePt t="102411" x="7170738" y="2397125"/>
          <p14:tracePt t="102426" x="7170738" y="2387600"/>
          <p14:tracePt t="102433" x="7162800" y="2387600"/>
          <p14:tracePt t="102447" x="7162800" y="2379663"/>
          <p14:tracePt t="102455" x="7153275" y="2371725"/>
          <p14:tracePt t="102475" x="7153275" y="2362200"/>
          <p14:tracePt t="102481" x="7145338" y="2354263"/>
          <p14:tracePt t="102503" x="7137400" y="2344738"/>
          <p14:tracePt t="102517" x="7127875" y="2344738"/>
          <p14:tracePt t="102537" x="7127875" y="2336800"/>
          <p14:tracePt t="102552" x="7127875" y="2328863"/>
          <p14:tracePt t="102579" x="7119938" y="2328863"/>
          <p14:tracePt t="102587" x="7119938" y="2319338"/>
          <p14:tracePt t="102600" x="7112000" y="2311400"/>
          <p14:tracePt t="102614" x="7112000" y="2303463"/>
          <p14:tracePt t="102649" x="7112000" y="2293938"/>
          <p14:tracePt t="102656" x="7102475" y="2293938"/>
          <p14:tracePt t="102663" x="7102475" y="2286000"/>
          <p14:tracePt t="102671" x="7094538" y="2286000"/>
          <p14:tracePt t="102691" x="7085013" y="2286000"/>
          <p14:tracePt t="102698" x="7085013" y="2278063"/>
          <p14:tracePt t="102712" x="7085013" y="2268538"/>
          <p14:tracePt t="102719" x="7077075" y="2268538"/>
          <p14:tracePt t="102740" x="7069138" y="2268538"/>
          <p14:tracePt t="102747" x="7069138" y="2260600"/>
          <p14:tracePt t="102768" x="7059613" y="2260600"/>
          <p14:tracePt t="102887" x="7051675" y="2260600"/>
          <p14:tracePt t="102929" x="7051675" y="2268538"/>
          <p14:tracePt t="102971" x="7051675" y="2278063"/>
          <p14:tracePt t="102985" x="7043738" y="2278063"/>
          <p14:tracePt t="103020" x="7034213" y="2278063"/>
          <p14:tracePt t="103034" x="7026275" y="2278063"/>
          <p14:tracePt t="103069" x="7018338" y="2278063"/>
          <p14:tracePt t="103082" x="7008813" y="2278063"/>
          <p14:tracePt t="103117" x="7000875" y="2278063"/>
          <p14:tracePt t="103139" x="6992938" y="2278063"/>
          <p14:tracePt t="103194" x="6992938" y="2286000"/>
          <p14:tracePt t="103208" x="7000875" y="2293938"/>
          <p14:tracePt t="104485" x="7008813" y="2303463"/>
          <p14:tracePt t="104492" x="7018338" y="2311400"/>
          <p14:tracePt t="104499" x="7018338" y="2319338"/>
          <p14:tracePt t="104506" x="7026275" y="2319338"/>
          <p14:tracePt t="104513" x="7034213" y="2328863"/>
          <p14:tracePt t="104520" x="7034213" y="2336800"/>
          <p14:tracePt t="104534" x="7043738" y="2336800"/>
          <p14:tracePt t="104541" x="7051675" y="2344738"/>
          <p14:tracePt t="104548" x="7059613" y="2354263"/>
          <p14:tracePt t="104555" x="7059613" y="2362200"/>
          <p14:tracePt t="104562" x="7069138" y="2362200"/>
          <p14:tracePt t="104570" x="7069138" y="2371725"/>
          <p14:tracePt t="104576" x="7077075" y="2387600"/>
          <p14:tracePt t="104583" x="7085013" y="2387600"/>
          <p14:tracePt t="104590" x="7085013" y="2397125"/>
          <p14:tracePt t="104597" x="7094538" y="2405063"/>
          <p14:tracePt t="104604" x="7102475" y="2413000"/>
          <p14:tracePt t="104611" x="7102475" y="2422525"/>
          <p14:tracePt t="104618" x="7102475" y="2430463"/>
          <p14:tracePt t="104625" x="7112000" y="2430463"/>
          <p14:tracePt t="104632" x="7119938" y="2447925"/>
          <p14:tracePt t="104639" x="7119938" y="2455863"/>
          <p14:tracePt t="104653" x="7127875" y="2463800"/>
          <p14:tracePt t="104660" x="7127875" y="2473325"/>
          <p14:tracePt t="104674" x="7127875" y="2481263"/>
          <p14:tracePt t="104681" x="7137400" y="2481263"/>
          <p14:tracePt t="104688" x="7137400" y="2489200"/>
          <p14:tracePt t="104695" x="7137400" y="2498725"/>
          <p14:tracePt t="104702" x="7145338" y="2498725"/>
          <p14:tracePt t="104716" x="7153275" y="2506663"/>
          <p14:tracePt t="104723" x="7153275" y="2516188"/>
          <p14:tracePt t="104730" x="7153275" y="2524125"/>
          <p14:tracePt t="104744" x="7153275" y="2532063"/>
          <p14:tracePt t="104758" x="7153275" y="2541588"/>
          <p14:tracePt t="104772" x="7153275" y="2549525"/>
          <p14:tracePt t="104779" x="7153275" y="2557463"/>
          <p14:tracePt t="104786" x="7153275" y="2566988"/>
          <p14:tracePt t="104807" x="7153275" y="2574925"/>
          <p14:tracePt t="104813" x="7145338" y="2582863"/>
          <p14:tracePt t="104835" x="7137400" y="2592388"/>
          <p14:tracePt t="104848" x="7137400" y="2600325"/>
          <p14:tracePt t="104862" x="7127875" y="2600325"/>
          <p14:tracePt t="104876" x="7119938" y="2600325"/>
          <p14:tracePt t="104883" x="7119938" y="2608263"/>
          <p14:tracePt t="104898" x="7119938" y="2617788"/>
          <p14:tracePt t="104905" x="7112000" y="2617788"/>
          <p14:tracePt t="104919" x="7112000" y="2625725"/>
          <p14:tracePt t="104925" x="7102475" y="2625725"/>
          <p14:tracePt t="104940" x="7094538" y="2625725"/>
          <p14:tracePt t="104946" x="7094538" y="2633663"/>
          <p14:tracePt t="104975" x="7085013" y="2633663"/>
          <p14:tracePt t="104988" x="7077075" y="2633663"/>
          <p14:tracePt t="105205" x="7069138" y="2633663"/>
          <p14:tracePt t="105220" x="7059613" y="2633663"/>
          <p14:tracePt t="105233" x="7051675" y="2633663"/>
          <p14:tracePt t="105331" x="7043738" y="2633663"/>
          <p14:tracePt t="105359" x="7034213" y="2633663"/>
          <p14:tracePt t="105408" x="7026275" y="2633663"/>
          <p14:tracePt t="105429" x="7018338" y="2633663"/>
          <p14:tracePt t="105443" x="7008813" y="2633663"/>
          <p14:tracePt t="105478" x="7000875" y="2633663"/>
          <p14:tracePt t="105506" x="6992938" y="2633663"/>
          <p14:tracePt t="105604" x="6983413" y="2633663"/>
          <p14:tracePt t="105632" x="6975475" y="2633663"/>
          <p14:tracePt t="105688" x="6967538" y="2633663"/>
          <p14:tracePt t="105799" x="6967538" y="2643188"/>
          <p14:tracePt t="107275" x="6975475" y="2643188"/>
          <p14:tracePt t="107282" x="6983413" y="2633663"/>
          <p14:tracePt t="107289" x="6983413" y="2625725"/>
          <p14:tracePt t="107296" x="6983413" y="2617788"/>
          <p14:tracePt t="107302" x="6992938" y="2608263"/>
          <p14:tracePt t="107310" x="7000875" y="2600325"/>
          <p14:tracePt t="107317" x="7008813" y="2592388"/>
          <p14:tracePt t="107323" x="7008813" y="2582863"/>
          <p14:tracePt t="107330" x="7018338" y="2582863"/>
          <p14:tracePt t="107338" x="7018338" y="2566988"/>
          <p14:tracePt t="107344" x="7018338" y="2557463"/>
          <p14:tracePt t="107352" x="7026275" y="2557463"/>
          <p14:tracePt t="107358" x="7026275" y="2549525"/>
          <p14:tracePt t="107366" x="7034213" y="2532063"/>
          <p14:tracePt t="107372" x="7043738" y="2532063"/>
          <p14:tracePt t="107379" x="7051675" y="2524125"/>
          <p14:tracePt t="107386" x="7051675" y="2506663"/>
          <p14:tracePt t="107401" x="7051675" y="2498725"/>
          <p14:tracePt t="107407" x="7059613" y="2489200"/>
          <p14:tracePt t="107421" x="7069138" y="2481263"/>
          <p14:tracePt t="107428" x="7069138" y="2473325"/>
          <p14:tracePt t="107435" x="7069138" y="2463800"/>
          <p14:tracePt t="107442" x="7077075" y="2463800"/>
          <p14:tracePt t="107450" x="7077075" y="2447925"/>
          <p14:tracePt t="107463" x="7077075" y="2438400"/>
          <p14:tracePt t="107470" x="7077075" y="2430463"/>
          <p14:tracePt t="107477" x="7077075" y="2422525"/>
          <p14:tracePt t="107491" x="7077075" y="2413000"/>
          <p14:tracePt t="107498" x="7077075" y="2405063"/>
          <p14:tracePt t="107512" x="7077075" y="2397125"/>
          <p14:tracePt t="107526" x="7077075" y="2387600"/>
          <p14:tracePt t="107534" x="7077075" y="2379663"/>
          <p14:tracePt t="107540" x="7069138" y="2379663"/>
          <p14:tracePt t="107547" x="7069138" y="2371725"/>
          <p14:tracePt t="107554" x="7059613" y="2362200"/>
          <p14:tracePt t="107575" x="7059613" y="2354263"/>
          <p14:tracePt t="107583" x="7059613" y="2344738"/>
          <p14:tracePt t="107589" x="7051675" y="2336800"/>
          <p14:tracePt t="107596" x="7043738" y="2336800"/>
          <p14:tracePt t="107603" x="7043738" y="2328863"/>
          <p14:tracePt t="107624" x="7043738" y="2319338"/>
          <p14:tracePt t="107631" x="7034213" y="2319338"/>
          <p14:tracePt t="107638" x="7034213" y="2311400"/>
          <p14:tracePt t="107645" x="7026275" y="2311400"/>
          <p14:tracePt t="107652" x="7026275" y="2303463"/>
          <p14:tracePt t="107666" x="7026275" y="2293938"/>
          <p14:tracePt t="107680" x="7018338" y="2293938"/>
          <p14:tracePt t="107701" x="7018338" y="2286000"/>
          <p14:tracePt t="107714" x="7008813" y="2278063"/>
          <p14:tracePt t="107736" x="7000875" y="2278063"/>
          <p14:tracePt t="107750" x="7000875" y="2268538"/>
          <p14:tracePt t="107771" x="7000875" y="2260600"/>
          <p14:tracePt t="107785" x="7000875" y="2252663"/>
          <p14:tracePt t="107813" x="7000875" y="2243138"/>
          <p14:tracePt t="108155" x="7000875" y="2252663"/>
          <p14:tracePt t="108182" x="7000875" y="2260600"/>
          <p14:tracePt t="108203" x="7000875" y="2268538"/>
          <p14:tracePt t="108232" x="7008813" y="2268538"/>
          <p14:tracePt t="108238" x="7008813" y="2278063"/>
          <p14:tracePt t="108252" x="7008813" y="2286000"/>
          <p14:tracePt t="108267" x="7018338" y="2286000"/>
          <p14:tracePt t="108273" x="7018338" y="2293938"/>
          <p14:tracePt t="108280" x="7018338" y="2303463"/>
          <p14:tracePt t="108301" x="7026275" y="2311400"/>
          <p14:tracePt t="108308" x="7026275" y="2319338"/>
          <p14:tracePt t="108316" x="7034213" y="2328863"/>
          <p14:tracePt t="108322" x="7034213" y="2336800"/>
          <p14:tracePt t="108329" x="7034213" y="2344738"/>
          <p14:tracePt t="108336" x="7034213" y="2354263"/>
          <p14:tracePt t="108343" x="7043738" y="2362200"/>
          <p14:tracePt t="108351" x="7051675" y="2379663"/>
          <p14:tracePt t="108357" x="7059613" y="2397125"/>
          <p14:tracePt t="108364" x="7077075" y="2422525"/>
          <p14:tracePt t="108371" x="7085013" y="2438400"/>
          <p14:tracePt t="108378" x="7094538" y="2463800"/>
          <p14:tracePt t="108385" x="7112000" y="2489200"/>
          <p14:tracePt t="108392" x="7119938" y="2516188"/>
          <p14:tracePt t="108399" x="7127875" y="2532063"/>
          <p14:tracePt t="108406" x="7137400" y="2549525"/>
          <p14:tracePt t="108413" x="7153275" y="2574925"/>
          <p14:tracePt t="108420" x="7153275" y="2592388"/>
          <p14:tracePt t="108427" x="7162800" y="2600325"/>
          <p14:tracePt t="108434" x="7162800" y="2617788"/>
          <p14:tracePt t="108441" x="7162800" y="2625725"/>
          <p14:tracePt t="108450" x="7170738" y="2633663"/>
          <p14:tracePt t="108455" x="7170738" y="2643188"/>
          <p14:tracePt t="108462" x="7170738" y="2651125"/>
          <p14:tracePt t="108469" x="7170738" y="2660650"/>
          <p14:tracePt t="108476" x="7170738" y="2676525"/>
          <p14:tracePt t="108490" x="7170738" y="2686050"/>
          <p14:tracePt t="108497" x="7170738" y="2693988"/>
          <p14:tracePt t="108504" x="7170738" y="2701925"/>
          <p14:tracePt t="108511" x="7170738" y="2711450"/>
          <p14:tracePt t="108525" x="7170738" y="2719388"/>
          <p14:tracePt t="108539" x="7170738" y="2727325"/>
          <p14:tracePt t="108546" x="7162800" y="2736850"/>
          <p14:tracePt t="108560" x="7153275" y="2736850"/>
          <p14:tracePt t="108567" x="7153275" y="2744788"/>
          <p14:tracePt t="108574" x="7153275" y="2752725"/>
          <p14:tracePt t="108583" x="7145338" y="2762250"/>
          <p14:tracePt t="108588" x="7137400" y="2762250"/>
          <p14:tracePt t="108609" x="7127875" y="2762250"/>
          <p14:tracePt t="108616" x="7119938" y="2762250"/>
          <p14:tracePt t="108623" x="7112000" y="2762250"/>
          <p14:tracePt t="108637" x="7102475" y="2762250"/>
          <p14:tracePt t="108644" x="7094538" y="2762250"/>
          <p14:tracePt t="108658" x="7085013" y="2762250"/>
          <p14:tracePt t="108665" x="7077075" y="2762250"/>
          <p14:tracePt t="108672" x="7069138" y="2762250"/>
          <p14:tracePt t="108679" x="7069138" y="2752725"/>
          <p14:tracePt t="108693" x="7059613" y="2744788"/>
          <p14:tracePt t="108700" x="7051675" y="2744788"/>
          <p14:tracePt t="108721" x="7043738" y="2744788"/>
          <p14:tracePt t="108728" x="7043738" y="2736850"/>
          <p14:tracePt t="108742" x="7034213" y="2727325"/>
          <p14:tracePt t="108756" x="7026275" y="2727325"/>
          <p14:tracePt t="108776" x="7026275" y="2719388"/>
          <p14:tracePt t="108791" x="7018338" y="2719388"/>
          <p14:tracePt t="108804" x="7008813" y="2719388"/>
          <p14:tracePt t="108819" x="7008813" y="2711450"/>
          <p14:tracePt t="108840" x="7000875" y="2711450"/>
          <p14:tracePt t="109168" x="7000875" y="2701925"/>
          <p14:tracePt t="109196" x="7000875" y="2693988"/>
          <p14:tracePt t="109245" x="7000875" y="2686050"/>
          <p14:tracePt t="109343" x="6992938" y="2686050"/>
          <p14:tracePt t="109434" x="6992938" y="2676525"/>
          <p14:tracePt t="109545" x="6992938" y="2668588"/>
          <p14:tracePt t="109601" x="6992938" y="2660650"/>
          <p14:tracePt t="111760" x="6848475" y="2830513"/>
          <p14:tracePt t="111766" x="6491288" y="3271838"/>
          <p14:tracePt t="111773" x="6065838" y="3849688"/>
          <p14:tracePt t="111781" x="5827713" y="4214813"/>
          <p14:tracePt t="111787" x="5616575" y="4513263"/>
          <p14:tracePt t="111795" x="5353050" y="4810125"/>
          <p14:tracePt t="111802" x="5148263" y="5124450"/>
          <p14:tracePt t="111809" x="4935538" y="5446713"/>
          <p14:tracePt t="111815" x="4775200" y="5676900"/>
          <p14:tracePt t="111822" x="4630738" y="5880100"/>
          <p14:tracePt t="111830" x="4486275" y="6042025"/>
          <p14:tracePt t="111837" x="4341813" y="6203950"/>
          <p14:tracePt t="111843" x="4240213" y="6330950"/>
          <p14:tracePt t="111850" x="4154488" y="6432550"/>
          <p14:tracePt t="111858" x="4078288" y="6543675"/>
          <p14:tracePt t="111864" x="4010025" y="6627813"/>
          <p14:tracePt t="111871" x="3925888" y="6696075"/>
          <p14:tracePt t="111880" x="3865563" y="6764338"/>
          <p14:tracePt t="111885" x="3771900" y="6824663"/>
          <p14:tracePt t="112932" x="0" y="0"/>
        </p14:tracePtLst>
        <p14:tracePtLst>
          <p14:tracePt t="122676" x="3695700" y="6350000"/>
          <p14:tracePt t="135075" x="3313113" y="6832600"/>
          <p14:tracePt t="135082" x="3330575" y="6824663"/>
          <p14:tracePt t="135089" x="3348038" y="6815138"/>
          <p14:tracePt t="135096" x="3355975" y="6807200"/>
          <p14:tracePt t="135103" x="3381375" y="6799263"/>
          <p14:tracePt t="135110" x="3389313" y="6799263"/>
          <p14:tracePt t="135117" x="3398838" y="6799263"/>
          <p14:tracePt t="135124" x="3398838" y="6789738"/>
          <p14:tracePt t="135131" x="3398838" y="6781800"/>
          <p14:tracePt t="135138" x="3406775" y="6781800"/>
          <p14:tracePt t="135145" x="3414713" y="6772275"/>
          <p14:tracePt t="135152" x="3414713" y="6764338"/>
          <p14:tracePt t="135159" x="3432175" y="6756400"/>
          <p14:tracePt t="135165" x="3441700" y="6756400"/>
          <p14:tracePt t="135174" x="3449638" y="6746875"/>
          <p14:tracePt t="135180" x="3449638" y="6738938"/>
          <p14:tracePt t="135187" x="3467100" y="6731000"/>
          <p14:tracePt t="135194" x="3475038" y="6731000"/>
          <p14:tracePt t="135201" x="3482975" y="6705600"/>
          <p14:tracePt t="135208" x="3500438" y="6688138"/>
          <p14:tracePt t="135215" x="3525838" y="6680200"/>
          <p14:tracePt t="135222" x="3551238" y="6654800"/>
          <p14:tracePt t="135229" x="3568700" y="6637338"/>
          <p14:tracePt t="135235" x="3594100" y="6619875"/>
          <p14:tracePt t="135243" x="3619500" y="6602413"/>
          <p14:tracePt t="135250" x="3644900" y="6586538"/>
          <p14:tracePt t="135257" x="3662363" y="6569075"/>
          <p14:tracePt t="135264" x="3687763" y="6551613"/>
          <p14:tracePt t="135271" x="3703638" y="6543675"/>
          <p14:tracePt t="135278" x="3729038" y="6526213"/>
          <p14:tracePt t="135285" x="3756025" y="6510338"/>
          <p14:tracePt t="135292" x="3781425" y="6492875"/>
          <p14:tracePt t="135298" x="3822700" y="6467475"/>
          <p14:tracePt t="135305" x="3857625" y="6442075"/>
          <p14:tracePt t="135313" x="3900488" y="6407150"/>
          <p14:tracePt t="135320" x="3933825" y="6381750"/>
          <p14:tracePt t="135327" x="3967163" y="6356350"/>
          <p14:tracePt t="135334" x="4017963" y="6338888"/>
          <p14:tracePt t="135341" x="4052888" y="6305550"/>
          <p14:tracePt t="135348" x="4095750" y="6280150"/>
          <p14:tracePt t="135354" x="4146550" y="6237288"/>
          <p14:tracePt t="135362" x="4205288" y="6194425"/>
          <p14:tracePt t="135369" x="4298950" y="6153150"/>
          <p14:tracePt t="135375" x="4392613" y="6110288"/>
          <p14:tracePt t="135382" x="4468813" y="6049963"/>
          <p14:tracePt t="135391" x="4545013" y="6008688"/>
          <p14:tracePt t="135396" x="4638675" y="5948363"/>
          <p14:tracePt t="135403" x="4714875" y="5897563"/>
          <p14:tracePt t="135411" x="4775200" y="5864225"/>
          <p14:tracePt t="135418" x="4826000" y="5821363"/>
          <p14:tracePt t="135426" x="4902200" y="5778500"/>
          <p14:tracePt t="135431" x="4978400" y="5710238"/>
          <p14:tracePt t="135438" x="5064125" y="5651500"/>
          <p14:tracePt t="135446" x="5140325" y="5600700"/>
          <p14:tracePt t="135452" x="5199063" y="5557838"/>
          <p14:tracePt t="135459" x="5267325" y="5524500"/>
          <p14:tracePt t="135466" x="5318125" y="5481638"/>
          <p14:tracePt t="135474" x="5368925" y="5456238"/>
          <p14:tracePt t="135481" x="5403850" y="5421313"/>
          <p14:tracePt t="135487" x="5437188" y="5405438"/>
          <p14:tracePt t="135495" x="5472113" y="5380038"/>
          <p14:tracePt t="135501" x="5522913" y="5353050"/>
          <p14:tracePt t="135508" x="5565775" y="5319713"/>
          <p14:tracePt t="135515" x="5599113" y="5294313"/>
          <p14:tracePt t="135522" x="5632450" y="5268913"/>
          <p14:tracePt t="135529" x="5683250" y="5235575"/>
          <p14:tracePt t="135536" x="5718175" y="5208588"/>
          <p14:tracePt t="135543" x="5768975" y="5183188"/>
          <p14:tracePt t="135550" x="5794375" y="5157788"/>
          <p14:tracePt t="135558" x="5819775" y="5141913"/>
          <p14:tracePt t="135564" x="5845175" y="5124450"/>
          <p14:tracePt t="135571" x="5862638" y="5106988"/>
          <p14:tracePt t="135585" x="5870575" y="5091113"/>
          <p14:tracePt t="135592" x="5870575" y="5081588"/>
          <p14:tracePt t="135953" x="5913438" y="5013325"/>
          <p14:tracePt t="135960" x="5989638" y="4894263"/>
          <p14:tracePt t="135967" x="6032500" y="4792663"/>
          <p14:tracePt t="135974" x="6091238" y="4699000"/>
          <p14:tracePt t="135981" x="6134100" y="4640263"/>
          <p14:tracePt t="135988" x="6176963" y="4564063"/>
          <p14:tracePt t="135995" x="6210300" y="4495800"/>
          <p14:tracePt t="136002" x="6235700" y="4445000"/>
          <p14:tracePt t="136009" x="6253163" y="4410075"/>
          <p14:tracePt t="136016" x="6270625" y="4384675"/>
          <p14:tracePt t="136023" x="6278563" y="4368800"/>
          <p14:tracePt t="136030" x="6296025" y="4341813"/>
          <p14:tracePt t="136037" x="6311900" y="4316413"/>
          <p14:tracePt t="136044" x="6321425" y="4300538"/>
          <p14:tracePt t="136051" x="6329363" y="4283075"/>
          <p14:tracePt t="136058" x="6346825" y="4257675"/>
          <p14:tracePt t="136074" x="6380163" y="4206875"/>
          <p14:tracePt t="136079" x="6397625" y="4171950"/>
          <p14:tracePt t="136086" x="6415088" y="4138613"/>
          <p14:tracePt t="136093" x="6448425" y="4087813"/>
          <p14:tracePt t="136100" x="6491288" y="4011613"/>
          <p14:tracePt t="136109" x="6534150" y="3917950"/>
          <p14:tracePt t="136113" x="6575425" y="3832225"/>
          <p14:tracePt t="136120" x="6610350" y="3756025"/>
          <p14:tracePt t="136128" x="6635750" y="3697288"/>
          <p14:tracePt t="136134" x="6661150" y="3654425"/>
          <p14:tracePt t="136142" x="6669088" y="3619500"/>
          <p14:tracePt t="136148" x="6686550" y="3603625"/>
          <p14:tracePt t="136157" x="6704013" y="3568700"/>
          <p14:tracePt t="136163" x="6711950" y="3543300"/>
          <p14:tracePt t="136170" x="6711950" y="3517900"/>
          <p14:tracePt t="136177" x="6729413" y="3502025"/>
          <p14:tracePt t="136183" x="6729413" y="3492500"/>
          <p14:tracePt t="136191" x="6737350" y="3475038"/>
          <p14:tracePt t="136198" x="6745288" y="3449638"/>
          <p14:tracePt t="136205" x="6762750" y="3433763"/>
          <p14:tracePt t="136212" x="6770688" y="3408363"/>
          <p14:tracePt t="136218" x="6780213" y="3382963"/>
          <p14:tracePt t="136225" x="6797675" y="3355975"/>
          <p14:tracePt t="136232" x="6805613" y="3322638"/>
          <p14:tracePt t="136240" x="6805613" y="3305175"/>
          <p14:tracePt t="136246" x="6823075" y="3279775"/>
          <p14:tracePt t="136253" x="6838950" y="3246438"/>
          <p14:tracePt t="136261" x="6848475" y="3211513"/>
          <p14:tracePt t="136267" x="6864350" y="3178175"/>
          <p14:tracePt t="136275" x="6881813" y="3144838"/>
          <p14:tracePt t="136281" x="6889750" y="3094038"/>
          <p14:tracePt t="136288" x="6907213" y="3076575"/>
          <p14:tracePt t="136295" x="6915150" y="3059113"/>
          <p14:tracePt t="136302" x="6924675" y="3033713"/>
          <p14:tracePt t="136309" x="6942138" y="3016250"/>
          <p14:tracePt t="136316" x="6950075" y="3000375"/>
          <p14:tracePt t="136325" x="6950075" y="2982913"/>
          <p14:tracePt t="136330" x="6967538" y="2957513"/>
          <p14:tracePt t="136337" x="6975475" y="2940050"/>
          <p14:tracePt t="136344" x="6975475" y="2932113"/>
          <p14:tracePt t="136351" x="6975475" y="2914650"/>
          <p14:tracePt t="136358" x="6983413" y="2906713"/>
          <p14:tracePt t="136365" x="6992938" y="2897188"/>
          <p14:tracePt t="136373" x="6992938" y="2889250"/>
          <p14:tracePt t="136379" x="7000875" y="2881313"/>
          <p14:tracePt t="136386" x="7000875" y="2863850"/>
          <p14:tracePt t="136393" x="7008813" y="2846388"/>
          <p14:tracePt t="136407" x="7008813" y="2830513"/>
          <p14:tracePt t="136414" x="7008813" y="2813050"/>
          <p14:tracePt t="136428" x="7018338" y="2795588"/>
          <p14:tracePt t="136435" x="7018338" y="2787650"/>
          <p14:tracePt t="136442" x="7026275" y="2778125"/>
          <p14:tracePt t="136449" x="7026275" y="2752725"/>
          <p14:tracePt t="136457" x="7034213" y="2736850"/>
          <p14:tracePt t="136463" x="7043738" y="2711450"/>
          <p14:tracePt t="136470" x="7051675" y="2686050"/>
          <p14:tracePt t="136477" x="7051675" y="2668588"/>
          <p14:tracePt t="136484" x="7051675" y="2643188"/>
          <p14:tracePt t="136491" x="7051675" y="2617788"/>
          <p14:tracePt t="136498" x="7059613" y="2592388"/>
          <p14:tracePt t="136506" x="7059613" y="2582863"/>
          <p14:tracePt t="136512" x="7059613" y="2566988"/>
          <p14:tracePt t="136519" x="7059613" y="2557463"/>
          <p14:tracePt t="136526" x="7059613" y="2549525"/>
          <p14:tracePt t="136533" x="7059613" y="2532063"/>
          <p14:tracePt t="136547" x="7059613" y="2524125"/>
          <p14:tracePt t="136554" x="7059613" y="2516188"/>
          <p14:tracePt t="136561" x="7059613" y="2506663"/>
          <p14:tracePt t="136575" x="7059613" y="2489200"/>
          <p14:tracePt t="136590" x="7059613" y="2481263"/>
          <p14:tracePt t="136596" x="7059613" y="2463800"/>
          <p14:tracePt t="136610" x="7059613" y="2455863"/>
          <p14:tracePt t="136617" x="7059613" y="2438400"/>
          <p14:tracePt t="136631" x="7059613" y="2430463"/>
          <p14:tracePt t="136639" x="7059613" y="2413000"/>
          <p14:tracePt t="136652" x="7059613" y="2405063"/>
          <p14:tracePt t="136659" x="7059613" y="2397125"/>
          <p14:tracePt t="136673" x="7059613" y="2387600"/>
          <p14:tracePt t="136680" x="7059613" y="2379663"/>
          <p14:tracePt t="136694" x="7059613" y="2371725"/>
          <p14:tracePt t="136708" x="7059613" y="2362200"/>
          <p14:tracePt t="136715" x="7059613" y="2354263"/>
          <p14:tracePt t="136751" x="7059613" y="2344738"/>
          <p14:tracePt t="136764" x="7059613" y="2336800"/>
          <p14:tracePt t="136799" x="7059613" y="2328863"/>
          <p14:tracePt t="136813" x="7059613" y="2319338"/>
          <p14:tracePt t="136834" x="7059613" y="2311400"/>
          <p14:tracePt t="136862" x="7059613" y="2303463"/>
          <p14:tracePt t="136876" x="7059613" y="2293938"/>
          <p14:tracePt t="136883" x="7051675" y="2293938"/>
          <p14:tracePt t="136911" x="7051675" y="2286000"/>
          <p14:tracePt t="136932" x="7051675" y="2278063"/>
          <p14:tracePt t="136946" x="7051675" y="2268538"/>
          <p14:tracePt t="137093" x="7043738" y="2268538"/>
          <p14:tracePt t="137135" x="7034213" y="2268538"/>
          <p14:tracePt t="137149" x="7026275" y="2268538"/>
          <p14:tracePt t="137205" x="7018338" y="2268538"/>
          <p14:tracePt t="137261" x="7008813" y="2268538"/>
          <p14:tracePt t="141120" x="7008813" y="2278063"/>
          <p14:tracePt t="141127" x="7008813" y="2286000"/>
          <p14:tracePt t="141135" x="7008813" y="2293938"/>
          <p14:tracePt t="141141" x="7008813" y="2303463"/>
          <p14:tracePt t="141155" x="7008813" y="2311400"/>
          <p14:tracePt t="141162" x="7008813" y="2328863"/>
          <p14:tracePt t="141176" x="7008813" y="2336800"/>
          <p14:tracePt t="141182" x="7008813" y="2354263"/>
          <p14:tracePt t="141197" x="7008813" y="2362200"/>
          <p14:tracePt t="141204" x="7008813" y="2371725"/>
          <p14:tracePt t="141210" x="7008813" y="2379663"/>
          <p14:tracePt t="141219" x="7008813" y="2387600"/>
          <p14:tracePt t="141225" x="7008813" y="2397125"/>
          <p14:tracePt t="141232" x="7008813" y="2405063"/>
          <p14:tracePt t="141239" x="7008813" y="2413000"/>
          <p14:tracePt t="141245" x="7008813" y="2422525"/>
          <p14:tracePt t="141253" x="7008813" y="2438400"/>
          <p14:tracePt t="141260" x="7008813" y="2455863"/>
          <p14:tracePt t="141274" x="7008813" y="2473325"/>
          <p14:tracePt t="141281" x="7008813" y="2481263"/>
          <p14:tracePt t="141288" x="7008813" y="2498725"/>
          <p14:tracePt t="141295" x="7008813" y="2516188"/>
          <p14:tracePt t="141302" x="7008813" y="2524125"/>
          <p14:tracePt t="141309" x="7008813" y="2549525"/>
          <p14:tracePt t="141315" x="7008813" y="2566988"/>
          <p14:tracePt t="141323" x="7008813" y="2574925"/>
          <p14:tracePt t="141330" x="7008813" y="2592388"/>
          <p14:tracePt t="141337" x="7008813" y="2600325"/>
          <p14:tracePt t="141344" x="7008813" y="2625725"/>
          <p14:tracePt t="141352" x="7008813" y="2643188"/>
          <p14:tracePt t="141358" x="7008813" y="2651125"/>
          <p14:tracePt t="141365" x="7008813" y="2668588"/>
          <p14:tracePt t="141372" x="7008813" y="2676525"/>
          <p14:tracePt t="141379" x="7008813" y="2686050"/>
          <p14:tracePt t="141386" x="7008813" y="2701925"/>
          <p14:tracePt t="141392" x="7008813" y="2711450"/>
          <p14:tracePt t="141399" x="7008813" y="2727325"/>
          <p14:tracePt t="141407" x="7008813" y="2736850"/>
          <p14:tracePt t="141413" x="7008813" y="2752725"/>
          <p14:tracePt t="141421" x="7008813" y="2770188"/>
          <p14:tracePt t="141428" x="7008813" y="2778125"/>
          <p14:tracePt t="141436" x="7008813" y="2795588"/>
          <p14:tracePt t="141442" x="7008813" y="2805113"/>
          <p14:tracePt t="141449" x="7008813" y="2820988"/>
          <p14:tracePt t="141456" x="7008813" y="2838450"/>
          <p14:tracePt t="141463" x="7008813" y="2846388"/>
          <p14:tracePt t="141470" x="7008813" y="2863850"/>
          <p14:tracePt t="141477" x="7008813" y="2881313"/>
          <p14:tracePt t="141485" x="7008813" y="2897188"/>
          <p14:tracePt t="141491" x="7008813" y="2906713"/>
          <p14:tracePt t="141498" x="7008813" y="2914650"/>
          <p14:tracePt t="141505" x="7008813" y="2932113"/>
          <p14:tracePt t="141511" x="7008813" y="2940050"/>
          <p14:tracePt t="141526" x="7008813" y="2957513"/>
          <p14:tracePt t="141533" x="7008813" y="2965450"/>
          <p14:tracePt t="141547" x="7008813" y="2974975"/>
          <p14:tracePt t="141554" x="7008813" y="2982913"/>
          <p14:tracePt t="141569" x="7008813" y="2990850"/>
          <p14:tracePt t="141582" x="7008813" y="3000375"/>
          <p14:tracePt t="141589" x="7008813" y="3008313"/>
          <p14:tracePt t="141617" x="7008813" y="3016250"/>
          <p14:tracePt t="141631" x="7008813" y="3025775"/>
          <p14:tracePt t="143915" x="7018338" y="3025775"/>
          <p14:tracePt t="143942" x="7018338" y="3033713"/>
          <p14:tracePt t="143978" x="7026275" y="3033713"/>
          <p14:tracePt t="144006" x="7034213" y="3033713"/>
          <p14:tracePt t="144034" x="7043738" y="3033713"/>
          <p14:tracePt t="144047" x="7043738" y="3041650"/>
          <p14:tracePt t="148645" x="6950075" y="3109913"/>
          <p14:tracePt t="148652" x="6661150" y="3289300"/>
          <p14:tracePt t="148659" x="6286500" y="3543300"/>
          <p14:tracePt t="148666" x="5964238" y="3790950"/>
          <p14:tracePt t="148673" x="5735638" y="3960813"/>
          <p14:tracePt t="148680" x="5675313" y="4079875"/>
          <p14:tracePt t="148687" x="5573713" y="4181475"/>
          <p14:tracePt t="148694" x="5462588" y="4308475"/>
          <p14:tracePt t="148701" x="5302250" y="4452938"/>
          <p14:tracePt t="148708" x="5183188" y="4579938"/>
          <p14:tracePt t="148715" x="5089525" y="4673600"/>
          <p14:tracePt t="148722" x="4953000" y="4767263"/>
          <p14:tracePt t="148729" x="4859338" y="4843463"/>
          <p14:tracePt t="148736" x="4783138" y="4911725"/>
          <p14:tracePt t="148743" x="4732338" y="4979988"/>
          <p14:tracePt t="148750" x="4664075" y="5048250"/>
          <p14:tracePt t="148757" x="4613275" y="5081588"/>
          <p14:tracePt t="148764" x="4570413" y="5141913"/>
          <p14:tracePt t="148771" x="4519613" y="5175250"/>
          <p14:tracePt t="148778" x="4476750" y="5226050"/>
          <p14:tracePt t="148785" x="4435475" y="5276850"/>
          <p14:tracePt t="148792" x="4384675" y="5327650"/>
          <p14:tracePt t="148799" x="4341813" y="5380038"/>
          <p14:tracePt t="148806" x="4291013" y="5421313"/>
          <p14:tracePt t="148813" x="4240213" y="5472113"/>
          <p14:tracePt t="148820" x="4197350" y="5540375"/>
          <p14:tracePt t="148829" x="4154488" y="5591175"/>
          <p14:tracePt t="148834" x="4121150" y="5626100"/>
          <p14:tracePt t="148841" x="4086225" y="5676900"/>
          <p14:tracePt t="148848" x="4052888" y="5719763"/>
          <p14:tracePt t="148855" x="4010025" y="5770563"/>
          <p14:tracePt t="148864" x="3976688" y="5803900"/>
          <p14:tracePt t="148869" x="3933825" y="5854700"/>
          <p14:tracePt t="148876" x="3890963" y="5905500"/>
          <p14:tracePt t="148883" x="3848100" y="5948363"/>
          <p14:tracePt t="148890" x="3822700" y="5999163"/>
          <p14:tracePt t="148897" x="3781425" y="6034088"/>
          <p14:tracePt t="148904" x="3746500" y="6084888"/>
          <p14:tracePt t="148912" x="3703638" y="6135688"/>
          <p14:tracePt t="148918" x="3652838" y="6186488"/>
          <p14:tracePt t="148925" x="3611563" y="6237288"/>
          <p14:tracePt t="148932" x="3568700" y="6305550"/>
          <p14:tracePt t="148939" x="3533775" y="6356350"/>
          <p14:tracePt t="148946" x="3508375" y="6416675"/>
          <p14:tracePt t="148953" x="3475038" y="6467475"/>
          <p14:tracePt t="148960" x="3441700" y="6526213"/>
          <p14:tracePt t="148967" x="3414713" y="6577013"/>
          <p14:tracePt t="148974" x="3398838" y="6611938"/>
          <p14:tracePt t="148981" x="3381375" y="6645275"/>
          <p14:tracePt t="148988" x="3363913" y="6688138"/>
          <p14:tracePt t="148996" x="3355975" y="6705600"/>
          <p14:tracePt t="149002" x="3338513" y="6731000"/>
          <p14:tracePt t="149009" x="3330575" y="6756400"/>
          <p14:tracePt t="149016" x="3322638" y="6772275"/>
          <p14:tracePt t="149022" x="3313113" y="6789738"/>
          <p14:tracePt t="149030" x="3305175" y="6807200"/>
          <p14:tracePt t="149036" x="3297238" y="6824663"/>
          <p14:tracePt t="149045" x="3297238" y="6832600"/>
          <p14:tracePt t="149873" x="0" y="0"/>
        </p14:tracePtLst>
        <p14:tracePtLst>
          <p14:tracePt t="157833" x="3740150" y="6299200"/>
          <p14:tracePt t="158721" x="3143250" y="6815138"/>
          <p14:tracePt t="158728" x="3168650" y="6772275"/>
          <p14:tracePt t="158735" x="3203575" y="6731000"/>
          <p14:tracePt t="158742" x="3236913" y="6696075"/>
          <p14:tracePt t="158749" x="3262313" y="6662738"/>
          <p14:tracePt t="158756" x="3287713" y="6619875"/>
          <p14:tracePt t="158762" x="3313113" y="6586538"/>
          <p14:tracePt t="158770" x="3348038" y="6551613"/>
          <p14:tracePt t="158777" x="3389313" y="6500813"/>
          <p14:tracePt t="158783" x="3424238" y="6450013"/>
          <p14:tracePt t="158791" x="3482975" y="6381750"/>
          <p14:tracePt t="158798" x="3551238" y="6313488"/>
          <p14:tracePt t="158805" x="3602038" y="6254750"/>
          <p14:tracePt t="158811" x="3652838" y="6186488"/>
          <p14:tracePt t="158820" x="3695700" y="6118225"/>
          <p14:tracePt t="158826" x="3738563" y="6067425"/>
          <p14:tracePt t="158832" x="3763963" y="6034088"/>
          <p14:tracePt t="158840" x="3789363" y="6016625"/>
          <p14:tracePt t="158847" x="3806825" y="5991225"/>
          <p14:tracePt t="158854" x="3832225" y="5973763"/>
          <p14:tracePt t="158860" x="3848100" y="5957888"/>
          <p14:tracePt t="158869" x="3865563" y="5932488"/>
          <p14:tracePt t="158874" x="3883025" y="5915025"/>
          <p14:tracePt t="158882" x="3900488" y="5889625"/>
          <p14:tracePt t="158888" x="3925888" y="5864225"/>
          <p14:tracePt t="158895" x="3951288" y="5846763"/>
          <p14:tracePt t="158904" x="3992563" y="5795963"/>
          <p14:tracePt t="158909" x="4027488" y="5753100"/>
          <p14:tracePt t="158916" x="4070350" y="5702300"/>
          <p14:tracePt t="158923" x="4111625" y="5626100"/>
          <p14:tracePt t="158930" x="4171950" y="5557838"/>
          <p14:tracePt t="158937" x="4222750" y="5481638"/>
          <p14:tracePt t="158944" x="4291013" y="5413375"/>
          <p14:tracePt t="158952" x="4359275" y="5337175"/>
          <p14:tracePt t="158958" x="4468813" y="5243513"/>
          <p14:tracePt t="158965" x="4562475" y="5149850"/>
          <p14:tracePt t="158972" x="4646613" y="5081588"/>
          <p14:tracePt t="158979" x="4732338" y="4997450"/>
          <p14:tracePt t="158986" x="4808538" y="4919663"/>
          <p14:tracePt t="158993" x="4894263" y="4843463"/>
          <p14:tracePt t="159001" x="4962525" y="4759325"/>
          <p14:tracePt t="159007" x="5038725" y="4691063"/>
          <p14:tracePt t="159014" x="5114925" y="4640263"/>
          <p14:tracePt t="159021" x="5183188" y="4597400"/>
          <p14:tracePt t="159028" x="5259388" y="4538663"/>
          <p14:tracePt t="159036" x="5318125" y="4495800"/>
          <p14:tracePt t="159042" x="5368925" y="4452938"/>
          <p14:tracePt t="159049" x="5437188" y="4410075"/>
          <p14:tracePt t="159056" x="5487988" y="4384675"/>
          <p14:tracePt t="159069" x="5538788" y="4341813"/>
          <p14:tracePt t="159071" x="5573713" y="4300538"/>
          <p14:tracePt t="159077" x="5616575" y="4275138"/>
          <p14:tracePt t="159085" x="5649913" y="4249738"/>
          <p14:tracePt t="159091" x="5683250" y="4206875"/>
          <p14:tracePt t="159098" x="5735638" y="4171950"/>
          <p14:tracePt t="159105" x="5786438" y="4130675"/>
          <p14:tracePt t="159112" x="5837238" y="4087813"/>
          <p14:tracePt t="159120" x="5888038" y="4044950"/>
          <p14:tracePt t="159126" x="5930900" y="3994150"/>
          <p14:tracePt t="159133" x="5972175" y="3960813"/>
          <p14:tracePt t="159140" x="6024563" y="3917950"/>
          <p14:tracePt t="159147" x="6075363" y="3875088"/>
          <p14:tracePt t="159154" x="6108700" y="3841750"/>
          <p14:tracePt t="159161" x="6151563" y="3798888"/>
          <p14:tracePt t="159169" x="6184900" y="3763963"/>
          <p14:tracePt t="159175" x="6210300" y="3738563"/>
          <p14:tracePt t="159182" x="6235700" y="3697288"/>
          <p14:tracePt t="159189" x="6278563" y="3662363"/>
          <p14:tracePt t="159196" x="6311900" y="3619500"/>
          <p14:tracePt t="159203" x="6346825" y="3586163"/>
          <p14:tracePt t="159210" x="6380163" y="3543300"/>
          <p14:tracePt t="159217" x="6423025" y="3509963"/>
          <p14:tracePt t="159224" x="6448425" y="3475038"/>
          <p14:tracePt t="159231" x="6473825" y="3449638"/>
          <p14:tracePt t="159238" x="6499225" y="3424238"/>
          <p14:tracePt t="159245" x="6524625" y="3408363"/>
          <p14:tracePt t="159253" x="6534150" y="3390900"/>
          <p14:tracePt t="159259" x="6542088" y="3373438"/>
          <p14:tracePt t="159265" x="6559550" y="3365500"/>
          <p14:tracePt t="159273" x="6575425" y="3348038"/>
          <p14:tracePt t="159280" x="6592888" y="3330575"/>
          <p14:tracePt t="159287" x="6592888" y="3314700"/>
          <p14:tracePt t="159293" x="6610350" y="3305175"/>
          <p14:tracePt t="159302" x="6618288" y="3289300"/>
          <p14:tracePt t="159308" x="6635750" y="3271838"/>
          <p14:tracePt t="159314" x="6643688" y="3254375"/>
          <p14:tracePt t="159322" x="6653213" y="3238500"/>
          <p14:tracePt t="159328" x="6661150" y="3221038"/>
          <p14:tracePt t="159337" x="6669088" y="3195638"/>
          <p14:tracePt t="159342" x="6678613" y="3178175"/>
          <p14:tracePt t="159349" x="6686550" y="3170238"/>
          <p14:tracePt t="159356" x="6704013" y="3152775"/>
          <p14:tracePt t="159364" x="6711950" y="3127375"/>
          <p14:tracePt t="159370" x="6711950" y="3119438"/>
          <p14:tracePt t="159377" x="6719888" y="3101975"/>
          <p14:tracePt t="159385" x="6719888" y="3084513"/>
          <p14:tracePt t="159391" x="6729413" y="3076575"/>
          <p14:tracePt t="159398" x="6737350" y="3067050"/>
          <p14:tracePt t="159405" x="6745288" y="3051175"/>
          <p14:tracePt t="159412" x="6745288" y="3041650"/>
          <p14:tracePt t="159419" x="6754813" y="3025775"/>
          <p14:tracePt t="159426" x="6762750" y="3000375"/>
          <p14:tracePt t="159435" x="6762750" y="2982913"/>
          <p14:tracePt t="159440" x="6770688" y="2974975"/>
          <p14:tracePt t="159447" x="6780213" y="2957513"/>
          <p14:tracePt t="159454" x="6780213" y="2940050"/>
          <p14:tracePt t="159461" x="6797675" y="2932113"/>
          <p14:tracePt t="159469" x="6805613" y="2906713"/>
          <p14:tracePt t="159475" x="6823075" y="2889250"/>
          <p14:tracePt t="159482" x="6831013" y="2863850"/>
          <p14:tracePt t="159489" x="6831013" y="2855913"/>
          <p14:tracePt t="159496" x="6838950" y="2830513"/>
          <p14:tracePt t="159504" x="6856413" y="2813050"/>
          <p14:tracePt t="159510" x="6864350" y="2795588"/>
          <p14:tracePt t="159519" x="6873875" y="2787650"/>
          <p14:tracePt t="159524" x="6881813" y="2770188"/>
          <p14:tracePt t="159531" x="6881813" y="2762250"/>
          <p14:tracePt t="159545" x="6889750" y="2744788"/>
          <p14:tracePt t="159552" x="6899275" y="2736850"/>
          <p14:tracePt t="159559" x="6907213" y="2727325"/>
          <p14:tracePt t="159566" x="6907213" y="2711450"/>
          <p14:tracePt t="159573" x="6915150" y="2693988"/>
          <p14:tracePt t="159580" x="6924675" y="2676525"/>
          <p14:tracePt t="159587" x="6932613" y="2651125"/>
          <p14:tracePt t="159594" x="6942138" y="2625725"/>
          <p14:tracePt t="159602" x="6958013" y="2608263"/>
          <p14:tracePt t="159608" x="6967538" y="2592388"/>
          <p14:tracePt t="159615" x="6975475" y="2566988"/>
          <p14:tracePt t="159622" x="6983413" y="2549525"/>
          <p14:tracePt t="159629" x="6983413" y="2541588"/>
          <p14:tracePt t="159636" x="6983413" y="2532063"/>
          <p14:tracePt t="159643" x="6983413" y="2516188"/>
          <p14:tracePt t="159657" x="6992938" y="2498725"/>
          <p14:tracePt t="159664" x="6992938" y="2481263"/>
          <p14:tracePt t="159670" x="6992938" y="2473325"/>
          <p14:tracePt t="159677" x="6992938" y="2455863"/>
          <p14:tracePt t="159685" x="6992938" y="2447925"/>
          <p14:tracePt t="159692" x="6992938" y="2422525"/>
          <p14:tracePt t="159699" x="6992938" y="2405063"/>
          <p14:tracePt t="159706" x="6992938" y="2397125"/>
          <p14:tracePt t="159712" x="6992938" y="2379663"/>
          <p14:tracePt t="159720" x="6992938" y="2362200"/>
          <p14:tracePt t="159727" x="6992938" y="2354263"/>
          <p14:tracePt t="159735" x="6992938" y="2336800"/>
          <p14:tracePt t="159741" x="6992938" y="2328863"/>
          <p14:tracePt t="159747" x="6992938" y="2303463"/>
          <p14:tracePt t="159755" x="6992938" y="2286000"/>
          <p14:tracePt t="159762" x="6992938" y="2260600"/>
          <p14:tracePt t="159769" x="6983413" y="2243138"/>
          <p14:tracePt t="159775" x="6983413" y="2217738"/>
          <p14:tracePt t="159782" x="6983413" y="2192338"/>
          <p14:tracePt t="159789" x="6983413" y="2184400"/>
          <p14:tracePt t="159796" x="6975475" y="2166938"/>
          <p14:tracePt t="159803" x="6975475" y="2159000"/>
          <p14:tracePt t="159810" x="6975475" y="2149475"/>
          <p14:tracePt t="159818" x="6975475" y="2141538"/>
          <p14:tracePt t="159824" x="6975475" y="2133600"/>
          <p14:tracePt t="159838" x="6967538" y="2116138"/>
          <p14:tracePt t="159845" x="6967538" y="2108200"/>
          <p14:tracePt t="159859" x="6967538" y="2090738"/>
          <p14:tracePt t="159873" x="6958013" y="2082800"/>
          <p14:tracePt t="159880" x="6958013" y="2073275"/>
          <p14:tracePt t="159887" x="6958013" y="2065338"/>
          <p14:tracePt t="159894" x="6958013" y="2047875"/>
          <p14:tracePt t="159902" x="6958013" y="2039938"/>
          <p14:tracePt t="159908" x="6958013" y="2030413"/>
          <p14:tracePt t="159915" x="6958013" y="2022475"/>
          <p14:tracePt t="159922" x="6958013" y="2014538"/>
          <p14:tracePt t="159929" x="6958013" y="2005013"/>
          <p14:tracePt t="159936" x="6958013" y="1997075"/>
          <p14:tracePt t="159943" x="6958013" y="1989138"/>
          <p14:tracePt t="159964" x="6958013" y="1979613"/>
          <p14:tracePt t="159971" x="6958013" y="1971675"/>
          <p14:tracePt t="159985" x="6958013" y="1963738"/>
          <p14:tracePt t="159992" x="6958013" y="1954213"/>
          <p14:tracePt t="160006" x="6958013" y="1946275"/>
          <p14:tracePt t="160020" x="6958013" y="1938338"/>
          <p14:tracePt t="160035" x="6958013" y="1928813"/>
          <p14:tracePt t="160041" x="6967538" y="1928813"/>
          <p14:tracePt t="160062" x="6967538" y="1920875"/>
          <p14:tracePt t="160076" x="6975475" y="1920875"/>
          <p14:tracePt t="160083" x="6975475" y="1911350"/>
          <p14:tracePt t="160097" x="6975475" y="1903413"/>
          <p14:tracePt t="160118" x="6983413" y="1903413"/>
          <p14:tracePt t="160132" x="6983413" y="1895475"/>
          <p14:tracePt t="160146" x="6983413" y="1885950"/>
          <p14:tracePt t="160202" x="6992938" y="1878013"/>
          <p14:tracePt t="160223" x="6992938" y="1870075"/>
          <p14:tracePt t="160286" x="6992938" y="1860550"/>
          <p14:tracePt t="160321" x="6992938" y="1852613"/>
          <p14:tracePt t="161382" x="7000875" y="1860550"/>
          <p14:tracePt t="161389" x="7008813" y="1870075"/>
          <p14:tracePt t="161396" x="7008813" y="1878013"/>
          <p14:tracePt t="161403" x="7008813" y="1885950"/>
          <p14:tracePt t="161410" x="7008813" y="1895475"/>
          <p14:tracePt t="161418" x="7018338" y="1903413"/>
          <p14:tracePt t="161424" x="7026275" y="1903413"/>
          <p14:tracePt t="161432" x="7034213" y="1911350"/>
          <p14:tracePt t="161439" x="7034213" y="1928813"/>
          <p14:tracePt t="161452" x="7034213" y="1938338"/>
          <p14:tracePt t="161460" x="7043738" y="1946275"/>
          <p14:tracePt t="161467" x="7043738" y="1954213"/>
          <p14:tracePt t="161474" x="7051675" y="1963738"/>
          <p14:tracePt t="161481" x="7051675" y="1971675"/>
          <p14:tracePt t="161488" x="7051675" y="1979613"/>
          <p14:tracePt t="161495" x="7051675" y="1989138"/>
          <p14:tracePt t="161502" x="7059613" y="1997075"/>
          <p14:tracePt t="161516" x="7059613" y="2014538"/>
          <p14:tracePt t="161523" x="7069138" y="2022475"/>
          <p14:tracePt t="161536" x="7077075" y="2030413"/>
          <p14:tracePt t="161543" x="7077075" y="2047875"/>
          <p14:tracePt t="161558" x="7085013" y="2065338"/>
          <p14:tracePt t="161565" x="7085013" y="2073275"/>
          <p14:tracePt t="161572" x="7094538" y="2082800"/>
          <p14:tracePt t="161579" x="7094538" y="2098675"/>
          <p14:tracePt t="161592" x="7102475" y="2116138"/>
          <p14:tracePt t="161601" x="7102475" y="2133600"/>
          <p14:tracePt t="161614" x="7102475" y="2149475"/>
          <p14:tracePt t="161621" x="7112000" y="2149475"/>
          <p14:tracePt t="161627" x="7112000" y="2166938"/>
          <p14:tracePt t="161635" x="7112000" y="2174875"/>
          <p14:tracePt t="161642" x="7119938" y="2184400"/>
          <p14:tracePt t="161649" x="7119938" y="2192338"/>
          <p14:tracePt t="161656" x="7127875" y="2209800"/>
          <p14:tracePt t="161670" x="7127875" y="2227263"/>
          <p14:tracePt t="161684" x="7127875" y="2235200"/>
          <p14:tracePt t="161691" x="7127875" y="2243138"/>
          <p14:tracePt t="161698" x="7127875" y="2252663"/>
          <p14:tracePt t="161705" x="7127875" y="2260600"/>
          <p14:tracePt t="161712" x="7127875" y="2268538"/>
          <p14:tracePt t="161719" x="7127875" y="2278063"/>
          <p14:tracePt t="161726" x="7127875" y="2286000"/>
          <p14:tracePt t="161733" x="7127875" y="2293938"/>
          <p14:tracePt t="161747" x="7127875" y="2311400"/>
          <p14:tracePt t="161754" x="7127875" y="2319338"/>
          <p14:tracePt t="161768" x="7127875" y="2328863"/>
          <p14:tracePt t="161775" x="7127875" y="2344738"/>
          <p14:tracePt t="161789" x="7127875" y="2354263"/>
          <p14:tracePt t="161796" x="7127875" y="2362200"/>
          <p14:tracePt t="161803" x="7127875" y="2371725"/>
          <p14:tracePt t="161810" x="7127875" y="2379663"/>
          <p14:tracePt t="161817" x="7127875" y="2387600"/>
          <p14:tracePt t="161824" x="7127875" y="2397125"/>
          <p14:tracePt t="161831" x="7127875" y="2405063"/>
          <p14:tracePt t="161838" x="7127875" y="2413000"/>
          <p14:tracePt t="161852" x="7127875" y="2430463"/>
          <p14:tracePt t="161859" x="7127875" y="2438400"/>
          <p14:tracePt t="161873" x="7127875" y="2447925"/>
          <p14:tracePt t="161880" x="7127875" y="2463800"/>
          <p14:tracePt t="161894" x="7127875" y="2473325"/>
          <p14:tracePt t="161901" x="7127875" y="2481263"/>
          <p14:tracePt t="161908" x="7127875" y="2489200"/>
          <p14:tracePt t="161916" x="7127875" y="2498725"/>
          <p14:tracePt t="161922" x="7127875" y="2506663"/>
          <p14:tracePt t="161929" x="7127875" y="2516188"/>
          <p14:tracePt t="161936" x="7127875" y="2524125"/>
          <p14:tracePt t="161943" x="7127875" y="2532063"/>
          <p14:tracePt t="161957" x="7127875" y="2549525"/>
          <p14:tracePt t="161971" x="7127875" y="2557463"/>
          <p14:tracePt t="161978" x="7127875" y="2566988"/>
          <p14:tracePt t="161985" x="7127875" y="2574925"/>
          <p14:tracePt t="161992" x="7127875" y="2582863"/>
          <p14:tracePt t="162006" x="7127875" y="2592388"/>
          <p14:tracePt t="162013" x="7127875" y="2600325"/>
          <p14:tracePt t="162027" x="7127875" y="2608263"/>
          <p14:tracePt t="162034" x="7127875" y="2617788"/>
          <p14:tracePt t="162055" x="7127875" y="2625725"/>
          <p14:tracePt t="162069" x="7127875" y="2633663"/>
          <p14:tracePt t="162104" x="7127875" y="2643188"/>
          <p14:tracePt t="162118" x="7127875" y="2651125"/>
          <p14:tracePt t="162132" x="7119938" y="2660650"/>
          <p14:tracePt t="162146" x="7119938" y="2668588"/>
          <p14:tracePt t="162153" x="7119938" y="2686050"/>
          <p14:tracePt t="162167" x="7112000" y="2701925"/>
          <p14:tracePt t="162174" x="7112000" y="2711450"/>
          <p14:tracePt t="162183" x="7112000" y="2719388"/>
          <p14:tracePt t="162188" x="7112000" y="2736850"/>
          <p14:tracePt t="162195" x="7112000" y="2744788"/>
          <p14:tracePt t="162202" x="7102475" y="2762250"/>
          <p14:tracePt t="162209" x="7102475" y="2778125"/>
          <p14:tracePt t="162217" x="7102475" y="2787650"/>
          <p14:tracePt t="162223" x="7102475" y="2805113"/>
          <p14:tracePt t="162230" x="7102475" y="2813050"/>
          <p14:tracePt t="162237" x="7094538" y="2820988"/>
          <p14:tracePt t="162244" x="7094538" y="2830513"/>
          <p14:tracePt t="162251" x="7094538" y="2838450"/>
          <p14:tracePt t="162259" x="7085013" y="2846388"/>
          <p14:tracePt t="162267" x="7085013" y="2855913"/>
          <p14:tracePt t="162272" x="7085013" y="2863850"/>
          <p14:tracePt t="162286" x="7077075" y="2871788"/>
          <p14:tracePt t="162294" x="7077075" y="2881313"/>
          <p14:tracePt t="162307" x="7077075" y="2889250"/>
          <p14:tracePt t="162316" x="7077075" y="2897188"/>
          <p14:tracePt t="162321" x="7069138" y="2906713"/>
          <p14:tracePt t="162343" x="7059613" y="2906713"/>
          <p14:tracePt t="162350" x="7059613" y="2914650"/>
          <p14:tracePt t="162371" x="7059613" y="2922588"/>
          <p14:tracePt t="162378" x="7051675" y="2922588"/>
          <p14:tracePt t="162399" x="7051675" y="2932113"/>
          <p14:tracePt t="162412" x="7043738" y="2932113"/>
          <p14:tracePt t="162419" x="7043738" y="2940050"/>
          <p14:tracePt t="162434" x="7043738" y="2949575"/>
          <p14:tracePt t="162455" x="7034213" y="2949575"/>
          <p14:tracePt t="162468" x="7034213" y="2957513"/>
          <p14:tracePt t="162475" x="7026275" y="2957513"/>
          <p14:tracePt t="162483" x="7026275" y="2965450"/>
          <p14:tracePt t="162503" x="7018338" y="2965450"/>
          <p14:tracePt t="162517" x="7018338" y="2974975"/>
          <p14:tracePt t="162532" x="7018338" y="2982913"/>
          <p14:tracePt t="162553" x="7018338" y="2990850"/>
          <p14:tracePt t="162581" x="7018338" y="3000375"/>
          <p14:tracePt t="162587" x="7008813" y="3000375"/>
          <p14:tracePt t="162601" x="7008813" y="3008313"/>
          <p14:tracePt t="162622" x="7000875" y="3008313"/>
          <p14:tracePt t="162636" x="7000875" y="3016250"/>
          <p14:tracePt t="162650" x="7000875" y="3025775"/>
          <p14:tracePt t="162916" x="7000875" y="3033713"/>
          <p14:tracePt t="162972" x="6992938" y="3033713"/>
          <p14:tracePt t="163000" x="6992938" y="3041650"/>
          <p14:tracePt t="163028" x="6983413" y="3051175"/>
          <p14:tracePt t="163049" x="6975475" y="3051175"/>
          <p14:tracePt t="163056" x="6975475" y="3059113"/>
          <p14:tracePt t="163463" x="6975475" y="3051175"/>
          <p14:tracePt t="163477" x="6975475" y="3041650"/>
          <p14:tracePt t="163512" x="6975475" y="3033713"/>
          <p14:tracePt t="163533" x="6975475" y="3025775"/>
          <p14:tracePt t="163554" x="6975475" y="3016250"/>
          <p14:tracePt t="164970" x="6967538" y="3025775"/>
          <p14:tracePt t="164977" x="6915150" y="3076575"/>
          <p14:tracePt t="164984" x="6823075" y="3170238"/>
          <p14:tracePt t="164991" x="6610350" y="3365500"/>
          <p14:tracePt t="164998" x="6194425" y="3756025"/>
          <p14:tracePt t="165005" x="5827713" y="4121150"/>
          <p14:tracePt t="165013" x="5565775" y="4427538"/>
          <p14:tracePt t="165019" x="5472113" y="4503738"/>
          <p14:tracePt t="165026" x="5360988" y="4648200"/>
          <p14:tracePt t="165033" x="5241925" y="4784725"/>
          <p14:tracePt t="165040" x="5157788" y="4878388"/>
          <p14:tracePt t="165048" x="5106988" y="4954588"/>
          <p14:tracePt t="165054" x="5038725" y="5022850"/>
          <p14:tracePt t="165061" x="4970463" y="5099050"/>
          <p14:tracePt t="165068" x="4902200" y="5175250"/>
          <p14:tracePt t="165075" x="4833938" y="5226050"/>
          <p14:tracePt t="165082" x="4740275" y="5327650"/>
          <p14:tracePt t="165089" x="4638675" y="5405438"/>
          <p14:tracePt t="165097" x="4486275" y="5540375"/>
          <p14:tracePt t="165103" x="4306888" y="5753100"/>
          <p14:tracePt t="165110" x="4137025" y="5940425"/>
          <p14:tracePt t="165117" x="4010025" y="6102350"/>
          <p14:tracePt t="165124" x="3873500" y="6211888"/>
          <p14:tracePt t="165131" x="3797300" y="6323013"/>
          <p14:tracePt t="165138" x="3703638" y="6399213"/>
          <p14:tracePt t="165146" x="3619500" y="6492875"/>
          <p14:tracePt t="165152" x="3543300" y="6577013"/>
          <p14:tracePt t="165159" x="3475038" y="6645275"/>
          <p14:tracePt t="165166" x="3424238" y="6680200"/>
          <p14:tracePt t="165173" x="3373438" y="6721475"/>
          <p14:tracePt t="165182" x="3322638" y="6764338"/>
          <p14:tracePt t="165187" x="3279775" y="6815138"/>
          <p14:tracePt t="165194" x="3254375" y="6840538"/>
          <p14:tracePt t="16955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C022-483D-4A88-B2DC-A00D85A5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25" y="149440"/>
            <a:ext cx="10668000" cy="729449"/>
          </a:xfrm>
        </p:spPr>
        <p:txBody>
          <a:bodyPr/>
          <a:lstStyle/>
          <a:p>
            <a:pPr algn="ctr"/>
            <a:r>
              <a:rPr lang="en-GB" dirty="0"/>
              <a:t>An extra challenge!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725A378-7BA6-4704-8E3B-7659898D0F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297691"/>
              </p:ext>
            </p:extLst>
          </p:nvPr>
        </p:nvGraphicFramePr>
        <p:xfrm>
          <a:off x="762000" y="958788"/>
          <a:ext cx="10668000" cy="1885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361930484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1318643010"/>
                    </a:ext>
                  </a:extLst>
                </a:gridCol>
              </a:tblGrid>
              <a:tr h="401912">
                <a:tc>
                  <a:txBody>
                    <a:bodyPr/>
                    <a:lstStyle/>
                    <a:p>
                      <a:r>
                        <a:rPr lang="en-GB" dirty="0"/>
                        <a:t>Stops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Arrives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631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Glasgow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08:00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0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Loch Lomond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08:45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341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Glencoe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09:45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365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Fort William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8622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4596B71-59E1-4C24-BDD1-04D4C393C2D3}"/>
              </a:ext>
            </a:extLst>
          </p:cNvPr>
          <p:cNvSpPr txBox="1"/>
          <p:nvPr/>
        </p:nvSpPr>
        <p:spPr>
          <a:xfrm>
            <a:off x="870012" y="3568823"/>
            <a:ext cx="68890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What is the duration of the journey from Glasgow to Loch Lomond?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How long does it take to get from Loch Lomond to Glencoe?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How long does it take to get from Glencoe to Fort William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How much time does the bus journey take altogether from Glasgow to Fort William?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80126-14FE-405A-83C5-F7B18981F2E8}"/>
              </a:ext>
            </a:extLst>
          </p:cNvPr>
          <p:cNvSpPr txBox="1"/>
          <p:nvPr/>
        </p:nvSpPr>
        <p:spPr>
          <a:xfrm>
            <a:off x="8185211" y="3644609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00"/>
                </a:solidFill>
              </a:rPr>
              <a:t>45 minutes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2243A-E363-4138-9AD9-7A4803DF7800}"/>
              </a:ext>
            </a:extLst>
          </p:cNvPr>
          <p:cNvSpPr txBox="1"/>
          <p:nvPr/>
        </p:nvSpPr>
        <p:spPr>
          <a:xfrm>
            <a:off x="8185211" y="435005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00"/>
                </a:solidFill>
              </a:rPr>
              <a:t>1 hour/ 60 minutes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C8453-58DA-479B-98F7-E3704ABC6CF0}"/>
              </a:ext>
            </a:extLst>
          </p:cNvPr>
          <p:cNvSpPr txBox="1"/>
          <p:nvPr/>
        </p:nvSpPr>
        <p:spPr>
          <a:xfrm>
            <a:off x="8185211" y="5024112"/>
            <a:ext cx="354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00"/>
                </a:solidFill>
              </a:rPr>
              <a:t>1 hour and 15 minutes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8CABC5-ED65-4DA4-B238-FBE459D88BA5}"/>
              </a:ext>
            </a:extLst>
          </p:cNvPr>
          <p:cNvSpPr txBox="1"/>
          <p:nvPr/>
        </p:nvSpPr>
        <p:spPr>
          <a:xfrm>
            <a:off x="8185211" y="5637320"/>
            <a:ext cx="324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00"/>
                </a:solidFill>
              </a:rPr>
              <a:t>3 hours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EDAEAF-4315-4D4F-ADF2-A12E26BD8D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58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300"/>
    </mc:Choice>
    <mc:Fallback>
      <p:transition spd="slow" advTm="24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3076" x="2947988" y="6824663"/>
          <p14:tracePt t="13083" x="2947988" y="6807200"/>
          <p14:tracePt t="13091" x="2947988" y="6789738"/>
          <p14:tracePt t="13097" x="2947988" y="6772275"/>
          <p14:tracePt t="13104" x="2947988" y="6746875"/>
          <p14:tracePt t="13111" x="2947988" y="6738938"/>
          <p14:tracePt t="13118" x="2947988" y="6713538"/>
          <p14:tracePt t="13126" x="2947988" y="6696075"/>
          <p14:tracePt t="13132" x="2947988" y="6680200"/>
          <p14:tracePt t="13139" x="2947988" y="6654800"/>
          <p14:tracePt t="13146" x="2947988" y="6645275"/>
          <p14:tracePt t="13153" x="2947988" y="6637338"/>
          <p14:tracePt t="13160" x="2940050" y="6627813"/>
          <p14:tracePt t="13175" x="2940050" y="6619875"/>
          <p14:tracePt t="13181" x="2940050" y="6611938"/>
          <p14:tracePt t="13188" x="2940050" y="6602413"/>
          <p14:tracePt t="13216" x="2940050" y="6594475"/>
          <p14:tracePt t="13230" x="2930525" y="6586538"/>
          <p14:tracePt t="13265" x="2930525" y="6577013"/>
          <p14:tracePt t="13356" x="2922588" y="6586538"/>
          <p14:tracePt t="13370" x="2922588" y="6594475"/>
          <p14:tracePt t="13391" x="2922588" y="6602413"/>
          <p14:tracePt t="13405" x="2922588" y="6611938"/>
          <p14:tracePt t="13419" x="2922588" y="6619875"/>
          <p14:tracePt t="13454" x="2922588" y="6627813"/>
          <p14:tracePt t="13608" x="2914650" y="6627813"/>
          <p14:tracePt t="13948" x="2905125" y="6561138"/>
          <p14:tracePt t="13955" x="2897188" y="6457950"/>
          <p14:tracePt t="13962" x="2879725" y="6313488"/>
          <p14:tracePt t="13969" x="2871788" y="6135688"/>
          <p14:tracePt t="13977" x="2854325" y="5872163"/>
          <p14:tracePt t="13983" x="2854325" y="5608638"/>
          <p14:tracePt t="13991" x="2863850" y="5345113"/>
          <p14:tracePt t="13997" x="2854325" y="5192713"/>
          <p14:tracePt t="14004" x="2879725" y="5073650"/>
          <p14:tracePt t="14012" x="2897188" y="4929188"/>
          <p14:tracePt t="14018" x="2889250" y="4759325"/>
          <p14:tracePt t="14025" x="2905125" y="4640263"/>
          <p14:tracePt t="14032" x="2905125" y="4529138"/>
          <p14:tracePt t="14039" x="2914650" y="4410075"/>
          <p14:tracePt t="14046" x="2914650" y="4351338"/>
          <p14:tracePt t="14053" x="2914650" y="4283075"/>
          <p14:tracePt t="14060" x="2914650" y="4224338"/>
          <p14:tracePt t="14075" x="2914650" y="4146550"/>
          <p14:tracePt t="14081" x="2914650" y="4130675"/>
          <p14:tracePt t="14088" x="2914650" y="4105275"/>
          <p14:tracePt t="14095" x="2914650" y="4079875"/>
          <p14:tracePt t="14102" x="2914650" y="4052888"/>
          <p14:tracePt t="14109" x="2914650" y="4019550"/>
          <p14:tracePt t="14116" x="2914650" y="3976688"/>
          <p14:tracePt t="14123" x="2914650" y="3935413"/>
          <p14:tracePt t="14130" x="2914650" y="3875088"/>
          <p14:tracePt t="14137" x="2914650" y="3806825"/>
          <p14:tracePt t="14144" x="2914650" y="3730625"/>
          <p14:tracePt t="14151" x="2914650" y="3662363"/>
          <p14:tracePt t="14158" x="2914650" y="3586163"/>
          <p14:tracePt t="14165" x="2930525" y="3527425"/>
          <p14:tracePt t="14172" x="2930525" y="3484563"/>
          <p14:tracePt t="14179" x="2930525" y="3441700"/>
          <p14:tracePt t="14186" x="2922588" y="3382963"/>
          <p14:tracePt t="14193" x="2914650" y="3340100"/>
          <p14:tracePt t="14200" x="2914650" y="3305175"/>
          <p14:tracePt t="14207" x="2914650" y="3263900"/>
          <p14:tracePt t="14214" x="2914650" y="3228975"/>
          <p14:tracePt t="14221" x="2914650" y="3186113"/>
          <p14:tracePt t="14228" x="2905125" y="3144838"/>
          <p14:tracePt t="14235" x="2905125" y="3084513"/>
          <p14:tracePt t="14242" x="2905125" y="3025775"/>
          <p14:tracePt t="14249" x="2905125" y="2957513"/>
          <p14:tracePt t="14257" x="2905125" y="2897188"/>
          <p14:tracePt t="14263" x="2905125" y="2830513"/>
          <p14:tracePt t="14270" x="2897188" y="2778125"/>
          <p14:tracePt t="14277" x="2897188" y="2736850"/>
          <p14:tracePt t="14284" x="2897188" y="2701925"/>
          <p14:tracePt t="14292" x="2897188" y="2686050"/>
          <p14:tracePt t="14298" x="2897188" y="2660650"/>
          <p14:tracePt t="14305" x="2897188" y="2625725"/>
          <p14:tracePt t="14312" x="2889250" y="2608263"/>
          <p14:tracePt t="14319" x="2889250" y="2600325"/>
          <p14:tracePt t="14326" x="2879725" y="2582863"/>
          <p14:tracePt t="14333" x="2879725" y="2574925"/>
          <p14:tracePt t="14341" x="2879725" y="2566988"/>
          <p14:tracePt t="14347" x="2879725" y="2549525"/>
          <p14:tracePt t="14353" x="2879725" y="2541588"/>
          <p14:tracePt t="14361" x="2871788" y="2524125"/>
          <p14:tracePt t="14368" x="2871788" y="2498725"/>
          <p14:tracePt t="14375" x="2863850" y="2481263"/>
          <p14:tracePt t="14381" x="2854325" y="2447925"/>
          <p14:tracePt t="14389" x="2854325" y="2413000"/>
          <p14:tracePt t="14396" x="2846388" y="2371725"/>
          <p14:tracePt t="14402" x="2846388" y="2336800"/>
          <p14:tracePt t="14409" x="2838450" y="2303463"/>
          <p14:tracePt t="14416" x="2838450" y="2286000"/>
          <p14:tracePt t="14424" x="2838450" y="2252663"/>
          <p14:tracePt t="14430" x="2828925" y="2227263"/>
          <p14:tracePt t="14437" x="2828925" y="2217738"/>
          <p14:tracePt t="14445" x="2820988" y="2200275"/>
          <p14:tracePt t="14451" x="2811463" y="2184400"/>
          <p14:tracePt t="14458" x="2811463" y="2174875"/>
          <p14:tracePt t="14465" x="2811463" y="2159000"/>
          <p14:tracePt t="14473" x="2811463" y="2141538"/>
          <p14:tracePt t="14479" x="2811463" y="2133600"/>
          <p14:tracePt t="14486" x="2803525" y="2116138"/>
          <p14:tracePt t="14493" x="2803525" y="2098675"/>
          <p14:tracePt t="14500" x="2795588" y="2082800"/>
          <p14:tracePt t="14508" x="2795588" y="2065338"/>
          <p14:tracePt t="14514" x="2795588" y="2039938"/>
          <p14:tracePt t="14521" x="2786063" y="2030413"/>
          <p14:tracePt t="14528" x="2786063" y="2014538"/>
          <p14:tracePt t="14535" x="2778125" y="1997075"/>
          <p14:tracePt t="14549" x="2770188" y="1979613"/>
          <p14:tracePt t="14557" x="2770188" y="1963738"/>
          <p14:tracePt t="14570" x="2770188" y="1946275"/>
          <p14:tracePt t="14577" x="2770188" y="1938338"/>
          <p14:tracePt t="14591" x="2760663" y="1920875"/>
          <p14:tracePt t="14598" x="2760663" y="1911350"/>
          <p14:tracePt t="14605" x="2752725" y="1895475"/>
          <p14:tracePt t="14612" x="2752725" y="1885950"/>
          <p14:tracePt t="14619" x="2752725" y="1878013"/>
          <p14:tracePt t="14626" x="2744788" y="1860550"/>
          <p14:tracePt t="14633" x="2735263" y="1852613"/>
          <p14:tracePt t="14641" x="2735263" y="1844675"/>
          <p14:tracePt t="14654" x="2727325" y="1827213"/>
          <p14:tracePt t="14661" x="2719388" y="1819275"/>
          <p14:tracePt t="14675" x="2709863" y="1801813"/>
          <p14:tracePt t="14682" x="2709863" y="1793875"/>
          <p14:tracePt t="14691" x="2701925" y="1793875"/>
          <p14:tracePt t="14696" x="2693988" y="1784350"/>
          <p14:tracePt t="14703" x="2684463" y="1776413"/>
          <p14:tracePt t="14710" x="2684463" y="1766888"/>
          <p14:tracePt t="14717" x="2684463" y="1758950"/>
          <p14:tracePt t="14725" x="2676525" y="1751013"/>
          <p14:tracePt t="14731" x="2668588" y="1751013"/>
          <p14:tracePt t="14738" x="2668588" y="1733550"/>
          <p14:tracePt t="14745" x="2659063" y="1725613"/>
          <p14:tracePt t="14752" x="2651125" y="1725613"/>
          <p14:tracePt t="14759" x="2651125" y="1716088"/>
          <p14:tracePt t="14766" x="2641600" y="1700213"/>
          <p14:tracePt t="14780" x="2633663" y="1690688"/>
          <p14:tracePt t="14787" x="2625725" y="1682750"/>
          <p14:tracePt t="14794" x="2616200" y="1674813"/>
          <p14:tracePt t="14801" x="2616200" y="1665288"/>
          <p14:tracePt t="14808" x="2616200" y="1657350"/>
          <p14:tracePt t="14815" x="2608263" y="1649413"/>
          <p14:tracePt t="14823" x="2600325" y="1649413"/>
          <p14:tracePt t="14836" x="2590800" y="1639888"/>
          <p14:tracePt t="14843" x="2582863" y="1631950"/>
          <p14:tracePt t="14858" x="2574925" y="1622425"/>
          <p14:tracePt t="14864" x="2574925" y="1614488"/>
          <p14:tracePt t="14871" x="2565400" y="1614488"/>
          <p14:tracePt t="14878" x="2557463" y="1606550"/>
          <p14:tracePt t="14907" x="2549525" y="1597025"/>
          <p14:tracePt t="14920" x="2540000" y="1597025"/>
          <p14:tracePt t="14927" x="2532063" y="1597025"/>
          <p14:tracePt t="14955" x="2524125" y="1597025"/>
          <p14:tracePt t="14969" x="2514600" y="1597025"/>
          <p14:tracePt t="15004" x="2506663" y="1597025"/>
          <p14:tracePt t="15039" x="2497138" y="1597025"/>
          <p14:tracePt t="16937" x="2489200" y="1597025"/>
          <p14:tracePt t="16951" x="2481263" y="1597025"/>
          <p14:tracePt t="16958" x="2471738" y="1597025"/>
          <p14:tracePt t="16972" x="2463800" y="1597025"/>
          <p14:tracePt t="16979" x="2455863" y="1597025"/>
          <p14:tracePt t="16986" x="2446338" y="1597025"/>
          <p14:tracePt t="17000" x="2438400" y="1589088"/>
          <p14:tracePt t="17007" x="2430463" y="1589088"/>
          <p14:tracePt t="17028" x="2420938" y="1589088"/>
          <p14:tracePt t="17035" x="2413000" y="1589088"/>
          <p14:tracePt t="17041" x="2405063" y="1589088"/>
          <p14:tracePt t="17071" x="2395538" y="1589088"/>
          <p14:tracePt t="17084" x="2387600" y="1589088"/>
          <p14:tracePt t="17111" x="2379663" y="1589088"/>
          <p14:tracePt t="17133" x="2379663" y="1581150"/>
          <p14:tracePt t="17503" x="2379663" y="1589088"/>
          <p14:tracePt t="17516" x="2387600" y="1589088"/>
          <p14:tracePt t="17524" x="2387600" y="1597025"/>
          <p14:tracePt t="17530" x="2395538" y="1597025"/>
          <p14:tracePt t="17545" x="2405063" y="1597025"/>
          <p14:tracePt t="17552" x="2413000" y="1597025"/>
          <p14:tracePt t="17559" x="2420938" y="1606550"/>
          <p14:tracePt t="17565" x="2420938" y="1614488"/>
          <p14:tracePt t="17573" x="2430463" y="1622425"/>
          <p14:tracePt t="17579" x="2438400" y="1622425"/>
          <p14:tracePt t="17588" x="2438400" y="1631950"/>
          <p14:tracePt t="17594" x="2455863" y="1631950"/>
          <p14:tracePt t="17600" x="2463800" y="1639888"/>
          <p14:tracePt t="17614" x="2471738" y="1649413"/>
          <p14:tracePt t="17622" x="2481263" y="1665288"/>
          <p14:tracePt t="17628" x="2497138" y="1674813"/>
          <p14:tracePt t="17635" x="2506663" y="1690688"/>
          <p14:tracePt t="17642" x="2532063" y="1708150"/>
          <p14:tracePt t="17649" x="2549525" y="1725613"/>
          <p14:tracePt t="17656" x="2565400" y="1741488"/>
          <p14:tracePt t="17663" x="2582863" y="1758950"/>
          <p14:tracePt t="17671" x="2582863" y="1766888"/>
          <p14:tracePt t="17677" x="2590800" y="1784350"/>
          <p14:tracePt t="17684" x="2600325" y="1793875"/>
          <p14:tracePt t="17692" x="2608263" y="1793875"/>
          <p14:tracePt t="17698" x="2608263" y="1809750"/>
          <p14:tracePt t="17713" x="2608263" y="1819275"/>
          <p14:tracePt t="17726" x="2616200" y="1827213"/>
          <p14:tracePt t="17733" x="2616200" y="1835150"/>
          <p14:tracePt t="17740" x="2625725" y="1835150"/>
          <p14:tracePt t="17747" x="2625725" y="1844675"/>
          <p14:tracePt t="17761" x="2625725" y="1860550"/>
          <p14:tracePt t="17775" x="2625725" y="1870075"/>
          <p14:tracePt t="17782" x="2625725" y="1878013"/>
          <p14:tracePt t="17789" x="2625725" y="1885950"/>
          <p14:tracePt t="17804" x="2625725" y="1895475"/>
          <p14:tracePt t="17810" x="2625725" y="1903413"/>
          <p14:tracePt t="17824" x="2625725" y="1911350"/>
          <p14:tracePt t="17831" x="2625725" y="1920875"/>
          <p14:tracePt t="17838" x="2625725" y="1928813"/>
          <p14:tracePt t="17859" x="2625725" y="1938338"/>
          <p14:tracePt t="17866" x="2616200" y="1946275"/>
          <p14:tracePt t="17880" x="2616200" y="1954213"/>
          <p14:tracePt t="17894" x="2616200" y="1963738"/>
          <p14:tracePt t="17901" x="2608263" y="1963738"/>
          <p14:tracePt t="17908" x="2608263" y="1971675"/>
          <p14:tracePt t="17915" x="2600325" y="1979613"/>
          <p14:tracePt t="17923" x="2600325" y="1989138"/>
          <p14:tracePt t="17950" x="2590800" y="1989138"/>
          <p14:tracePt t="17957" x="2590800" y="1997075"/>
          <p14:tracePt t="17964" x="2582863" y="1997075"/>
          <p14:tracePt t="17971" x="2582863" y="2005013"/>
          <p14:tracePt t="17985" x="2574925" y="2005013"/>
          <p14:tracePt t="18006" x="2574925" y="2014538"/>
          <p14:tracePt t="18041" x="2565400" y="2014538"/>
          <p14:tracePt t="18076" x="2557463" y="2014538"/>
          <p14:tracePt t="18111" x="2549525" y="2014538"/>
          <p14:tracePt t="18118" x="2549525" y="1997075"/>
          <p14:tracePt t="18132" x="2540000" y="1989138"/>
          <p14:tracePt t="18736" x="2549525" y="1997075"/>
          <p14:tracePt t="18743" x="2557463" y="2014538"/>
          <p14:tracePt t="18750" x="2565400" y="2022475"/>
          <p14:tracePt t="18757" x="2574925" y="2022475"/>
          <p14:tracePt t="18764" x="2582863" y="2030413"/>
          <p14:tracePt t="18771" x="2590800" y="2047875"/>
          <p14:tracePt t="18778" x="2600325" y="2055813"/>
          <p14:tracePt t="18785" x="2608263" y="2055813"/>
          <p14:tracePt t="18792" x="2616200" y="2073275"/>
          <p14:tracePt t="18806" x="2625725" y="2082800"/>
          <p14:tracePt t="18813" x="2625725" y="2090738"/>
          <p14:tracePt t="18821" x="2633663" y="2098675"/>
          <p14:tracePt t="18834" x="2641600" y="2116138"/>
          <p14:tracePt t="18841" x="2641600" y="2124075"/>
          <p14:tracePt t="18848" x="2641600" y="2133600"/>
          <p14:tracePt t="18862" x="2641600" y="2149475"/>
          <p14:tracePt t="18870" x="2651125" y="2159000"/>
          <p14:tracePt t="18883" x="2651125" y="2174875"/>
          <p14:tracePt t="18897" x="2651125" y="2184400"/>
          <p14:tracePt t="18904" x="2651125" y="2192338"/>
          <p14:tracePt t="18911" x="2651125" y="2200275"/>
          <p14:tracePt t="18918" x="2651125" y="2209800"/>
          <p14:tracePt t="18925" x="2651125" y="2217738"/>
          <p14:tracePt t="18932" x="2641600" y="2227263"/>
          <p14:tracePt t="18939" x="2633663" y="2235200"/>
          <p14:tracePt t="18946" x="2616200" y="2252663"/>
          <p14:tracePt t="18954" x="2608263" y="2268538"/>
          <p14:tracePt t="18967" x="2590800" y="2278063"/>
          <p14:tracePt t="18974" x="2582863" y="2286000"/>
          <p14:tracePt t="18981" x="2582863" y="2293938"/>
          <p14:tracePt t="18988" x="2574925" y="2293938"/>
          <p14:tracePt t="18995" x="2565400" y="2293938"/>
          <p14:tracePt t="19003" x="2565400" y="2303463"/>
          <p14:tracePt t="19009" x="2557463" y="2303463"/>
          <p14:tracePt t="19016" x="2557463" y="2311400"/>
          <p14:tracePt t="19023" x="2549525" y="2311400"/>
          <p14:tracePt t="19044" x="2540000" y="2311400"/>
          <p14:tracePt t="19051" x="2532063" y="2319338"/>
          <p14:tracePt t="19065" x="2524125" y="2328863"/>
          <p14:tracePt t="19079" x="2514600" y="2328863"/>
          <p14:tracePt t="19093" x="2506663" y="2328863"/>
          <p14:tracePt t="19100" x="2506663" y="2336800"/>
          <p14:tracePt t="19121" x="2497138" y="2336800"/>
          <p14:tracePt t="19142" x="2489200" y="2344738"/>
          <p14:tracePt t="20132" x="2497138" y="2344738"/>
          <p14:tracePt t="20139" x="2497138" y="2354263"/>
          <p14:tracePt t="20146" x="2514600" y="2354263"/>
          <p14:tracePt t="20160" x="2524125" y="2354263"/>
          <p14:tracePt t="20168" x="2532063" y="2354263"/>
          <p14:tracePt t="20174" x="2540000" y="2362200"/>
          <p14:tracePt t="20181" x="2549525" y="2371725"/>
          <p14:tracePt t="20188" x="2557463" y="2379663"/>
          <p14:tracePt t="20195" x="2565400" y="2379663"/>
          <p14:tracePt t="20202" x="2565400" y="2387600"/>
          <p14:tracePt t="20209" x="2574925" y="2397125"/>
          <p14:tracePt t="20216" x="2582863" y="2397125"/>
          <p14:tracePt t="20230" x="2590800" y="2405063"/>
          <p14:tracePt t="20237" x="2600325" y="2413000"/>
          <p14:tracePt t="20244" x="2608263" y="2422525"/>
          <p14:tracePt t="20258" x="2616200" y="2422525"/>
          <p14:tracePt t="20265" x="2616200" y="2430463"/>
          <p14:tracePt t="20272" x="2625725" y="2438400"/>
          <p14:tracePt t="20286" x="2633663" y="2447925"/>
          <p14:tracePt t="20293" x="2641600" y="2455863"/>
          <p14:tracePt t="20307" x="2651125" y="2463800"/>
          <p14:tracePt t="20321" x="2651125" y="2481263"/>
          <p14:tracePt t="20336" x="2651125" y="2489200"/>
          <p14:tracePt t="20342" x="2659063" y="2498725"/>
          <p14:tracePt t="20349" x="2659063" y="2506663"/>
          <p14:tracePt t="20356" x="2668588" y="2516188"/>
          <p14:tracePt t="20363" x="2668588" y="2524125"/>
          <p14:tracePt t="20370" x="2668588" y="2532063"/>
          <p14:tracePt t="20377" x="2668588" y="2541588"/>
          <p14:tracePt t="20385" x="2668588" y="2549525"/>
          <p14:tracePt t="20398" x="2668588" y="2557463"/>
          <p14:tracePt t="20405" x="2668588" y="2566988"/>
          <p14:tracePt t="20412" x="2668588" y="2574925"/>
          <p14:tracePt t="20434" x="2668588" y="2582863"/>
          <p14:tracePt t="20440" x="2668588" y="2592388"/>
          <p14:tracePt t="20454" x="2668588" y="2600325"/>
          <p14:tracePt t="20461" x="2668588" y="2608263"/>
          <p14:tracePt t="20469" x="2668588" y="2617788"/>
          <p14:tracePt t="20490" x="2668588" y="2625725"/>
          <p14:tracePt t="20496" x="2668588" y="2633663"/>
          <p14:tracePt t="20510" x="2668588" y="2643188"/>
          <p14:tracePt t="20518" x="2659063" y="2643188"/>
          <p14:tracePt t="20524" x="2659063" y="2651125"/>
          <p14:tracePt t="20532" x="2659063" y="2660650"/>
          <p14:tracePt t="20553" x="2659063" y="2668588"/>
          <p14:tracePt t="20560" x="2651125" y="2668588"/>
          <p14:tracePt t="20568" x="2651125" y="2676525"/>
          <p14:tracePt t="20574" x="2641600" y="2676525"/>
          <p14:tracePt t="20588" x="2633663" y="2676525"/>
          <p14:tracePt t="20602" x="2633663" y="2686050"/>
          <p14:tracePt t="20615" x="2633663" y="2693988"/>
          <p14:tracePt t="20630" x="2625725" y="2693988"/>
          <p14:tracePt t="20637" x="2625725" y="2701925"/>
          <p14:tracePt t="20652" x="2616200" y="2701925"/>
          <p14:tracePt t="20665" x="2616200" y="2711450"/>
          <p14:tracePt t="20700" x="2608263" y="2711450"/>
          <p14:tracePt t="20777" x="2608263" y="2701925"/>
          <p14:tracePt t="22802" x="2668588" y="2693988"/>
          <p14:tracePt t="22809" x="2778125" y="2676525"/>
          <p14:tracePt t="22816" x="2940050" y="2643188"/>
          <p14:tracePt t="22823" x="3143250" y="2600325"/>
          <p14:tracePt t="22830" x="3313113" y="2557463"/>
          <p14:tracePt t="22837" x="3449638" y="2524125"/>
          <p14:tracePt t="22844" x="3594100" y="2516188"/>
          <p14:tracePt t="22851" x="3721100" y="2489200"/>
          <p14:tracePt t="22858" x="3806825" y="2481263"/>
          <p14:tracePt t="22867" x="3900488" y="2455863"/>
          <p14:tracePt t="22872" x="4002088" y="2438400"/>
          <p14:tracePt t="22879" x="4111625" y="2413000"/>
          <p14:tracePt t="22886" x="4230688" y="2379663"/>
          <p14:tracePt t="22893" x="4349750" y="2344738"/>
          <p14:tracePt t="22901" x="4451350" y="2311400"/>
          <p14:tracePt t="22907" x="4537075" y="2293938"/>
          <p14:tracePt t="22914" x="4638675" y="2278063"/>
          <p14:tracePt t="22921" x="4749800" y="2252663"/>
          <p14:tracePt t="22928" x="4843463" y="2217738"/>
          <p14:tracePt t="22935" x="4945063" y="2192338"/>
          <p14:tracePt t="22942" x="5072063" y="2174875"/>
          <p14:tracePt t="22949" x="5173663" y="2124075"/>
          <p14:tracePt t="22956" x="5249863" y="2108200"/>
          <p14:tracePt t="22963" x="5327650" y="2082800"/>
          <p14:tracePt t="22970" x="5403850" y="2047875"/>
          <p14:tracePt t="22977" x="5487988" y="2030413"/>
          <p14:tracePt t="22984" x="5581650" y="1997075"/>
          <p14:tracePt t="22991" x="5667375" y="1971675"/>
          <p14:tracePt t="23000" x="5726113" y="1954213"/>
          <p14:tracePt t="23005" x="5761038" y="1946275"/>
          <p14:tracePt t="23012" x="5794375" y="1928813"/>
          <p14:tracePt t="23019" x="5819775" y="1928813"/>
          <p14:tracePt t="23026" x="5845175" y="1911350"/>
          <p14:tracePt t="23034" x="5853113" y="1903413"/>
          <p14:tracePt t="23040" x="5880100" y="1895475"/>
          <p14:tracePt t="23046" x="5905500" y="1885950"/>
          <p14:tracePt t="23054" x="5921375" y="1878013"/>
          <p14:tracePt t="23061" x="5938838" y="1878013"/>
          <p14:tracePt t="23068" x="5964238" y="1870075"/>
          <p14:tracePt t="23083" x="6007100" y="1860550"/>
          <p14:tracePt t="23089" x="6032500" y="1852613"/>
          <p14:tracePt t="23095" x="6065838" y="1844675"/>
          <p14:tracePt t="23103" x="6091238" y="1835150"/>
          <p14:tracePt t="23109" x="6108700" y="1835150"/>
          <p14:tracePt t="23118" x="6142038" y="1827213"/>
          <p14:tracePt t="23123" x="6167438" y="1819275"/>
          <p14:tracePt t="23130" x="6202363" y="1809750"/>
          <p14:tracePt t="23137" x="6235700" y="1801813"/>
          <p14:tracePt t="23144" x="6253163" y="1793875"/>
          <p14:tracePt t="23151" x="6278563" y="1793875"/>
          <p14:tracePt t="23158" x="6296025" y="1793875"/>
          <p14:tracePt t="23166" x="6303963" y="1784350"/>
          <p14:tracePt t="23172" x="6321425" y="1776413"/>
          <p14:tracePt t="23179" x="6338888" y="1776413"/>
          <p14:tracePt t="23186" x="6346825" y="1776413"/>
          <p14:tracePt t="23193" x="6364288" y="1776413"/>
          <p14:tracePt t="23200" x="6380163" y="1776413"/>
          <p14:tracePt t="23207" x="6380163" y="1766888"/>
          <p14:tracePt t="23217" x="6405563" y="1766888"/>
          <p14:tracePt t="23221" x="6415088" y="1758950"/>
          <p14:tracePt t="23228" x="6430963" y="1758950"/>
          <p14:tracePt t="23235" x="6448425" y="1751013"/>
          <p14:tracePt t="23242" x="6465888" y="1751013"/>
          <p14:tracePt t="23250" x="6483350" y="1741488"/>
          <p14:tracePt t="23256" x="6508750" y="1741488"/>
          <p14:tracePt t="23263" x="6524625" y="1733550"/>
          <p14:tracePt t="23270" x="6542088" y="1733550"/>
          <p14:tracePt t="23277" x="6567488" y="1733550"/>
          <p14:tracePt t="23284" x="6584950" y="1733550"/>
          <p14:tracePt t="23291" x="6600825" y="1733550"/>
          <p14:tracePt t="23299" x="6618288" y="1725613"/>
          <p14:tracePt t="23305" x="6635750" y="1725613"/>
          <p14:tracePt t="23312" x="6643688" y="1716088"/>
          <p14:tracePt t="23319" x="6661150" y="1716088"/>
          <p14:tracePt t="23326" x="6669088" y="1716088"/>
          <p14:tracePt t="23334" x="6678613" y="1708150"/>
          <p14:tracePt t="23340" x="6694488" y="1708150"/>
          <p14:tracePt t="23347" x="6704013" y="1700213"/>
          <p14:tracePt t="23354" x="6719888" y="1700213"/>
          <p14:tracePt t="23361" x="6737350" y="1700213"/>
          <p14:tracePt t="23368" x="6754813" y="1690688"/>
          <p14:tracePt t="23375" x="6762750" y="1690688"/>
          <p14:tracePt t="23383" x="6780213" y="1690688"/>
          <p14:tracePt t="23389" x="6788150" y="1682750"/>
          <p14:tracePt t="23396" x="6805613" y="1682750"/>
          <p14:tracePt t="23403" x="6823075" y="1682750"/>
          <p14:tracePt t="23410" x="6831013" y="1682750"/>
          <p14:tracePt t="23417" x="6848475" y="1674813"/>
          <p14:tracePt t="23423" x="6856413" y="1674813"/>
          <p14:tracePt t="23432" x="6873875" y="1674813"/>
          <p14:tracePt t="23438" x="6889750" y="1665288"/>
          <p14:tracePt t="23452" x="6907213" y="1657350"/>
          <p14:tracePt t="23459" x="6924675" y="1657350"/>
          <p14:tracePt t="23472" x="6932613" y="1657350"/>
          <p14:tracePt t="23479" x="6942138" y="1657350"/>
          <p14:tracePt t="23487" x="6950075" y="1657350"/>
          <p14:tracePt t="23493" x="6958013" y="1657350"/>
          <p14:tracePt t="23501" x="6967538" y="1649413"/>
          <p14:tracePt t="23508" x="6975475" y="1649413"/>
          <p14:tracePt t="23516" x="6983413" y="1649413"/>
          <p14:tracePt t="23521" x="6992938" y="1649413"/>
          <p14:tracePt t="23529" x="7000875" y="1639888"/>
          <p14:tracePt t="23535" x="7008813" y="1639888"/>
          <p14:tracePt t="23543" x="7018338" y="1639888"/>
          <p14:tracePt t="23550" x="7034213" y="1631950"/>
          <p14:tracePt t="23556" x="7043738" y="1631950"/>
          <p14:tracePt t="23564" x="7051675" y="1622425"/>
          <p14:tracePt t="23570" x="7069138" y="1622425"/>
          <p14:tracePt t="23577" x="7077075" y="1622425"/>
          <p14:tracePt t="23591" x="7085013" y="1622425"/>
          <p14:tracePt t="23599" x="7102475" y="1622425"/>
          <p14:tracePt t="23612" x="7112000" y="1622425"/>
          <p14:tracePt t="23619" x="7119938" y="1622425"/>
          <p14:tracePt t="23633" x="7127875" y="1622425"/>
          <p14:tracePt t="23648" x="7137400" y="1622425"/>
          <p14:tracePt t="23654" x="7145338" y="1622425"/>
          <p14:tracePt t="23675" x="7153275" y="1622425"/>
          <p14:tracePt t="23683" x="7162800" y="1622425"/>
          <p14:tracePt t="23710" x="7170738" y="1622425"/>
          <p14:tracePt t="23724" x="7178675" y="1622425"/>
          <p14:tracePt t="23745" x="7188200" y="1622425"/>
          <p14:tracePt t="23773" x="7196138" y="1622425"/>
          <p14:tracePt t="23787" x="7204075" y="1622425"/>
          <p14:tracePt t="23822" x="7213600" y="1622425"/>
          <p14:tracePt t="23843" x="7221538" y="1622425"/>
          <p14:tracePt t="23857" x="7229475" y="1622425"/>
          <p14:tracePt t="23892" x="7239000" y="1622425"/>
          <p14:tracePt t="23906" x="7246938" y="1622425"/>
          <p14:tracePt t="23941" x="7256463" y="1622425"/>
          <p14:tracePt t="23955" x="7264400" y="1622425"/>
          <p14:tracePt t="23975" x="7272338" y="1622425"/>
          <p14:tracePt t="24004" x="7272338" y="1614488"/>
          <p14:tracePt t="26497" x="7281863" y="1614488"/>
          <p14:tracePt t="26504" x="7297738" y="1614488"/>
          <p14:tracePt t="26512" x="7315200" y="1622425"/>
          <p14:tracePt t="26524" x="7332663" y="1622425"/>
          <p14:tracePt t="26531" x="7340600" y="1631950"/>
          <p14:tracePt t="26539" x="7348538" y="1631950"/>
          <p14:tracePt t="26547" x="7358063" y="1639888"/>
          <p14:tracePt t="26552" x="7366000" y="1649413"/>
          <p14:tracePt t="26559" x="7373938" y="1649413"/>
          <p14:tracePt t="26566" x="7383463" y="1657350"/>
          <p14:tracePt t="26573" x="7391400" y="1657350"/>
          <p14:tracePt t="26581" x="7391400" y="1665288"/>
          <p14:tracePt t="26587" x="7400925" y="1665288"/>
          <p14:tracePt t="26595" x="7408863" y="1674813"/>
          <p14:tracePt t="26602" x="7408863" y="1682750"/>
          <p14:tracePt t="26608" x="7416800" y="1690688"/>
          <p14:tracePt t="26615" x="7426325" y="1690688"/>
          <p14:tracePt t="26622" x="7434263" y="1700213"/>
          <p14:tracePt t="26630" x="7434263" y="1708150"/>
          <p14:tracePt t="26636" x="7442200" y="1716088"/>
          <p14:tracePt t="26643" x="7451725" y="1725613"/>
          <p14:tracePt t="26650" x="7451725" y="1733550"/>
          <p14:tracePt t="26664" x="7451725" y="1741488"/>
          <p14:tracePt t="26671" x="7459663" y="1741488"/>
          <p14:tracePt t="26679" x="7459663" y="1751013"/>
          <p14:tracePt t="26685" x="7459663" y="1758950"/>
          <p14:tracePt t="26692" x="7467600" y="1766888"/>
          <p14:tracePt t="26699" x="7467600" y="1784350"/>
          <p14:tracePt t="26714" x="7467600" y="1801813"/>
          <p14:tracePt t="26720" x="7467600" y="1809750"/>
          <p14:tracePt t="26727" x="7467600" y="1827213"/>
          <p14:tracePt t="26734" x="7467600" y="1844675"/>
          <p14:tracePt t="26741" x="7467600" y="1852613"/>
          <p14:tracePt t="26748" x="7459663" y="1878013"/>
          <p14:tracePt t="26755" x="7451725" y="1895475"/>
          <p14:tracePt t="26764" x="7434263" y="1911350"/>
          <p14:tracePt t="26769" x="7434263" y="1920875"/>
          <p14:tracePt t="26776" x="7426325" y="1938338"/>
          <p14:tracePt t="26783" x="7408863" y="1954213"/>
          <p14:tracePt t="26790" x="7391400" y="1971675"/>
          <p14:tracePt t="26797" x="7383463" y="1979613"/>
          <p14:tracePt t="26804" x="7373938" y="1997075"/>
          <p14:tracePt t="26813" x="7358063" y="2014538"/>
          <p14:tracePt t="26818" x="7340600" y="2030413"/>
          <p14:tracePt t="26825" x="7323138" y="2039938"/>
          <p14:tracePt t="26832" x="7297738" y="2047875"/>
          <p14:tracePt t="26839" x="7297738" y="2055813"/>
          <p14:tracePt t="26847" x="7289800" y="2065338"/>
          <p14:tracePt t="26853" x="7272338" y="2065338"/>
          <p14:tracePt t="26860" x="7272338" y="2073275"/>
          <p14:tracePt t="26867" x="7264400" y="2073275"/>
          <p14:tracePt t="26874" x="7256463" y="2073275"/>
          <p14:tracePt t="26881" x="7256463" y="2082800"/>
          <p14:tracePt t="26888" x="7246938" y="2082800"/>
          <p14:tracePt t="26897" x="7239000" y="2082800"/>
          <p14:tracePt t="26902" x="7229475" y="2082800"/>
          <p14:tracePt t="26909" x="7221538" y="2082800"/>
          <p14:tracePt t="26916" x="7213600" y="2082800"/>
          <p14:tracePt t="26923" x="7204075" y="2082800"/>
          <p14:tracePt t="26937" x="7196138" y="2082800"/>
          <p14:tracePt t="26944" x="7188200" y="2082800"/>
          <p14:tracePt t="26965" x="7178675" y="2082800"/>
          <p14:tracePt t="26972" x="7170738" y="2082800"/>
          <p14:tracePt t="26986" x="7162800" y="2082800"/>
          <p14:tracePt t="26993" x="7153275" y="2082800"/>
          <p14:tracePt t="27007" x="7145338" y="2082800"/>
          <p14:tracePt t="27028" x="7137400" y="2082800"/>
          <p14:tracePt t="27049" x="7127875" y="2082800"/>
          <p14:tracePt t="27077" x="7119938" y="2082800"/>
          <p14:tracePt t="27161" x="7112000" y="2082800"/>
          <p14:tracePt t="27230" x="7102475" y="2082800"/>
          <p14:tracePt t="27272" x="7094538" y="2082800"/>
          <p14:tracePt t="27280" x="7094538" y="2090738"/>
          <p14:tracePt t="27286" x="7085013" y="2090738"/>
          <p14:tracePt t="27321" x="7077075" y="2090738"/>
          <p14:tracePt t="27335" x="7069138" y="2090738"/>
          <p14:tracePt t="27356" x="7059613" y="2090738"/>
          <p14:tracePt t="27370" x="7059613" y="2098675"/>
          <p14:tracePt t="27391" x="7051675" y="2108200"/>
          <p14:tracePt t="27405" x="7043738" y="2108200"/>
          <p14:tracePt t="27440" x="7034213" y="2108200"/>
          <p14:tracePt t="27454" x="7026275" y="2108200"/>
          <p14:tracePt t="27468" x="7018338" y="2108200"/>
          <p14:tracePt t="27580" x="7008813" y="2108200"/>
          <p14:tracePt t="27636" x="7008813" y="2098675"/>
          <p14:tracePt t="27650" x="7008813" y="2090738"/>
          <p14:tracePt t="27657" x="7008813" y="2082800"/>
          <p14:tracePt t="27671" x="7008813" y="2073275"/>
          <p14:tracePt t="27678" x="7008813" y="2065338"/>
          <p14:tracePt t="27685" x="7008813" y="2055813"/>
          <p14:tracePt t="27699" x="7008813" y="2039938"/>
          <p14:tracePt t="27706" x="7008813" y="2030413"/>
          <p14:tracePt t="27720" x="7008813" y="2022475"/>
          <p14:tracePt t="27728" x="7008813" y="2014538"/>
          <p14:tracePt t="27734" x="7008813" y="2005013"/>
          <p14:tracePt t="27748" x="7008813" y="1997075"/>
          <p14:tracePt t="27769" x="7008813" y="1989138"/>
          <p14:tracePt t="27797" x="7008813" y="1979613"/>
          <p14:tracePt t="28915" x="7000875" y="1979613"/>
          <p14:tracePt t="30683" x="7000875" y="1989138"/>
          <p14:tracePt t="31148" x="7018338" y="1989138"/>
          <p14:tracePt t="31155" x="7026275" y="1989138"/>
          <p14:tracePt t="31162" x="7043738" y="1989138"/>
          <p14:tracePt t="31169" x="7051675" y="1989138"/>
          <p14:tracePt t="31176" x="7069138" y="1989138"/>
          <p14:tracePt t="31183" x="7085013" y="1989138"/>
          <p14:tracePt t="31192" x="7094538" y="1989138"/>
          <p14:tracePt t="31197" x="7112000" y="1989138"/>
          <p14:tracePt t="31204" x="7119938" y="1989138"/>
          <p14:tracePt t="31211" x="7145338" y="1989138"/>
          <p14:tracePt t="31218" x="7153275" y="1989138"/>
          <p14:tracePt t="31232" x="7162800" y="1989138"/>
          <p14:tracePt t="31239" x="7178675" y="1997075"/>
          <p14:tracePt t="31253" x="7188200" y="2005013"/>
          <p14:tracePt t="31260" x="7204075" y="2005013"/>
          <p14:tracePt t="31275" x="7213600" y="2005013"/>
          <p14:tracePt t="31281" x="7221538" y="2005013"/>
          <p14:tracePt t="31288" x="7229475" y="2014538"/>
          <p14:tracePt t="31295" x="7239000" y="2022475"/>
          <p14:tracePt t="31302" x="7246938" y="2022475"/>
          <p14:tracePt t="31316" x="7264400" y="2030413"/>
          <p14:tracePt t="31323" x="7264400" y="2039938"/>
          <p14:tracePt t="31330" x="7272338" y="2047875"/>
          <p14:tracePt t="31344" x="7281863" y="2047875"/>
          <p14:tracePt t="31351" x="7289800" y="2055813"/>
          <p14:tracePt t="31358" x="7297738" y="2065338"/>
          <p14:tracePt t="31365" x="7297738" y="2073275"/>
          <p14:tracePt t="31379" x="7307263" y="2082800"/>
          <p14:tracePt t="31386" x="7315200" y="2090738"/>
          <p14:tracePt t="31408" x="7323138" y="2098675"/>
          <p14:tracePt t="31414" x="7323138" y="2108200"/>
          <p14:tracePt t="31421" x="7332663" y="2108200"/>
          <p14:tracePt t="31428" x="7332663" y="2116138"/>
          <p14:tracePt t="31435" x="7340600" y="2124075"/>
          <p14:tracePt t="31449" x="7340600" y="2133600"/>
          <p14:tracePt t="31463" x="7340600" y="2141538"/>
          <p14:tracePt t="31470" x="7348538" y="2149475"/>
          <p14:tracePt t="31491" x="7348538" y="2159000"/>
          <p14:tracePt t="31498" x="7348538" y="2166938"/>
          <p14:tracePt t="31505" x="7348538" y="2174875"/>
          <p14:tracePt t="31519" x="7348538" y="2184400"/>
          <p14:tracePt t="31533" x="7348538" y="2192338"/>
          <p14:tracePt t="31547" x="7348538" y="2200275"/>
          <p14:tracePt t="31554" x="7348538" y="2209800"/>
          <p14:tracePt t="31561" x="7348538" y="2217738"/>
          <p14:tracePt t="31581" x="7348538" y="2227263"/>
          <p14:tracePt t="31588" x="7340600" y="2235200"/>
          <p14:tracePt t="31602" x="7332663" y="2235200"/>
          <p14:tracePt t="31610" x="7323138" y="2243138"/>
          <p14:tracePt t="31617" x="7323138" y="2252663"/>
          <p14:tracePt t="31630" x="7315200" y="2260600"/>
          <p14:tracePt t="31637" x="7307263" y="2260600"/>
          <p14:tracePt t="31651" x="7297738" y="2260600"/>
          <p14:tracePt t="31666" x="7289800" y="2268538"/>
          <p14:tracePt t="31674" x="7281863" y="2268538"/>
          <p14:tracePt t="31686" x="7272338" y="2278063"/>
          <p14:tracePt t="31693" x="7264400" y="2278063"/>
          <p14:tracePt t="31708" x="7246938" y="2278063"/>
          <p14:tracePt t="31715" x="7239000" y="2286000"/>
          <p14:tracePt t="31728" x="7229475" y="2286000"/>
          <p14:tracePt t="31735" x="7221538" y="2293938"/>
          <p14:tracePt t="31757" x="7213600" y="2293938"/>
          <p14:tracePt t="31764" x="7204075" y="2293938"/>
          <p14:tracePt t="31771" x="7196138" y="2293938"/>
          <p14:tracePt t="31784" x="7196138" y="2303463"/>
          <p14:tracePt t="31792" x="7188200" y="2303463"/>
          <p14:tracePt t="31805" x="7178675" y="2303463"/>
          <p14:tracePt t="31840" x="7170738" y="2303463"/>
          <p14:tracePt t="32113" x="7170738" y="2311400"/>
          <p14:tracePt t="32134" x="7162800" y="2319338"/>
          <p14:tracePt t="32148" x="7153275" y="2319338"/>
          <p14:tracePt t="32176" x="7145338" y="2328863"/>
          <p14:tracePt t="32190" x="7145338" y="2336800"/>
          <p14:tracePt t="32197" x="7137400" y="2336800"/>
          <p14:tracePt t="32211" x="7137400" y="2344738"/>
          <p14:tracePt t="32232" x="7127875" y="2344738"/>
          <p14:tracePt t="32246" x="7119938" y="2344738"/>
          <p14:tracePt t="32260" x="7112000" y="2344738"/>
          <p14:tracePt t="32288" x="7112000" y="2354263"/>
          <p14:tracePt t="32295" x="7102475" y="2354263"/>
          <p14:tracePt t="32631" x="7112000" y="2354263"/>
          <p14:tracePt t="32722" x="7119938" y="2344738"/>
          <p14:tracePt t="33582" x="7112000" y="2344738"/>
          <p14:tracePt t="33617" x="7102475" y="2344738"/>
          <p14:tracePt t="33631" x="7094538" y="2344738"/>
          <p14:tracePt t="33715" x="7085013" y="2344738"/>
          <p14:tracePt t="34520" x="7077075" y="2344738"/>
          <p14:tracePt t="34582" x="7069138" y="2344738"/>
          <p14:tracePt t="35675" x="7069138" y="2336800"/>
          <p14:tracePt t="35682" x="7077075" y="2336800"/>
          <p14:tracePt t="35689" x="7077075" y="2328863"/>
          <p14:tracePt t="35709" x="7085013" y="2328863"/>
          <p14:tracePt t="35724" x="7085013" y="2319338"/>
          <p14:tracePt t="35738" x="7085013" y="2311400"/>
          <p14:tracePt t="35765" x="7094538" y="2311400"/>
          <p14:tracePt t="35780" x="7102475" y="2303463"/>
          <p14:tracePt t="35815" x="7112000" y="2293938"/>
          <p14:tracePt t="35829" x="7119938" y="2293938"/>
          <p14:tracePt t="35849" x="7127875" y="2293938"/>
          <p14:tracePt t="35877" x="7137400" y="2293938"/>
          <p14:tracePt t="35899" x="7145338" y="2293938"/>
          <p14:tracePt t="35926" x="7153275" y="2293938"/>
          <p14:tracePt t="35933" x="7162800" y="2293938"/>
          <p14:tracePt t="35940" x="7170738" y="2293938"/>
          <p14:tracePt t="35961" x="7178675" y="2293938"/>
          <p14:tracePt t="35968" x="7188200" y="2293938"/>
          <p14:tracePt t="35989" x="7196138" y="2293938"/>
          <p14:tracePt t="35996" x="7204075" y="2293938"/>
          <p14:tracePt t="36004" x="7213600" y="2293938"/>
          <p14:tracePt t="36010" x="7221538" y="2303463"/>
          <p14:tracePt t="36017" x="7229475" y="2303463"/>
          <p14:tracePt t="36024" x="7239000" y="2303463"/>
          <p14:tracePt t="36031" x="7256463" y="2311400"/>
          <p14:tracePt t="36038" x="7272338" y="2319338"/>
          <p14:tracePt t="36045" x="7281863" y="2328863"/>
          <p14:tracePt t="36053" x="7297738" y="2336800"/>
          <p14:tracePt t="36059" x="7315200" y="2344738"/>
          <p14:tracePt t="36066" x="7332663" y="2354263"/>
          <p14:tracePt t="36086" x="7366000" y="2379663"/>
          <p14:tracePt t="36088" x="7391400" y="2397125"/>
          <p14:tracePt t="36094" x="7408863" y="2405063"/>
          <p14:tracePt t="36101" x="7416800" y="2422525"/>
          <p14:tracePt t="36108" x="7434263" y="2430463"/>
          <p14:tracePt t="36115" x="7451725" y="2447925"/>
          <p14:tracePt t="36122" x="7467600" y="2455863"/>
          <p14:tracePt t="36129" x="7485063" y="2473325"/>
          <p14:tracePt t="36137" x="7485063" y="2481263"/>
          <p14:tracePt t="36143" x="7502525" y="2489200"/>
          <p14:tracePt t="36150" x="7510463" y="2506663"/>
          <p14:tracePt t="36157" x="7527925" y="2516188"/>
          <p14:tracePt t="36164" x="7527925" y="2524125"/>
          <p14:tracePt t="36178" x="7535863" y="2524125"/>
          <p14:tracePt t="36187" x="7535863" y="2532063"/>
          <p14:tracePt t="36192" x="7545388" y="2541588"/>
          <p14:tracePt t="36206" x="7545388" y="2549525"/>
          <p14:tracePt t="36213" x="7545388" y="2557463"/>
          <p14:tracePt t="36227" x="7545388" y="2566988"/>
          <p14:tracePt t="36241" x="7545388" y="2574925"/>
          <p14:tracePt t="36248" x="7545388" y="2582863"/>
          <p14:tracePt t="36262" x="7545388" y="2592388"/>
          <p14:tracePt t="36276" x="7545388" y="2600325"/>
          <p14:tracePt t="36283" x="7545388" y="2608263"/>
          <p14:tracePt t="36297" x="7535863" y="2608263"/>
          <p14:tracePt t="36304" x="7535863" y="2617788"/>
          <p14:tracePt t="36318" x="7527925" y="2625725"/>
          <p14:tracePt t="36325" x="7518400" y="2625725"/>
          <p14:tracePt t="36339" x="7502525" y="2625725"/>
          <p14:tracePt t="36346" x="7493000" y="2625725"/>
          <p14:tracePt t="36353" x="7485063" y="2625725"/>
          <p14:tracePt t="36360" x="7477125" y="2625725"/>
          <p14:tracePt t="36367" x="7467600" y="2625725"/>
          <p14:tracePt t="36374" x="7451725" y="2625725"/>
          <p14:tracePt t="36381" x="7442200" y="2625725"/>
          <p14:tracePt t="36388" x="7434263" y="2625725"/>
          <p14:tracePt t="36395" x="7416800" y="2625725"/>
          <p14:tracePt t="36402" x="7408863" y="2625725"/>
          <p14:tracePt t="36409" x="7400925" y="2625725"/>
          <p14:tracePt t="36416" x="7383463" y="2625725"/>
          <p14:tracePt t="36423" x="7373938" y="2625725"/>
          <p14:tracePt t="36430" x="7358063" y="2625725"/>
          <p14:tracePt t="36437" x="7340600" y="2625725"/>
          <p14:tracePt t="36444" x="7332663" y="2625725"/>
          <p14:tracePt t="36451" x="7315200" y="2625725"/>
          <p14:tracePt t="36457" x="7297738" y="2625725"/>
          <p14:tracePt t="36465" x="7281863" y="2625725"/>
          <p14:tracePt t="36472" x="7264400" y="2625725"/>
          <p14:tracePt t="36479" x="7256463" y="2625725"/>
          <p14:tracePt t="36486" x="7239000" y="2625725"/>
          <p14:tracePt t="36492" x="7229475" y="2625725"/>
          <p14:tracePt t="36499" x="7213600" y="2625725"/>
          <p14:tracePt t="36507" x="7196138" y="2625725"/>
          <p14:tracePt t="36513" x="7178675" y="2625725"/>
          <p14:tracePt t="36521" x="7170738" y="2625725"/>
          <p14:tracePt t="36528" x="7153275" y="2625725"/>
          <p14:tracePt t="36535" x="7145338" y="2625725"/>
          <p14:tracePt t="36542" x="7137400" y="2625725"/>
          <p14:tracePt t="36549" x="7127875" y="2625725"/>
          <p14:tracePt t="36556" x="7119938" y="2625725"/>
          <p14:tracePt t="36563" x="7112000" y="2625725"/>
          <p14:tracePt t="36570" x="7102475" y="2625725"/>
          <p14:tracePt t="36577" x="7094538" y="2625725"/>
          <p14:tracePt t="36591" x="7085013" y="2625725"/>
          <p14:tracePt t="36598" x="7077075" y="2625725"/>
          <p14:tracePt t="36612" x="7069138" y="2625725"/>
          <p14:tracePt t="36619" x="7059613" y="2625725"/>
          <p14:tracePt t="36661" x="7051675" y="2633663"/>
          <p14:tracePt t="36674" x="7043738" y="2633663"/>
          <p14:tracePt t="36724" x="7043738" y="2643188"/>
          <p14:tracePt t="36780" x="7043738" y="2651125"/>
          <p14:tracePt t="36807" x="7043738" y="2660650"/>
          <p14:tracePt t="36821" x="7043738" y="2668588"/>
          <p14:tracePt t="36835" x="7043738" y="2676525"/>
          <p14:tracePt t="36850" x="7043738" y="2686050"/>
          <p14:tracePt t="36857" x="7043738" y="2693988"/>
          <p14:tracePt t="36871" x="7043738" y="2701925"/>
          <p14:tracePt t="36878" x="7043738" y="2711450"/>
          <p14:tracePt t="36892" x="7034213" y="2711450"/>
          <p14:tracePt t="36898" x="7034213" y="2719388"/>
          <p14:tracePt t="36906" x="7026275" y="2727325"/>
          <p14:tracePt t="36912" x="7026275" y="2736850"/>
          <p14:tracePt t="36926" x="7018338" y="2744788"/>
          <p14:tracePt t="36947" x="7018338" y="2752725"/>
          <p14:tracePt t="36976" x="7008813" y="2762250"/>
          <p14:tracePt t="37045" x="7000875" y="2762250"/>
          <p14:tracePt t="37081" x="7000875" y="2752725"/>
          <p14:tracePt t="37094" x="7000875" y="2744788"/>
          <p14:tracePt t="38977" x="6805613" y="2881313"/>
          <p14:tracePt t="38985" x="6491288" y="3094038"/>
          <p14:tracePt t="38991" x="6167438" y="3340100"/>
          <p14:tracePt t="38998" x="5905500" y="3552825"/>
          <p14:tracePt t="39005" x="5794375" y="3697288"/>
          <p14:tracePt t="39012" x="5657850" y="3883025"/>
          <p14:tracePt t="39019" x="5480050" y="4095750"/>
          <p14:tracePt t="39026" x="5310188" y="4257675"/>
          <p14:tracePt t="39034" x="5132388" y="4410075"/>
          <p14:tracePt t="39040" x="4978400" y="4597400"/>
          <p14:tracePt t="39047" x="4818063" y="4802188"/>
          <p14:tracePt t="39054" x="4714875" y="4972050"/>
          <p14:tracePt t="39061" x="4638675" y="5106988"/>
          <p14:tracePt t="39069" x="4545013" y="5218113"/>
          <p14:tracePt t="39085" x="4425950" y="5362575"/>
          <p14:tracePt t="39089" x="4392613" y="5421313"/>
          <p14:tracePt t="39096" x="4341813" y="5489575"/>
          <p14:tracePt t="39103" x="4281488" y="5557838"/>
          <p14:tracePt t="39110" x="4230688" y="5616575"/>
          <p14:tracePt t="39117" x="4187825" y="5668963"/>
          <p14:tracePt t="39124" x="4146550" y="5735638"/>
          <p14:tracePt t="39131" x="4111625" y="5770563"/>
          <p14:tracePt t="39138" x="4095750" y="5803900"/>
          <p14:tracePt t="39145" x="4060825" y="5846763"/>
          <p14:tracePt t="39152" x="4035425" y="5880100"/>
          <p14:tracePt t="39159" x="4017963" y="5905500"/>
          <p14:tracePt t="39168" x="4002088" y="5932488"/>
          <p14:tracePt t="39173" x="3984625" y="5965825"/>
          <p14:tracePt t="39180" x="3959225" y="5999163"/>
          <p14:tracePt t="39187" x="3941763" y="6034088"/>
          <p14:tracePt t="39194" x="3916363" y="6076950"/>
          <p14:tracePt t="39203" x="3883025" y="6118225"/>
          <p14:tracePt t="39208" x="3857625" y="6161088"/>
          <p14:tracePt t="39215" x="3814763" y="6194425"/>
          <p14:tracePt t="39222" x="3789363" y="6246813"/>
          <p14:tracePt t="39229" x="3763963" y="6280150"/>
          <p14:tracePt t="39236" x="3746500" y="6323013"/>
          <p14:tracePt t="39242" x="3713163" y="6356350"/>
          <p14:tracePt t="39251" x="3703638" y="6381750"/>
          <p14:tracePt t="39256" x="3687763" y="6399213"/>
          <p14:tracePt t="39263" x="3670300" y="6424613"/>
          <p14:tracePt t="39271" x="3652838" y="6450013"/>
          <p14:tracePt t="39278" x="3627438" y="6475413"/>
          <p14:tracePt t="39286" x="3611563" y="6492875"/>
          <p14:tracePt t="39291" x="3586163" y="6518275"/>
          <p14:tracePt t="39298" x="3576638" y="6526213"/>
          <p14:tracePt t="39306" x="3551238" y="6551613"/>
          <p14:tracePt t="39313" x="3533775" y="6577013"/>
          <p14:tracePt t="39320" x="3517900" y="6611938"/>
          <p14:tracePt t="39326" x="3492500" y="6637338"/>
          <p14:tracePt t="39334" x="3467100" y="6662738"/>
          <p14:tracePt t="39340" x="3449638" y="6696075"/>
          <p14:tracePt t="39347" x="3424238" y="6721475"/>
          <p14:tracePt t="39354" x="3406775" y="6746875"/>
          <p14:tracePt t="39361" x="3389313" y="6764338"/>
          <p14:tracePt t="39369" x="3389313" y="6781800"/>
          <p14:tracePt t="39376" x="3373438" y="6799263"/>
          <p14:tracePt t="39383" x="3363913" y="6807200"/>
          <p14:tracePt t="39390" x="3355975" y="6807200"/>
          <p14:tracePt t="39397" x="3355975" y="6815138"/>
          <p14:tracePt t="39403" x="3348038" y="6824663"/>
          <p14:tracePt t="39410" x="3348038" y="6832600"/>
          <p14:tracePt t="39419" x="3338513" y="6832600"/>
          <p14:tracePt t="39424" x="3330575" y="6832600"/>
          <p14:tracePt t="39432" x="3330575" y="6840538"/>
          <p14:tracePt t="39438" x="3322638" y="6850063"/>
          <p14:tracePt t="39445" x="3313113" y="6850063"/>
          <p14:tracePt t="40156" x="0" y="0"/>
        </p14:tracePtLst>
        <p14:tracePtLst>
          <p14:tracePt t="43090" x="3727450" y="6242050"/>
          <p14:tracePt t="43442" x="2973388" y="6680200"/>
          <p14:tracePt t="43449" x="2982913" y="6551613"/>
          <p14:tracePt t="43456" x="2982913" y="6432550"/>
          <p14:tracePt t="43464" x="2998788" y="6323013"/>
          <p14:tracePt t="43470" x="3008313" y="6221413"/>
          <p14:tracePt t="43477" x="3016250" y="6135688"/>
          <p14:tracePt t="43484" x="3016250" y="6059488"/>
          <p14:tracePt t="43491" x="3016250" y="6016625"/>
          <p14:tracePt t="43498" x="3024188" y="5973763"/>
          <p14:tracePt t="43505" x="3024188" y="5932488"/>
          <p14:tracePt t="43513" x="3024188" y="5897563"/>
          <p14:tracePt t="43519" x="3024188" y="5872163"/>
          <p14:tracePt t="43526" x="3024188" y="5854700"/>
          <p14:tracePt t="43533" x="3033713" y="5821363"/>
          <p14:tracePt t="43540" x="3033713" y="5788025"/>
          <p14:tracePt t="43547" x="3033713" y="5745163"/>
          <p14:tracePt t="43554" x="3033713" y="5702300"/>
          <p14:tracePt t="43561" x="3033713" y="5641975"/>
          <p14:tracePt t="43568" x="3033713" y="5557838"/>
          <p14:tracePt t="43575" x="3033713" y="5489575"/>
          <p14:tracePt t="43582" x="3033713" y="5413375"/>
          <p14:tracePt t="43589" x="3033713" y="5353050"/>
          <p14:tracePt t="43596" x="3033713" y="5302250"/>
          <p14:tracePt t="43603" x="3033713" y="5260975"/>
          <p14:tracePt t="43610" x="3033713" y="5208588"/>
          <p14:tracePt t="43617" x="3033713" y="5167313"/>
          <p14:tracePt t="43624" x="3033713" y="5132388"/>
          <p14:tracePt t="43631" x="3033713" y="5116513"/>
          <p14:tracePt t="43638" x="3033713" y="5081588"/>
          <p14:tracePt t="43644" x="3033713" y="5048250"/>
          <p14:tracePt t="43652" x="3033713" y="5030788"/>
          <p14:tracePt t="43659" x="3033713" y="5005388"/>
          <p14:tracePt t="43666" x="3033713" y="4987925"/>
          <p14:tracePt t="43672" x="3033713" y="4979988"/>
          <p14:tracePt t="43680" x="3033713" y="4954588"/>
          <p14:tracePt t="43687" x="3033713" y="4929188"/>
          <p14:tracePt t="43693" x="3033713" y="4911725"/>
          <p14:tracePt t="43701" x="3024188" y="4878388"/>
          <p14:tracePt t="43707" x="3024188" y="4835525"/>
          <p14:tracePt t="43715" x="3008313" y="4775200"/>
          <p14:tracePt t="43722" x="3008313" y="4699000"/>
          <p14:tracePt t="43730" x="3008313" y="4630738"/>
          <p14:tracePt t="43735" x="2998788" y="4572000"/>
          <p14:tracePt t="43742" x="2990850" y="4513263"/>
          <p14:tracePt t="43749" x="2990850" y="4470400"/>
          <p14:tracePt t="43756" x="2982913" y="4445000"/>
          <p14:tracePt t="43765" x="2982913" y="4419600"/>
          <p14:tracePt t="43770" x="2982913" y="4402138"/>
          <p14:tracePt t="43777" x="2973388" y="4394200"/>
          <p14:tracePt t="43784" x="2973388" y="4384675"/>
          <p14:tracePt t="43791" x="2973388" y="4376738"/>
          <p14:tracePt t="43799" x="2973388" y="4368800"/>
          <p14:tracePt t="43805" x="2965450" y="4359275"/>
          <p14:tracePt t="43813" x="2965450" y="4351338"/>
          <p14:tracePt t="43826" x="2965450" y="4333875"/>
          <p14:tracePt t="43833" x="2955925" y="4325938"/>
          <p14:tracePt t="43848" x="2947988" y="4316413"/>
          <p14:tracePt t="43854" x="2940050" y="4300538"/>
          <p14:tracePt t="43862" x="2930525" y="4300538"/>
          <p14:tracePt t="43868" x="2930525" y="4291013"/>
          <p14:tracePt t="43875" x="2930525" y="4283075"/>
          <p14:tracePt t="43882" x="2922588" y="4275138"/>
          <p14:tracePt t="43889" x="2914650" y="4257675"/>
          <p14:tracePt t="43897" x="2905125" y="4249738"/>
          <p14:tracePt t="43903" x="2905125" y="4240213"/>
          <p14:tracePt t="43910" x="2905125" y="4224338"/>
          <p14:tracePt t="43917" x="2897188" y="4214813"/>
          <p14:tracePt t="43924" x="2879725" y="4206875"/>
          <p14:tracePt t="43932" x="2871788" y="4189413"/>
          <p14:tracePt t="43938" x="2863850" y="4171950"/>
          <p14:tracePt t="43952" x="2854325" y="4156075"/>
          <p14:tracePt t="43959" x="2846388" y="4146550"/>
          <p14:tracePt t="43973" x="2846388" y="4138613"/>
          <p14:tracePt t="43981" x="2838450" y="4130675"/>
          <p14:tracePt t="43987" x="2828925" y="4130675"/>
          <p14:tracePt t="43994" x="2820988" y="4121150"/>
          <p14:tracePt t="44009" x="2811463" y="4113213"/>
          <p14:tracePt t="44022" x="2803525" y="4113213"/>
          <p14:tracePt t="44036" x="2795588" y="4113213"/>
          <p14:tracePt t="44043" x="2795588" y="4105275"/>
          <p14:tracePt t="44050" x="2786063" y="4105275"/>
          <p14:tracePt t="44057" x="2778125" y="4105275"/>
          <p14:tracePt t="44079" x="2760663" y="4087813"/>
          <p14:tracePt t="44106" x="2752725" y="4087813"/>
          <p14:tracePt t="44120" x="2744788" y="4087813"/>
          <p14:tracePt t="44127" x="2735263" y="4087813"/>
          <p14:tracePt t="44155" x="2727325" y="4087813"/>
          <p14:tracePt t="44176" x="2719388" y="4087813"/>
          <p14:tracePt t="44246" x="2719388" y="4095750"/>
          <p14:tracePt t="51022" x="2735263" y="4095750"/>
          <p14:tracePt t="51029" x="2795588" y="4087813"/>
          <p14:tracePt t="51036" x="2854325" y="4070350"/>
          <p14:tracePt t="51043" x="2940050" y="4037013"/>
          <p14:tracePt t="51050" x="3041650" y="4019550"/>
          <p14:tracePt t="51057" x="3143250" y="3986213"/>
          <p14:tracePt t="51064" x="3236913" y="3951288"/>
          <p14:tracePt t="51071" x="3348038" y="3917950"/>
          <p14:tracePt t="51089" x="3517900" y="3849688"/>
          <p14:tracePt t="51092" x="3576638" y="3816350"/>
          <p14:tracePt t="51099" x="3652838" y="3773488"/>
          <p14:tracePt t="51106" x="3729038" y="3756025"/>
          <p14:tracePt t="51113" x="3814763" y="3722688"/>
          <p14:tracePt t="51119" x="3925888" y="3671888"/>
          <p14:tracePt t="51127" x="4010025" y="3629025"/>
          <p14:tracePt t="51133" x="4146550" y="3568700"/>
          <p14:tracePt t="51141" x="4265613" y="3509963"/>
          <p14:tracePt t="51148" x="4367213" y="3449638"/>
          <p14:tracePt t="51155" x="4468813" y="3416300"/>
          <p14:tracePt t="51162" x="4562475" y="3373438"/>
          <p14:tracePt t="51168" x="4664075" y="3340100"/>
          <p14:tracePt t="51175" x="4740275" y="3305175"/>
          <p14:tracePt t="51182" x="4808538" y="3279775"/>
          <p14:tracePt t="51191" x="4884738" y="3263900"/>
          <p14:tracePt t="51196" x="4935538" y="3228975"/>
          <p14:tracePt t="51203" x="4987925" y="3211513"/>
          <p14:tracePt t="51210" x="5021263" y="3195638"/>
          <p14:tracePt t="51217" x="5064125" y="3186113"/>
          <p14:tracePt t="51224" x="5114925" y="3170238"/>
          <p14:tracePt t="51231" x="5173663" y="3144838"/>
          <p14:tracePt t="51239" x="5233988" y="3127375"/>
          <p14:tracePt t="51246" x="5284788" y="3094038"/>
          <p14:tracePt t="51252" x="5360988" y="3067050"/>
          <p14:tracePt t="51259" x="5437188" y="3041650"/>
          <p14:tracePt t="51266" x="5497513" y="3025775"/>
          <p14:tracePt t="51275" x="5548313" y="2990850"/>
          <p14:tracePt t="51280" x="5581650" y="2982913"/>
          <p14:tracePt t="51287" x="5616575" y="2965450"/>
          <p14:tracePt t="51295" x="5649913" y="2949575"/>
          <p14:tracePt t="51302" x="5692775" y="2940050"/>
          <p14:tracePt t="51308" x="5743575" y="2922588"/>
          <p14:tracePt t="51315" x="5802313" y="2897188"/>
          <p14:tracePt t="51325" x="5853113" y="2881313"/>
          <p14:tracePt t="51329" x="5913438" y="2846388"/>
          <p14:tracePt t="51336" x="5964238" y="2830513"/>
          <p14:tracePt t="51344" x="5997575" y="2805113"/>
          <p14:tracePt t="51350" x="6049963" y="2787650"/>
          <p14:tracePt t="51357" x="6100763" y="2762250"/>
          <p14:tracePt t="51364" x="6116638" y="2752725"/>
          <p14:tracePt t="51373" x="6151563" y="2744788"/>
          <p14:tracePt t="51378" x="6176963" y="2727325"/>
          <p14:tracePt t="51385" x="6202363" y="2711450"/>
          <p14:tracePt t="51392" x="6235700" y="2693988"/>
          <p14:tracePt t="51399" x="6270625" y="2676525"/>
          <p14:tracePt t="51407" x="6321425" y="2643188"/>
          <p14:tracePt t="51413" x="6354763" y="2625725"/>
          <p14:tracePt t="51420" x="6389688" y="2608263"/>
          <p14:tracePt t="51427" x="6423025" y="2592388"/>
          <p14:tracePt t="51434" x="6473825" y="2574925"/>
          <p14:tracePt t="51441" x="6508750" y="2549525"/>
          <p14:tracePt t="51448" x="6524625" y="2532063"/>
          <p14:tracePt t="51456" x="6550025" y="2524125"/>
          <p14:tracePt t="51462" x="6559550" y="2506663"/>
          <p14:tracePt t="51469" x="6575425" y="2498725"/>
          <p14:tracePt t="51476" x="6592888" y="2489200"/>
          <p14:tracePt t="51483" x="6610350" y="2481263"/>
          <p14:tracePt t="51490" x="6618288" y="2473325"/>
          <p14:tracePt t="51497" x="6635750" y="2463800"/>
          <p14:tracePt t="51505" x="6653213" y="2438400"/>
          <p14:tracePt t="51511" x="6669088" y="2422525"/>
          <p14:tracePt t="51518" x="6686550" y="2405063"/>
          <p14:tracePt t="51525" x="6694488" y="2387600"/>
          <p14:tracePt t="51532" x="6719888" y="2371725"/>
          <p14:tracePt t="51540" x="6737350" y="2354263"/>
          <p14:tracePt t="51546" x="6754813" y="2336800"/>
          <p14:tracePt t="51553" x="6780213" y="2319338"/>
          <p14:tracePt t="51560" x="6788150" y="2311400"/>
          <p14:tracePt t="51567" x="6813550" y="2293938"/>
          <p14:tracePt t="51574" x="6831013" y="2268538"/>
          <p14:tracePt t="51581" x="6856413" y="2252663"/>
          <p14:tracePt t="51589" x="6873875" y="2235200"/>
          <p14:tracePt t="51595" x="6889750" y="2217738"/>
          <p14:tracePt t="51602" x="6907213" y="2209800"/>
          <p14:tracePt t="51609" x="6924675" y="2192338"/>
          <p14:tracePt t="51616" x="6950075" y="2174875"/>
          <p14:tracePt t="51624" x="6967538" y="2159000"/>
          <p14:tracePt t="51630" x="6967538" y="2141538"/>
          <p14:tracePt t="51637" x="6983413" y="2133600"/>
          <p14:tracePt t="51644" x="7000875" y="2116138"/>
          <p14:tracePt t="51651" x="7008813" y="2098675"/>
          <p14:tracePt t="51658" x="7026275" y="2082800"/>
          <p14:tracePt t="51665" x="7026275" y="2073275"/>
          <p14:tracePt t="51672" x="7043738" y="2055813"/>
          <p14:tracePt t="51679" x="7051675" y="2047875"/>
          <p14:tracePt t="51693" x="7059613" y="2030413"/>
          <p14:tracePt t="51700" x="7059613" y="2022475"/>
          <p14:tracePt t="51707" x="7069138" y="2014538"/>
          <p14:tracePt t="51714" x="7085013" y="1997075"/>
          <p14:tracePt t="51721" x="7085013" y="1979613"/>
          <p14:tracePt t="51728" x="7094538" y="1979613"/>
          <p14:tracePt t="51735" x="7094538" y="1963738"/>
          <p14:tracePt t="51742" x="7102475" y="1946275"/>
          <p14:tracePt t="51749" x="7112000" y="1946275"/>
          <p14:tracePt t="51756" x="7112000" y="1928813"/>
          <p14:tracePt t="51762" x="7119938" y="1928813"/>
          <p14:tracePt t="51770" x="7119938" y="1920875"/>
          <p14:tracePt t="51784" x="7119938" y="1911350"/>
          <p14:tracePt t="51791" x="7119938" y="1903413"/>
          <p14:tracePt t="51812" x="7119938" y="1895475"/>
          <p14:tracePt t="51819" x="7119938" y="1885950"/>
          <p14:tracePt t="51826" x="7119938" y="1878013"/>
          <p14:tracePt t="51840" x="7119938" y="1870075"/>
          <p14:tracePt t="51847" x="7119938" y="1860550"/>
          <p14:tracePt t="51854" x="7127875" y="1852613"/>
          <p14:tracePt t="51860" x="7127875" y="1827213"/>
          <p14:tracePt t="51867" x="7137400" y="1809750"/>
          <p14:tracePt t="51874" x="7137400" y="1793875"/>
          <p14:tracePt t="51881" x="7137400" y="1776413"/>
          <p14:tracePt t="51889" x="7137400" y="1751013"/>
          <p14:tracePt t="51895" x="7137400" y="1741488"/>
          <p14:tracePt t="51902" x="7137400" y="1716088"/>
          <p14:tracePt t="51910" x="7137400" y="1708150"/>
          <p14:tracePt t="51916" x="7137400" y="1700213"/>
          <p14:tracePt t="51924" x="7137400" y="1690688"/>
          <p14:tracePt t="51930" x="7137400" y="1682750"/>
          <p14:tracePt t="51945" x="7137400" y="1674813"/>
          <p14:tracePt t="51958" x="7137400" y="1665288"/>
          <p14:tracePt t="51973" x="7137400" y="1657350"/>
          <p14:tracePt t="51986" x="7137400" y="1649413"/>
          <p14:tracePt t="52001" x="7137400" y="1639888"/>
          <p14:tracePt t="52014" x="7127875" y="1639888"/>
          <p14:tracePt t="52028" x="7119938" y="1639888"/>
          <p14:tracePt t="52035" x="7119938" y="1631950"/>
          <p14:tracePt t="52042" x="7119938" y="1622425"/>
          <p14:tracePt t="52073" x="7112000" y="1606550"/>
          <p14:tracePt t="52077" x="7102475" y="1606550"/>
          <p14:tracePt t="52091" x="7094538" y="1597025"/>
          <p14:tracePt t="52106" x="7094538" y="1589088"/>
          <p14:tracePt t="52112" x="7085013" y="1581150"/>
          <p14:tracePt t="52126" x="7077075" y="1581150"/>
          <p14:tracePt t="52140" x="7069138" y="1571625"/>
          <p14:tracePt t="52156" x="7059613" y="1563688"/>
          <p14:tracePt t="52168" x="7051675" y="1563688"/>
          <p14:tracePt t="52182" x="7051675" y="1555750"/>
          <p14:tracePt t="52203" x="7043738" y="1546225"/>
          <p14:tracePt t="52217" x="7034213" y="1538288"/>
          <p14:tracePt t="52252" x="7026275" y="1538288"/>
          <p14:tracePt t="52329" x="7018338" y="1538288"/>
          <p14:tracePt t="52461" x="7018338" y="1546225"/>
          <p14:tracePt t="52482" x="7018338" y="1555750"/>
          <p14:tracePt t="52510" x="7018338" y="1563688"/>
          <p14:tracePt t="52524" x="7018338" y="1571625"/>
          <p14:tracePt t="52545" x="7018338" y="1581150"/>
          <p14:tracePt t="52552" x="7008813" y="1581150"/>
          <p14:tracePt t="52559" x="7008813" y="1589088"/>
          <p14:tracePt t="52566" x="7008813" y="1597025"/>
          <p14:tracePt t="52587" x="7000875" y="1597025"/>
          <p14:tracePt t="52601" x="7000875" y="1606550"/>
          <p14:tracePt t="52608" x="6992938" y="1606550"/>
          <p14:tracePt t="52615" x="6992938" y="1614488"/>
          <p14:tracePt t="52636" x="6983413" y="1614488"/>
          <p14:tracePt t="52650" x="6983413" y="1622425"/>
          <p14:tracePt t="52657" x="6975475" y="1622425"/>
          <p14:tracePt t="52671" x="6967538" y="1622425"/>
          <p14:tracePt t="52762" x="6958013" y="1622425"/>
          <p14:tracePt t="52797" x="6950075" y="1622425"/>
          <p14:tracePt t="53265" x="6950075" y="1614488"/>
          <p14:tracePt t="53279" x="6950075" y="1606550"/>
          <p14:tracePt t="53362" x="6958013" y="1606550"/>
          <p14:tracePt t="53404" x="6967538" y="1606550"/>
          <p14:tracePt t="53411" x="6967538" y="1614488"/>
          <p14:tracePt t="55449" x="6975475" y="1614488"/>
          <p14:tracePt t="55456" x="6983413" y="1614488"/>
          <p14:tracePt t="55462" x="6983413" y="1622425"/>
          <p14:tracePt t="55476" x="6992938" y="1622425"/>
          <p14:tracePt t="55483" x="7000875" y="1631950"/>
          <p14:tracePt t="55497" x="7000875" y="1639888"/>
          <p14:tracePt t="55505" x="7008813" y="1639888"/>
          <p14:tracePt t="55511" x="7018338" y="1649413"/>
          <p14:tracePt t="55519" x="7026275" y="1657350"/>
          <p14:tracePt t="55533" x="7026275" y="1665288"/>
          <p14:tracePt t="55540" x="7034213" y="1674813"/>
          <p14:tracePt t="55547" x="7043738" y="1674813"/>
          <p14:tracePt t="55561" x="7059613" y="1690688"/>
          <p14:tracePt t="55568" x="7077075" y="1700213"/>
          <p14:tracePt t="55575" x="7077075" y="1708150"/>
          <p14:tracePt t="55581" x="7094538" y="1708150"/>
          <p14:tracePt t="55589" x="7102475" y="1716088"/>
          <p14:tracePt t="55595" x="7102475" y="1725613"/>
          <p14:tracePt t="55604" x="7112000" y="1733550"/>
          <p14:tracePt t="55609" x="7119938" y="1733550"/>
          <p14:tracePt t="55616" x="7127875" y="1733550"/>
          <p14:tracePt t="55624" x="7127875" y="1741488"/>
          <p14:tracePt t="55631" x="7137400" y="1751013"/>
          <p14:tracePt t="55645" x="7145338" y="1758950"/>
          <p14:tracePt t="55659" x="7153275" y="1766888"/>
          <p14:tracePt t="55666" x="7162800" y="1776413"/>
          <p14:tracePt t="55673" x="7170738" y="1776413"/>
          <p14:tracePt t="55680" x="7170738" y="1784350"/>
          <p14:tracePt t="55687" x="7170738" y="1793875"/>
          <p14:tracePt t="55707" x="7178675" y="1801813"/>
          <p14:tracePt t="55714" x="7178675" y="1809750"/>
          <p14:tracePt t="55722" x="7188200" y="1819275"/>
          <p14:tracePt t="55736" x="7188200" y="1827213"/>
          <p14:tracePt t="55743" x="7188200" y="1835150"/>
          <p14:tracePt t="55764" x="7188200" y="1844675"/>
          <p14:tracePt t="55771" x="7188200" y="1852613"/>
          <p14:tracePt t="55785" x="7188200" y="1860550"/>
          <p14:tracePt t="55799" x="7188200" y="1870075"/>
          <p14:tracePt t="55806" x="7178675" y="1878013"/>
          <p14:tracePt t="55820" x="7178675" y="1885950"/>
          <p14:tracePt t="55826" x="7178675" y="1895475"/>
          <p14:tracePt t="55834" x="7170738" y="1895475"/>
          <p14:tracePt t="55840" x="7162800" y="1895475"/>
          <p14:tracePt t="55847" x="7162800" y="1903413"/>
          <p14:tracePt t="55855" x="7153275" y="1911350"/>
          <p14:tracePt t="55861" x="7153275" y="1920875"/>
          <p14:tracePt t="55875" x="7145338" y="1928813"/>
          <p14:tracePt t="55889" x="7145338" y="1938338"/>
          <p14:tracePt t="55896" x="7137400" y="1938338"/>
          <p14:tracePt t="55903" x="7137400" y="1946275"/>
          <p14:tracePt t="55910" x="7137400" y="1954213"/>
          <p14:tracePt t="55918" x="7137400" y="1963738"/>
          <p14:tracePt t="55924" x="7127875" y="1963738"/>
          <p14:tracePt t="55938" x="7127875" y="1971675"/>
          <p14:tracePt t="55945" x="7119938" y="1979613"/>
          <p14:tracePt t="55959" x="7112000" y="1979613"/>
          <p14:tracePt t="55980" x="7112000" y="1989138"/>
          <p14:tracePt t="55994" x="7102475" y="1997075"/>
          <p14:tracePt t="56008" x="7094538" y="1997075"/>
          <p14:tracePt t="56050" x="7085013" y="1997075"/>
          <p14:tracePt t="56106" x="7077075" y="1997075"/>
          <p14:tracePt t="56127" x="7077075" y="2005013"/>
          <p14:tracePt t="56162" x="7077075" y="2014538"/>
          <p14:tracePt t="56190" x="7077075" y="2022475"/>
          <p14:tracePt t="56225" x="7077075" y="2030413"/>
          <p14:tracePt t="56239" x="7069138" y="2039938"/>
          <p14:tracePt t="56253" x="7069138" y="2047875"/>
          <p14:tracePt t="56288" x="7059613" y="2047875"/>
          <p14:tracePt t="56295" x="7059613" y="2055813"/>
          <p14:tracePt t="56309" x="7059613" y="2065338"/>
          <p14:tracePt t="56344" x="7051675" y="2065338"/>
          <p14:tracePt t="56351" x="7051675" y="2073275"/>
          <p14:tracePt t="56372" x="7051675" y="2082800"/>
          <p14:tracePt t="56386" x="7051675" y="2090738"/>
          <p14:tracePt t="56421" x="7051675" y="2098675"/>
          <p14:tracePt t="56428" x="7043738" y="2098675"/>
          <p14:tracePt t="56463" x="7034213" y="2098675"/>
          <p14:tracePt t="56497" x="7026275" y="2098675"/>
          <p14:tracePt t="56547" x="7018338" y="2098675"/>
          <p14:tracePt t="56561" x="7008813" y="2098675"/>
          <p14:tracePt t="56596" x="7000875" y="2098675"/>
          <p14:tracePt t="56609" x="6992938" y="2098675"/>
          <p14:tracePt t="56645" x="6983413" y="2090738"/>
          <p14:tracePt t="56652" x="6983413" y="2082800"/>
          <p14:tracePt t="56666" x="6983413" y="2073275"/>
          <p14:tracePt t="56679" x="6975475" y="2073275"/>
          <p14:tracePt t="56686" x="6975475" y="2065338"/>
          <p14:tracePt t="56693" x="6967538" y="2065338"/>
          <p14:tracePt t="56701" x="6967538" y="2055813"/>
          <p14:tracePt t="56736" x="6967538" y="2047875"/>
          <p14:tracePt t="56750" x="6967538" y="2039938"/>
          <p14:tracePt t="56764" x="6967538" y="2030413"/>
          <p14:tracePt t="57085" x="6967538" y="2022475"/>
          <p14:tracePt t="57100" x="6967538" y="2014538"/>
          <p14:tracePt t="57204" x="6967538" y="2005013"/>
          <p14:tracePt t="57225" x="6967538" y="1997075"/>
          <p14:tracePt t="57246" x="6967538" y="1989138"/>
          <p14:tracePt t="59911" x="6975475" y="1989138"/>
          <p14:tracePt t="59918" x="7000875" y="1979613"/>
          <p14:tracePt t="59925" x="7008813" y="1971675"/>
          <p14:tracePt t="59932" x="7034213" y="1963738"/>
          <p14:tracePt t="59939" x="7059613" y="1946275"/>
          <p14:tracePt t="59946" x="7085013" y="1938338"/>
          <p14:tracePt t="59953" x="7094538" y="1928813"/>
          <p14:tracePt t="59960" x="7112000" y="1928813"/>
          <p14:tracePt t="59967" x="7127875" y="1920875"/>
          <p14:tracePt t="59981" x="7137400" y="1920875"/>
          <p14:tracePt t="59988" x="7145338" y="1911350"/>
          <p14:tracePt t="59995" x="7153275" y="1903413"/>
          <p14:tracePt t="60002" x="7153275" y="1895475"/>
          <p14:tracePt t="60009" x="7170738" y="1895475"/>
          <p14:tracePt t="60016" x="7178675" y="1895475"/>
          <p14:tracePt t="60023" x="7188200" y="1878013"/>
          <p14:tracePt t="60031" x="7204075" y="1870075"/>
          <p14:tracePt t="60037" x="7221538" y="1860550"/>
          <p14:tracePt t="60044" x="7229475" y="1852613"/>
          <p14:tracePt t="60051" x="7239000" y="1852613"/>
          <p14:tracePt t="60058" x="7246938" y="1844675"/>
          <p14:tracePt t="60080" x="7264400" y="1835150"/>
          <p14:tracePt t="60086" x="7272338" y="1835150"/>
          <p14:tracePt t="60107" x="7281863" y="1827213"/>
          <p14:tracePt t="60128" x="7289800" y="1819275"/>
          <p14:tracePt t="60156" x="7297738" y="1809750"/>
          <p14:tracePt t="60170" x="7297738" y="1801813"/>
          <p14:tracePt t="60176" x="7307263" y="1801813"/>
          <p14:tracePt t="60191" x="7307263" y="1793875"/>
          <p14:tracePt t="60226" x="7307263" y="1784350"/>
          <p14:tracePt t="60233" x="7307263" y="1776413"/>
          <p14:tracePt t="60260" x="7307263" y="1766888"/>
          <p14:tracePt t="60274" x="7307263" y="1758950"/>
          <p14:tracePt t="60282" x="7307263" y="1751013"/>
          <p14:tracePt t="60309" x="7307263" y="1741488"/>
          <p14:tracePt t="60316" x="7297738" y="1733550"/>
          <p14:tracePt t="60337" x="7297738" y="1725613"/>
          <p14:tracePt t="60344" x="7289800" y="1725613"/>
          <p14:tracePt t="60358" x="7289800" y="1716088"/>
          <p14:tracePt t="60365" x="7281863" y="1708150"/>
          <p14:tracePt t="60379" x="7281863" y="1700213"/>
          <p14:tracePt t="60386" x="7281863" y="1690688"/>
          <p14:tracePt t="60400" x="7272338" y="1690688"/>
          <p14:tracePt t="60407" x="7264400" y="1682750"/>
          <p14:tracePt t="60415" x="7256463" y="1674813"/>
          <p14:tracePt t="60421" x="7256463" y="1665288"/>
          <p14:tracePt t="60428" x="7246938" y="1657350"/>
          <p14:tracePt t="60435" x="7239000" y="1649413"/>
          <p14:tracePt t="60442" x="7239000" y="1639888"/>
          <p14:tracePt t="60456" x="7229475" y="1622425"/>
          <p14:tracePt t="60465" x="7221538" y="1614488"/>
          <p14:tracePt t="60470" x="7213600" y="1614488"/>
          <p14:tracePt t="60477" x="7213600" y="1606550"/>
          <p14:tracePt t="60484" x="7204075" y="1589088"/>
          <p14:tracePt t="60498" x="7196138" y="1589088"/>
          <p14:tracePt t="60505" x="7188200" y="1581150"/>
          <p14:tracePt t="60512" x="7188200" y="1571625"/>
          <p14:tracePt t="60519" x="7178675" y="1571625"/>
          <p14:tracePt t="60526" x="7170738" y="1563688"/>
          <p14:tracePt t="60533" x="7170738" y="1555750"/>
          <p14:tracePt t="60548" x="7162800" y="1555750"/>
          <p14:tracePt t="60554" x="7153275" y="1546225"/>
          <p14:tracePt t="60561" x="7145338" y="1538288"/>
          <p14:tracePt t="60575" x="7145338" y="1530350"/>
          <p14:tracePt t="60596" x="7137400" y="1530350"/>
          <p14:tracePt t="60610" x="7127875" y="1530350"/>
          <p14:tracePt t="60645" x="7119938" y="1530350"/>
          <p14:tracePt t="60659" x="7112000" y="1530350"/>
          <p14:tracePt t="60693" x="7102475" y="1530350"/>
          <p14:tracePt t="60701" x="7094538" y="1530350"/>
          <p14:tracePt t="60708" x="7085013" y="1530350"/>
          <p14:tracePt t="60743" x="7077075" y="1530350"/>
          <p14:tracePt t="60750" x="7077075" y="1538288"/>
          <p14:tracePt t="60756" x="7069138" y="1538288"/>
          <p14:tracePt t="60764" x="7069138" y="1546225"/>
          <p14:tracePt t="60791" x="7059613" y="1546225"/>
          <p14:tracePt t="60805" x="7059613" y="1555750"/>
          <p14:tracePt t="60813" x="7051675" y="1555750"/>
          <p14:tracePt t="60826" x="7043738" y="1555750"/>
          <p14:tracePt t="60840" x="7043738" y="1563688"/>
          <p14:tracePt t="60861" x="7034213" y="1563688"/>
          <p14:tracePt t="60875" x="7026275" y="1563688"/>
          <p14:tracePt t="60910" x="7018338" y="1563688"/>
          <p14:tracePt t="60938" x="7018338" y="1571625"/>
          <p14:tracePt t="60952" x="7008813" y="1571625"/>
          <p14:tracePt t="60980" x="7008813" y="1581150"/>
          <p14:tracePt t="61295" x="7018338" y="1581150"/>
          <p14:tracePt t="61330" x="7026275" y="1581150"/>
          <p14:tracePt t="61337" x="7034213" y="1581150"/>
          <p14:tracePt t="61344" x="7034213" y="1589088"/>
          <p14:tracePt t="61358" x="7043738" y="1589088"/>
          <p14:tracePt t="61365" x="7051675" y="1597025"/>
          <p14:tracePt t="61372" x="7059613" y="1597025"/>
          <p14:tracePt t="61380" x="7059613" y="1606550"/>
          <p14:tracePt t="61386" x="7077075" y="1606550"/>
          <p14:tracePt t="61400" x="7085013" y="1614488"/>
          <p14:tracePt t="61407" x="7102475" y="1622425"/>
          <p14:tracePt t="61421" x="7112000" y="1631950"/>
          <p14:tracePt t="61428" x="7119938" y="1631950"/>
          <p14:tracePt t="61435" x="7127875" y="1639888"/>
          <p14:tracePt t="61442" x="7137400" y="1649413"/>
          <p14:tracePt t="61449" x="7145338" y="1649413"/>
          <p14:tracePt t="61456" x="7153275" y="1649413"/>
          <p14:tracePt t="61463" x="7162800" y="1657350"/>
          <p14:tracePt t="61470" x="7170738" y="1665288"/>
          <p14:tracePt t="61477" x="7178675" y="1674813"/>
          <p14:tracePt t="61484" x="7188200" y="1674813"/>
          <p14:tracePt t="61491" x="7196138" y="1682750"/>
          <p14:tracePt t="61498" x="7204075" y="1690688"/>
          <p14:tracePt t="61512" x="7221538" y="1700213"/>
          <p14:tracePt t="61519" x="7229475" y="1708150"/>
          <p14:tracePt t="61525" x="7229475" y="1716088"/>
          <p14:tracePt t="61533" x="7239000" y="1725613"/>
          <p14:tracePt t="61540" x="7246938" y="1733550"/>
          <p14:tracePt t="61548" x="7246938" y="1741488"/>
          <p14:tracePt t="61554" x="7256463" y="1751013"/>
          <p14:tracePt t="61561" x="7264400" y="1758950"/>
          <p14:tracePt t="61567" x="7272338" y="1766888"/>
          <p14:tracePt t="61574" x="7272338" y="1776413"/>
          <p14:tracePt t="61589" x="7281863" y="1793875"/>
          <p14:tracePt t="61597" x="7289800" y="1801813"/>
          <p14:tracePt t="61610" x="7289800" y="1819275"/>
          <p14:tracePt t="61617" x="7297738" y="1819275"/>
          <p14:tracePt t="61624" x="7297738" y="1827213"/>
          <p14:tracePt t="61631" x="7297738" y="1835150"/>
          <p14:tracePt t="61638" x="7297738" y="1844675"/>
          <p14:tracePt t="61645" x="7297738" y="1852613"/>
          <p14:tracePt t="61652" x="7297738" y="1860550"/>
          <p14:tracePt t="61659" x="7297738" y="1870075"/>
          <p14:tracePt t="61666" x="7297738" y="1878013"/>
          <p14:tracePt t="61673" x="7297738" y="1885950"/>
          <p14:tracePt t="61680" x="7297738" y="1895475"/>
          <p14:tracePt t="61693" x="7297738" y="1911350"/>
          <p14:tracePt t="61701" x="7289800" y="1911350"/>
          <p14:tracePt t="61707" x="7281863" y="1920875"/>
          <p14:tracePt t="61715" x="7281863" y="1928813"/>
          <p14:tracePt t="61730" x="7272338" y="1938338"/>
          <p14:tracePt t="61736" x="7264400" y="1938338"/>
          <p14:tracePt t="61743" x="7264400" y="1946275"/>
          <p14:tracePt t="61750" x="7256463" y="1954213"/>
          <p14:tracePt t="61756" x="7246938" y="1954213"/>
          <p14:tracePt t="61770" x="7239000" y="1954213"/>
          <p14:tracePt t="61785" x="7229475" y="1954213"/>
          <p14:tracePt t="61792" x="7213600" y="1954213"/>
          <p14:tracePt t="61805" x="7204075" y="1954213"/>
          <p14:tracePt t="61813" x="7196138" y="1954213"/>
          <p14:tracePt t="61834" x="7188200" y="1954213"/>
          <p14:tracePt t="61840" x="7178675" y="1954213"/>
          <p14:tracePt t="61854" x="7170738" y="1954213"/>
          <p14:tracePt t="61863" x="7162800" y="1954213"/>
          <p14:tracePt t="61875" x="7153275" y="1954213"/>
          <p14:tracePt t="61889" x="7145338" y="1954213"/>
          <p14:tracePt t="61897" x="7137400" y="1954213"/>
          <p14:tracePt t="61917" x="7127875" y="1954213"/>
          <p14:tracePt t="61931" x="7119938" y="1954213"/>
          <p14:tracePt t="61946" x="7112000" y="1954213"/>
          <p14:tracePt t="61981" x="7102475" y="1954213"/>
          <p14:tracePt t="61995" x="7094538" y="1954213"/>
          <p14:tracePt t="62030" x="7085013" y="1954213"/>
          <p14:tracePt t="62043" x="7077075" y="1954213"/>
          <p14:tracePt t="63186" x="7059613" y="1997075"/>
          <p14:tracePt t="63193" x="7034213" y="2055813"/>
          <p14:tracePt t="63200" x="7000875" y="2166938"/>
          <p14:tracePt t="63207" x="6967538" y="2235200"/>
          <p14:tracePt t="63214" x="6915150" y="2328863"/>
          <p14:tracePt t="63221" x="6889750" y="2422525"/>
          <p14:tracePt t="63228" x="6838950" y="2524125"/>
          <p14:tracePt t="63235" x="6805613" y="2625725"/>
          <p14:tracePt t="63242" x="6745288" y="2727325"/>
          <p14:tracePt t="63249" x="6686550" y="2846388"/>
          <p14:tracePt t="63255" x="6626225" y="3016250"/>
          <p14:tracePt t="63263" x="6567488" y="3135313"/>
          <p14:tracePt t="63269" x="6499225" y="3289300"/>
          <p14:tracePt t="63276" x="6456363" y="3416300"/>
          <p14:tracePt t="63284" x="6372225" y="3629025"/>
          <p14:tracePt t="63290" x="6261100" y="3824288"/>
          <p14:tracePt t="63298" x="6202363" y="3960813"/>
          <p14:tracePt t="63304" x="6116638" y="4079875"/>
          <p14:tracePt t="63313" x="6015038" y="4214813"/>
          <p14:tracePt t="63318" x="5938838" y="4376738"/>
          <p14:tracePt t="63325" x="5827713" y="4529138"/>
          <p14:tracePt t="63332" x="5743575" y="4648200"/>
          <p14:tracePt t="63339" x="5657850" y="4767263"/>
          <p14:tracePt t="63347" x="5565775" y="4894263"/>
          <p14:tracePt t="63353" x="5429250" y="5005388"/>
          <p14:tracePt t="63362" x="5327650" y="5116513"/>
          <p14:tracePt t="63367" x="5233988" y="5208588"/>
          <p14:tracePt t="63374" x="5165725" y="5302250"/>
          <p14:tracePt t="63382" x="5080000" y="5380038"/>
          <p14:tracePt t="63388" x="5013325" y="5464175"/>
          <p14:tracePt t="63396" x="4945063" y="5540375"/>
          <p14:tracePt t="63402" x="4884738" y="5591175"/>
          <p14:tracePt t="63409" x="4826000" y="5641975"/>
          <p14:tracePt t="63416" x="4749800" y="5735638"/>
          <p14:tracePt t="63423" x="4664075" y="5829300"/>
          <p14:tracePt t="63430" x="4587875" y="5922963"/>
          <p14:tracePt t="63437" x="4503738" y="6016625"/>
          <p14:tracePt t="63445" x="4443413" y="6110288"/>
          <p14:tracePt t="63451" x="4392613" y="6186488"/>
          <p14:tracePt t="63458" x="4324350" y="6254750"/>
          <p14:tracePt t="63465" x="4273550" y="6323013"/>
          <p14:tracePt t="63472" x="4240213" y="6381750"/>
          <p14:tracePt t="63479" x="4197350" y="6432550"/>
          <p14:tracePt t="63486" x="4154488" y="6483350"/>
          <p14:tracePt t="63494" x="4129088" y="6518275"/>
          <p14:tracePt t="63500" x="4103688" y="6561138"/>
          <p14:tracePt t="63507" x="4060825" y="6594475"/>
          <p14:tracePt t="63514" x="4027488" y="6645275"/>
          <p14:tracePt t="63521" x="3984625" y="6688138"/>
          <p14:tracePt t="63530" x="3951288" y="6721475"/>
          <p14:tracePt t="63535" x="3908425" y="6764338"/>
          <p14:tracePt t="63542" x="3873500" y="6789738"/>
          <p14:tracePt t="63549" x="3832225" y="6824663"/>
          <p14:tracePt t="63556" x="3806825" y="6850063"/>
          <p14:tracePt t="68548" x="0" y="0"/>
        </p14:tracePtLst>
        <p14:tracePtLst>
          <p14:tracePt t="117571" x="3708400" y="6305550"/>
          <p14:tracePt t="117895" x="3211513" y="6221413"/>
          <p14:tracePt t="117901" x="3287713" y="5905500"/>
          <p14:tracePt t="117908" x="3355975" y="5770563"/>
          <p14:tracePt t="117916" x="3432175" y="5668963"/>
          <p14:tracePt t="117922" x="3482975" y="5575300"/>
          <p14:tracePt t="117930" x="3543300" y="5497513"/>
          <p14:tracePt t="117937" x="3586163" y="5430838"/>
          <p14:tracePt t="117944" x="3627438" y="5380038"/>
          <p14:tracePt t="117950" x="3662363" y="5353050"/>
          <p14:tracePt t="117957" x="3703638" y="5319713"/>
          <p14:tracePt t="117964" x="3738563" y="5286375"/>
          <p14:tracePt t="117971" x="3789363" y="5243513"/>
          <p14:tracePt t="117978" x="3840163" y="5208588"/>
          <p14:tracePt t="117985" x="3900488" y="5167313"/>
          <p14:tracePt t="117994" x="3967163" y="5106988"/>
          <p14:tracePt t="117999" x="4035425" y="5064125"/>
          <p14:tracePt t="118006" x="4121150" y="5013325"/>
          <p14:tracePt t="118013" x="4214813" y="4929188"/>
          <p14:tracePt t="118020" x="4298950" y="4835525"/>
          <p14:tracePt t="118029" x="4375150" y="4741863"/>
          <p14:tracePt t="118034" x="4460875" y="4665663"/>
          <p14:tracePt t="118041" x="4511675" y="4597400"/>
          <p14:tracePt t="118048" x="4562475" y="4546600"/>
          <p14:tracePt t="118055" x="4621213" y="4495800"/>
          <p14:tracePt t="118062" x="4656138" y="4445000"/>
          <p14:tracePt t="118069" x="4706938" y="4402138"/>
          <p14:tracePt t="118077" x="4749800" y="4351338"/>
          <p14:tracePt t="118083" x="4800600" y="4308475"/>
          <p14:tracePt t="118090" x="4876800" y="4240213"/>
          <p14:tracePt t="118097" x="4962525" y="4171950"/>
          <p14:tracePt t="118104" x="5054600" y="4095750"/>
          <p14:tracePt t="118112" x="5132388" y="4037013"/>
          <p14:tracePt t="118118" x="5224463" y="3925888"/>
          <p14:tracePt t="118125" x="5335588" y="3824288"/>
          <p14:tracePt t="118132" x="5411788" y="3730625"/>
          <p14:tracePt t="118139" x="5497513" y="3662363"/>
          <p14:tracePt t="118146" x="5556250" y="3594100"/>
          <p14:tracePt t="118153" x="5607050" y="3552825"/>
          <p14:tracePt t="118161" x="5657850" y="3502025"/>
          <p14:tracePt t="118167" x="5726113" y="3459163"/>
          <p14:tracePt t="118174" x="5776913" y="3416300"/>
          <p14:tracePt t="118181" x="5845175" y="3373438"/>
          <p14:tracePt t="118188" x="5895975" y="3340100"/>
          <p14:tracePt t="118195" x="5956300" y="3297238"/>
          <p14:tracePt t="118202" x="6024563" y="3254375"/>
          <p14:tracePt t="118211" x="6057900" y="3203575"/>
          <p14:tracePt t="118216" x="6116638" y="3144838"/>
          <p14:tracePt t="118223" x="6176963" y="3094038"/>
          <p14:tracePt t="118230" x="6235700" y="3025775"/>
          <p14:tracePt t="118237" x="6311900" y="2949575"/>
          <p14:tracePt t="118245" x="6389688" y="2881313"/>
          <p14:tracePt t="118251" x="6456363" y="2830513"/>
          <p14:tracePt t="118258" x="6524625" y="2770188"/>
          <p14:tracePt t="118265" x="6575425" y="2719388"/>
          <p14:tracePt t="118272" x="6610350" y="2686050"/>
          <p14:tracePt t="118279" x="6635750" y="2660650"/>
          <p14:tracePt t="118286" x="6669088" y="2625725"/>
          <p14:tracePt t="118294" x="6694488" y="2617788"/>
          <p14:tracePt t="118300" x="6711950" y="2592388"/>
          <p14:tracePt t="118307" x="6729413" y="2574925"/>
          <p14:tracePt t="118314" x="6754813" y="2557463"/>
          <p14:tracePt t="118321" x="6762750" y="2541588"/>
          <p14:tracePt t="118329" x="6770688" y="2541588"/>
          <p14:tracePt t="118335" x="6788150" y="2524125"/>
          <p14:tracePt t="118343" x="6805613" y="2506663"/>
          <p14:tracePt t="118349" x="6823075" y="2481263"/>
          <p14:tracePt t="118356" x="6831013" y="2463800"/>
          <p14:tracePt t="118363" x="6856413" y="2447925"/>
          <p14:tracePt t="118370" x="6881813" y="2422525"/>
          <p14:tracePt t="118378" x="6907213" y="2397125"/>
          <p14:tracePt t="118384" x="6950075" y="2344738"/>
          <p14:tracePt t="118391" x="6975475" y="2303463"/>
          <p14:tracePt t="118398" x="7018338" y="2268538"/>
          <p14:tracePt t="118404" x="7034213" y="2243138"/>
          <p14:tracePt t="118412" x="7051675" y="2217738"/>
          <p14:tracePt t="118419" x="7069138" y="2200275"/>
          <p14:tracePt t="118426" x="7077075" y="2200275"/>
          <p14:tracePt t="118433" x="7085013" y="2184400"/>
          <p14:tracePt t="118440" x="7085013" y="2174875"/>
          <p14:tracePt t="118447" x="7094538" y="2174875"/>
          <p14:tracePt t="118453" x="7102475" y="2166938"/>
          <p14:tracePt t="118468" x="7112000" y="2159000"/>
          <p14:tracePt t="118489" x="7112000" y="2149475"/>
          <p14:tracePt t="118503" x="7119938" y="2141538"/>
          <p14:tracePt t="118511" x="7119938" y="2133600"/>
          <p14:tracePt t="118517" x="7127875" y="2133600"/>
          <p14:tracePt t="118545" x="7127875" y="2124075"/>
          <p14:tracePt t="118559" x="7127875" y="2116138"/>
          <p14:tracePt t="118594" x="7127875" y="2108200"/>
          <p14:tracePt t="118607" x="7127875" y="2098675"/>
          <p14:tracePt t="118621" x="7127875" y="2090738"/>
          <p14:tracePt t="118628" x="7119938" y="2090738"/>
          <p14:tracePt t="118656" x="7119938" y="2082800"/>
          <p14:tracePt t="118663" x="7112000" y="2082800"/>
          <p14:tracePt t="118670" x="7102475" y="2082800"/>
          <p14:tracePt t="118678" x="7094538" y="2073275"/>
          <p14:tracePt t="118698" x="7085013" y="2073275"/>
          <p14:tracePt t="118705" x="7077075" y="2065338"/>
          <p14:tracePt t="118719" x="7069138" y="2055813"/>
          <p14:tracePt t="118733" x="7059613" y="2047875"/>
          <p14:tracePt t="118740" x="7051675" y="2039938"/>
          <p14:tracePt t="118747" x="7051675" y="2030413"/>
          <p14:tracePt t="118754" x="7043738" y="2030413"/>
          <p14:tracePt t="118761" x="7034213" y="2030413"/>
          <p14:tracePt t="118768" x="7034213" y="2022475"/>
          <p14:tracePt t="118777" x="7034213" y="2014538"/>
          <p14:tracePt t="118782" x="7026275" y="2014538"/>
          <p14:tracePt t="118789" x="7018338" y="2014538"/>
          <p14:tracePt t="118796" x="7018338" y="2005013"/>
          <p14:tracePt t="118803" x="7008813" y="2005013"/>
          <p14:tracePt t="118811" x="7000875" y="1997075"/>
          <p14:tracePt t="118824" x="6992938" y="1997075"/>
          <p14:tracePt t="118831" x="6992938" y="1989138"/>
          <p14:tracePt t="118845" x="6983413" y="1989138"/>
          <p14:tracePt t="118860" x="6975475" y="1989138"/>
          <p14:tracePt t="118887" x="6967538" y="1979613"/>
          <p14:tracePt t="118901" x="6967538" y="1971675"/>
          <p14:tracePt t="118910" x="6958013" y="1971675"/>
          <p14:tracePt t="118922" x="6950075" y="1971675"/>
          <p14:tracePt t="118957" x="6950075" y="1963738"/>
          <p14:tracePt t="118978" x="6950075" y="1954213"/>
          <p14:tracePt t="118992" x="6950075" y="1946275"/>
          <p14:tracePt t="119006" x="6942138" y="1946275"/>
          <p14:tracePt t="119020" x="6932613" y="1938338"/>
          <p14:tracePt t="119027" x="6932613" y="1928813"/>
          <p14:tracePt t="119041" x="6932613" y="1920875"/>
          <p14:tracePt t="119048" x="6932613" y="1911350"/>
          <p14:tracePt t="119069" x="6932613" y="1903413"/>
          <p14:tracePt t="123051" x="6932613" y="1911350"/>
          <p14:tracePt t="123058" x="6932613" y="1920875"/>
          <p14:tracePt t="123073" x="6932613" y="1928813"/>
          <p14:tracePt t="123079" x="6942138" y="1938338"/>
          <p14:tracePt t="123086" x="6942138" y="1946275"/>
          <p14:tracePt t="123093" x="6942138" y="1954213"/>
          <p14:tracePt t="123100" x="6950075" y="1963738"/>
          <p14:tracePt t="123107" x="6958013" y="1963738"/>
          <p14:tracePt t="123114" x="6967538" y="1979613"/>
          <p14:tracePt t="123122" x="6967538" y="1989138"/>
          <p14:tracePt t="123135" x="6975475" y="2005013"/>
          <p14:tracePt t="123142" x="6983413" y="2014538"/>
          <p14:tracePt t="123156" x="6992938" y="2014538"/>
          <p14:tracePt t="123157" x="6992938" y="2022475"/>
          <p14:tracePt t="123163" x="6992938" y="2039938"/>
          <p14:tracePt t="123178" x="7000875" y="2047875"/>
          <p14:tracePt t="123185" x="7008813" y="2055813"/>
          <p14:tracePt t="123192" x="7008813" y="2065338"/>
          <p14:tracePt t="123199" x="7008813" y="2073275"/>
          <p14:tracePt t="123206" x="7018338" y="2082800"/>
          <p14:tracePt t="123212" x="7026275" y="2090738"/>
          <p14:tracePt t="123219" x="7034213" y="2098675"/>
          <p14:tracePt t="123227" x="7034213" y="2108200"/>
          <p14:tracePt t="123234" x="7043738" y="2116138"/>
          <p14:tracePt t="123240" x="7043738" y="2124075"/>
          <p14:tracePt t="123247" x="7051675" y="2133600"/>
          <p14:tracePt t="123255" x="7059613" y="2141538"/>
          <p14:tracePt t="123262" x="7059613" y="2159000"/>
          <p14:tracePt t="123276" x="7069138" y="2174875"/>
          <p14:tracePt t="123283" x="7069138" y="2184400"/>
          <p14:tracePt t="123290" x="7077075" y="2184400"/>
          <p14:tracePt t="123296" x="7077075" y="2192338"/>
          <p14:tracePt t="123303" x="7077075" y="2209800"/>
          <p14:tracePt t="123311" x="7085013" y="2209800"/>
          <p14:tracePt t="123318" x="7085013" y="2217738"/>
          <p14:tracePt t="123324" x="7085013" y="2227263"/>
          <p14:tracePt t="123331" x="7085013" y="2235200"/>
          <p14:tracePt t="123339" x="7094538" y="2235200"/>
          <p14:tracePt t="123353" x="7094538" y="2243138"/>
          <p14:tracePt t="123359" x="7094538" y="2252663"/>
          <p14:tracePt t="123388" x="7094538" y="2260600"/>
          <p14:tracePt t="123402" x="7094538" y="2268538"/>
          <p14:tracePt t="123423" x="7094538" y="2278063"/>
          <p14:tracePt t="123437" x="7085013" y="2278063"/>
          <p14:tracePt t="123458" x="7077075" y="2286000"/>
          <p14:tracePt t="123473" x="7069138" y="2293938"/>
          <p14:tracePt t="123507" x="7059613" y="2303463"/>
          <p14:tracePt t="123514" x="7059613" y="2311400"/>
          <p14:tracePt t="123521" x="7051675" y="2311400"/>
          <p14:tracePt t="123542" x="7051675" y="2319338"/>
          <p14:tracePt t="123549" x="7043738" y="2319338"/>
          <p14:tracePt t="123556" x="7043738" y="2328863"/>
          <p14:tracePt t="123563" x="7034213" y="2328863"/>
          <p14:tracePt t="123577" x="7034213" y="2336800"/>
          <p14:tracePt t="123598" x="7026275" y="2336800"/>
          <p14:tracePt t="123606" x="7026275" y="2344738"/>
          <p14:tracePt t="123619" x="7018338" y="2344738"/>
          <p14:tracePt t="123626" x="7018338" y="2354263"/>
          <p14:tracePt t="123633" x="7008813" y="2354263"/>
          <p14:tracePt t="123654" x="7008813" y="2362200"/>
          <p14:tracePt t="123668" x="7000875" y="2362200"/>
          <p14:tracePt t="123689" x="6992938" y="2362200"/>
          <p14:tracePt t="123857" x="6983413" y="2362200"/>
          <p14:tracePt t="123885" x="6975475" y="2362200"/>
          <p14:tracePt t="123921" x="6967538" y="2362200"/>
          <p14:tracePt t="127246" x="6975475" y="2362200"/>
          <p14:tracePt t="127260" x="6983413" y="2362200"/>
          <p14:tracePt t="127281" x="6983413" y="2354263"/>
          <p14:tracePt t="127288" x="6983413" y="2344738"/>
          <p14:tracePt t="127295" x="6992938" y="2344738"/>
          <p14:tracePt t="127309" x="7000875" y="2336800"/>
          <p14:tracePt t="127323" x="7000875" y="2328863"/>
          <p14:tracePt t="127337" x="7000875" y="2319338"/>
          <p14:tracePt t="127344" x="7008813" y="2319338"/>
          <p14:tracePt t="127358" x="7018338" y="2311400"/>
          <p14:tracePt t="127372" x="7018338" y="2303463"/>
          <p14:tracePt t="127386" x="7018338" y="2293938"/>
          <p14:tracePt t="127393" x="7018338" y="2286000"/>
          <p14:tracePt t="127413" x="7026275" y="2278063"/>
          <p14:tracePt t="127420" x="7026275" y="2268538"/>
          <p14:tracePt t="127427" x="7026275" y="2260600"/>
          <p14:tracePt t="127448" x="7026275" y="2243138"/>
          <p14:tracePt t="127455" x="7026275" y="2235200"/>
          <p14:tracePt t="127469" x="7026275" y="2227263"/>
          <p14:tracePt t="127476" x="7026275" y="2217738"/>
          <p14:tracePt t="127484" x="7026275" y="2209800"/>
          <p14:tracePt t="127490" x="7026275" y="2200275"/>
          <p14:tracePt t="127497" x="7026275" y="2192338"/>
          <p14:tracePt t="127511" x="7026275" y="2174875"/>
          <p14:tracePt t="127519" x="7026275" y="2166938"/>
          <p14:tracePt t="127532" x="7026275" y="2149475"/>
          <p14:tracePt t="127546" x="7026275" y="2141538"/>
          <p14:tracePt t="127554" x="7026275" y="2133600"/>
          <p14:tracePt t="127560" x="7026275" y="2124075"/>
          <p14:tracePt t="127567" x="7026275" y="2116138"/>
          <p14:tracePt t="127574" x="7026275" y="2108200"/>
          <p14:tracePt t="127581" x="7026275" y="2098675"/>
          <p14:tracePt t="127588" x="7026275" y="2090738"/>
          <p14:tracePt t="127595" x="7026275" y="2073275"/>
          <p14:tracePt t="127609" x="7018338" y="2055813"/>
          <p14:tracePt t="127616" x="7018338" y="2039938"/>
          <p14:tracePt t="127623" x="7008813" y="2030413"/>
          <p14:tracePt t="127630" x="7008813" y="2022475"/>
          <p14:tracePt t="127637" x="7008813" y="2005013"/>
          <p14:tracePt t="127644" x="7000875" y="1997075"/>
          <p14:tracePt t="127651" x="7000875" y="1989138"/>
          <p14:tracePt t="127658" x="6992938" y="1971675"/>
          <p14:tracePt t="127672" x="6992938" y="1963738"/>
          <p14:tracePt t="127679" x="6992938" y="1954213"/>
          <p14:tracePt t="127686" x="6992938" y="1946275"/>
          <p14:tracePt t="127693" x="6983413" y="1938338"/>
          <p14:tracePt t="127701" x="6983413" y="1928813"/>
          <p14:tracePt t="127707" x="6975475" y="1928813"/>
          <p14:tracePt t="127714" x="6975475" y="1920875"/>
          <p14:tracePt t="127721" x="6975475" y="1911350"/>
          <p14:tracePt t="127735" x="6975475" y="1903413"/>
          <p14:tracePt t="127741" x="6967538" y="1895475"/>
          <p14:tracePt t="127749" x="6958013" y="1885950"/>
          <p14:tracePt t="127756" x="6950075" y="1885950"/>
          <p14:tracePt t="127770" x="6942138" y="1878013"/>
          <p14:tracePt t="127777" x="6942138" y="1870075"/>
          <p14:tracePt t="127784" x="6932613" y="1870075"/>
          <p14:tracePt t="127798" x="6924675" y="1860550"/>
          <p14:tracePt t="127805" x="6915150" y="1860550"/>
          <p14:tracePt t="127812" x="6907213" y="1860550"/>
          <p14:tracePt t="127819" x="6907213" y="1852613"/>
          <p14:tracePt t="127832" x="6899275" y="1844675"/>
          <p14:tracePt t="127846" x="6889750" y="1844675"/>
          <p14:tracePt t="127882" x="6881813" y="1844675"/>
          <p14:tracePt t="127979" x="6889750" y="1852613"/>
          <p14:tracePt t="127993" x="6899275" y="1852613"/>
          <p14:tracePt t="128001" x="6899275" y="1860550"/>
          <p14:tracePt t="128014" x="6907213" y="1860550"/>
          <p14:tracePt t="128021" x="6915150" y="1860550"/>
          <p14:tracePt t="128028" x="6915150" y="1870075"/>
          <p14:tracePt t="128036" x="6924675" y="1878013"/>
          <p14:tracePt t="128049" x="6932613" y="1885950"/>
          <p14:tracePt t="128056" x="6932613" y="1895475"/>
          <p14:tracePt t="128063" x="6932613" y="1903413"/>
          <p14:tracePt t="128084" x="6942138" y="1903413"/>
          <p14:tracePt t="128085" x="6942138" y="1911350"/>
          <p14:tracePt t="128091" x="6942138" y="1920875"/>
          <p14:tracePt t="128098" x="6950075" y="1920875"/>
          <p14:tracePt t="128105" x="6950075" y="1928813"/>
          <p14:tracePt t="128112" x="6950075" y="1938338"/>
          <p14:tracePt t="128119" x="6958013" y="1938338"/>
          <p14:tracePt t="128126" x="6958013" y="1946275"/>
          <p14:tracePt t="128134" x="6967538" y="1946275"/>
          <p14:tracePt t="128140" x="6967538" y="1954213"/>
          <p14:tracePt t="128147" x="6967538" y="1963738"/>
          <p14:tracePt t="128161" x="6967538" y="1971675"/>
          <p14:tracePt t="128168" x="6967538" y="1979613"/>
          <p14:tracePt t="128175" x="6967538" y="1989138"/>
          <p14:tracePt t="128189" x="6975475" y="1997075"/>
          <p14:tracePt t="128196" x="6975475" y="2005013"/>
          <p14:tracePt t="128203" x="6975475" y="2014538"/>
          <p14:tracePt t="128210" x="6975475" y="2022475"/>
          <p14:tracePt t="128217" x="6975475" y="2030413"/>
          <p14:tracePt t="128231" x="6975475" y="2047875"/>
          <p14:tracePt t="128238" x="6975475" y="2055813"/>
          <p14:tracePt t="128252" x="6975475" y="2073275"/>
          <p14:tracePt t="128267" x="6975475" y="2082800"/>
          <p14:tracePt t="128273" x="6975475" y="2090738"/>
          <p14:tracePt t="128280" x="6975475" y="2098675"/>
          <p14:tracePt t="128294" x="6975475" y="2108200"/>
          <p14:tracePt t="128302" x="6975475" y="2116138"/>
          <p14:tracePt t="128322" x="6975475" y="2133600"/>
          <p14:tracePt t="128336" x="6975475" y="2141538"/>
          <p14:tracePt t="128350" x="6975475" y="2149475"/>
          <p14:tracePt t="128357" x="6975475" y="2159000"/>
          <p14:tracePt t="128364" x="6975475" y="2166938"/>
          <p14:tracePt t="128378" x="6967538" y="2166938"/>
          <p14:tracePt t="128385" x="6967538" y="2174875"/>
          <p14:tracePt t="128392" x="6958013" y="2184400"/>
          <p14:tracePt t="128406" x="6958013" y="2192338"/>
          <p14:tracePt t="128413" x="6958013" y="2200275"/>
          <p14:tracePt t="128420" x="6950075" y="2200275"/>
          <p14:tracePt t="128435" x="6950075" y="2209800"/>
          <p14:tracePt t="128441" x="6950075" y="2217738"/>
          <p14:tracePt t="128448" x="6950075" y="2227263"/>
          <p14:tracePt t="128462" x="6950075" y="2235200"/>
          <p14:tracePt t="128484" x="6950075" y="2243138"/>
          <p14:tracePt t="128510" x="6950075" y="2252663"/>
          <p14:tracePt t="128574" x="6958013" y="2252663"/>
          <p14:tracePt t="128581" x="6958013" y="2243138"/>
          <p14:tracePt t="128588" x="6967538" y="2235200"/>
          <p14:tracePt t="128602" x="6967538" y="2227263"/>
          <p14:tracePt t="128609" x="6967538" y="2217738"/>
          <p14:tracePt t="128616" x="6967538" y="2209800"/>
          <p14:tracePt t="128629" x="6975475" y="2192338"/>
          <p14:tracePt t="128644" x="6983413" y="2184400"/>
          <p14:tracePt t="128651" x="6983413" y="2174875"/>
          <p14:tracePt t="128657" x="6983413" y="2166938"/>
          <p14:tracePt t="128664" x="6992938" y="2166938"/>
          <p14:tracePt t="128672" x="6992938" y="2149475"/>
          <p14:tracePt t="128679" x="6992938" y="2141538"/>
          <p14:tracePt t="128693" x="7000875" y="2141538"/>
          <p14:tracePt t="128701" x="7000875" y="2133600"/>
          <p14:tracePt t="128707" x="7000875" y="2124075"/>
          <p14:tracePt t="128713" x="7008813" y="2124075"/>
          <p14:tracePt t="128721" x="7008813" y="2116138"/>
          <p14:tracePt t="128727" x="7008813" y="2108200"/>
          <p14:tracePt t="128742" x="7008813" y="2098675"/>
          <p14:tracePt t="128756" x="7008813" y="2090738"/>
          <p14:tracePt t="128762" x="7008813" y="2082800"/>
          <p14:tracePt t="128784" x="7008813" y="2073275"/>
          <p14:tracePt t="128790" x="7008813" y="2065338"/>
          <p14:tracePt t="128797" x="7008813" y="2055813"/>
          <p14:tracePt t="128812" x="7008813" y="2047875"/>
          <p14:tracePt t="128819" x="7008813" y="2039938"/>
          <p14:tracePt t="128839" x="7008813" y="2030413"/>
          <p14:tracePt t="128846" x="7008813" y="2022475"/>
          <p14:tracePt t="128853" x="7008813" y="2014538"/>
          <p14:tracePt t="128860" x="7000875" y="2014538"/>
          <p14:tracePt t="128868" x="7000875" y="2005013"/>
          <p14:tracePt t="128881" x="7000875" y="1997075"/>
          <p14:tracePt t="128888" x="6992938" y="1997075"/>
          <p14:tracePt t="128909" x="6983413" y="1989138"/>
          <p14:tracePt t="128916" x="6975475" y="1989138"/>
          <p14:tracePt t="128923" x="6975475" y="1979613"/>
          <p14:tracePt t="128937" x="6975475" y="1971675"/>
          <p14:tracePt t="128944" x="6967538" y="1971675"/>
          <p14:tracePt t="128951" x="6958013" y="1971675"/>
          <p14:tracePt t="128972" x="6950075" y="1971675"/>
          <p14:tracePt t="128986" x="6942138" y="1971675"/>
          <p14:tracePt t="129007" x="6932613" y="1971675"/>
          <p14:tracePt t="129035" x="6924675" y="1971675"/>
          <p14:tracePt t="129112" x="6924675" y="1979613"/>
          <p14:tracePt t="129126" x="6924675" y="1989138"/>
          <p14:tracePt t="129140" x="6932613" y="1989138"/>
          <p14:tracePt t="129161" x="6942138" y="1997075"/>
          <p14:tracePt t="129175" x="6950075" y="1997075"/>
          <p14:tracePt t="129182" x="6950075" y="2005013"/>
          <p14:tracePt t="129203" x="6958013" y="2005013"/>
          <p14:tracePt t="129210" x="6967538" y="2014538"/>
          <p14:tracePt t="129224" x="6967538" y="2022475"/>
          <p14:tracePt t="129231" x="6967538" y="2030413"/>
          <p14:tracePt t="129252" x="6975475" y="2039938"/>
          <p14:tracePt t="129259" x="6975475" y="2047875"/>
          <p14:tracePt t="129267" x="6983413" y="2047875"/>
          <p14:tracePt t="129280" x="6983413" y="2055813"/>
          <p14:tracePt t="129287" x="6992938" y="2065338"/>
          <p14:tracePt t="129294" x="6992938" y="2073275"/>
          <p14:tracePt t="129308" x="6992938" y="2082800"/>
          <p14:tracePt t="129315" x="7000875" y="2082800"/>
          <p14:tracePt t="129322" x="7000875" y="2090738"/>
          <p14:tracePt t="129336" x="7008813" y="2098675"/>
          <p14:tracePt t="129343" x="7008813" y="2108200"/>
          <p14:tracePt t="129351" x="7008813" y="2116138"/>
          <p14:tracePt t="129371" x="7018338" y="2133600"/>
          <p14:tracePt t="129385" x="7018338" y="2141538"/>
          <p14:tracePt t="129392" x="7026275" y="2159000"/>
          <p14:tracePt t="129406" x="7026275" y="2166938"/>
          <p14:tracePt t="129413" x="7026275" y="2174875"/>
          <p14:tracePt t="129420" x="7026275" y="2184400"/>
          <p14:tracePt t="129427" x="7026275" y="2192338"/>
          <p14:tracePt t="129434" x="7026275" y="2200275"/>
          <p14:tracePt t="129441" x="7026275" y="2209800"/>
          <p14:tracePt t="129449" x="7026275" y="2217738"/>
          <p14:tracePt t="129455" x="7026275" y="2227263"/>
          <p14:tracePt t="129469" x="7026275" y="2235200"/>
          <p14:tracePt t="129476" x="7026275" y="2252663"/>
          <p14:tracePt t="129490" x="7026275" y="2260600"/>
          <p14:tracePt t="129497" x="7026275" y="2268538"/>
          <p14:tracePt t="129504" x="7026275" y="2278063"/>
          <p14:tracePt t="129511" x="7026275" y="2286000"/>
          <p14:tracePt t="129518" x="7026275" y="2293938"/>
          <p14:tracePt t="129525" x="7026275" y="2303463"/>
          <p14:tracePt t="129534" x="7018338" y="2311400"/>
          <p14:tracePt t="129539" x="7018338" y="2319338"/>
          <p14:tracePt t="129546" x="7008813" y="2319338"/>
          <p14:tracePt t="129553" x="7008813" y="2336800"/>
          <p14:tracePt t="129560" x="7008813" y="2344738"/>
          <p14:tracePt t="129567" x="7000875" y="2344738"/>
          <p14:tracePt t="129574" x="7000875" y="2354263"/>
          <p14:tracePt t="129595" x="6992938" y="2362200"/>
          <p14:tracePt t="129609" x="6992938" y="2371725"/>
          <p14:tracePt t="129616" x="6983413" y="2379663"/>
          <p14:tracePt t="129623" x="6983413" y="2387600"/>
          <p14:tracePt t="129644" x="6975475" y="2387600"/>
          <p14:tracePt t="129657" x="6975475" y="2397125"/>
          <p14:tracePt t="129672" x="6975475" y="2405063"/>
          <p14:tracePt t="129693" x="6967538" y="2405063"/>
          <p14:tracePt t="130260" x="6967538" y="2397125"/>
          <p14:tracePt t="130323" x="6967538" y="2387600"/>
          <p14:tracePt t="130343" x="6967538" y="2379663"/>
          <p14:tracePt t="130364" x="6967538" y="2371725"/>
          <p14:tracePt t="130414" x="6967538" y="2362200"/>
          <p14:tracePt t="130427" x="6967538" y="2354263"/>
          <p14:tracePt t="130441" x="6975475" y="2354263"/>
          <p14:tracePt t="130462" x="6975475" y="2344738"/>
          <p14:tracePt t="130476" x="6975475" y="2336800"/>
          <p14:tracePt t="130512" x="6975475" y="2328863"/>
          <p14:tracePt t="130525" x="6975475" y="2319338"/>
          <p14:tracePt t="130547" x="6975475" y="2311400"/>
          <p14:tracePt t="130582" x="6975475" y="2303463"/>
          <p14:tracePt t="130588" x="6975475" y="2293938"/>
          <p14:tracePt t="130602" x="6975475" y="2286000"/>
          <p14:tracePt t="130616" x="6975475" y="2278063"/>
          <p14:tracePt t="130623" x="6975475" y="2268538"/>
          <p14:tracePt t="130637" x="6975475" y="2260600"/>
          <p14:tracePt t="130644" x="6975475" y="2252663"/>
          <p14:tracePt t="130666" x="6975475" y="2243138"/>
          <p14:tracePt t="130672" x="6975475" y="2235200"/>
          <p14:tracePt t="130679" x="6967538" y="2227263"/>
          <p14:tracePt t="130694" x="6958013" y="2227263"/>
          <p14:tracePt t="130701" x="6958013" y="2217738"/>
          <p14:tracePt t="130707" x="6958013" y="2209800"/>
          <p14:tracePt t="130722" x="6958013" y="2200275"/>
          <p14:tracePt t="130729" x="6950075" y="2192338"/>
          <p14:tracePt t="130735" x="6950075" y="2184400"/>
          <p14:tracePt t="130742" x="6942138" y="2184400"/>
          <p14:tracePt t="130750" x="6942138" y="2174875"/>
          <p14:tracePt t="130764" x="6942138" y="2159000"/>
          <p14:tracePt t="130770" x="6932613" y="2159000"/>
          <p14:tracePt t="130778" x="6932613" y="2149475"/>
          <p14:tracePt t="130784" x="6924675" y="2141538"/>
          <p14:tracePt t="130800" x="6915150" y="2133600"/>
          <p14:tracePt t="130806" x="6915150" y="2124075"/>
          <p14:tracePt t="130812" x="6915150" y="2116138"/>
          <p14:tracePt t="130826" x="6907213" y="2116138"/>
          <p14:tracePt t="130834" x="6907213" y="2108200"/>
          <p14:tracePt t="130840" x="6907213" y="2098675"/>
          <p14:tracePt t="130848" x="6899275" y="2098675"/>
          <p14:tracePt t="130855" x="6899275" y="2090738"/>
          <p14:tracePt t="130868" x="6899275" y="2082800"/>
          <p14:tracePt t="130875" x="6889750" y="2073275"/>
          <p14:tracePt t="130889" x="6881813" y="2065338"/>
          <p14:tracePt t="130896" x="6881813" y="2055813"/>
          <p14:tracePt t="130903" x="6873875" y="2055813"/>
          <p14:tracePt t="130917" x="6873875" y="2047875"/>
          <p14:tracePt t="130924" x="6873875" y="2039938"/>
          <p14:tracePt t="130932" x="6873875" y="2030413"/>
          <p14:tracePt t="130938" x="6864350" y="2030413"/>
          <p14:tracePt t="130945" x="6856413" y="2014538"/>
          <p14:tracePt t="130952" x="6856413" y="2005013"/>
          <p14:tracePt t="130966" x="6856413" y="1997075"/>
          <p14:tracePt t="130973" x="6848475" y="1989138"/>
          <p14:tracePt t="130987" x="6838950" y="1979613"/>
          <p14:tracePt t="130994" x="6838950" y="1971675"/>
          <p14:tracePt t="131008" x="6831013" y="1971675"/>
          <p14:tracePt t="131016" x="6831013" y="1963738"/>
          <p14:tracePt t="131022" x="6831013" y="1954213"/>
          <p14:tracePt t="131043" x="6831013" y="1946275"/>
          <p14:tracePt t="131071" x="6831013" y="1938338"/>
          <p14:tracePt t="131162" x="6831013" y="1946275"/>
          <p14:tracePt t="131169" x="6838950" y="1954213"/>
          <p14:tracePt t="131176" x="6848475" y="1963738"/>
          <p14:tracePt t="131183" x="6848475" y="1971675"/>
          <p14:tracePt t="131190" x="6848475" y="1979613"/>
          <p14:tracePt t="131198" x="6848475" y="1989138"/>
          <p14:tracePt t="131204" x="6848475" y="1997075"/>
          <p14:tracePt t="131211" x="6856413" y="2014538"/>
          <p14:tracePt t="131218" x="6856413" y="2022475"/>
          <p14:tracePt t="131225" x="6864350" y="2030413"/>
          <p14:tracePt t="131233" x="6864350" y="2039938"/>
          <p14:tracePt t="131239" x="6873875" y="2055813"/>
          <p14:tracePt t="131246" x="6873875" y="2073275"/>
          <p14:tracePt t="131253" x="6873875" y="2082800"/>
          <p14:tracePt t="131260" x="6873875" y="2098675"/>
          <p14:tracePt t="131267" x="6873875" y="2116138"/>
          <p14:tracePt t="131274" x="6873875" y="2124075"/>
          <p14:tracePt t="131282" x="6873875" y="2133600"/>
          <p14:tracePt t="131288" x="6873875" y="2141538"/>
          <p14:tracePt t="131295" x="6873875" y="2159000"/>
          <p14:tracePt t="131302" x="6873875" y="2166938"/>
          <p14:tracePt t="131309" x="6873875" y="2174875"/>
          <p14:tracePt t="131316" x="6873875" y="2184400"/>
          <p14:tracePt t="131323" x="6873875" y="2192338"/>
          <p14:tracePt t="131331" x="6873875" y="2200275"/>
          <p14:tracePt t="131337" x="6873875" y="2209800"/>
          <p14:tracePt t="131343" x="6873875" y="2217738"/>
          <p14:tracePt t="131358" x="6873875" y="2227263"/>
          <p14:tracePt t="131365" x="6873875" y="2235200"/>
          <p14:tracePt t="131379" x="6873875" y="2243138"/>
          <p14:tracePt t="131393" x="6873875" y="2252663"/>
          <p14:tracePt t="131400" x="6873875" y="2260600"/>
          <p14:tracePt t="131415" x="6873875" y="2268538"/>
          <p14:tracePt t="131421" x="6873875" y="2278063"/>
          <p14:tracePt t="131441" x="6873875" y="2286000"/>
          <p14:tracePt t="131449" x="6873875" y="2293938"/>
          <p14:tracePt t="131456" x="6873875" y="2303463"/>
          <p14:tracePt t="131470" x="6873875" y="2311400"/>
          <p14:tracePt t="131477" x="6873875" y="2319338"/>
          <p14:tracePt t="131512" x="6873875" y="2328863"/>
          <p14:tracePt t="131533" x="6873875" y="2336800"/>
          <p14:tracePt t="132785" x="6873875" y="2328863"/>
          <p14:tracePt t="132799" x="6873875" y="2319338"/>
          <p14:tracePt t="132806" x="6873875" y="2311400"/>
          <p14:tracePt t="132813" x="6864350" y="2311400"/>
          <p14:tracePt t="132827" x="6864350" y="2303463"/>
          <p14:tracePt t="132834" x="6864350" y="2293938"/>
          <p14:tracePt t="132841" x="6864350" y="2286000"/>
          <p14:tracePt t="132848" x="6856413" y="2278063"/>
          <p14:tracePt t="132855" x="6856413" y="2268538"/>
          <p14:tracePt t="132863" x="6848475" y="2260600"/>
          <p14:tracePt t="132869" x="6838950" y="2260600"/>
          <p14:tracePt t="132876" x="6838950" y="2243138"/>
          <p14:tracePt t="132883" x="6831013" y="2235200"/>
          <p14:tracePt t="132890" x="6823075" y="2235200"/>
          <p14:tracePt t="132897" x="6813550" y="2227263"/>
          <p14:tracePt t="132904" x="6813550" y="2209800"/>
          <p14:tracePt t="132918" x="6805613" y="2200275"/>
          <p14:tracePt t="132925" x="6797675" y="2192338"/>
          <p14:tracePt t="132939" x="6788150" y="2184400"/>
          <p14:tracePt t="132947" x="6780213" y="2174875"/>
          <p14:tracePt t="132953" x="6780213" y="2166938"/>
          <p14:tracePt t="132960" x="6770688" y="2166938"/>
          <p14:tracePt t="132967" x="6770688" y="2159000"/>
          <p14:tracePt t="132974" x="6762750" y="2149475"/>
          <p14:tracePt t="132981" x="6754813" y="2149475"/>
          <p14:tracePt t="132988" x="6754813" y="2141538"/>
          <p14:tracePt t="132995" x="6745288" y="2141538"/>
          <p14:tracePt t="133002" x="6729413" y="2133600"/>
          <p14:tracePt t="133009" x="6729413" y="2124075"/>
          <p14:tracePt t="133016" x="6719888" y="2124075"/>
          <p14:tracePt t="133023" x="6711950" y="2116138"/>
          <p14:tracePt t="133031" x="6704013" y="2108200"/>
          <p14:tracePt t="133037" x="6694488" y="2108200"/>
          <p14:tracePt t="133044" x="6686550" y="2108200"/>
          <p14:tracePt t="133051" x="6686550" y="2098675"/>
          <p14:tracePt t="133058" x="6669088" y="2090738"/>
          <p14:tracePt t="133079" x="6653213" y="2073275"/>
          <p14:tracePt t="133086" x="6643688" y="2073275"/>
          <p14:tracePt t="133093" x="6643688" y="2065338"/>
          <p14:tracePt t="133100" x="6635750" y="2055813"/>
          <p14:tracePt t="133114" x="6626225" y="2047875"/>
          <p14:tracePt t="133121" x="6618288" y="2039938"/>
          <p14:tracePt t="133128" x="6610350" y="2039938"/>
          <p14:tracePt t="133142" x="6600825" y="2039938"/>
          <p14:tracePt t="133149" x="6592888" y="2030413"/>
          <p14:tracePt t="133163" x="6592888" y="2022475"/>
          <p14:tracePt t="133169" x="6584950" y="2022475"/>
          <p14:tracePt t="133184" x="6575425" y="2014538"/>
          <p14:tracePt t="133198" x="6567488" y="2014538"/>
          <p14:tracePt t="133214" x="6567488" y="2005013"/>
          <p14:tracePt t="133225" x="6559550" y="2005013"/>
          <p14:tracePt t="133232" x="6550025" y="1997075"/>
          <p14:tracePt t="133254" x="6542088" y="1997075"/>
          <p14:tracePt t="133260" x="6534150" y="1997075"/>
          <p14:tracePt t="133268" x="6534150" y="1989138"/>
          <p14:tracePt t="133274" x="6524625" y="1989138"/>
          <p14:tracePt t="133282" x="6524625" y="1979613"/>
          <p14:tracePt t="133297" x="6516688" y="1971675"/>
          <p14:tracePt t="133310" x="6508750" y="1971675"/>
          <p14:tracePt t="133331" x="6508750" y="1963738"/>
          <p14:tracePt t="133414" x="6516688" y="1963738"/>
          <p14:tracePt t="133442" x="6524625" y="1963738"/>
          <p14:tracePt t="133464" x="6534150" y="1971675"/>
          <p14:tracePt t="133477" x="6542088" y="1971675"/>
          <p14:tracePt t="133492" x="6542088" y="1979613"/>
          <p14:tracePt t="133513" x="6542088" y="1989138"/>
          <p14:tracePt t="133540" x="6550025" y="1989138"/>
          <p14:tracePt t="134207" x="6550025" y="1997075"/>
          <p14:tracePt t="134214" x="6550025" y="2014538"/>
          <p14:tracePt t="134221" x="6550025" y="2022475"/>
          <p14:tracePt t="134229" x="6550025" y="2030413"/>
          <p14:tracePt t="134235" x="6550025" y="2039938"/>
          <p14:tracePt t="134243" x="6550025" y="2055813"/>
          <p14:tracePt t="134249" x="6550025" y="2065338"/>
          <p14:tracePt t="134264" x="6550025" y="2073275"/>
          <p14:tracePt t="134270" x="6550025" y="2090738"/>
          <p14:tracePt t="134284" x="6550025" y="2098675"/>
          <p14:tracePt t="134291" x="6550025" y="2116138"/>
          <p14:tracePt t="134305" x="6550025" y="2124075"/>
          <p14:tracePt t="134313" x="6542088" y="2141538"/>
          <p14:tracePt t="134326" x="6534150" y="2149475"/>
          <p14:tracePt t="134333" x="6534150" y="2159000"/>
          <p14:tracePt t="134340" x="6524625" y="2166938"/>
          <p14:tracePt t="134347" x="6524625" y="2174875"/>
          <p14:tracePt t="134354" x="6524625" y="2184400"/>
          <p14:tracePt t="134362" x="6524625" y="2192338"/>
          <p14:tracePt t="134368" x="6524625" y="2200275"/>
          <p14:tracePt t="134375" x="6516688" y="2209800"/>
          <p14:tracePt t="134389" x="6508750" y="2227263"/>
          <p14:tracePt t="134411" x="6499225" y="2235200"/>
          <p14:tracePt t="134417" x="6499225" y="2243138"/>
          <p14:tracePt t="134424" x="6499225" y="2252663"/>
          <p14:tracePt t="134438" x="6499225" y="2260600"/>
          <p14:tracePt t="134452" x="6499225" y="2268538"/>
          <p14:tracePt t="134466" x="6499225" y="2278063"/>
          <p14:tracePt t="134473" x="6499225" y="2286000"/>
          <p14:tracePt t="134480" x="6499225" y="2293938"/>
          <p14:tracePt t="134501" x="6499225" y="2303463"/>
          <p14:tracePt t="134508" x="6499225" y="2311400"/>
          <p14:tracePt t="134522" x="6499225" y="2319338"/>
          <p14:tracePt t="134529" x="6491288" y="2319338"/>
          <p14:tracePt t="134536" x="6491288" y="2328863"/>
          <p14:tracePt t="134557" x="6491288" y="2336800"/>
          <p14:tracePt t="134585" x="6491288" y="2344738"/>
          <p14:tracePt t="135158" x="6491288" y="2336800"/>
          <p14:tracePt t="135228" x="6491288" y="2328863"/>
          <p14:tracePt t="135333" x="6491288" y="2319338"/>
          <p14:tracePt t="135494" x="6499225" y="2319338"/>
          <p14:tracePt t="135893" x="6508750" y="2319338"/>
          <p14:tracePt t="135900" x="6516688" y="2328863"/>
          <p14:tracePt t="135907" x="6534150" y="2362200"/>
          <p14:tracePt t="135914" x="6559550" y="2413000"/>
          <p14:tracePt t="135921" x="6600825" y="2489200"/>
          <p14:tracePt t="135928" x="6661150" y="2608263"/>
          <p14:tracePt t="135935" x="6737350" y="2762250"/>
          <p14:tracePt t="135943" x="6797675" y="2889250"/>
          <p14:tracePt t="135949" x="6848475" y="3000375"/>
          <p14:tracePt t="135956" x="6907213" y="3084513"/>
          <p14:tracePt t="135963" x="6932613" y="3152775"/>
          <p14:tracePt t="135970" x="6958013" y="3178175"/>
          <p14:tracePt t="135977" x="6992938" y="3221038"/>
          <p14:tracePt t="135984" x="7018338" y="3271838"/>
          <p14:tracePt t="135991" x="7051675" y="3322638"/>
          <p14:tracePt t="135998" x="7077075" y="3382963"/>
          <p14:tracePt t="136005" x="7119938" y="3449638"/>
          <p14:tracePt t="136012" x="7153275" y="3509963"/>
          <p14:tracePt t="136019" x="7188200" y="3578225"/>
          <p14:tracePt t="136027" x="7213600" y="3636963"/>
          <p14:tracePt t="136033" x="7246938" y="3705225"/>
          <p14:tracePt t="136040" x="7281863" y="3763963"/>
          <p14:tracePt t="136047" x="7297738" y="3824288"/>
          <p14:tracePt t="136054" x="7315200" y="3857625"/>
          <p14:tracePt t="136062" x="7323138" y="3892550"/>
          <p14:tracePt t="136068" x="7332663" y="3925888"/>
          <p14:tracePt t="136078" x="7340600" y="3960813"/>
          <p14:tracePt t="136082" x="7348538" y="4002088"/>
          <p14:tracePt t="136089" x="7358063" y="4037013"/>
          <p14:tracePt t="136096" x="7366000" y="4070350"/>
          <p14:tracePt t="136103" x="7366000" y="4105275"/>
          <p14:tracePt t="136110" x="7366000" y="4130675"/>
          <p14:tracePt t="136117" x="7366000" y="4164013"/>
          <p14:tracePt t="136123" x="7366000" y="4189413"/>
          <p14:tracePt t="136131" x="7366000" y="4214813"/>
          <p14:tracePt t="136137" x="7348538" y="4249738"/>
          <p14:tracePt t="136145" x="7340600" y="4275138"/>
          <p14:tracePt t="136152" x="7315200" y="4341813"/>
          <p14:tracePt t="136159" x="7281863" y="4419600"/>
          <p14:tracePt t="136166" x="7239000" y="4495800"/>
          <p14:tracePt t="136173" x="7162800" y="4597400"/>
          <p14:tracePt t="136179" x="7069138" y="4775200"/>
          <p14:tracePt t="136186" x="6864350" y="5116513"/>
          <p14:tracePt t="136194" x="6704013" y="5370513"/>
          <p14:tracePt t="136200" x="6626225" y="5489575"/>
          <p14:tracePt t="136207" x="6550025" y="5651500"/>
          <p14:tracePt t="136214" x="6423025" y="5846763"/>
          <p14:tracePt t="136221" x="6329363" y="6084888"/>
          <p14:tracePt t="136228" x="6253163" y="6272213"/>
          <p14:tracePt t="136235" x="6210300" y="6391275"/>
          <p14:tracePt t="136243" x="6142038" y="6483350"/>
          <p14:tracePt t="136249" x="6083300" y="6561138"/>
          <p14:tracePt t="136256" x="5989638" y="6662738"/>
          <p14:tracePt t="136263" x="5913438" y="6746875"/>
          <p14:tracePt t="136270" x="5827713" y="6824663"/>
          <p14:tracePt t="137380" x="0" y="0"/>
        </p14:tracePtLst>
        <p14:tracePtLst>
          <p14:tracePt t="196771" x="3695700" y="6311900"/>
          <p14:tracePt t="197194" x="3127375" y="6654800"/>
          <p14:tracePt t="197201" x="3211513" y="6535738"/>
          <p14:tracePt t="197208" x="3262313" y="6442075"/>
          <p14:tracePt t="197215" x="3322638" y="6365875"/>
          <p14:tracePt t="197222" x="3381375" y="6288088"/>
          <p14:tracePt t="197229" x="3441700" y="6221413"/>
          <p14:tracePt t="197238" x="3500438" y="6127750"/>
          <p14:tracePt t="197243" x="3568700" y="6034088"/>
          <p14:tracePt t="197250" x="3636963" y="5957888"/>
          <p14:tracePt t="197257" x="3713163" y="5880100"/>
          <p14:tracePt t="197264" x="3781425" y="5795963"/>
          <p14:tracePt t="197271" x="3848100" y="5719763"/>
          <p14:tracePt t="197277" x="3925888" y="5626100"/>
          <p14:tracePt t="197284" x="3976688" y="5549900"/>
          <p14:tracePt t="197292" x="4035425" y="5472113"/>
          <p14:tracePt t="197299" x="4086225" y="5395913"/>
          <p14:tracePt t="197306" x="4129088" y="5311775"/>
          <p14:tracePt t="197312" x="4197350" y="5235575"/>
          <p14:tracePt t="197321" x="4281488" y="5157788"/>
          <p14:tracePt t="197326" x="4349750" y="5073650"/>
          <p14:tracePt t="197333" x="4425950" y="4997450"/>
          <p14:tracePt t="197341" x="4494213" y="4903788"/>
          <p14:tracePt t="197348" x="4562475" y="4827588"/>
          <p14:tracePt t="197355" x="4646613" y="4759325"/>
          <p14:tracePt t="197362" x="4699000" y="4665663"/>
          <p14:tracePt t="197369" x="4757738" y="4605338"/>
          <p14:tracePt t="197376" x="4800600" y="4538663"/>
          <p14:tracePt t="197382" x="4851400" y="4470400"/>
          <p14:tracePt t="197390" x="4902200" y="4410075"/>
          <p14:tracePt t="197396" x="4970463" y="4341813"/>
          <p14:tracePt t="197404" x="5038725" y="4265613"/>
          <p14:tracePt t="197411" x="5097463" y="4189413"/>
          <p14:tracePt t="197418" x="5140325" y="4121150"/>
          <p14:tracePt t="197425" x="5191125" y="4070350"/>
          <p14:tracePt t="197431" x="5233988" y="4019550"/>
          <p14:tracePt t="197439" x="5267325" y="3968750"/>
          <p14:tracePt t="197446" x="5302250" y="3917950"/>
          <p14:tracePt t="197454" x="5353050" y="3849688"/>
          <p14:tracePt t="197459" x="5394325" y="3798888"/>
          <p14:tracePt t="197466" x="5437188" y="3748088"/>
          <p14:tracePt t="197473" x="5480050" y="3697288"/>
          <p14:tracePt t="197480" x="5522913" y="3646488"/>
          <p14:tracePt t="197487" x="5556250" y="3594100"/>
          <p14:tracePt t="197494" x="5599113" y="3560763"/>
          <p14:tracePt t="197503" x="5649913" y="3492500"/>
          <p14:tracePt t="197508" x="5700713" y="3441700"/>
          <p14:tracePt t="197515" x="5768975" y="3373438"/>
          <p14:tracePt t="197522" x="5880100" y="3297238"/>
          <p14:tracePt t="197529" x="5938838" y="3228975"/>
          <p14:tracePt t="197538" x="6007100" y="3160713"/>
          <p14:tracePt t="197543" x="6075363" y="3094038"/>
          <p14:tracePt t="197550" x="6116638" y="3041650"/>
          <p14:tracePt t="197557" x="6142038" y="2990850"/>
          <p14:tracePt t="197564" x="6176963" y="2957513"/>
          <p14:tracePt t="197571" x="6202363" y="2922588"/>
          <p14:tracePt t="197578" x="6227763" y="2897188"/>
          <p14:tracePt t="197587" x="6253163" y="2871788"/>
          <p14:tracePt t="197592" x="6261100" y="2846388"/>
          <p14:tracePt t="197599" x="6278563" y="2820988"/>
          <p14:tracePt t="197606" x="6296025" y="2805113"/>
          <p14:tracePt t="197613" x="6311900" y="2795588"/>
          <p14:tracePt t="197620" x="6329363" y="2778125"/>
          <p14:tracePt t="197627" x="6354763" y="2752725"/>
          <p14:tracePt t="197634" x="6364288" y="2727325"/>
          <p14:tracePt t="197641" x="6397625" y="2693988"/>
          <p14:tracePt t="197648" x="6430963" y="2643188"/>
          <p14:tracePt t="197655" x="6465888" y="2592388"/>
          <p14:tracePt t="197662" x="6516688" y="2532063"/>
          <p14:tracePt t="197670" x="6550025" y="2463800"/>
          <p14:tracePt t="197676" x="6575425" y="2413000"/>
          <p14:tracePt t="197683" x="6610350" y="2371725"/>
          <p14:tracePt t="197690" x="6635750" y="2319338"/>
          <p14:tracePt t="197697" x="6669088" y="2268538"/>
          <p14:tracePt t="197704" x="6686550" y="2243138"/>
          <p14:tracePt t="197711" x="6704013" y="2217738"/>
          <p14:tracePt t="197720" x="6711950" y="2200275"/>
          <p14:tracePt t="197725" x="6719888" y="2184400"/>
          <p14:tracePt t="197732" x="6729413" y="2159000"/>
          <p14:tracePt t="197739" x="6745288" y="2149475"/>
          <p14:tracePt t="197746" x="6754813" y="2133600"/>
          <p14:tracePt t="197754" x="6762750" y="2124075"/>
          <p14:tracePt t="197760" x="6770688" y="2108200"/>
          <p14:tracePt t="197767" x="6780213" y="2090738"/>
          <p14:tracePt t="197774" x="6788150" y="2082800"/>
          <p14:tracePt t="197781" x="6797675" y="2065338"/>
          <p14:tracePt t="197788" x="6813550" y="2039938"/>
          <p14:tracePt t="197795" x="6831013" y="2022475"/>
          <p14:tracePt t="197803" x="6838950" y="2014538"/>
          <p14:tracePt t="197809" x="6848475" y="1997075"/>
          <p14:tracePt t="197816" x="6856413" y="1971675"/>
          <p14:tracePt t="197823" x="6864350" y="1954213"/>
          <p14:tracePt t="197830" x="6873875" y="1946275"/>
          <p14:tracePt t="197837" x="6889750" y="1920875"/>
          <p14:tracePt t="197844" x="6907213" y="1903413"/>
          <p14:tracePt t="197851" x="6907213" y="1878013"/>
          <p14:tracePt t="197858" x="6924675" y="1870075"/>
          <p14:tracePt t="197864" x="6932613" y="1844675"/>
          <p14:tracePt t="197872" x="6950075" y="1827213"/>
          <p14:tracePt t="197879" x="6958013" y="1809750"/>
          <p14:tracePt t="197886" x="6967538" y="1801813"/>
          <p14:tracePt t="197893" x="6967538" y="1793875"/>
          <p14:tracePt t="197900" x="6967538" y="1784350"/>
          <p14:tracePt t="197906" x="6975475" y="1776413"/>
          <p14:tracePt t="197921" x="6983413" y="1776413"/>
          <p14:tracePt t="197927" x="6983413" y="1766888"/>
          <p14:tracePt t="197935" x="6992938" y="1766888"/>
          <p14:tracePt t="197942" x="6992938" y="1758950"/>
          <p14:tracePt t="197970" x="7000875" y="1758950"/>
          <p14:tracePt t="197976" x="7000875" y="1751013"/>
          <p14:tracePt t="197984" x="7008813" y="1741488"/>
          <p14:tracePt t="197991" x="7008813" y="1733550"/>
          <p14:tracePt t="197998" x="7008813" y="1725613"/>
          <p14:tracePt t="198012" x="7008813" y="1716088"/>
          <p14:tracePt t="198019" x="7018338" y="1716088"/>
          <p14:tracePt t="198026" x="7018338" y="1708150"/>
          <p14:tracePt t="198032" x="7018338" y="1700213"/>
          <p14:tracePt t="198040" x="7026275" y="1700213"/>
          <p14:tracePt t="198046" x="7026275" y="1690688"/>
          <p14:tracePt t="198081" x="7026275" y="1682750"/>
          <p14:tracePt t="198095" x="7026275" y="1674813"/>
          <p14:tracePt t="198130" x="7026275" y="1665288"/>
          <p14:tracePt t="198144" x="7026275" y="1657350"/>
          <p14:tracePt t="198158" x="7018338" y="1657350"/>
          <p14:tracePt t="198165" x="7018338" y="1649413"/>
          <p14:tracePt t="198193" x="7008813" y="1639888"/>
          <p14:tracePt t="198207" x="7000875" y="1639888"/>
          <p14:tracePt t="198214" x="7000875" y="1631950"/>
          <p14:tracePt t="198242" x="6992938" y="1631950"/>
          <p14:tracePt t="198249" x="6992938" y="1622425"/>
          <p14:tracePt t="198256" x="6983413" y="1622425"/>
          <p14:tracePt t="198263" x="6983413" y="1614488"/>
          <p14:tracePt t="198271" x="6975475" y="1614488"/>
          <p14:tracePt t="198277" x="6975475" y="1606550"/>
          <p14:tracePt t="198305" x="6967538" y="1606550"/>
          <p14:tracePt t="198313" x="6967538" y="1597025"/>
          <p14:tracePt t="198320" x="6958013" y="1597025"/>
          <p14:tracePt t="198326" x="6958013" y="1589088"/>
          <p14:tracePt t="198361" x="6958013" y="1581150"/>
          <p14:tracePt t="198382" x="6958013" y="1571625"/>
          <p14:tracePt t="198396" x="6958013" y="1563688"/>
          <p14:tracePt t="198424" x="6958013" y="1555750"/>
          <p14:tracePt t="200295" x="6967538" y="1563688"/>
          <p14:tracePt t="200302" x="6967538" y="1581150"/>
          <p14:tracePt t="200309" x="6975475" y="1581150"/>
          <p14:tracePt t="200316" x="6983413" y="1589088"/>
          <p14:tracePt t="200323" x="6983413" y="1597025"/>
          <p14:tracePt t="200329" x="6992938" y="1606550"/>
          <p14:tracePt t="200337" x="6992938" y="1614488"/>
          <p14:tracePt t="200343" x="7000875" y="1631950"/>
          <p14:tracePt t="200352" x="7018338" y="1639888"/>
          <p14:tracePt t="200357" x="7034213" y="1665288"/>
          <p14:tracePt t="200364" x="7051675" y="1682750"/>
          <p14:tracePt t="200372" x="7059613" y="1700213"/>
          <p14:tracePt t="200379" x="7069138" y="1716088"/>
          <p14:tracePt t="200386" x="7085013" y="1733550"/>
          <p14:tracePt t="200393" x="7094538" y="1751013"/>
          <p14:tracePt t="200401" x="7112000" y="1766888"/>
          <p14:tracePt t="200407" x="7112000" y="1776413"/>
          <p14:tracePt t="200413" x="7119938" y="1793875"/>
          <p14:tracePt t="200421" x="7127875" y="1809750"/>
          <p14:tracePt t="200428" x="7145338" y="1819275"/>
          <p14:tracePt t="200435" x="7153275" y="1835150"/>
          <p14:tracePt t="200441" x="7162800" y="1852613"/>
          <p14:tracePt t="200450" x="7162800" y="1870075"/>
          <p14:tracePt t="200456" x="7178675" y="1878013"/>
          <p14:tracePt t="200462" x="7188200" y="1895475"/>
          <p14:tracePt t="200470" x="7196138" y="1911350"/>
          <p14:tracePt t="200476" x="7213600" y="1928813"/>
          <p14:tracePt t="200484" x="7213600" y="1938338"/>
          <p14:tracePt t="200491" x="7221538" y="1954213"/>
          <p14:tracePt t="200498" x="7221538" y="1963738"/>
          <p14:tracePt t="200505" x="7229475" y="1971675"/>
          <p14:tracePt t="200512" x="7229475" y="1979613"/>
          <p14:tracePt t="200519" x="7239000" y="1989138"/>
          <p14:tracePt t="200534" x="7246938" y="2005013"/>
          <p14:tracePt t="200540" x="7246938" y="2014538"/>
          <p14:tracePt t="200554" x="7246938" y="2022475"/>
          <p14:tracePt t="200561" x="7246938" y="2039938"/>
          <p14:tracePt t="200568" x="7246938" y="2047875"/>
          <p14:tracePt t="200574" x="7246938" y="2065338"/>
          <p14:tracePt t="200583" x="7246938" y="2090738"/>
          <p14:tracePt t="200589" x="7246938" y="2108200"/>
          <p14:tracePt t="200596" x="7246938" y="2124075"/>
          <p14:tracePt t="200603" x="7246938" y="2149475"/>
          <p14:tracePt t="200610" x="7246938" y="2166938"/>
          <p14:tracePt t="200617" x="7246938" y="2184400"/>
          <p14:tracePt t="200624" x="7246938" y="2200275"/>
          <p14:tracePt t="200631" x="7246938" y="2217738"/>
          <p14:tracePt t="200638" x="7246938" y="2243138"/>
          <p14:tracePt t="200645" x="7246938" y="2252663"/>
          <p14:tracePt t="200652" x="7246938" y="2278063"/>
          <p14:tracePt t="200659" x="7246938" y="2303463"/>
          <p14:tracePt t="200667" x="7246938" y="2319338"/>
          <p14:tracePt t="200673" x="7239000" y="2344738"/>
          <p14:tracePt t="200680" x="7229475" y="2371725"/>
          <p14:tracePt t="200687" x="7229475" y="2397125"/>
          <p14:tracePt t="200694" x="7221538" y="2405063"/>
          <p14:tracePt t="200701" x="7213600" y="2438400"/>
          <p14:tracePt t="200708" x="7204075" y="2455863"/>
          <p14:tracePt t="200716" x="7196138" y="2481263"/>
          <p14:tracePt t="200722" x="7188200" y="2489200"/>
          <p14:tracePt t="200729" x="7178675" y="2516188"/>
          <p14:tracePt t="200736" x="7178675" y="2532063"/>
          <p14:tracePt t="200743" x="7178675" y="2541588"/>
          <p14:tracePt t="200750" x="7170738" y="2557463"/>
          <p14:tracePt t="200757" x="7162800" y="2574925"/>
          <p14:tracePt t="200764" x="7153275" y="2592388"/>
          <p14:tracePt t="200771" x="7145338" y="2600325"/>
          <p14:tracePt t="200778" x="7145338" y="2608263"/>
          <p14:tracePt t="200785" x="7137400" y="2617788"/>
          <p14:tracePt t="200800" x="7137400" y="2625725"/>
          <p14:tracePt t="200806" x="7127875" y="2633663"/>
          <p14:tracePt t="200820" x="7127875" y="2643188"/>
          <p14:tracePt t="200827" x="7119938" y="2651125"/>
          <p14:tracePt t="200841" x="7119938" y="2660650"/>
          <p14:tracePt t="200855" x="7112000" y="2668588"/>
          <p14:tracePt t="200862" x="7112000" y="2676525"/>
          <p14:tracePt t="200869" x="7102475" y="2676525"/>
          <p14:tracePt t="200884" x="7094538" y="2686050"/>
          <p14:tracePt t="200890" x="7094538" y="2693988"/>
          <p14:tracePt t="200897" x="7094538" y="2701925"/>
          <p14:tracePt t="200911" x="7094538" y="2711450"/>
          <p14:tracePt t="200918" x="7085013" y="2711450"/>
          <p14:tracePt t="200925" x="7085013" y="2719388"/>
          <p14:tracePt t="200933" x="7077075" y="2719388"/>
          <p14:tracePt t="200939" x="7077075" y="2727325"/>
          <p14:tracePt t="200946" x="7077075" y="2736850"/>
          <p14:tracePt t="200967" x="7069138" y="2744788"/>
          <p14:tracePt t="200988" x="7059613" y="2744788"/>
          <p14:tracePt t="201002" x="7051675" y="2744788"/>
          <p14:tracePt t="201044" x="7043738" y="2744788"/>
          <p14:tracePt t="201100" x="7034213" y="2744788"/>
          <p14:tracePt t="201436" x="7026275" y="2744788"/>
          <p14:tracePt t="201682" x="7018338" y="2744788"/>
          <p14:tracePt t="201723" x="7008813" y="2744788"/>
          <p14:tracePt t="201737" x="7000875" y="2744788"/>
          <p14:tracePt t="201751" x="6992938" y="2744788"/>
          <p14:tracePt t="201772" x="6983413" y="2744788"/>
          <p14:tracePt t="201786" x="6983413" y="2752725"/>
          <p14:tracePt t="201793" x="6975475" y="2752725"/>
          <p14:tracePt t="201821" x="6967538" y="2762250"/>
          <p14:tracePt t="202171" x="6958013" y="2752725"/>
          <p14:tracePt t="202197" x="6967538" y="2762250"/>
          <p14:tracePt t="204623" x="6950075" y="2770188"/>
          <p14:tracePt t="204630" x="6924675" y="2795588"/>
          <p14:tracePt t="204637" x="6907213" y="2820988"/>
          <p14:tracePt t="204644" x="6864350" y="2855913"/>
          <p14:tracePt t="204651" x="6823075" y="2897188"/>
          <p14:tracePt t="204658" x="6797675" y="2932113"/>
          <p14:tracePt t="204665" x="6762750" y="2957513"/>
          <p14:tracePt t="204672" x="6719888" y="3000375"/>
          <p14:tracePt t="204680" x="6669088" y="3041650"/>
          <p14:tracePt t="204686" x="6618288" y="3076575"/>
          <p14:tracePt t="204693" x="6559550" y="3144838"/>
          <p14:tracePt t="204700" x="6473825" y="3228975"/>
          <p14:tracePt t="204707" x="6405563" y="3305175"/>
          <p14:tracePt t="204714" x="6296025" y="3433763"/>
          <p14:tracePt t="204721" x="6167438" y="3586163"/>
          <p14:tracePt t="204730" x="6040438" y="3738563"/>
          <p14:tracePt t="204735" x="5964238" y="3832225"/>
          <p14:tracePt t="204742" x="5862638" y="3925888"/>
          <p14:tracePt t="204749" x="5768975" y="4019550"/>
          <p14:tracePt t="204756" x="5692775" y="4130675"/>
          <p14:tracePt t="204764" x="5591175" y="4265613"/>
          <p14:tracePt t="204770" x="5497513" y="4410075"/>
          <p14:tracePt t="204777" x="5429250" y="4521200"/>
          <p14:tracePt t="204784" x="5353050" y="4605338"/>
          <p14:tracePt t="204791" x="5259388" y="4716463"/>
          <p14:tracePt t="204798" x="5183188" y="4810125"/>
          <p14:tracePt t="204805" x="5072063" y="4903788"/>
          <p14:tracePt t="204812" x="4978400" y="5030788"/>
          <p14:tracePt t="204819" x="4884738" y="5124450"/>
          <p14:tracePt t="204826" x="4808538" y="5208588"/>
          <p14:tracePt t="204833" x="4732338" y="5319713"/>
          <p14:tracePt t="204840" x="4646613" y="5395913"/>
          <p14:tracePt t="204848" x="4579938" y="5481638"/>
          <p14:tracePt t="204854" x="4529138" y="5540375"/>
          <p14:tracePt t="204861" x="4460875" y="5600700"/>
          <p14:tracePt t="204868" x="4400550" y="5659438"/>
          <p14:tracePt t="204874" x="4341813" y="5719763"/>
          <p14:tracePt t="204882" x="4291013" y="5778500"/>
          <p14:tracePt t="204889" x="4240213" y="5846763"/>
          <p14:tracePt t="204896" x="4197350" y="5897563"/>
          <p14:tracePt t="204902" x="4162425" y="5948363"/>
          <p14:tracePt t="204909" x="4129088" y="5999163"/>
          <p14:tracePt t="204916" x="4095750" y="6049963"/>
          <p14:tracePt t="204923" x="4060825" y="6110288"/>
          <p14:tracePt t="204931" x="4027488" y="6161088"/>
          <p14:tracePt t="204937" x="3984625" y="6221413"/>
          <p14:tracePt t="204946" x="3941763" y="6288088"/>
          <p14:tracePt t="204952" x="3883025" y="6356350"/>
          <p14:tracePt t="204958" x="3848100" y="6416675"/>
          <p14:tracePt t="204965" x="3814763" y="6467475"/>
          <p14:tracePt t="204973" x="3781425" y="6518275"/>
          <p14:tracePt t="204980" x="3738563" y="6577013"/>
          <p14:tracePt t="204986" x="3713163" y="6619875"/>
          <p14:tracePt t="204994" x="3687763" y="6654800"/>
          <p14:tracePt t="205000" x="3652838" y="6688138"/>
          <p14:tracePt t="205007" x="3636963" y="6721475"/>
          <p14:tracePt t="205015" x="3611563" y="6764338"/>
          <p14:tracePt t="205021" x="3594100" y="6789738"/>
          <p14:tracePt t="205029" x="3576638" y="6824663"/>
          <p14:tracePt t="205036" x="3551238" y="6850063"/>
          <p14:tracePt t="230912" x="4214813" y="6772275"/>
          <p14:tracePt t="230919" x="4197350" y="6705600"/>
          <p14:tracePt t="230926" x="4187825" y="6680200"/>
          <p14:tracePt t="230933" x="4179888" y="6645275"/>
          <p14:tracePt t="230940" x="4171950" y="6627813"/>
          <p14:tracePt t="230947" x="4171950" y="6611938"/>
          <p14:tracePt t="230961" x="4171950" y="6602413"/>
          <p14:tracePt t="230975" x="4162425" y="6594475"/>
          <p14:tracePt t="230989" x="4154488" y="6594475"/>
          <p14:tracePt t="231004" x="4146550" y="6594475"/>
          <p14:tracePt t="231010" x="4146550" y="6586538"/>
          <p14:tracePt t="231024" x="4146550" y="6577013"/>
          <p14:tracePt t="231045" x="4146550" y="6569075"/>
          <p14:tracePt t="231094" x="4137025" y="6561138"/>
          <p14:tracePt t="231108" x="4137025" y="6551613"/>
          <p14:tracePt t="231115" x="4129088" y="6551613"/>
          <p14:tracePt t="231150" x="4129088" y="6543675"/>
          <p14:tracePt t="231157" x="4121150" y="6543675"/>
          <p14:tracePt t="231171" x="4121150" y="6535738"/>
          <p14:tracePt t="231241" x="4111625" y="6535738"/>
          <p14:tracePt t="231255" x="4103688" y="6535738"/>
          <p14:tracePt t="231304" x="4095750" y="6535738"/>
          <p14:tracePt t="231318" x="4086225" y="6535738"/>
          <p14:tracePt t="231339" x="4086225" y="6543675"/>
          <p14:tracePt t="231346" x="4078288" y="6543675"/>
          <p14:tracePt t="231354" x="4070350" y="6543675"/>
          <p14:tracePt t="231360" x="4060825" y="6543675"/>
          <p14:tracePt t="231367" x="4060825" y="6551613"/>
          <p14:tracePt t="231374" x="4052888" y="6561138"/>
          <p14:tracePt t="231381" x="4035425" y="6569075"/>
          <p14:tracePt t="231388" x="4010025" y="6586538"/>
          <p14:tracePt t="231394" x="3984625" y="6611938"/>
          <p14:tracePt t="231402" x="3959225" y="6627813"/>
          <p14:tracePt t="231409" x="3925888" y="6654800"/>
          <p14:tracePt t="231415" x="3900488" y="6670675"/>
          <p14:tracePt t="231423" x="3865563" y="6688138"/>
          <p14:tracePt t="231430" x="3832225" y="6705600"/>
          <p14:tracePt t="231438" x="3806825" y="6721475"/>
          <p14:tracePt t="231443" x="3763963" y="6738938"/>
          <p14:tracePt t="231451" x="3729038" y="6756400"/>
          <p14:tracePt t="231458" x="3678238" y="6781800"/>
          <p14:tracePt t="231465" x="3644900" y="6815138"/>
          <p14:tracePt t="231472" x="3594100" y="6840538"/>
          <p14:tracePt t="23230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9.8|40.3|4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1.3|37.6|53.4|6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42.9|40.6|36.9|4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38.1|59|43.2|51.7"/>
</p:tagLst>
</file>

<file path=ppt/theme/theme1.xml><?xml version="1.0" encoding="utf-8"?>
<a:theme xmlns:a="http://schemas.openxmlformats.org/drawingml/2006/main" name="PebbleVTI">
  <a:themeElements>
    <a:clrScheme name="AnalogousFromLightSeedRightStep">
      <a:dk1>
        <a:srgbClr val="000000"/>
      </a:dk1>
      <a:lt1>
        <a:srgbClr val="FFFFFF"/>
      </a:lt1>
      <a:dk2>
        <a:srgbClr val="243641"/>
      </a:dk2>
      <a:lt2>
        <a:srgbClr val="E8E3E2"/>
      </a:lt2>
      <a:accent1>
        <a:srgbClr val="69AABF"/>
      </a:accent1>
      <a:accent2>
        <a:srgbClr val="7590C4"/>
      </a:accent2>
      <a:accent3>
        <a:srgbClr val="938ECF"/>
      </a:accent3>
      <a:accent4>
        <a:srgbClr val="9C75C4"/>
      </a:accent4>
      <a:accent5>
        <a:srgbClr val="C98ECF"/>
      </a:accent5>
      <a:accent6>
        <a:srgbClr val="C475AA"/>
      </a:accent6>
      <a:hlink>
        <a:srgbClr val="AB7563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346</Words>
  <Application>Microsoft Office PowerPoint</Application>
  <PresentationFormat>Widescreen</PresentationFormat>
  <Paragraphs>67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Avenir Next LT Pro Light</vt:lpstr>
      <vt:lpstr>Comic Sans MS</vt:lpstr>
      <vt:lpstr>Sitka Subheading</vt:lpstr>
      <vt:lpstr>PebbleVTI</vt:lpstr>
      <vt:lpstr>Durations</vt:lpstr>
      <vt:lpstr>What does duration mean?</vt:lpstr>
      <vt:lpstr>Have a look at the TV timetable below.</vt:lpstr>
      <vt:lpstr>PowerPoint Presentation</vt:lpstr>
      <vt:lpstr>Have a look at the bus timetable below:</vt:lpstr>
      <vt:lpstr>An extra challenge!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Durations</dc:title>
  <dc:creator>Nicola Hope</dc:creator>
  <cp:lastModifiedBy>Nicola Hope</cp:lastModifiedBy>
  <cp:revision>11</cp:revision>
  <dcterms:created xsi:type="dcterms:W3CDTF">2021-01-20T11:00:01Z</dcterms:created>
  <dcterms:modified xsi:type="dcterms:W3CDTF">2021-01-21T14:28:12Z</dcterms:modified>
</cp:coreProperties>
</file>