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Action1.xml" ContentType="application/vnd.ms-office.inkAct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7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94BFF8-E8FC-4A2F-953C-C5BF6FB40568}" v="157" dt="2021-01-20T15:08:22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Hope" userId="c94c8f7cd47a5903" providerId="LiveId" clId="{1294BFF8-E8FC-4A2F-953C-C5BF6FB40568}"/>
    <pc:docChg chg="undo custSel addSld modSld modMainMaster">
      <pc:chgData name="Nicola Hope" userId="c94c8f7cd47a5903" providerId="LiveId" clId="{1294BFF8-E8FC-4A2F-953C-C5BF6FB40568}" dt="2021-01-20T15:08:22.748" v="772"/>
      <pc:docMkLst>
        <pc:docMk/>
      </pc:docMkLst>
      <pc:sldChg chg="addSp delSp modSp mod modTransition modAnim">
        <pc:chgData name="Nicola Hope" userId="c94c8f7cd47a5903" providerId="LiveId" clId="{1294BFF8-E8FC-4A2F-953C-C5BF6FB40568}" dt="2021-01-20T15:07:34.093" v="770"/>
        <pc:sldMkLst>
          <pc:docMk/>
          <pc:sldMk cId="1664784571" sldId="256"/>
        </pc:sldMkLst>
        <pc:spChg chg="del mod">
          <ac:chgData name="Nicola Hope" userId="c94c8f7cd47a5903" providerId="LiveId" clId="{1294BFF8-E8FC-4A2F-953C-C5BF6FB40568}" dt="2021-01-19T14:06:48.190" v="59" actId="478"/>
          <ac:spMkLst>
            <pc:docMk/>
            <pc:sldMk cId="1664784571" sldId="256"/>
            <ac:spMk id="2" creationId="{367B7336-EA5A-457D-AB27-7E50CDB0F079}"/>
          </ac:spMkLst>
        </pc:spChg>
        <pc:spChg chg="add del mod">
          <ac:chgData name="Nicola Hope" userId="c94c8f7cd47a5903" providerId="LiveId" clId="{1294BFF8-E8FC-4A2F-953C-C5BF6FB40568}" dt="2021-01-19T14:12:55.410" v="157" actId="255"/>
          <ac:spMkLst>
            <pc:docMk/>
            <pc:sldMk cId="1664784571" sldId="256"/>
            <ac:spMk id="3" creationId="{0D04B3AA-4BD6-449A-B435-1E3BA6E08E56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6" creationId="{DC16038C-782B-468E-8F49-46E2C66D6AA8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7" creationId="{738CC399-BDE3-4C7A-8328-73D1602CD9AE}"/>
          </ac:spMkLst>
        </pc:spChg>
        <pc:spChg chg="mod">
          <ac:chgData name="Nicola Hope" userId="c94c8f7cd47a5903" providerId="LiveId" clId="{1294BFF8-E8FC-4A2F-953C-C5BF6FB40568}" dt="2021-01-19T14:09:02.201" v="104" actId="207"/>
          <ac:spMkLst>
            <pc:docMk/>
            <pc:sldMk cId="1664784571" sldId="256"/>
            <ac:spMk id="8" creationId="{869800EF-9D95-4413-B3AE-A2207925FCE3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9" creationId="{FD1420DE-ECB9-457B-9B5E-FF33AB6EA033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0" creationId="{B5E5D79C-D689-418E-8527-3022BF92C78D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1" creationId="{31C02364-4965-44F6-B8A2-56C8DDC18859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2" creationId="{52950CBD-1D3B-4D49-A951-B5130EA17C83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3" creationId="{F805CAF7-E2D8-4F8B-B9CC-14ECD5EF5EFF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4" creationId="{BB70B230-1D04-4745-B303-9199737666DF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5" creationId="{F342ABF2-2481-49E6-831C-4AD2D09D913E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6" creationId="{68CD9BEE-25FF-449E-84A5-5C0C57DF21E1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7" creationId="{67D0FA96-CFC0-4CC6-9A7A-32488099D3C0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8" creationId="{AC1E3316-0BB1-434C-964D-557533215D29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19" creationId="{2156F54D-2284-4DD6-920A-99E20D588503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0" creationId="{17381AA1-35EF-4101-8D29-7D9D320FD1B8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1" creationId="{EBA44036-B2F9-4494-8B12-EE53569504D0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2" creationId="{D53F039F-27D3-4CA2-9731-6DE0D226C752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3" creationId="{034042EE-814D-462F-9FEF-40D41B37262E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4" creationId="{3C77BA86-107B-422A-917C-5E7AF836765D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5" creationId="{77ADDFE3-15AA-4A29-9B99-24751CF87C35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6" creationId="{4BC38A8F-5F29-475E-9B86-9D79DDA4A37C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7" creationId="{57908CDB-286E-4081-8D69-68A960138227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8" creationId="{3B470EF0-70D0-436D-B6D2-862827DFC7A0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29" creationId="{0B6101E0-11EC-4BDF-B960-C72C6D137B21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30" creationId="{5B6D3336-6D3D-43DF-978C-8337EE365C85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31" creationId="{140F5760-995A-4A89-A932-B6A99141B59A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32" creationId="{013E039E-0913-42EC-8701-5ED078FE6438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33" creationId="{A9B31D9F-1773-48CB-BD9F-4A18C9703A61}"/>
          </ac:spMkLst>
        </pc:spChg>
        <pc:spChg chg="mod">
          <ac:chgData name="Nicola Hope" userId="c94c8f7cd47a5903" providerId="LiveId" clId="{1294BFF8-E8FC-4A2F-953C-C5BF6FB40568}" dt="2021-01-19T14:08:02.071" v="83" actId="1076"/>
          <ac:spMkLst>
            <pc:docMk/>
            <pc:sldMk cId="1664784571" sldId="256"/>
            <ac:spMk id="34" creationId="{416D8835-6789-4B45-9BAA-DB73C1C82518}"/>
          </ac:spMkLst>
        </pc:spChg>
        <pc:spChg chg="add mod">
          <ac:chgData name="Nicola Hope" userId="c94c8f7cd47a5903" providerId="LiveId" clId="{1294BFF8-E8FC-4A2F-953C-C5BF6FB40568}" dt="2021-01-19T15:05:41.779" v="557" actId="164"/>
          <ac:spMkLst>
            <pc:docMk/>
            <pc:sldMk cId="1664784571" sldId="256"/>
            <ac:spMk id="35" creationId="{3D68929E-EF2A-4288-923F-3B9F324B6406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38" creationId="{5E2AE7B2-D9E3-47A4-8DE2-0F3D841D7BC5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39" creationId="{C0D55D6B-3602-48B2-800E-67E0C740F649}"/>
          </ac:spMkLst>
        </pc:spChg>
        <pc:spChg chg="mod">
          <ac:chgData name="Nicola Hope" userId="c94c8f7cd47a5903" providerId="LiveId" clId="{1294BFF8-E8FC-4A2F-953C-C5BF6FB40568}" dt="2021-01-19T14:10:49.276" v="113" actId="207"/>
          <ac:spMkLst>
            <pc:docMk/>
            <pc:sldMk cId="1664784571" sldId="256"/>
            <ac:spMk id="40" creationId="{5172D6AB-751F-490D-AD03-B1E78D01E4CE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1" creationId="{86B299E6-E4EA-46E9-9774-33703F84E1DA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2" creationId="{C0907195-07DC-449A-82A4-26DF08E28AB5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3" creationId="{E535804C-09D8-48F5-9B07-DD7D13634D3A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4" creationId="{EFD5AC23-9A20-4517-9F49-95F8072D49DD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5" creationId="{8DE3FA3D-A823-4B90-AE75-5CE4FD90A152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6" creationId="{3D4A2CA8-FB3B-4885-A176-6200CBB1E7B1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7" creationId="{DC82A5C4-5432-44E7-BCA0-C2B8C02ABF2E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8" creationId="{F5131F64-B5A6-43B6-8B0C-24EDE892D095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49" creationId="{C3F0172E-67F5-4D4A-A3ED-66C5666E11AE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0" creationId="{58752E84-A1A8-4594-BFD9-2E16C3C895E0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1" creationId="{DAAEA1BA-7543-4C45-8E23-343929A826A7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2" creationId="{4ACC271B-10F1-484A-B450-E5632C536FEC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3" creationId="{5FC1F568-BB23-4092-BB28-D15B489467E1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4" creationId="{B81E6239-71F5-4182-B80C-CC8A187380C4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5" creationId="{0B712A19-58A4-4D17-A1F1-ECFD0E121D90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6" creationId="{37CCB21E-CBF7-4602-BFB3-FC757BFC85C3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7" creationId="{8D8EB8C0-4CB9-44B0-9D16-BF49428CD352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8" creationId="{7E77ECB2-180A-48E8-BA8D-B492B90B79B6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59" creationId="{C3056CD5-8CE7-429E-AAF1-9E8E45B46626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60" creationId="{0863E55E-3C18-40FA-95CA-AF009D9112E3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61" creationId="{E2A1E136-1F82-4799-8724-B97D9C8F7656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62" creationId="{99BE9D28-46D5-4F68-AC29-3F2611DB6B50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63" creationId="{45BAF66D-57F9-4A76-B76E-41D89749BFF2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64" creationId="{DA50E0B0-D2A6-4061-AFC6-DC4908F5DDCC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65" creationId="{56BCEFA5-8D75-4A48-BCBC-C790E3D13D41}"/>
          </ac:spMkLst>
        </pc:spChg>
        <pc:spChg chg="mod">
          <ac:chgData name="Nicola Hope" userId="c94c8f7cd47a5903" providerId="LiveId" clId="{1294BFF8-E8FC-4A2F-953C-C5BF6FB40568}" dt="2021-01-19T14:10:09.651" v="108" actId="1076"/>
          <ac:spMkLst>
            <pc:docMk/>
            <pc:sldMk cId="1664784571" sldId="256"/>
            <ac:spMk id="66" creationId="{41B04D9C-958D-4735-95E3-15F183956F51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69" creationId="{9A4DC8C7-6366-49DB-8A0D-B92BDF3EFFAC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0" creationId="{3BBD1A79-640A-4ADC-90D7-6A329AD68FA4}"/>
          </ac:spMkLst>
        </pc:spChg>
        <pc:spChg chg="mod">
          <ac:chgData name="Nicola Hope" userId="c94c8f7cd47a5903" providerId="LiveId" clId="{1294BFF8-E8FC-4A2F-953C-C5BF6FB40568}" dt="2021-01-19T14:10:54.115" v="114" actId="207"/>
          <ac:spMkLst>
            <pc:docMk/>
            <pc:sldMk cId="1664784571" sldId="256"/>
            <ac:spMk id="71" creationId="{E346C0BC-C21D-4275-823A-209499591A8B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2" creationId="{87184C3D-44B3-4EB0-8463-491D27602B75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3" creationId="{60BD50E1-B1B0-4A28-A454-671C4130871B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4" creationId="{D70569E3-4814-4C12-ADD8-60FCF4D717BD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5" creationId="{44D0D1BA-B6DA-45B8-9EB3-6A083E4B0C11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6" creationId="{08A0BE97-B7A0-444C-931B-004C41D3A9C6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7" creationId="{774A698F-5D8E-4603-B04D-AEF21BD77991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8" creationId="{9540EBCC-B7F0-4CEF-879F-FA0B0E828DDF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79" creationId="{C74499F8-D4CC-4E9C-BF0C-93B672ADFD67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0" creationId="{4F1E8D85-78DD-41E0-B78A-BCB54984E9ED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1" creationId="{DD6641D2-CE37-4066-B7E5-DFAAE28FCF86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2" creationId="{29331EB2-3105-4C89-9622-920A7B184CD6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3" creationId="{85F779D2-6C5F-4505-BEC7-196A36E856E2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4" creationId="{253AE28A-AA25-4638-9692-AA413CD5231C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5" creationId="{7A44644E-B57D-4BD8-A34F-BB505F3997E2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6" creationId="{2EFC060B-E07C-412C-8C6F-B702370C9757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7" creationId="{F0E1EB63-10CC-401D-9FFC-7BEA2887182B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8" creationId="{DC926016-31CE-423C-8B42-4882083B1047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89" creationId="{CBD7A387-C4B9-4CD7-B1C3-374A4644933F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90" creationId="{9010823C-1E5C-44AE-BF10-93238C3F7ED4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91" creationId="{B186F10A-2FE8-4297-BA6E-FF222830C599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92" creationId="{2D6F54BE-2D9D-4F19-9B0F-C89A292DDBCC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93" creationId="{75F75A5B-898B-411D-9BC8-3C158245F39F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94" creationId="{035EE166-E0DD-4465-AA72-85F6A139FF8A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95" creationId="{E43FA0BA-A423-4BF8-A3DE-BDC6E6282154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96" creationId="{9D000682-620E-4C5B-98D2-A70F078CC50D}"/>
          </ac:spMkLst>
        </pc:spChg>
        <pc:spChg chg="mod">
          <ac:chgData name="Nicola Hope" userId="c94c8f7cd47a5903" providerId="LiveId" clId="{1294BFF8-E8FC-4A2F-953C-C5BF6FB40568}" dt="2021-01-19T14:10:34.466" v="110" actId="1076"/>
          <ac:spMkLst>
            <pc:docMk/>
            <pc:sldMk cId="1664784571" sldId="256"/>
            <ac:spMk id="97" creationId="{9DBDD923-8E99-4D6B-A0DF-58219DED65CF}"/>
          </ac:spMkLst>
        </pc:spChg>
        <pc:spChg chg="add mod">
          <ac:chgData name="Nicola Hope" userId="c94c8f7cd47a5903" providerId="LiveId" clId="{1294BFF8-E8FC-4A2F-953C-C5BF6FB40568}" dt="2021-01-19T15:05:48.549" v="558" actId="164"/>
          <ac:spMkLst>
            <pc:docMk/>
            <pc:sldMk cId="1664784571" sldId="256"/>
            <ac:spMk id="98" creationId="{9236432F-1BCE-4B71-B7B5-20FF188DA647}"/>
          </ac:spMkLst>
        </pc:spChg>
        <pc:spChg chg="add mod">
          <ac:chgData name="Nicola Hope" userId="c94c8f7cd47a5903" providerId="LiveId" clId="{1294BFF8-E8FC-4A2F-953C-C5BF6FB40568}" dt="2021-01-19T15:05:54.279" v="559" actId="164"/>
          <ac:spMkLst>
            <pc:docMk/>
            <pc:sldMk cId="1664784571" sldId="256"/>
            <ac:spMk id="100" creationId="{9F5AC47B-42BE-4413-AC56-4530034BA094}"/>
          </ac:spMkLst>
        </pc:spChg>
        <pc:grpChg chg="mod">
          <ac:chgData name="Nicola Hope" userId="c94c8f7cd47a5903" providerId="LiveId" clId="{1294BFF8-E8FC-4A2F-953C-C5BF6FB40568}" dt="2021-01-19T15:05:41.779" v="557" actId="164"/>
          <ac:grpSpMkLst>
            <pc:docMk/>
            <pc:sldMk cId="1664784571" sldId="256"/>
            <ac:grpSpMk id="4" creationId="{A273D87F-BF16-44CB-86C4-1929FA9F07B3}"/>
          </ac:grpSpMkLst>
        </pc:grpChg>
        <pc:grpChg chg="mod">
          <ac:chgData name="Nicola Hope" userId="c94c8f7cd47a5903" providerId="LiveId" clId="{1294BFF8-E8FC-4A2F-953C-C5BF6FB40568}" dt="2021-01-19T14:08:02.071" v="83" actId="1076"/>
          <ac:grpSpMkLst>
            <pc:docMk/>
            <pc:sldMk cId="1664784571" sldId="256"/>
            <ac:grpSpMk id="5" creationId="{E528960E-7EA1-4D07-A0D6-3E64FE730715}"/>
          </ac:grpSpMkLst>
        </pc:grpChg>
        <pc:grpChg chg="add mod">
          <ac:chgData name="Nicola Hope" userId="c94c8f7cd47a5903" providerId="LiveId" clId="{1294BFF8-E8FC-4A2F-953C-C5BF6FB40568}" dt="2021-01-19T15:05:48.549" v="558" actId="164"/>
          <ac:grpSpMkLst>
            <pc:docMk/>
            <pc:sldMk cId="1664784571" sldId="256"/>
            <ac:grpSpMk id="36" creationId="{7DF086BB-72B1-4EF8-81D4-638CE673829C}"/>
          </ac:grpSpMkLst>
        </pc:grpChg>
        <pc:grpChg chg="mod">
          <ac:chgData name="Nicola Hope" userId="c94c8f7cd47a5903" providerId="LiveId" clId="{1294BFF8-E8FC-4A2F-953C-C5BF6FB40568}" dt="2021-01-19T14:10:09.651" v="108" actId="1076"/>
          <ac:grpSpMkLst>
            <pc:docMk/>
            <pc:sldMk cId="1664784571" sldId="256"/>
            <ac:grpSpMk id="37" creationId="{A86926E5-5533-4C5B-9C82-DB23EAE8642D}"/>
          </ac:grpSpMkLst>
        </pc:grpChg>
        <pc:grpChg chg="add mod">
          <ac:chgData name="Nicola Hope" userId="c94c8f7cd47a5903" providerId="LiveId" clId="{1294BFF8-E8FC-4A2F-953C-C5BF6FB40568}" dt="2021-01-19T15:05:54.279" v="559" actId="164"/>
          <ac:grpSpMkLst>
            <pc:docMk/>
            <pc:sldMk cId="1664784571" sldId="256"/>
            <ac:grpSpMk id="67" creationId="{B43803BD-DD8B-48DB-88B4-5B92CB0C0DC7}"/>
          </ac:grpSpMkLst>
        </pc:grpChg>
        <pc:grpChg chg="mod">
          <ac:chgData name="Nicola Hope" userId="c94c8f7cd47a5903" providerId="LiveId" clId="{1294BFF8-E8FC-4A2F-953C-C5BF6FB40568}" dt="2021-01-19T14:10:34.466" v="110" actId="1076"/>
          <ac:grpSpMkLst>
            <pc:docMk/>
            <pc:sldMk cId="1664784571" sldId="256"/>
            <ac:grpSpMk id="68" creationId="{87232277-2EF0-46E6-812A-A49E29B7FD05}"/>
          </ac:grpSpMkLst>
        </pc:grpChg>
        <pc:grpChg chg="add mod">
          <ac:chgData name="Nicola Hope" userId="c94c8f7cd47a5903" providerId="LiveId" clId="{1294BFF8-E8FC-4A2F-953C-C5BF6FB40568}" dt="2021-01-19T15:05:41.779" v="557" actId="164"/>
          <ac:grpSpMkLst>
            <pc:docMk/>
            <pc:sldMk cId="1664784571" sldId="256"/>
            <ac:grpSpMk id="102" creationId="{C7B266A1-B4C6-4F49-830D-603E219BB07C}"/>
          </ac:grpSpMkLst>
        </pc:grpChg>
        <pc:grpChg chg="add mod">
          <ac:chgData name="Nicola Hope" userId="c94c8f7cd47a5903" providerId="LiveId" clId="{1294BFF8-E8FC-4A2F-953C-C5BF6FB40568}" dt="2021-01-19T15:05:48.549" v="558" actId="164"/>
          <ac:grpSpMkLst>
            <pc:docMk/>
            <pc:sldMk cId="1664784571" sldId="256"/>
            <ac:grpSpMk id="103" creationId="{3700BDC9-037F-4E5F-BF6E-63FF0FC06B9A}"/>
          </ac:grpSpMkLst>
        </pc:grpChg>
        <pc:grpChg chg="add mod">
          <ac:chgData name="Nicola Hope" userId="c94c8f7cd47a5903" providerId="LiveId" clId="{1294BFF8-E8FC-4A2F-953C-C5BF6FB40568}" dt="2021-01-19T15:05:54.279" v="559" actId="164"/>
          <ac:grpSpMkLst>
            <pc:docMk/>
            <pc:sldMk cId="1664784571" sldId="256"/>
            <ac:grpSpMk id="104" creationId="{0B5632D0-CE09-4B13-95C6-CB0977323635}"/>
          </ac:grpSpMkLst>
        </pc:grpChg>
        <pc:picChg chg="add del mod">
          <ac:chgData name="Nicola Hope" userId="c94c8f7cd47a5903" providerId="LiveId" clId="{1294BFF8-E8FC-4A2F-953C-C5BF6FB40568}" dt="2021-01-20T15:05:55.636" v="766"/>
          <ac:picMkLst>
            <pc:docMk/>
            <pc:sldMk cId="1664784571" sldId="256"/>
            <ac:picMk id="2" creationId="{6BBD51C3-4ADA-4FD1-B137-37495157A00A}"/>
          </ac:picMkLst>
        </pc:picChg>
        <pc:picChg chg="add del mod">
          <ac:chgData name="Nicola Hope" userId="c94c8f7cd47a5903" providerId="LiveId" clId="{1294BFF8-E8FC-4A2F-953C-C5BF6FB40568}" dt="2021-01-19T15:05:14.514" v="556"/>
          <ac:picMkLst>
            <pc:docMk/>
            <pc:sldMk cId="1664784571" sldId="256"/>
            <ac:picMk id="101" creationId="{1A608927-CE90-4DB9-AD96-18BB1A5C8C1D}"/>
          </ac:picMkLst>
        </pc:picChg>
      </pc:sldChg>
      <pc:sldChg chg="addSp delSp modSp mod modTransition setBg modAnim">
        <pc:chgData name="Nicola Hope" userId="c94c8f7cd47a5903" providerId="LiveId" clId="{1294BFF8-E8FC-4A2F-953C-C5BF6FB40568}" dt="2021-01-20T15:08:20.715" v="771"/>
        <pc:sldMkLst>
          <pc:docMk/>
          <pc:sldMk cId="3280899146" sldId="257"/>
        </pc:sldMkLst>
        <pc:spChg chg="mod">
          <ac:chgData name="Nicola Hope" userId="c94c8f7cd47a5903" providerId="LiveId" clId="{1294BFF8-E8FC-4A2F-953C-C5BF6FB40568}" dt="2021-01-19T13:55:21.953" v="48" actId="20577"/>
          <ac:spMkLst>
            <pc:docMk/>
            <pc:sldMk cId="3280899146" sldId="257"/>
            <ac:spMk id="2" creationId="{F5178E75-E90A-4D43-BA14-FD3767CF0D7B}"/>
          </ac:spMkLst>
        </pc:spChg>
        <pc:spChg chg="del">
          <ac:chgData name="Nicola Hope" userId="c94c8f7cd47a5903" providerId="LiveId" clId="{1294BFF8-E8FC-4A2F-953C-C5BF6FB40568}" dt="2021-01-19T14:06:32.448" v="55" actId="478"/>
          <ac:spMkLst>
            <pc:docMk/>
            <pc:sldMk cId="3280899146" sldId="257"/>
            <ac:spMk id="3" creationId="{FE62925D-271D-4557-B2DD-455423DD581F}"/>
          </ac:spMkLst>
        </pc:spChg>
        <pc:picChg chg="add del mod">
          <ac:chgData name="Nicola Hope" userId="c94c8f7cd47a5903" providerId="LiveId" clId="{1294BFF8-E8FC-4A2F-953C-C5BF6FB40568}" dt="2021-01-20T15:05:55.636" v="766"/>
          <ac:picMkLst>
            <pc:docMk/>
            <pc:sldMk cId="3280899146" sldId="257"/>
            <ac:picMk id="3" creationId="{990C7668-09D4-45C9-B428-28D290009116}"/>
          </ac:picMkLst>
        </pc:picChg>
        <pc:picChg chg="add del mod">
          <ac:chgData name="Nicola Hope" userId="c94c8f7cd47a5903" providerId="LiveId" clId="{1294BFF8-E8FC-4A2F-953C-C5BF6FB40568}" dt="2021-01-20T15:07:01.890" v="768"/>
          <ac:picMkLst>
            <pc:docMk/>
            <pc:sldMk cId="3280899146" sldId="257"/>
            <ac:picMk id="4" creationId="{4EE250B9-02C6-444F-AC74-9CCDA5080E33}"/>
          </ac:picMkLst>
        </pc:picChg>
        <pc:picChg chg="del">
          <ac:chgData name="Nicola Hope" userId="c94c8f7cd47a5903" providerId="LiveId" clId="{1294BFF8-E8FC-4A2F-953C-C5BF6FB40568}" dt="2021-01-19T13:55:25.407" v="49" actId="478"/>
          <ac:picMkLst>
            <pc:docMk/>
            <pc:sldMk cId="3280899146" sldId="257"/>
            <ac:picMk id="4" creationId="{EF6D17AB-5DC5-4301-B024-B0B2F93BF6C6}"/>
          </ac:picMkLst>
        </pc:picChg>
        <pc:picChg chg="add del mod">
          <ac:chgData name="Nicola Hope" userId="c94c8f7cd47a5903" providerId="LiveId" clId="{1294BFF8-E8FC-4A2F-953C-C5BF6FB40568}" dt="2021-01-20T15:07:34.093" v="770"/>
          <ac:picMkLst>
            <pc:docMk/>
            <pc:sldMk cId="3280899146" sldId="257"/>
            <ac:picMk id="5" creationId="{B5D415B4-A417-48DD-9828-28B4517BC6A4}"/>
          </ac:picMkLst>
        </pc:picChg>
        <pc:picChg chg="del">
          <ac:chgData name="Nicola Hope" userId="c94c8f7cd47a5903" providerId="LiveId" clId="{1294BFF8-E8FC-4A2F-953C-C5BF6FB40568}" dt="2021-01-19T15:04:37.231" v="554"/>
          <ac:picMkLst>
            <pc:docMk/>
            <pc:sldMk cId="3280899146" sldId="257"/>
            <ac:picMk id="6" creationId="{57FDF966-F433-4167-A7C6-22BB7C2131F1}"/>
          </ac:picMkLst>
        </pc:picChg>
        <pc:picChg chg="add mod">
          <ac:chgData name="Nicola Hope" userId="c94c8f7cd47a5903" providerId="LiveId" clId="{1294BFF8-E8FC-4A2F-953C-C5BF6FB40568}" dt="2021-01-20T15:08:20.715" v="771"/>
          <ac:picMkLst>
            <pc:docMk/>
            <pc:sldMk cId="3280899146" sldId="257"/>
            <ac:picMk id="6" creationId="{ED326B0B-4B43-4D5E-AC1A-D34177E43203}"/>
          </ac:picMkLst>
        </pc:picChg>
        <pc:picChg chg="add mod">
          <ac:chgData name="Nicola Hope" userId="c94c8f7cd47a5903" providerId="LiveId" clId="{1294BFF8-E8FC-4A2F-953C-C5BF6FB40568}" dt="2021-01-19T14:06:28.061" v="54" actId="1076"/>
          <ac:picMkLst>
            <pc:docMk/>
            <pc:sldMk cId="3280899146" sldId="257"/>
            <ac:picMk id="7" creationId="{052BA71C-0770-40B8-B5F8-450E6547F4ED}"/>
          </ac:picMkLst>
        </pc:picChg>
        <pc:picChg chg="add del mod">
          <ac:chgData name="Nicola Hope" userId="c94c8f7cd47a5903" providerId="LiveId" clId="{1294BFF8-E8FC-4A2F-953C-C5BF6FB40568}" dt="2021-01-19T15:05:14.514" v="556"/>
          <ac:picMkLst>
            <pc:docMk/>
            <pc:sldMk cId="3280899146" sldId="257"/>
            <ac:picMk id="8" creationId="{CC2EE6D9-6396-40A4-AC1B-24E165E632EE}"/>
          </ac:picMkLst>
        </pc:picChg>
      </pc:sldChg>
      <pc:sldChg chg="addSp delSp modSp new mod modTransition modAnim">
        <pc:chgData name="Nicola Hope" userId="c94c8f7cd47a5903" providerId="LiveId" clId="{1294BFF8-E8FC-4A2F-953C-C5BF6FB40568}" dt="2021-01-20T15:07:34.093" v="770"/>
        <pc:sldMkLst>
          <pc:docMk/>
          <pc:sldMk cId="1388463471" sldId="258"/>
        </pc:sldMkLst>
        <pc:spChg chg="mod">
          <ac:chgData name="Nicola Hope" userId="c94c8f7cd47a5903" providerId="LiveId" clId="{1294BFF8-E8FC-4A2F-953C-C5BF6FB40568}" dt="2021-01-19T14:13:00.491" v="158" actId="1076"/>
          <ac:spMkLst>
            <pc:docMk/>
            <pc:sldMk cId="1388463471" sldId="258"/>
            <ac:spMk id="2" creationId="{4EF6A70B-EEF7-4B73-B6D6-30C50E41DB6D}"/>
          </ac:spMkLst>
        </pc:spChg>
        <pc:spChg chg="del">
          <ac:chgData name="Nicola Hope" userId="c94c8f7cd47a5903" providerId="LiveId" clId="{1294BFF8-E8FC-4A2F-953C-C5BF6FB40568}" dt="2021-01-19T14:13:56.182" v="161" actId="478"/>
          <ac:spMkLst>
            <pc:docMk/>
            <pc:sldMk cId="1388463471" sldId="258"/>
            <ac:spMk id="3" creationId="{D8D12F4C-0322-4861-8031-D00B080F7829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6" creationId="{6B0E152A-68D7-47D1-B8FA-17EFCB1D09CF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7" creationId="{A53A521B-386A-4799-BB05-22935775C3C5}"/>
          </ac:spMkLst>
        </pc:spChg>
        <pc:spChg chg="mod">
          <ac:chgData name="Nicola Hope" userId="c94c8f7cd47a5903" providerId="LiveId" clId="{1294BFF8-E8FC-4A2F-953C-C5BF6FB40568}" dt="2021-01-19T14:14:59.205" v="173" actId="207"/>
          <ac:spMkLst>
            <pc:docMk/>
            <pc:sldMk cId="1388463471" sldId="258"/>
            <ac:spMk id="8" creationId="{98464CA4-0CE2-4814-93E2-26EF434FDF96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9" creationId="{2B659216-DFFA-4A24-B529-915DD6086176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0" creationId="{E02DCD5C-4BA2-42C5-8840-A58E0C122102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1" creationId="{72A78BE6-C465-4D7D-A51D-9595597D88F8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2" creationId="{4ACCF576-4093-4A9A-B49E-D6858123A00C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3" creationId="{818B8EEC-F0B8-4961-8869-706032BD6042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4" creationId="{95B36089-6415-4DFF-A184-39DD7DA77F88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5" creationId="{94C202DF-A024-4D7C-9917-8F462143BA7F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6" creationId="{89F2EF22-0D7C-4B89-B44B-3244781614B2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7" creationId="{EBFCE555-0ED6-4F72-967B-1CFAA2DE42F7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8" creationId="{20FF29B6-C1C0-4AD0-963F-4A1767091E74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19" creationId="{B917FC95-28FF-42C5-AB80-BA0AC657ABD1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0" creationId="{86F0242F-FB99-40D8-A04B-01D08E652E0E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1" creationId="{2B5C2C56-DCDA-4746-BA2B-0E5B6951C33B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2" creationId="{C69A0191-749B-4018-9F60-D7B2CB47EB19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3" creationId="{117AB3D2-CD21-472E-ABFA-C35DA7674577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4" creationId="{F6B4C8B8-A60F-469A-9B3E-2348D439AA8C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5" creationId="{4F7212BA-F3F9-4F82-AF2B-22B32E4BEF6B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6" creationId="{0CAF31B1-6FEF-4828-ABB2-E218623764F3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7" creationId="{ECDEBC44-754C-483B-8E19-026C8581E4DA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8" creationId="{8A041142-EB9A-45D2-AE66-0F3332501B25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29" creationId="{6BE47D8B-F3EB-464F-97D8-7385EE2B52DB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30" creationId="{147E93C8-5702-4A74-8A4A-C5AB5AD56E88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31" creationId="{187A19FA-2781-478C-8BC4-E6E53654A1D8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32" creationId="{3A19AF24-A743-4B8D-B95B-17874F951F32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33" creationId="{D07DF3D6-E177-4B63-9C97-FC77480FA963}"/>
          </ac:spMkLst>
        </pc:spChg>
        <pc:spChg chg="mod">
          <ac:chgData name="Nicola Hope" userId="c94c8f7cd47a5903" providerId="LiveId" clId="{1294BFF8-E8FC-4A2F-953C-C5BF6FB40568}" dt="2021-01-19T14:13:52.402" v="160" actId="1076"/>
          <ac:spMkLst>
            <pc:docMk/>
            <pc:sldMk cId="1388463471" sldId="258"/>
            <ac:spMk id="34" creationId="{92E63C18-A0F6-47EF-8594-3C769E69EDC0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37" creationId="{57852516-9911-4FAA-9B3F-BE1C7FB29CB3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38" creationId="{76CFE243-C577-4EC5-BDE8-0048114C82E8}"/>
          </ac:spMkLst>
        </pc:spChg>
        <pc:spChg chg="mod">
          <ac:chgData name="Nicola Hope" userId="c94c8f7cd47a5903" providerId="LiveId" clId="{1294BFF8-E8FC-4A2F-953C-C5BF6FB40568}" dt="2021-01-19T14:14:55.585" v="172" actId="207"/>
          <ac:spMkLst>
            <pc:docMk/>
            <pc:sldMk cId="1388463471" sldId="258"/>
            <ac:spMk id="39" creationId="{42CA2C0E-0322-4FED-8EEA-0D2BBBB65CCA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0" creationId="{54BF632D-8063-4A5C-8AC8-C8AF5E597250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1" creationId="{34AA0396-A9C9-484C-B557-4212804AD92E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2" creationId="{E9A0836E-07DD-490B-9378-9C42F73B6471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3" creationId="{CFB81891-9788-41A2-9601-61FA4A4CE1D0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4" creationId="{47B8BF08-8D7C-428D-8044-98619E423DFA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5" creationId="{B0283EFF-B701-4B41-89A5-9C87130C4CAD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6" creationId="{2550EDDC-70CA-4329-B22D-093A0C555839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7" creationId="{A91B0352-7B2E-4B87-8F3E-5CDDDCE96112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8" creationId="{A3496E49-FDCA-48A3-9983-540C71A41F87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49" creationId="{8E4DDCA9-439F-4F53-9BAB-C7E9588AD915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0" creationId="{E10EE14C-99A5-4588-9F7C-DBCA3DB42885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1" creationId="{A137396D-E29F-4D97-8F0D-50203C1489C3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2" creationId="{FC91CE4E-F8DB-4F67-9A5E-F7F22BC208DE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3" creationId="{6AE8B86D-0BC5-4902-9206-BF0498513CA7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4" creationId="{6F6BDFA1-0D18-4E6E-B711-D9959D0A2155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5" creationId="{45A4E411-ED6A-4B54-A5E3-FBDFA1913C23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6" creationId="{63CB7E43-3D15-415D-9898-67C8BCAC101D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7" creationId="{92DB58AC-4753-499C-8BED-DA886957B1B3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8" creationId="{A1BE662E-F0EC-4BCD-97B9-1A56BCB99B5C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59" creationId="{23D1E633-601B-47DC-A445-166FB87B109D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60" creationId="{165B55B6-AB5A-4913-8D73-69E6AB981F41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61" creationId="{0224B948-9212-4EE4-AD19-B575D34B29FE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62" creationId="{0FD63868-77F2-40F2-B247-23BD394D3171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63" creationId="{D547AAC9-4BF6-43AC-A6E2-D0C77447B9C9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64" creationId="{387429E3-67BE-4032-B268-9B2DBF75299A}"/>
          </ac:spMkLst>
        </pc:spChg>
        <pc:spChg chg="mod">
          <ac:chgData name="Nicola Hope" userId="c94c8f7cd47a5903" providerId="LiveId" clId="{1294BFF8-E8FC-4A2F-953C-C5BF6FB40568}" dt="2021-01-19T14:14:10.199" v="163" actId="1076"/>
          <ac:spMkLst>
            <pc:docMk/>
            <pc:sldMk cId="1388463471" sldId="258"/>
            <ac:spMk id="65" creationId="{DFBDE38B-ECDF-42C2-9083-25E521335B9C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68" creationId="{24ECC079-3EEB-423A-8F90-DE7D970546C9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69" creationId="{657D7594-45E1-4CAE-A0FE-A523F5CBA051}"/>
          </ac:spMkLst>
        </pc:spChg>
        <pc:spChg chg="mod">
          <ac:chgData name="Nicola Hope" userId="c94c8f7cd47a5903" providerId="LiveId" clId="{1294BFF8-E8FC-4A2F-953C-C5BF6FB40568}" dt="2021-01-19T14:14:51.641" v="171" actId="207"/>
          <ac:spMkLst>
            <pc:docMk/>
            <pc:sldMk cId="1388463471" sldId="258"/>
            <ac:spMk id="70" creationId="{72310A74-CBD2-4E7E-B9CC-B3A4306950DA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1" creationId="{9C68E78A-05C3-450D-BD6E-C79428BAA088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2" creationId="{CBA21553-0704-4285-A128-6339E262DD20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3" creationId="{D0837542-1069-423E-8A5F-33D016893A64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4" creationId="{6430870E-C82F-471E-A713-11F08C40A3AA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5" creationId="{63BA54F8-42B0-42D3-A196-3982A0C23342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6" creationId="{A1668CE5-A990-4490-8B57-94551E6FC96F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7" creationId="{13375C09-D032-4444-9A90-3403F789B2EB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8" creationId="{94C6A9E7-B00D-431E-AA8B-AA1C32640006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79" creationId="{5EE6016C-69AD-4960-985E-9372481326F2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0" creationId="{D6152B1C-550A-4E7B-8BA1-52FBCEA28F98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1" creationId="{9E173121-D184-4ED0-8ECD-A26BC5EBBB22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2" creationId="{79785838-18EC-4158-925A-F8B7C88B6E56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3" creationId="{BCFF78A4-DD27-4DCE-BCB0-F32EF4F4AE83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4" creationId="{53219D9E-56FD-4D9C-A4C1-BD6B26E747B1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5" creationId="{F9818F14-B560-468C-9651-75CC9135ADBC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6" creationId="{01CBEEB7-1273-4926-9319-5829B86A839A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7" creationId="{7577E9E4-1E31-46E1-A7C2-D0ADA78593AB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8" creationId="{66F32DFA-8AA9-411D-B2D0-513895B99750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89" creationId="{6D21A99D-9E6C-40AB-9869-3CF5EA1970D3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90" creationId="{2D69E835-FD60-4AAE-8456-1BB93E086121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91" creationId="{05233242-A5E6-4CB3-AC78-E46DB37AE31F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92" creationId="{4F62D4FF-BD20-4201-8B1C-2C507B3A0E85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93" creationId="{4D030722-02C3-403F-B5E7-4D903A0CC1B8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94" creationId="{0AB0FC6A-4E12-47DB-80E7-BBBC09CDCEBC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95" creationId="{E6283060-0940-4E66-BBEC-3402655921ED}"/>
          </ac:spMkLst>
        </pc:spChg>
        <pc:spChg chg="mod">
          <ac:chgData name="Nicola Hope" userId="c94c8f7cd47a5903" providerId="LiveId" clId="{1294BFF8-E8FC-4A2F-953C-C5BF6FB40568}" dt="2021-01-19T14:14:45.251" v="170" actId="1076"/>
          <ac:spMkLst>
            <pc:docMk/>
            <pc:sldMk cId="1388463471" sldId="258"/>
            <ac:spMk id="96" creationId="{6D539E9B-AC3A-4FA8-91D0-A18B8D65C9A2}"/>
          </ac:spMkLst>
        </pc:spChg>
        <pc:spChg chg="add mod">
          <ac:chgData name="Nicola Hope" userId="c94c8f7cd47a5903" providerId="LiveId" clId="{1294BFF8-E8FC-4A2F-953C-C5BF6FB40568}" dt="2021-01-19T15:06:01.699" v="560" actId="164"/>
          <ac:spMkLst>
            <pc:docMk/>
            <pc:sldMk cId="1388463471" sldId="258"/>
            <ac:spMk id="97" creationId="{BC9B00CD-65FD-4F85-A4E7-B2844EA02581}"/>
          </ac:spMkLst>
        </pc:spChg>
        <pc:spChg chg="add mod">
          <ac:chgData name="Nicola Hope" userId="c94c8f7cd47a5903" providerId="LiveId" clId="{1294BFF8-E8FC-4A2F-953C-C5BF6FB40568}" dt="2021-01-19T15:06:13.379" v="561" actId="164"/>
          <ac:spMkLst>
            <pc:docMk/>
            <pc:sldMk cId="1388463471" sldId="258"/>
            <ac:spMk id="99" creationId="{B1FC48D9-EA4E-414B-A6C7-829BF85CAE28}"/>
          </ac:spMkLst>
        </pc:spChg>
        <pc:spChg chg="add mod">
          <ac:chgData name="Nicola Hope" userId="c94c8f7cd47a5903" providerId="LiveId" clId="{1294BFF8-E8FC-4A2F-953C-C5BF6FB40568}" dt="2021-01-19T15:06:19.169" v="562" actId="164"/>
          <ac:spMkLst>
            <pc:docMk/>
            <pc:sldMk cId="1388463471" sldId="258"/>
            <ac:spMk id="101" creationId="{1D8AE32C-1A14-4842-9567-8974E198CEA5}"/>
          </ac:spMkLst>
        </pc:spChg>
        <pc:grpChg chg="add mod">
          <ac:chgData name="Nicola Hope" userId="c94c8f7cd47a5903" providerId="LiveId" clId="{1294BFF8-E8FC-4A2F-953C-C5BF6FB40568}" dt="2021-01-19T15:06:01.699" v="560" actId="164"/>
          <ac:grpSpMkLst>
            <pc:docMk/>
            <pc:sldMk cId="1388463471" sldId="258"/>
            <ac:grpSpMk id="4" creationId="{2D7C8128-E12E-4A2F-9AE8-925B5694823F}"/>
          </ac:grpSpMkLst>
        </pc:grpChg>
        <pc:grpChg chg="mod">
          <ac:chgData name="Nicola Hope" userId="c94c8f7cd47a5903" providerId="LiveId" clId="{1294BFF8-E8FC-4A2F-953C-C5BF6FB40568}" dt="2021-01-19T14:13:52.402" v="160" actId="1076"/>
          <ac:grpSpMkLst>
            <pc:docMk/>
            <pc:sldMk cId="1388463471" sldId="258"/>
            <ac:grpSpMk id="5" creationId="{DC368B57-A5F9-4686-8919-0B98E6764BEA}"/>
          </ac:grpSpMkLst>
        </pc:grpChg>
        <pc:grpChg chg="add mod">
          <ac:chgData name="Nicola Hope" userId="c94c8f7cd47a5903" providerId="LiveId" clId="{1294BFF8-E8FC-4A2F-953C-C5BF6FB40568}" dt="2021-01-19T15:06:13.379" v="561" actId="164"/>
          <ac:grpSpMkLst>
            <pc:docMk/>
            <pc:sldMk cId="1388463471" sldId="258"/>
            <ac:grpSpMk id="35" creationId="{ED4DE7DE-FD47-475F-9F7F-AC6F51A543F4}"/>
          </ac:grpSpMkLst>
        </pc:grpChg>
        <pc:grpChg chg="mod">
          <ac:chgData name="Nicola Hope" userId="c94c8f7cd47a5903" providerId="LiveId" clId="{1294BFF8-E8FC-4A2F-953C-C5BF6FB40568}" dt="2021-01-19T14:14:10.199" v="163" actId="1076"/>
          <ac:grpSpMkLst>
            <pc:docMk/>
            <pc:sldMk cId="1388463471" sldId="258"/>
            <ac:grpSpMk id="36" creationId="{A26C6256-9D1E-4229-90B5-0F6074F78E1B}"/>
          </ac:grpSpMkLst>
        </pc:grpChg>
        <pc:grpChg chg="add mod">
          <ac:chgData name="Nicola Hope" userId="c94c8f7cd47a5903" providerId="LiveId" clId="{1294BFF8-E8FC-4A2F-953C-C5BF6FB40568}" dt="2021-01-19T15:06:19.169" v="562" actId="164"/>
          <ac:grpSpMkLst>
            <pc:docMk/>
            <pc:sldMk cId="1388463471" sldId="258"/>
            <ac:grpSpMk id="66" creationId="{26F18485-FCA1-4926-9297-8A0A659AB10E}"/>
          </ac:grpSpMkLst>
        </pc:grpChg>
        <pc:grpChg chg="mod">
          <ac:chgData name="Nicola Hope" userId="c94c8f7cd47a5903" providerId="LiveId" clId="{1294BFF8-E8FC-4A2F-953C-C5BF6FB40568}" dt="2021-01-19T14:14:45.251" v="170" actId="1076"/>
          <ac:grpSpMkLst>
            <pc:docMk/>
            <pc:sldMk cId="1388463471" sldId="258"/>
            <ac:grpSpMk id="67" creationId="{513EEBB2-A5A1-45C5-8115-5014744254CA}"/>
          </ac:grpSpMkLst>
        </pc:grpChg>
        <pc:grpChg chg="add mod">
          <ac:chgData name="Nicola Hope" userId="c94c8f7cd47a5903" providerId="LiveId" clId="{1294BFF8-E8FC-4A2F-953C-C5BF6FB40568}" dt="2021-01-19T15:06:01.699" v="560" actId="164"/>
          <ac:grpSpMkLst>
            <pc:docMk/>
            <pc:sldMk cId="1388463471" sldId="258"/>
            <ac:grpSpMk id="102" creationId="{5C3EF628-3D81-4B5F-B60D-4EC88EBA3A04}"/>
          </ac:grpSpMkLst>
        </pc:grpChg>
        <pc:grpChg chg="add mod">
          <ac:chgData name="Nicola Hope" userId="c94c8f7cd47a5903" providerId="LiveId" clId="{1294BFF8-E8FC-4A2F-953C-C5BF6FB40568}" dt="2021-01-19T15:06:13.379" v="561" actId="164"/>
          <ac:grpSpMkLst>
            <pc:docMk/>
            <pc:sldMk cId="1388463471" sldId="258"/>
            <ac:grpSpMk id="103" creationId="{4735AE3B-A626-4072-8D02-45A5A47AD3DC}"/>
          </ac:grpSpMkLst>
        </pc:grpChg>
        <pc:grpChg chg="add mod">
          <ac:chgData name="Nicola Hope" userId="c94c8f7cd47a5903" providerId="LiveId" clId="{1294BFF8-E8FC-4A2F-953C-C5BF6FB40568}" dt="2021-01-19T15:06:19.169" v="562" actId="164"/>
          <ac:grpSpMkLst>
            <pc:docMk/>
            <pc:sldMk cId="1388463471" sldId="258"/>
            <ac:grpSpMk id="104" creationId="{AC8BC2B8-7B3E-41E9-95F5-86B56BE36560}"/>
          </ac:grpSpMkLst>
        </pc:grpChg>
        <pc:picChg chg="add del mod">
          <ac:chgData name="Nicola Hope" userId="c94c8f7cd47a5903" providerId="LiveId" clId="{1294BFF8-E8FC-4A2F-953C-C5BF6FB40568}" dt="2021-01-20T15:05:55.636" v="766"/>
          <ac:picMkLst>
            <pc:docMk/>
            <pc:sldMk cId="1388463471" sldId="258"/>
            <ac:picMk id="3" creationId="{2D9069E9-A4CB-4B6B-BCF6-6E57A11721F2}"/>
          </ac:picMkLst>
        </pc:picChg>
      </pc:sldChg>
      <pc:sldChg chg="addSp delSp modSp new mod modTransition modAnim">
        <pc:chgData name="Nicola Hope" userId="c94c8f7cd47a5903" providerId="LiveId" clId="{1294BFF8-E8FC-4A2F-953C-C5BF6FB40568}" dt="2021-01-20T15:07:34.093" v="770"/>
        <pc:sldMkLst>
          <pc:docMk/>
          <pc:sldMk cId="4193707723" sldId="259"/>
        </pc:sldMkLst>
        <pc:spChg chg="mod">
          <ac:chgData name="Nicola Hope" userId="c94c8f7cd47a5903" providerId="LiveId" clId="{1294BFF8-E8FC-4A2F-953C-C5BF6FB40568}" dt="2021-01-20T10:09:53.213" v="764" actId="1076"/>
          <ac:spMkLst>
            <pc:docMk/>
            <pc:sldMk cId="4193707723" sldId="259"/>
            <ac:spMk id="2" creationId="{690AFFD9-6CF1-47EA-8D4B-958F51079F2E}"/>
          </ac:spMkLst>
        </pc:spChg>
        <pc:spChg chg="del">
          <ac:chgData name="Nicola Hope" userId="c94c8f7cd47a5903" providerId="LiveId" clId="{1294BFF8-E8FC-4A2F-953C-C5BF6FB40568}" dt="2021-01-19T14:17:15.150" v="224" actId="478"/>
          <ac:spMkLst>
            <pc:docMk/>
            <pc:sldMk cId="4193707723" sldId="259"/>
            <ac:spMk id="3" creationId="{4D42E918-CED4-4636-8903-FF5263E961FD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6" creationId="{A8C960A7-4706-44A3-AE0F-D73B472E22A0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7" creationId="{5E885853-506F-451C-9BC3-724C2D1687A7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8" creationId="{7AE0CA3F-4F9F-41B2-8934-A122AEE65F20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9" creationId="{FFFB605B-C2B9-49FC-AA1D-2B4F9668C5FA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0" creationId="{156BFB99-E0DB-4E44-A831-1C0CD8893069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1" creationId="{1EA2E07E-7A49-468D-B1F3-997F3C05DD7C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2" creationId="{C77EF414-80D5-4613-B125-EEB67B749306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3" creationId="{7C3C950B-6633-4722-BF24-A245408C6234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4" creationId="{EED0E783-4519-4362-85A0-B03F312B81B2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5" creationId="{9D19EB84-EABB-4280-9973-954153465529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6" creationId="{4AFA47FD-4704-4CBA-B66B-1B667BD30127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7" creationId="{F9C00DB8-5C95-4EF0-8D6F-C4E8B6DA5D3C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8" creationId="{4BE47961-BBC2-463E-A6AA-B3F018CF4F9D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19" creationId="{A4F0CEBC-2B6B-49DC-8E4B-3EF1CB2EC622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0" creationId="{F28A795C-9632-4E89-B8A3-E4900EF831C2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1" creationId="{82086195-3CD2-4A96-A5A1-D33364CD7F9F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2" creationId="{C1AB9EE7-695C-4E85-9E5C-E497BD7BEB52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3" creationId="{6C631F95-87D6-41F8-A989-ACB4BD3E4E1E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4" creationId="{7293DFCF-BBF8-4A1A-B54A-19C1D7FEEA19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5" creationId="{0ADCDE1F-4062-43EF-9983-7C5CA2DEF5DA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6" creationId="{9FC1E1C1-34DC-46C1-8EF8-5EEA4F323D72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7" creationId="{211C04FF-99BD-490E-8306-1E4E39C52752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8" creationId="{9B3172C4-FB10-488A-B2A5-5E805208B5E3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29" creationId="{ACAFE84D-1C0F-42D0-AA77-87A94336ABCB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30" creationId="{818669A8-274D-4781-A103-17E8ABA56F8D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31" creationId="{668C5E8C-C71F-4738-A520-E3AB87C4785E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32" creationId="{AFE23CBE-FF0E-42CD-94B5-EF22E088A778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33" creationId="{3A781C7E-557F-45F0-BC87-B5D03DA56F32}"/>
          </ac:spMkLst>
        </pc:spChg>
        <pc:spChg chg="mod">
          <ac:chgData name="Nicola Hope" userId="c94c8f7cd47a5903" providerId="LiveId" clId="{1294BFF8-E8FC-4A2F-953C-C5BF6FB40568}" dt="2021-01-19T14:21:28.815" v="249" actId="688"/>
          <ac:spMkLst>
            <pc:docMk/>
            <pc:sldMk cId="4193707723" sldId="259"/>
            <ac:spMk id="34" creationId="{50F11587-F397-4F16-816A-9042AD4D1E10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37" creationId="{5FB25D10-D4D9-49FE-A8E3-C1BB983CFAA4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38" creationId="{97DB795F-D7FE-498F-9F7F-2CC666D46029}"/>
          </ac:spMkLst>
        </pc:spChg>
        <pc:spChg chg="mod">
          <ac:chgData name="Nicola Hope" userId="c94c8f7cd47a5903" providerId="LiveId" clId="{1294BFF8-E8FC-4A2F-953C-C5BF6FB40568}" dt="2021-01-19T14:23:17.725" v="284" actId="1076"/>
          <ac:spMkLst>
            <pc:docMk/>
            <pc:sldMk cId="4193707723" sldId="259"/>
            <ac:spMk id="39" creationId="{24F8D293-359E-4A7B-9EAF-B3596FD2EBF1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0" creationId="{2BB9A950-B4A1-4753-88BC-1B2246FEC302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1" creationId="{5E610506-7EA8-4663-8651-869A79A7883B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2" creationId="{4F5163EA-26CB-45D0-A2D2-BE0F10B3080B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3" creationId="{0451CAAF-80BC-4505-8401-CE07FE5DA7DD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4" creationId="{B7457AA8-B384-4059-849F-D54D04ACCB97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5" creationId="{E4C6D903-13B2-40C8-9E4F-14F3A00B9F40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6" creationId="{76A37F02-1FAE-448C-A4C2-90AC6D01B768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7" creationId="{1C7B6929-652E-43CC-9252-0CC24EDD19D3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8" creationId="{4BD6D8F6-357E-48EC-97F3-ABFDCA4B151A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49" creationId="{4389FBD3-86D5-4C34-81FD-122969FE3259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0" creationId="{D106FC1C-FE5A-4B0F-9C77-2B34A39076B5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1" creationId="{8F30A414-E454-4B36-8DC0-1A499A1BF1AF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2" creationId="{D82D7A89-A07C-4999-BD8B-968A06BF131B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3" creationId="{A8888910-35C5-4851-90E5-4C9B76593816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4" creationId="{4518CEDB-5FE0-4B74-BF7D-4EE7DEA3ED0B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5" creationId="{09BABACD-C8E1-4A47-B271-9258A6A1687C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6" creationId="{B097E17F-9336-47E8-BAFB-EB02B1B0B668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7" creationId="{E0F77407-5C84-49A4-863E-9E4572ABB8C5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8" creationId="{5C6573A4-1A85-4076-93C4-955FF752D2EA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59" creationId="{D19DAEA8-B92F-47C3-BDDF-BE76C660D7A4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60" creationId="{DED80927-4977-4889-8696-302E0EE6E6D6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61" creationId="{6DC49463-8361-4185-9B8A-40C04AC4EF11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62" creationId="{51DD2A8D-746E-40A7-AAF0-D5ECE99369A3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63" creationId="{5DF38055-168E-44B7-9EFB-0136EBC9D0A2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64" creationId="{3D7A9E40-EA52-41AB-9D99-63847C28011B}"/>
          </ac:spMkLst>
        </pc:spChg>
        <pc:spChg chg="mod">
          <ac:chgData name="Nicola Hope" userId="c94c8f7cd47a5903" providerId="LiveId" clId="{1294BFF8-E8FC-4A2F-953C-C5BF6FB40568}" dt="2021-01-19T14:21:43.748" v="252" actId="1076"/>
          <ac:spMkLst>
            <pc:docMk/>
            <pc:sldMk cId="4193707723" sldId="259"/>
            <ac:spMk id="65" creationId="{EB11BF78-5BEC-444C-A13D-3B66F94EAC02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68" creationId="{7B94193B-4D8E-428F-8E0B-FC80A127B654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69" creationId="{E78D525D-8CEE-47C7-BC67-5D47D393AABE}"/>
          </ac:spMkLst>
        </pc:spChg>
        <pc:spChg chg="mod">
          <ac:chgData name="Nicola Hope" userId="c94c8f7cd47a5903" providerId="LiveId" clId="{1294BFF8-E8FC-4A2F-953C-C5BF6FB40568}" dt="2021-01-19T14:23:47.623" v="297" actId="1076"/>
          <ac:spMkLst>
            <pc:docMk/>
            <pc:sldMk cId="4193707723" sldId="259"/>
            <ac:spMk id="70" creationId="{46D6FF0D-3560-4168-A71A-3BC6BCDBB42C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1" creationId="{099473EC-7142-4643-A0F6-A8FFE787AF6F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2" creationId="{D23DC6D4-E466-4C91-9CFC-BA992B218DE2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3" creationId="{D4683A6E-5691-46D9-9857-716B7F719404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4" creationId="{88F87551-4D17-43E3-9A90-83D0C52B73B4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5" creationId="{015F7BFE-B435-49E0-985B-A94D77946804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6" creationId="{BC363CDE-61DF-4A07-96DA-480CEC2AC153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7" creationId="{867BF54C-A153-42AB-884B-649E8E6B2405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8" creationId="{6D7DCAA6-1D6F-4171-91FC-1438F45D27A6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79" creationId="{29592AC3-F783-4BC5-BBAC-998E207D8631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0" creationId="{C1067E2A-E6CD-4086-BBBB-A411A1D88C77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1" creationId="{4FE64CA6-2458-4170-9E0B-480F1B0CEFB8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2" creationId="{78CE3F52-F47C-40F1-A01B-A49A0785D99C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3" creationId="{92EAE726-D80E-464E-9FDB-8C4579CE8763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4" creationId="{3A2719F0-FF2F-4E86-A196-0A1A301A6CA5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5" creationId="{0390BB22-651B-419D-B0C6-8C7AE8660847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6" creationId="{87EB3C7B-8F4B-4BA3-B4E4-078310CE196B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7" creationId="{0108A75E-9250-4415-AB89-24D07AA5148F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8" creationId="{E5498048-494B-4599-864C-B08D9C01B02D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89" creationId="{66FD3F24-B1CF-4A37-80A3-88768C33677E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90" creationId="{8A9A7BFD-61C2-4C45-AAB1-0543E49ADF74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91" creationId="{A1A08203-C880-40B1-8A2F-4B445E65FCE7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92" creationId="{8906EFCB-FA9C-4712-B6EB-84357B2B5E09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93" creationId="{D00F860D-5197-4E6F-BA36-590BF669829C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94" creationId="{74CF51DF-341C-42ED-846F-B84341BE3F46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95" creationId="{33175725-6314-4682-9619-BC4511BEBD08}"/>
          </ac:spMkLst>
        </pc:spChg>
        <pc:spChg chg="mod">
          <ac:chgData name="Nicola Hope" userId="c94c8f7cd47a5903" providerId="LiveId" clId="{1294BFF8-E8FC-4A2F-953C-C5BF6FB40568}" dt="2021-01-19T14:22:02.567" v="256" actId="1076"/>
          <ac:spMkLst>
            <pc:docMk/>
            <pc:sldMk cId="4193707723" sldId="259"/>
            <ac:spMk id="96" creationId="{CFC0F329-F561-4E88-B61C-A158C6B25A5E}"/>
          </ac:spMkLst>
        </pc:spChg>
        <pc:spChg chg="add mod">
          <ac:chgData name="Nicola Hope" userId="c94c8f7cd47a5903" providerId="LiveId" clId="{1294BFF8-E8FC-4A2F-953C-C5BF6FB40568}" dt="2021-01-19T15:06:57.689" v="563" actId="164"/>
          <ac:spMkLst>
            <pc:docMk/>
            <pc:sldMk cId="4193707723" sldId="259"/>
            <ac:spMk id="97" creationId="{2BD5ED00-C0AF-4D41-9FE9-D1E5BDB9C4B4}"/>
          </ac:spMkLst>
        </pc:spChg>
        <pc:spChg chg="add mod">
          <ac:chgData name="Nicola Hope" userId="c94c8f7cd47a5903" providerId="LiveId" clId="{1294BFF8-E8FC-4A2F-953C-C5BF6FB40568}" dt="2021-01-19T15:07:10.809" v="564" actId="164"/>
          <ac:spMkLst>
            <pc:docMk/>
            <pc:sldMk cId="4193707723" sldId="259"/>
            <ac:spMk id="99" creationId="{09BD036B-A3A3-4193-9C38-07ABDC0EF42C}"/>
          </ac:spMkLst>
        </pc:spChg>
        <pc:spChg chg="add mod">
          <ac:chgData name="Nicola Hope" userId="c94c8f7cd47a5903" providerId="LiveId" clId="{1294BFF8-E8FC-4A2F-953C-C5BF6FB40568}" dt="2021-01-19T15:07:21.663" v="565" actId="164"/>
          <ac:spMkLst>
            <pc:docMk/>
            <pc:sldMk cId="4193707723" sldId="259"/>
            <ac:spMk id="101" creationId="{F5977D38-37B5-4398-8D7C-7156119CE923}"/>
          </ac:spMkLst>
        </pc:spChg>
        <pc:grpChg chg="add mod">
          <ac:chgData name="Nicola Hope" userId="c94c8f7cd47a5903" providerId="LiveId" clId="{1294BFF8-E8FC-4A2F-953C-C5BF6FB40568}" dt="2021-01-19T15:06:57.689" v="563" actId="164"/>
          <ac:grpSpMkLst>
            <pc:docMk/>
            <pc:sldMk cId="4193707723" sldId="259"/>
            <ac:grpSpMk id="4" creationId="{C0ED9BC6-8C74-4EC6-8AF9-75FD5F06BFB5}"/>
          </ac:grpSpMkLst>
        </pc:grpChg>
        <pc:grpChg chg="mod">
          <ac:chgData name="Nicola Hope" userId="c94c8f7cd47a5903" providerId="LiveId" clId="{1294BFF8-E8FC-4A2F-953C-C5BF6FB40568}" dt="2021-01-19T14:21:28.815" v="249" actId="688"/>
          <ac:grpSpMkLst>
            <pc:docMk/>
            <pc:sldMk cId="4193707723" sldId="259"/>
            <ac:grpSpMk id="5" creationId="{54B22983-E709-42B5-98A7-3DB03690A342}"/>
          </ac:grpSpMkLst>
        </pc:grpChg>
        <pc:grpChg chg="add mod">
          <ac:chgData name="Nicola Hope" userId="c94c8f7cd47a5903" providerId="LiveId" clId="{1294BFF8-E8FC-4A2F-953C-C5BF6FB40568}" dt="2021-01-19T15:07:10.809" v="564" actId="164"/>
          <ac:grpSpMkLst>
            <pc:docMk/>
            <pc:sldMk cId="4193707723" sldId="259"/>
            <ac:grpSpMk id="35" creationId="{264BA631-952F-4FBA-BA85-12467845DC2C}"/>
          </ac:grpSpMkLst>
        </pc:grpChg>
        <pc:grpChg chg="mod">
          <ac:chgData name="Nicola Hope" userId="c94c8f7cd47a5903" providerId="LiveId" clId="{1294BFF8-E8FC-4A2F-953C-C5BF6FB40568}" dt="2021-01-19T14:21:43.748" v="252" actId="1076"/>
          <ac:grpSpMkLst>
            <pc:docMk/>
            <pc:sldMk cId="4193707723" sldId="259"/>
            <ac:grpSpMk id="36" creationId="{B61C10D6-A7CA-4573-904C-A1F1F067C797}"/>
          </ac:grpSpMkLst>
        </pc:grpChg>
        <pc:grpChg chg="add mod">
          <ac:chgData name="Nicola Hope" userId="c94c8f7cd47a5903" providerId="LiveId" clId="{1294BFF8-E8FC-4A2F-953C-C5BF6FB40568}" dt="2021-01-19T15:07:21.663" v="565" actId="164"/>
          <ac:grpSpMkLst>
            <pc:docMk/>
            <pc:sldMk cId="4193707723" sldId="259"/>
            <ac:grpSpMk id="66" creationId="{4CEDE008-6750-479D-9DFD-3630DAB32331}"/>
          </ac:grpSpMkLst>
        </pc:grpChg>
        <pc:grpChg chg="mod">
          <ac:chgData name="Nicola Hope" userId="c94c8f7cd47a5903" providerId="LiveId" clId="{1294BFF8-E8FC-4A2F-953C-C5BF6FB40568}" dt="2021-01-19T14:22:02.567" v="256" actId="1076"/>
          <ac:grpSpMkLst>
            <pc:docMk/>
            <pc:sldMk cId="4193707723" sldId="259"/>
            <ac:grpSpMk id="67" creationId="{5DD9381A-389E-4E14-AF40-39CEC6983886}"/>
          </ac:grpSpMkLst>
        </pc:grpChg>
        <pc:grpChg chg="add mod">
          <ac:chgData name="Nicola Hope" userId="c94c8f7cd47a5903" providerId="LiveId" clId="{1294BFF8-E8FC-4A2F-953C-C5BF6FB40568}" dt="2021-01-19T15:06:57.689" v="563" actId="164"/>
          <ac:grpSpMkLst>
            <pc:docMk/>
            <pc:sldMk cId="4193707723" sldId="259"/>
            <ac:grpSpMk id="102" creationId="{3B8B3C6F-4CB9-4DE8-9EA0-67FBB0420B09}"/>
          </ac:grpSpMkLst>
        </pc:grpChg>
        <pc:grpChg chg="add mod">
          <ac:chgData name="Nicola Hope" userId="c94c8f7cd47a5903" providerId="LiveId" clId="{1294BFF8-E8FC-4A2F-953C-C5BF6FB40568}" dt="2021-01-19T15:07:10.809" v="564" actId="164"/>
          <ac:grpSpMkLst>
            <pc:docMk/>
            <pc:sldMk cId="4193707723" sldId="259"/>
            <ac:grpSpMk id="103" creationId="{3DCB3EC7-123E-400A-9E0F-E85BCFBDF9CC}"/>
          </ac:grpSpMkLst>
        </pc:grpChg>
        <pc:grpChg chg="add mod">
          <ac:chgData name="Nicola Hope" userId="c94c8f7cd47a5903" providerId="LiveId" clId="{1294BFF8-E8FC-4A2F-953C-C5BF6FB40568}" dt="2021-01-19T15:07:21.663" v="565" actId="164"/>
          <ac:grpSpMkLst>
            <pc:docMk/>
            <pc:sldMk cId="4193707723" sldId="259"/>
            <ac:grpSpMk id="104" creationId="{1338168B-D91F-451C-89EF-52C9CB46E56C}"/>
          </ac:grpSpMkLst>
        </pc:grpChg>
        <pc:picChg chg="add del mod">
          <ac:chgData name="Nicola Hope" userId="c94c8f7cd47a5903" providerId="LiveId" clId="{1294BFF8-E8FC-4A2F-953C-C5BF6FB40568}" dt="2021-01-20T15:05:55.636" v="766"/>
          <ac:picMkLst>
            <pc:docMk/>
            <pc:sldMk cId="4193707723" sldId="259"/>
            <ac:picMk id="3" creationId="{7D36DC17-4D71-4CEA-84ED-7817F74C10AC}"/>
          </ac:picMkLst>
        </pc:picChg>
      </pc:sldChg>
      <pc:sldChg chg="addSp delSp modSp new mod modTransition modAnim">
        <pc:chgData name="Nicola Hope" userId="c94c8f7cd47a5903" providerId="LiveId" clId="{1294BFF8-E8FC-4A2F-953C-C5BF6FB40568}" dt="2021-01-20T15:07:34.093" v="770"/>
        <pc:sldMkLst>
          <pc:docMk/>
          <pc:sldMk cId="929469927" sldId="260"/>
        </pc:sldMkLst>
        <pc:spChg chg="mod">
          <ac:chgData name="Nicola Hope" userId="c94c8f7cd47a5903" providerId="LiveId" clId="{1294BFF8-E8FC-4A2F-953C-C5BF6FB40568}" dt="2021-01-19T15:07:31.894" v="567" actId="1076"/>
          <ac:spMkLst>
            <pc:docMk/>
            <pc:sldMk cId="929469927" sldId="260"/>
            <ac:spMk id="2" creationId="{363B8615-4E18-444B-BB47-8B3B678D79BF}"/>
          </ac:spMkLst>
        </pc:spChg>
        <pc:spChg chg="del mod">
          <ac:chgData name="Nicola Hope" userId="c94c8f7cd47a5903" providerId="LiveId" clId="{1294BFF8-E8FC-4A2F-953C-C5BF6FB40568}" dt="2021-01-19T14:27:48.015" v="365" actId="478"/>
          <ac:spMkLst>
            <pc:docMk/>
            <pc:sldMk cId="929469927" sldId="260"/>
            <ac:spMk id="3" creationId="{825D9C35-DB2C-405B-BDE6-683E5EDB9D27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6" creationId="{1B156E80-7DBB-4D30-A02A-C403FA4F5C2D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7" creationId="{8354B784-53A3-4C16-9869-B88D353A77C6}"/>
          </ac:spMkLst>
        </pc:spChg>
        <pc:spChg chg="mod">
          <ac:chgData name="Nicola Hope" userId="c94c8f7cd47a5903" providerId="LiveId" clId="{1294BFF8-E8FC-4A2F-953C-C5BF6FB40568}" dt="2021-01-19T14:25:02.471" v="322" actId="20577"/>
          <ac:spMkLst>
            <pc:docMk/>
            <pc:sldMk cId="929469927" sldId="260"/>
            <ac:spMk id="8" creationId="{38B117D6-927A-44B4-9F21-2DA08BC1DF6B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9" creationId="{B782D2A3-1CEB-498F-9235-3F42FC2538B5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0" creationId="{53E92543-F8E7-44B1-ADD9-E101D593B1A0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1" creationId="{ABFD9DD2-445F-4A57-90BA-ADE9809D906C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2" creationId="{D4C1FEF3-E9BE-4D47-8A5C-04D18CABB755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3" creationId="{BF218168-34AF-44EF-AC5A-065FC2B39A39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4" creationId="{B9D4E0B3-D7BF-43E8-BCD1-424FA9823568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5" creationId="{81447477-670F-4BFE-9283-070BACCE72AB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6" creationId="{BA473215-18D1-4CE4-A6A0-F63523F23AAC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7" creationId="{C541D8FE-2F96-4642-8E91-6AC33A4076AD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8" creationId="{C40A108C-8C8E-4C4C-B80D-573F84360407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19" creationId="{AA93D799-C809-41C7-993D-DB45E5942C90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0" creationId="{0447C8CF-B935-4B07-A80F-F820891F21C4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1" creationId="{C6F898F3-8B46-4FB3-BA90-A1DCF64411AE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2" creationId="{1D5CF31A-9060-4093-902B-FE306719DC92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3" creationId="{3971B89C-7DEE-43B7-A3F7-88E210F0FEBA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4" creationId="{1B786D28-B623-48C0-A49F-1D6102FD81E6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5" creationId="{51D16910-93E5-4ACC-B06A-DC10A3414D5C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6" creationId="{F9258C1C-1D10-4047-AEDF-ED886CBBDADA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7" creationId="{10B1EC75-8D49-43F2-ABC9-441BC308DDF3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8" creationId="{EB817BE2-6A91-4FFC-8473-A1205215D352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29" creationId="{55A9F0BE-0A40-47A9-ACBA-331680BAA71D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30" creationId="{B15BD79D-D28C-41C3-9584-DCC893484A1B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31" creationId="{9C4E4F0E-5784-465D-ABBE-7DD0A81A4BCD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32" creationId="{F7891EF7-A46C-4694-88DC-06FEB9982617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33" creationId="{12580B8E-33BD-44D5-84AE-429272A50864}"/>
          </ac:spMkLst>
        </pc:spChg>
        <pc:spChg chg="mod">
          <ac:chgData name="Nicola Hope" userId="c94c8f7cd47a5903" providerId="LiveId" clId="{1294BFF8-E8FC-4A2F-953C-C5BF6FB40568}" dt="2021-01-19T14:24:53.532" v="318" actId="1076"/>
          <ac:spMkLst>
            <pc:docMk/>
            <pc:sldMk cId="929469927" sldId="260"/>
            <ac:spMk id="34" creationId="{BD8357A4-E249-4EF8-976A-03841E353F1A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37" creationId="{77EE88EB-BB27-4CCD-8B1C-06736A370328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38" creationId="{884276E9-0C9F-4C11-BF9A-1E12CE725FDC}"/>
          </ac:spMkLst>
        </pc:spChg>
        <pc:spChg chg="mod">
          <ac:chgData name="Nicola Hope" userId="c94c8f7cd47a5903" providerId="LiveId" clId="{1294BFF8-E8FC-4A2F-953C-C5BF6FB40568}" dt="2021-01-19T14:26:10.360" v="332" actId="20577"/>
          <ac:spMkLst>
            <pc:docMk/>
            <pc:sldMk cId="929469927" sldId="260"/>
            <ac:spMk id="39" creationId="{44AEA127-8DAB-4354-9A52-D8BEA7672F9A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0" creationId="{D8FF375C-EA89-42FB-A701-94EABD42E741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1" creationId="{329B706B-95AC-4AD6-A96E-C74C87CF7D04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2" creationId="{4C495EA3-63A6-48A6-9813-4B516C28111F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3" creationId="{55B6C002-28CD-414F-9B4D-1EDBBB5FD8D1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4" creationId="{8BF0BC74-2FF8-425A-9023-12FD9A3CED06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5" creationId="{2236B068-B535-4B23-991B-15A8F7BD9C1F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6" creationId="{25B9648C-138E-45DD-A8C1-6A4F767AB6D6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7" creationId="{9B7962C0-F1DD-4A7A-A297-6FD15CDDDA3F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8" creationId="{4D201D1A-9D12-4D06-B289-229F4917D2F1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49" creationId="{03921AF7-BB21-4213-8BD3-B7A3E09B2A11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0" creationId="{72C9D136-3D92-4E60-8DE5-A1E2FEC36627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1" creationId="{11F7FE62-09B9-4311-AD08-194A3E92876D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2" creationId="{DE206FE3-4704-4DF5-8000-FBC3A7DAFD3C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3" creationId="{117A4C5F-22D0-4C57-BAA3-C83E2D328F64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4" creationId="{41C84385-FFF4-40A8-A7CD-4A52225A2686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5" creationId="{6C551983-EBC2-40EA-9C74-EA24323C4EAD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6" creationId="{D60B86A2-E898-4486-BBFF-8B0CB04C9667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7" creationId="{A76A511D-9EA4-434F-956E-AD42BDB26500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8" creationId="{6E6FE48C-387C-4E3A-A188-5DEE62D54A9F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59" creationId="{EB3F7046-C5BE-4CD0-A7A8-2FC4200E8C25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60" creationId="{026ACDD6-1F4A-44F4-A7D8-6821DB929911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61" creationId="{E2C46C6F-D3F2-4924-9DE5-8D38AE466EC8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62" creationId="{B08C0B52-2486-4FC0-8972-852AC5B5E52D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63" creationId="{674B0A45-7E9A-4143-AC02-5A9E71BABE6A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64" creationId="{45093861-CD80-4245-B753-47511409C8F5}"/>
          </ac:spMkLst>
        </pc:spChg>
        <pc:spChg chg="mod">
          <ac:chgData name="Nicola Hope" userId="c94c8f7cd47a5903" providerId="LiveId" clId="{1294BFF8-E8FC-4A2F-953C-C5BF6FB40568}" dt="2021-01-19T14:26:05.321" v="328" actId="1076"/>
          <ac:spMkLst>
            <pc:docMk/>
            <pc:sldMk cId="929469927" sldId="260"/>
            <ac:spMk id="65" creationId="{8973CA3D-E7F2-4604-8CB5-73DF5D5FBC5A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68" creationId="{7CF22A9C-8D80-4DA4-9035-18F123FC3375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69" creationId="{AE15CD8C-04FF-4A1D-920A-013DB0743A9A}"/>
          </ac:spMkLst>
        </pc:spChg>
        <pc:spChg chg="mod">
          <ac:chgData name="Nicola Hope" userId="c94c8f7cd47a5903" providerId="LiveId" clId="{1294BFF8-E8FC-4A2F-953C-C5BF6FB40568}" dt="2021-01-19T14:26:29.734" v="338" actId="20577"/>
          <ac:spMkLst>
            <pc:docMk/>
            <pc:sldMk cId="929469927" sldId="260"/>
            <ac:spMk id="70" creationId="{9CB8572A-69E7-4882-B5A2-7839866A6F22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1" creationId="{FF0AB778-BE4B-4D21-A4E1-14FC2D486AA0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2" creationId="{2184FE2F-644F-4330-A3BE-9BC7CE77B191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3" creationId="{A6497506-ABCF-467C-905A-C7D850D0D3CC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4" creationId="{D15D0D9E-09FF-4AC6-BB5F-9FE3568E1DD2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5" creationId="{66C799B9-6377-42DB-A969-8C7A162D8A77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6" creationId="{B883596F-4A79-467A-A782-EFB37A2DDDEF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7" creationId="{3B5DD00F-2BFD-400D-830E-D5707504CEEA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8" creationId="{F81E5ECB-BB97-4741-97C0-A74AD71E99B5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79" creationId="{59CCC99C-5F4D-4A55-A2D6-D83CC6A0A99D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0" creationId="{401C859D-8AEA-446B-B4EC-A3748C8D7E1C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1" creationId="{0968D0F9-F568-4194-8C02-BBB1A58BD974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2" creationId="{638667BF-6239-49C0-8329-2A756E64AE30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3" creationId="{AC50902A-4300-4633-AF7B-A80693CBD281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4" creationId="{A830BC91-B827-4B99-B142-7E5E5DBA8FA6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5" creationId="{6E218F23-C59A-4370-B503-A1F5E1C1382B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6" creationId="{8B4DEF2D-44FC-4B71-830F-AA99658C4BE6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7" creationId="{D3AAB36D-F0FA-4AED-B346-45EE218FEA42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8" creationId="{8E7D1A98-DFCF-403D-91FE-AD3A595B382E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89" creationId="{6E9A6765-B8E0-4C0C-96C8-33FEDA2E726F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90" creationId="{5A51A3B1-9A34-4B01-8A2D-2C394DF93E04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91" creationId="{CE48BF42-2749-4484-A24B-6ABD87E05E24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92" creationId="{94209338-A40E-4462-878A-EB0F170FDB49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93" creationId="{32B6E976-963D-4C0D-B1D9-1A469A8C6387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94" creationId="{B29628C7-1D1A-459A-B91B-3A999E8980FC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95" creationId="{3D1DBF4C-22C7-4682-A626-7DF21341D701}"/>
          </ac:spMkLst>
        </pc:spChg>
        <pc:spChg chg="mod">
          <ac:chgData name="Nicola Hope" userId="c94c8f7cd47a5903" providerId="LiveId" clId="{1294BFF8-E8FC-4A2F-953C-C5BF6FB40568}" dt="2021-01-19T14:26:19.480" v="334" actId="1076"/>
          <ac:spMkLst>
            <pc:docMk/>
            <pc:sldMk cId="929469927" sldId="260"/>
            <ac:spMk id="96" creationId="{06A8045B-0180-4484-B442-EED15F12C107}"/>
          </ac:spMkLst>
        </pc:spChg>
        <pc:spChg chg="add mod">
          <ac:chgData name="Nicola Hope" userId="c94c8f7cd47a5903" providerId="LiveId" clId="{1294BFF8-E8FC-4A2F-953C-C5BF6FB40568}" dt="2021-01-19T15:07:29.269" v="566" actId="164"/>
          <ac:spMkLst>
            <pc:docMk/>
            <pc:sldMk cId="929469927" sldId="260"/>
            <ac:spMk id="97" creationId="{8EFAB6FE-2453-4C70-9417-8A38BEB85A98}"/>
          </ac:spMkLst>
        </pc:spChg>
        <pc:spChg chg="add mod">
          <ac:chgData name="Nicola Hope" userId="c94c8f7cd47a5903" providerId="LiveId" clId="{1294BFF8-E8FC-4A2F-953C-C5BF6FB40568}" dt="2021-01-19T15:07:39.422" v="568" actId="164"/>
          <ac:spMkLst>
            <pc:docMk/>
            <pc:sldMk cId="929469927" sldId="260"/>
            <ac:spMk id="99" creationId="{87D48787-4DEA-4295-8D33-F35F32F0F9F1}"/>
          </ac:spMkLst>
        </pc:spChg>
        <pc:spChg chg="add mod">
          <ac:chgData name="Nicola Hope" userId="c94c8f7cd47a5903" providerId="LiveId" clId="{1294BFF8-E8FC-4A2F-953C-C5BF6FB40568}" dt="2021-01-19T15:07:46.069" v="569" actId="164"/>
          <ac:spMkLst>
            <pc:docMk/>
            <pc:sldMk cId="929469927" sldId="260"/>
            <ac:spMk id="101" creationId="{7B574C2C-29BC-4814-B950-49BD7CBA8805}"/>
          </ac:spMkLst>
        </pc:spChg>
        <pc:grpChg chg="add mod">
          <ac:chgData name="Nicola Hope" userId="c94c8f7cd47a5903" providerId="LiveId" clId="{1294BFF8-E8FC-4A2F-953C-C5BF6FB40568}" dt="2021-01-19T15:07:29.269" v="566" actId="164"/>
          <ac:grpSpMkLst>
            <pc:docMk/>
            <pc:sldMk cId="929469927" sldId="260"/>
            <ac:grpSpMk id="4" creationId="{08B3D03E-EA39-4082-884D-A3B24FD14C0E}"/>
          </ac:grpSpMkLst>
        </pc:grpChg>
        <pc:grpChg chg="mod">
          <ac:chgData name="Nicola Hope" userId="c94c8f7cd47a5903" providerId="LiveId" clId="{1294BFF8-E8FC-4A2F-953C-C5BF6FB40568}" dt="2021-01-19T14:24:53.532" v="318" actId="1076"/>
          <ac:grpSpMkLst>
            <pc:docMk/>
            <pc:sldMk cId="929469927" sldId="260"/>
            <ac:grpSpMk id="5" creationId="{8878F048-F59A-40B7-B26A-E8F00D37A96A}"/>
          </ac:grpSpMkLst>
        </pc:grpChg>
        <pc:grpChg chg="add mod">
          <ac:chgData name="Nicola Hope" userId="c94c8f7cd47a5903" providerId="LiveId" clId="{1294BFF8-E8FC-4A2F-953C-C5BF6FB40568}" dt="2021-01-19T15:07:39.422" v="568" actId="164"/>
          <ac:grpSpMkLst>
            <pc:docMk/>
            <pc:sldMk cId="929469927" sldId="260"/>
            <ac:grpSpMk id="35" creationId="{C674C617-0D56-4CBE-9061-82B9D9CADD48}"/>
          </ac:grpSpMkLst>
        </pc:grpChg>
        <pc:grpChg chg="mod">
          <ac:chgData name="Nicola Hope" userId="c94c8f7cd47a5903" providerId="LiveId" clId="{1294BFF8-E8FC-4A2F-953C-C5BF6FB40568}" dt="2021-01-19T14:26:05.321" v="328" actId="1076"/>
          <ac:grpSpMkLst>
            <pc:docMk/>
            <pc:sldMk cId="929469927" sldId="260"/>
            <ac:grpSpMk id="36" creationId="{4AE0E30A-AC2E-4EEA-A16D-8C37DFF5C089}"/>
          </ac:grpSpMkLst>
        </pc:grpChg>
        <pc:grpChg chg="add mod">
          <ac:chgData name="Nicola Hope" userId="c94c8f7cd47a5903" providerId="LiveId" clId="{1294BFF8-E8FC-4A2F-953C-C5BF6FB40568}" dt="2021-01-19T15:07:46.069" v="569" actId="164"/>
          <ac:grpSpMkLst>
            <pc:docMk/>
            <pc:sldMk cId="929469927" sldId="260"/>
            <ac:grpSpMk id="66" creationId="{B691B6FD-6A2F-453F-AB28-AD4ACA633E23}"/>
          </ac:grpSpMkLst>
        </pc:grpChg>
        <pc:grpChg chg="mod">
          <ac:chgData name="Nicola Hope" userId="c94c8f7cd47a5903" providerId="LiveId" clId="{1294BFF8-E8FC-4A2F-953C-C5BF6FB40568}" dt="2021-01-19T14:26:19.480" v="334" actId="1076"/>
          <ac:grpSpMkLst>
            <pc:docMk/>
            <pc:sldMk cId="929469927" sldId="260"/>
            <ac:grpSpMk id="67" creationId="{285E8AC4-730B-4659-96A4-1FBD9FB7DF75}"/>
          </ac:grpSpMkLst>
        </pc:grpChg>
        <pc:grpChg chg="add mod">
          <ac:chgData name="Nicola Hope" userId="c94c8f7cd47a5903" providerId="LiveId" clId="{1294BFF8-E8FC-4A2F-953C-C5BF6FB40568}" dt="2021-01-19T15:07:29.269" v="566" actId="164"/>
          <ac:grpSpMkLst>
            <pc:docMk/>
            <pc:sldMk cId="929469927" sldId="260"/>
            <ac:grpSpMk id="102" creationId="{DC2E3541-AD13-4A67-9BE6-AE09B8E2E66F}"/>
          </ac:grpSpMkLst>
        </pc:grpChg>
        <pc:grpChg chg="add mod">
          <ac:chgData name="Nicola Hope" userId="c94c8f7cd47a5903" providerId="LiveId" clId="{1294BFF8-E8FC-4A2F-953C-C5BF6FB40568}" dt="2021-01-19T15:07:39.422" v="568" actId="164"/>
          <ac:grpSpMkLst>
            <pc:docMk/>
            <pc:sldMk cId="929469927" sldId="260"/>
            <ac:grpSpMk id="103" creationId="{E31345AB-5B2B-4107-AA0E-31358C927F3E}"/>
          </ac:grpSpMkLst>
        </pc:grpChg>
        <pc:grpChg chg="add mod">
          <ac:chgData name="Nicola Hope" userId="c94c8f7cd47a5903" providerId="LiveId" clId="{1294BFF8-E8FC-4A2F-953C-C5BF6FB40568}" dt="2021-01-19T15:07:46.069" v="569" actId="164"/>
          <ac:grpSpMkLst>
            <pc:docMk/>
            <pc:sldMk cId="929469927" sldId="260"/>
            <ac:grpSpMk id="104" creationId="{E71EA5D3-D092-452C-B476-D1FAC178BC6C}"/>
          </ac:grpSpMkLst>
        </pc:grpChg>
        <pc:picChg chg="add del mod">
          <ac:chgData name="Nicola Hope" userId="c94c8f7cd47a5903" providerId="LiveId" clId="{1294BFF8-E8FC-4A2F-953C-C5BF6FB40568}" dt="2021-01-20T15:05:55.636" v="766"/>
          <ac:picMkLst>
            <pc:docMk/>
            <pc:sldMk cId="929469927" sldId="260"/>
            <ac:picMk id="3" creationId="{90F09888-EC05-4EC0-B439-E52EEC3B739E}"/>
          </ac:picMkLst>
        </pc:picChg>
      </pc:sldChg>
      <pc:sldChg chg="addSp delSp modSp new mod modTransition modAnim">
        <pc:chgData name="Nicola Hope" userId="c94c8f7cd47a5903" providerId="LiveId" clId="{1294BFF8-E8FC-4A2F-953C-C5BF6FB40568}" dt="2021-01-20T15:07:34.093" v="770"/>
        <pc:sldMkLst>
          <pc:docMk/>
          <pc:sldMk cId="605604609" sldId="261"/>
        </pc:sldMkLst>
        <pc:spChg chg="mod">
          <ac:chgData name="Nicola Hope" userId="c94c8f7cd47a5903" providerId="LiveId" clId="{1294BFF8-E8FC-4A2F-953C-C5BF6FB40568}" dt="2021-01-19T14:29:21.608" v="396" actId="115"/>
          <ac:spMkLst>
            <pc:docMk/>
            <pc:sldMk cId="605604609" sldId="261"/>
            <ac:spMk id="2" creationId="{78D1822A-C4AC-4057-9170-F366E25257D0}"/>
          </ac:spMkLst>
        </pc:spChg>
        <pc:spChg chg="del mod">
          <ac:chgData name="Nicola Hope" userId="c94c8f7cd47a5903" providerId="LiveId" clId="{1294BFF8-E8FC-4A2F-953C-C5BF6FB40568}" dt="2021-01-19T14:37:22.330" v="400" actId="478"/>
          <ac:spMkLst>
            <pc:docMk/>
            <pc:sldMk cId="605604609" sldId="261"/>
            <ac:spMk id="3" creationId="{8552BD86-A21B-4629-B16A-A78A766E8723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6" creationId="{8F5C466A-84FB-45E0-8144-F850AF1D8985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7" creationId="{07A44FCD-D2AA-41FE-9CA7-BF35D027B317}"/>
          </ac:spMkLst>
        </pc:spChg>
        <pc:spChg chg="del mod">
          <ac:chgData name="Nicola Hope" userId="c94c8f7cd47a5903" providerId="LiveId" clId="{1294BFF8-E8FC-4A2F-953C-C5BF6FB40568}" dt="2021-01-19T15:08:27.948" v="573" actId="478"/>
          <ac:spMkLst>
            <pc:docMk/>
            <pc:sldMk cId="605604609" sldId="261"/>
            <ac:spMk id="8" creationId="{4A587314-29E3-4910-908B-32D215E4DD72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9" creationId="{A13BF642-1E64-4451-B0F6-7DD9F5528450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0" creationId="{C03C4041-C867-465A-B566-04F9296C4832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1" creationId="{C8F94C5E-87EE-48F9-A2F5-EB90ECC34C63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2" creationId="{DF87E56A-A9AA-47DD-B56D-E5AE13B1F45A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3" creationId="{E9DE817F-1AE0-483C-99FE-E98AC913C4E8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4" creationId="{72139D6E-0C94-4ACA-9C7C-2962713E1AD1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5" creationId="{12C15A2B-BBF7-42A9-8870-055C90DE4854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6" creationId="{3C26C09D-A6C2-4F37-BBE4-826638F307FD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7" creationId="{91B5AA19-6E42-4FE0-9D49-338FDCED915E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8" creationId="{83D993E7-35D5-48CA-8398-0673AC2C477F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19" creationId="{A767ED68-CCFF-4C6C-9D4B-4A0660FBE805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0" creationId="{9E17D80A-6E67-475A-95A3-21D651BB208F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1" creationId="{7B18F8D4-5537-4A98-86C5-B0C4A10157D1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2" creationId="{6A9B1086-62BF-46FA-94E8-509D5604D746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3" creationId="{BBF56414-3BB4-4B33-99CF-10BBEEBD21B6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4" creationId="{FDD53BAE-F710-4A07-A601-990650C912DA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5" creationId="{8C4B80D1-8298-45AA-87FC-AAF90B43EFB6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6" creationId="{29C7E351-050B-4914-875D-56ED2045BE1B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7" creationId="{6A285A7E-2D9C-4068-B752-F90A83304168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8" creationId="{8AD77192-1179-4B11-8679-5FA27BDD5185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29" creationId="{C07AE335-6144-4D8B-B29F-E611FF7DDCE0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30" creationId="{78B00585-B27E-49F8-AC87-62671E12F344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31" creationId="{2BB61CB9-72E2-4C6B-AC7A-EE7CE66DE1A8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32" creationId="{2D32F86B-BE43-4AE1-AEE1-5141693D2A28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33" creationId="{399B0FAA-AE7F-4E92-8159-E4B491C3D602}"/>
          </ac:spMkLst>
        </pc:spChg>
        <pc:spChg chg="mod">
          <ac:chgData name="Nicola Hope" userId="c94c8f7cd47a5903" providerId="LiveId" clId="{1294BFF8-E8FC-4A2F-953C-C5BF6FB40568}" dt="2021-01-19T15:08:22.639" v="572" actId="14100"/>
          <ac:spMkLst>
            <pc:docMk/>
            <pc:sldMk cId="605604609" sldId="261"/>
            <ac:spMk id="34" creationId="{8973D8A2-0779-41FE-B961-7E8EBE9952F9}"/>
          </ac:spMkLst>
        </pc:spChg>
        <pc:spChg chg="add mod">
          <ac:chgData name="Nicola Hope" userId="c94c8f7cd47a5903" providerId="LiveId" clId="{1294BFF8-E8FC-4A2F-953C-C5BF6FB40568}" dt="2021-01-19T14:38:03.130" v="420" actId="207"/>
          <ac:spMkLst>
            <pc:docMk/>
            <pc:sldMk cId="605604609" sldId="261"/>
            <ac:spMk id="35" creationId="{E3A622AF-DB85-454E-B6D0-701D242E503D}"/>
          </ac:spMkLst>
        </pc:spChg>
        <pc:spChg chg="add mod">
          <ac:chgData name="Nicola Hope" userId="c94c8f7cd47a5903" providerId="LiveId" clId="{1294BFF8-E8FC-4A2F-953C-C5BF6FB40568}" dt="2021-01-19T15:08:54.282" v="582" actId="1076"/>
          <ac:spMkLst>
            <pc:docMk/>
            <pc:sldMk cId="605604609" sldId="261"/>
            <ac:spMk id="36" creationId="{A4BB4BE8-6165-4D53-84CA-D6989E2EA6DA}"/>
          </ac:spMkLst>
        </pc:spChg>
        <pc:grpChg chg="add mod">
          <ac:chgData name="Nicola Hope" userId="c94c8f7cd47a5903" providerId="LiveId" clId="{1294BFF8-E8FC-4A2F-953C-C5BF6FB40568}" dt="2021-01-19T15:08:22.639" v="572" actId="14100"/>
          <ac:grpSpMkLst>
            <pc:docMk/>
            <pc:sldMk cId="605604609" sldId="261"/>
            <ac:grpSpMk id="4" creationId="{D4AD1001-E8B6-43EF-8465-AB5C85AFC12A}"/>
          </ac:grpSpMkLst>
        </pc:grpChg>
        <pc:grpChg chg="mod">
          <ac:chgData name="Nicola Hope" userId="c94c8f7cd47a5903" providerId="LiveId" clId="{1294BFF8-E8FC-4A2F-953C-C5BF6FB40568}" dt="2021-01-19T15:08:22.639" v="572" actId="14100"/>
          <ac:grpSpMkLst>
            <pc:docMk/>
            <pc:sldMk cId="605604609" sldId="261"/>
            <ac:grpSpMk id="5" creationId="{3E4C18A1-66B5-468C-AEAD-C36D1048D261}"/>
          </ac:grpSpMkLst>
        </pc:grpChg>
      </pc:sldChg>
      <pc:sldChg chg="addSp delSp modSp add mod modTransition modAnim">
        <pc:chgData name="Nicola Hope" userId="c94c8f7cd47a5903" providerId="LiveId" clId="{1294BFF8-E8FC-4A2F-953C-C5BF6FB40568}" dt="2021-01-20T15:07:34.093" v="770"/>
        <pc:sldMkLst>
          <pc:docMk/>
          <pc:sldMk cId="549446753" sldId="262"/>
        </pc:sldMkLst>
        <pc:spChg chg="add mod">
          <ac:chgData name="Nicola Hope" userId="c94c8f7cd47a5903" providerId="LiveId" clId="{1294BFF8-E8FC-4A2F-953C-C5BF6FB40568}" dt="2021-01-19T15:09:39.739" v="594" actId="1076"/>
          <ac:spMkLst>
            <pc:docMk/>
            <pc:sldMk cId="549446753" sldId="262"/>
            <ac:spMk id="3" creationId="{5A31B38C-3053-4C7E-93AE-317BE414CB1C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6" creationId="{8F5C466A-84FB-45E0-8144-F850AF1D8985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7" creationId="{07A44FCD-D2AA-41FE-9CA7-BF35D027B317}"/>
          </ac:spMkLst>
        </pc:spChg>
        <pc:spChg chg="del mod">
          <ac:chgData name="Nicola Hope" userId="c94c8f7cd47a5903" providerId="LiveId" clId="{1294BFF8-E8FC-4A2F-953C-C5BF6FB40568}" dt="2021-01-19T15:09:17.046" v="585" actId="478"/>
          <ac:spMkLst>
            <pc:docMk/>
            <pc:sldMk cId="549446753" sldId="262"/>
            <ac:spMk id="8" creationId="{4A587314-29E3-4910-908B-32D215E4DD72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9" creationId="{A13BF642-1E64-4451-B0F6-7DD9F5528450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0" creationId="{C03C4041-C867-465A-B566-04F9296C4832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1" creationId="{C8F94C5E-87EE-48F9-A2F5-EB90ECC34C63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2" creationId="{DF87E56A-A9AA-47DD-B56D-E5AE13B1F45A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3" creationId="{E9DE817F-1AE0-483C-99FE-E98AC913C4E8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4" creationId="{72139D6E-0C94-4ACA-9C7C-2962713E1AD1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5" creationId="{12C15A2B-BBF7-42A9-8870-055C90DE4854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6" creationId="{3C26C09D-A6C2-4F37-BBE4-826638F307FD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7" creationId="{91B5AA19-6E42-4FE0-9D49-338FDCED915E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8" creationId="{83D993E7-35D5-48CA-8398-0673AC2C477F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19" creationId="{A767ED68-CCFF-4C6C-9D4B-4A0660FBE805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0" creationId="{9E17D80A-6E67-475A-95A3-21D651BB208F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1" creationId="{7B18F8D4-5537-4A98-86C5-B0C4A10157D1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2" creationId="{6A9B1086-62BF-46FA-94E8-509D5604D746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3" creationId="{BBF56414-3BB4-4B33-99CF-10BBEEBD21B6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4" creationId="{FDD53BAE-F710-4A07-A601-990650C912DA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5" creationId="{8C4B80D1-8298-45AA-87FC-AAF90B43EFB6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6" creationId="{29C7E351-050B-4914-875D-56ED2045BE1B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7" creationId="{6A285A7E-2D9C-4068-B752-F90A83304168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8" creationId="{8AD77192-1179-4B11-8679-5FA27BDD5185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29" creationId="{C07AE335-6144-4D8B-B29F-E611FF7DDCE0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30" creationId="{78B00585-B27E-49F8-AC87-62671E12F344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31" creationId="{2BB61CB9-72E2-4C6B-AC7A-EE7CE66DE1A8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32" creationId="{2D32F86B-BE43-4AE1-AEE1-5141693D2A28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33" creationId="{399B0FAA-AE7F-4E92-8159-E4B491C3D602}"/>
          </ac:spMkLst>
        </pc:spChg>
        <pc:spChg chg="mod">
          <ac:chgData name="Nicola Hope" userId="c94c8f7cd47a5903" providerId="LiveId" clId="{1294BFF8-E8FC-4A2F-953C-C5BF6FB40568}" dt="2021-01-19T14:40:00.040" v="433" actId="1076"/>
          <ac:spMkLst>
            <pc:docMk/>
            <pc:sldMk cId="549446753" sldId="262"/>
            <ac:spMk id="34" creationId="{8973D8A2-0779-41FE-B961-7E8EBE9952F9}"/>
          </ac:spMkLst>
        </pc:spChg>
        <pc:spChg chg="mod">
          <ac:chgData name="Nicola Hope" userId="c94c8f7cd47a5903" providerId="LiveId" clId="{1294BFF8-E8FC-4A2F-953C-C5BF6FB40568}" dt="2021-01-19T14:39:51.875" v="430" actId="20577"/>
          <ac:spMkLst>
            <pc:docMk/>
            <pc:sldMk cId="549446753" sldId="262"/>
            <ac:spMk id="35" creationId="{E3A622AF-DB85-454E-B6D0-701D242E503D}"/>
          </ac:spMkLst>
        </pc:spChg>
        <pc:grpChg chg="mod">
          <ac:chgData name="Nicola Hope" userId="c94c8f7cd47a5903" providerId="LiveId" clId="{1294BFF8-E8FC-4A2F-953C-C5BF6FB40568}" dt="2021-01-19T14:40:00.040" v="433" actId="1076"/>
          <ac:grpSpMkLst>
            <pc:docMk/>
            <pc:sldMk cId="549446753" sldId="262"/>
            <ac:grpSpMk id="4" creationId="{D4AD1001-E8B6-43EF-8465-AB5C85AFC12A}"/>
          </ac:grpSpMkLst>
        </pc:grpChg>
        <pc:grpChg chg="mod">
          <ac:chgData name="Nicola Hope" userId="c94c8f7cd47a5903" providerId="LiveId" clId="{1294BFF8-E8FC-4A2F-953C-C5BF6FB40568}" dt="2021-01-19T14:40:00.040" v="433" actId="1076"/>
          <ac:grpSpMkLst>
            <pc:docMk/>
            <pc:sldMk cId="549446753" sldId="262"/>
            <ac:grpSpMk id="5" creationId="{3E4C18A1-66B5-468C-AEAD-C36D1048D261}"/>
          </ac:grpSpMkLst>
        </pc:grpChg>
      </pc:sldChg>
      <pc:sldChg chg="addSp delSp modSp add mod modTransition modAnim">
        <pc:chgData name="Nicola Hope" userId="c94c8f7cd47a5903" providerId="LiveId" clId="{1294BFF8-E8FC-4A2F-953C-C5BF6FB40568}" dt="2021-01-20T15:07:34.093" v="770"/>
        <pc:sldMkLst>
          <pc:docMk/>
          <pc:sldMk cId="3460624470" sldId="263"/>
        </pc:sldMkLst>
        <pc:spChg chg="add mod">
          <ac:chgData name="Nicola Hope" userId="c94c8f7cd47a5903" providerId="LiveId" clId="{1294BFF8-E8FC-4A2F-953C-C5BF6FB40568}" dt="2021-01-19T15:10:12.959" v="605" actId="1076"/>
          <ac:spMkLst>
            <pc:docMk/>
            <pc:sldMk cId="3460624470" sldId="263"/>
            <ac:spMk id="3" creationId="{71062F7F-B972-4950-9A53-EA41DF861AE1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6" creationId="{8F5C466A-84FB-45E0-8144-F850AF1D8985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7" creationId="{07A44FCD-D2AA-41FE-9CA7-BF35D027B317}"/>
          </ac:spMkLst>
        </pc:spChg>
        <pc:spChg chg="del mod">
          <ac:chgData name="Nicola Hope" userId="c94c8f7cd47a5903" providerId="LiveId" clId="{1294BFF8-E8FC-4A2F-953C-C5BF6FB40568}" dt="2021-01-19T15:09:50.162" v="596" actId="478"/>
          <ac:spMkLst>
            <pc:docMk/>
            <pc:sldMk cId="3460624470" sldId="263"/>
            <ac:spMk id="8" creationId="{4A587314-29E3-4910-908B-32D215E4DD72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9" creationId="{A13BF642-1E64-4451-B0F6-7DD9F5528450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0" creationId="{C03C4041-C867-465A-B566-04F9296C4832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1" creationId="{C8F94C5E-87EE-48F9-A2F5-EB90ECC34C63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2" creationId="{DF87E56A-A9AA-47DD-B56D-E5AE13B1F45A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3" creationId="{E9DE817F-1AE0-483C-99FE-E98AC913C4E8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4" creationId="{72139D6E-0C94-4ACA-9C7C-2962713E1AD1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5" creationId="{12C15A2B-BBF7-42A9-8870-055C90DE4854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6" creationId="{3C26C09D-A6C2-4F37-BBE4-826638F307FD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7" creationId="{91B5AA19-6E42-4FE0-9D49-338FDCED915E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8" creationId="{83D993E7-35D5-48CA-8398-0673AC2C477F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19" creationId="{A767ED68-CCFF-4C6C-9D4B-4A0660FBE805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0" creationId="{9E17D80A-6E67-475A-95A3-21D651BB208F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1" creationId="{7B18F8D4-5537-4A98-86C5-B0C4A10157D1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2" creationId="{6A9B1086-62BF-46FA-94E8-509D5604D746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3" creationId="{BBF56414-3BB4-4B33-99CF-10BBEEBD21B6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4" creationId="{FDD53BAE-F710-4A07-A601-990650C912DA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5" creationId="{8C4B80D1-8298-45AA-87FC-AAF90B43EFB6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6" creationId="{29C7E351-050B-4914-875D-56ED2045BE1B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7" creationId="{6A285A7E-2D9C-4068-B752-F90A83304168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8" creationId="{8AD77192-1179-4B11-8679-5FA27BDD5185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29" creationId="{C07AE335-6144-4D8B-B29F-E611FF7DDCE0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30" creationId="{78B00585-B27E-49F8-AC87-62671E12F344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31" creationId="{2BB61CB9-72E2-4C6B-AC7A-EE7CE66DE1A8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32" creationId="{2D32F86B-BE43-4AE1-AEE1-5141693D2A28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33" creationId="{399B0FAA-AE7F-4E92-8159-E4B491C3D602}"/>
          </ac:spMkLst>
        </pc:spChg>
        <pc:spChg chg="mod">
          <ac:chgData name="Nicola Hope" userId="c94c8f7cd47a5903" providerId="LiveId" clId="{1294BFF8-E8FC-4A2F-953C-C5BF6FB40568}" dt="2021-01-19T14:41:32.988" v="458" actId="688"/>
          <ac:spMkLst>
            <pc:docMk/>
            <pc:sldMk cId="3460624470" sldId="263"/>
            <ac:spMk id="34" creationId="{8973D8A2-0779-41FE-B961-7E8EBE9952F9}"/>
          </ac:spMkLst>
        </pc:spChg>
        <pc:spChg chg="mod">
          <ac:chgData name="Nicola Hope" userId="c94c8f7cd47a5903" providerId="LiveId" clId="{1294BFF8-E8FC-4A2F-953C-C5BF6FB40568}" dt="2021-01-19T14:40:57.650" v="447" actId="1076"/>
          <ac:spMkLst>
            <pc:docMk/>
            <pc:sldMk cId="3460624470" sldId="263"/>
            <ac:spMk id="35" creationId="{E3A622AF-DB85-454E-B6D0-701D242E503D}"/>
          </ac:spMkLst>
        </pc:spChg>
        <pc:grpChg chg="mod">
          <ac:chgData name="Nicola Hope" userId="c94c8f7cd47a5903" providerId="LiveId" clId="{1294BFF8-E8FC-4A2F-953C-C5BF6FB40568}" dt="2021-01-19T14:41:32.988" v="458" actId="688"/>
          <ac:grpSpMkLst>
            <pc:docMk/>
            <pc:sldMk cId="3460624470" sldId="263"/>
            <ac:grpSpMk id="4" creationId="{D4AD1001-E8B6-43EF-8465-AB5C85AFC12A}"/>
          </ac:grpSpMkLst>
        </pc:grpChg>
        <pc:grpChg chg="mod">
          <ac:chgData name="Nicola Hope" userId="c94c8f7cd47a5903" providerId="LiveId" clId="{1294BFF8-E8FC-4A2F-953C-C5BF6FB40568}" dt="2021-01-19T14:41:32.988" v="458" actId="688"/>
          <ac:grpSpMkLst>
            <pc:docMk/>
            <pc:sldMk cId="3460624470" sldId="263"/>
            <ac:grpSpMk id="5" creationId="{3E4C18A1-66B5-468C-AEAD-C36D1048D261}"/>
          </ac:grpSpMkLst>
        </pc:grpChg>
      </pc:sldChg>
      <pc:sldChg chg="addSp delSp modSp add mod modTransition modAnim">
        <pc:chgData name="Nicola Hope" userId="c94c8f7cd47a5903" providerId="LiveId" clId="{1294BFF8-E8FC-4A2F-953C-C5BF6FB40568}" dt="2021-01-20T15:07:34.093" v="770"/>
        <pc:sldMkLst>
          <pc:docMk/>
          <pc:sldMk cId="3374601040" sldId="264"/>
        </pc:sldMkLst>
        <pc:spChg chg="add mod">
          <ac:chgData name="Nicola Hope" userId="c94c8f7cd47a5903" providerId="LiveId" clId="{1294BFF8-E8FC-4A2F-953C-C5BF6FB40568}" dt="2021-01-19T15:10:45.689" v="616" actId="1076"/>
          <ac:spMkLst>
            <pc:docMk/>
            <pc:sldMk cId="3374601040" sldId="264"/>
            <ac:spMk id="3" creationId="{374AFE5F-4940-4B7C-BA71-DBE559D48C80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6" creationId="{8F5C466A-84FB-45E0-8144-F850AF1D8985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7" creationId="{07A44FCD-D2AA-41FE-9CA7-BF35D027B317}"/>
          </ac:spMkLst>
        </pc:spChg>
        <pc:spChg chg="del mod">
          <ac:chgData name="Nicola Hope" userId="c94c8f7cd47a5903" providerId="LiveId" clId="{1294BFF8-E8FC-4A2F-953C-C5BF6FB40568}" dt="2021-01-19T15:10:26.752" v="607" actId="478"/>
          <ac:spMkLst>
            <pc:docMk/>
            <pc:sldMk cId="3374601040" sldId="264"/>
            <ac:spMk id="8" creationId="{4A587314-29E3-4910-908B-32D215E4DD72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9" creationId="{A13BF642-1E64-4451-B0F6-7DD9F5528450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0" creationId="{C03C4041-C867-465A-B566-04F9296C4832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1" creationId="{C8F94C5E-87EE-48F9-A2F5-EB90ECC34C63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2" creationId="{DF87E56A-A9AA-47DD-B56D-E5AE13B1F45A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3" creationId="{E9DE817F-1AE0-483C-99FE-E98AC913C4E8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4" creationId="{72139D6E-0C94-4ACA-9C7C-2962713E1AD1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5" creationId="{12C15A2B-BBF7-42A9-8870-055C90DE4854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6" creationId="{3C26C09D-A6C2-4F37-BBE4-826638F307FD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7" creationId="{91B5AA19-6E42-4FE0-9D49-338FDCED915E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8" creationId="{83D993E7-35D5-48CA-8398-0673AC2C477F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19" creationId="{A767ED68-CCFF-4C6C-9D4B-4A0660FBE805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0" creationId="{9E17D80A-6E67-475A-95A3-21D651BB208F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1" creationId="{7B18F8D4-5537-4A98-86C5-B0C4A10157D1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2" creationId="{6A9B1086-62BF-46FA-94E8-509D5604D746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3" creationId="{BBF56414-3BB4-4B33-99CF-10BBEEBD21B6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4" creationId="{FDD53BAE-F710-4A07-A601-990650C912DA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5" creationId="{8C4B80D1-8298-45AA-87FC-AAF90B43EFB6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6" creationId="{29C7E351-050B-4914-875D-56ED2045BE1B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7" creationId="{6A285A7E-2D9C-4068-B752-F90A83304168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8" creationId="{8AD77192-1179-4B11-8679-5FA27BDD5185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29" creationId="{C07AE335-6144-4D8B-B29F-E611FF7DDCE0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30" creationId="{78B00585-B27E-49F8-AC87-62671E12F344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31" creationId="{2BB61CB9-72E2-4C6B-AC7A-EE7CE66DE1A8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32" creationId="{2D32F86B-BE43-4AE1-AEE1-5141693D2A28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33" creationId="{399B0FAA-AE7F-4E92-8159-E4B491C3D602}"/>
          </ac:spMkLst>
        </pc:spChg>
        <pc:spChg chg="mod">
          <ac:chgData name="Nicola Hope" userId="c94c8f7cd47a5903" providerId="LiveId" clId="{1294BFF8-E8FC-4A2F-953C-C5BF6FB40568}" dt="2021-01-19T14:42:04.451" v="466" actId="688"/>
          <ac:spMkLst>
            <pc:docMk/>
            <pc:sldMk cId="3374601040" sldId="264"/>
            <ac:spMk id="34" creationId="{8973D8A2-0779-41FE-B961-7E8EBE9952F9}"/>
          </ac:spMkLst>
        </pc:spChg>
        <pc:spChg chg="mod">
          <ac:chgData name="Nicola Hope" userId="c94c8f7cd47a5903" providerId="LiveId" clId="{1294BFF8-E8FC-4A2F-953C-C5BF6FB40568}" dt="2021-01-19T14:41:49.943" v="461" actId="20577"/>
          <ac:spMkLst>
            <pc:docMk/>
            <pc:sldMk cId="3374601040" sldId="264"/>
            <ac:spMk id="35" creationId="{E3A622AF-DB85-454E-B6D0-701D242E503D}"/>
          </ac:spMkLst>
        </pc:spChg>
        <pc:grpChg chg="mod">
          <ac:chgData name="Nicola Hope" userId="c94c8f7cd47a5903" providerId="LiveId" clId="{1294BFF8-E8FC-4A2F-953C-C5BF6FB40568}" dt="2021-01-19T14:42:04.451" v="466" actId="688"/>
          <ac:grpSpMkLst>
            <pc:docMk/>
            <pc:sldMk cId="3374601040" sldId="264"/>
            <ac:grpSpMk id="4" creationId="{D4AD1001-E8B6-43EF-8465-AB5C85AFC12A}"/>
          </ac:grpSpMkLst>
        </pc:grpChg>
        <pc:grpChg chg="mod">
          <ac:chgData name="Nicola Hope" userId="c94c8f7cd47a5903" providerId="LiveId" clId="{1294BFF8-E8FC-4A2F-953C-C5BF6FB40568}" dt="2021-01-19T14:42:04.451" v="466" actId="688"/>
          <ac:grpSpMkLst>
            <pc:docMk/>
            <pc:sldMk cId="3374601040" sldId="264"/>
            <ac:grpSpMk id="5" creationId="{3E4C18A1-66B5-468C-AEAD-C36D1048D261}"/>
          </ac:grpSpMkLst>
        </pc:grpChg>
      </pc:sldChg>
      <pc:sldChg chg="addSp delSp modSp add mod modTransition modAnim">
        <pc:chgData name="Nicola Hope" userId="c94c8f7cd47a5903" providerId="LiveId" clId="{1294BFF8-E8FC-4A2F-953C-C5BF6FB40568}" dt="2021-01-20T15:07:34.093" v="770"/>
        <pc:sldMkLst>
          <pc:docMk/>
          <pc:sldMk cId="1446864760" sldId="265"/>
        </pc:sldMkLst>
        <pc:spChg chg="add mod">
          <ac:chgData name="Nicola Hope" userId="c94c8f7cd47a5903" providerId="LiveId" clId="{1294BFF8-E8FC-4A2F-953C-C5BF6FB40568}" dt="2021-01-19T15:11:21.853" v="628" actId="1076"/>
          <ac:spMkLst>
            <pc:docMk/>
            <pc:sldMk cId="1446864760" sldId="265"/>
            <ac:spMk id="3" creationId="{B435AC29-025F-44B4-8370-A748AC67F81D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6" creationId="{8F5C466A-84FB-45E0-8144-F850AF1D8985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7" creationId="{07A44FCD-D2AA-41FE-9CA7-BF35D027B317}"/>
          </ac:spMkLst>
        </pc:spChg>
        <pc:spChg chg="del mod">
          <ac:chgData name="Nicola Hope" userId="c94c8f7cd47a5903" providerId="LiveId" clId="{1294BFF8-E8FC-4A2F-953C-C5BF6FB40568}" dt="2021-01-19T15:10:53.677" v="618" actId="478"/>
          <ac:spMkLst>
            <pc:docMk/>
            <pc:sldMk cId="1446864760" sldId="265"/>
            <ac:spMk id="8" creationId="{4A587314-29E3-4910-908B-32D215E4DD72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9" creationId="{A13BF642-1E64-4451-B0F6-7DD9F5528450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0" creationId="{C03C4041-C867-465A-B566-04F9296C4832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1" creationId="{C8F94C5E-87EE-48F9-A2F5-EB90ECC34C63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2" creationId="{DF87E56A-A9AA-47DD-B56D-E5AE13B1F45A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3" creationId="{E9DE817F-1AE0-483C-99FE-E98AC913C4E8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4" creationId="{72139D6E-0C94-4ACA-9C7C-2962713E1AD1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5" creationId="{12C15A2B-BBF7-42A9-8870-055C90DE4854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6" creationId="{3C26C09D-A6C2-4F37-BBE4-826638F307FD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7" creationId="{91B5AA19-6E42-4FE0-9D49-338FDCED915E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8" creationId="{83D993E7-35D5-48CA-8398-0673AC2C477F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19" creationId="{A767ED68-CCFF-4C6C-9D4B-4A0660FBE805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0" creationId="{9E17D80A-6E67-475A-95A3-21D651BB208F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1" creationId="{7B18F8D4-5537-4A98-86C5-B0C4A10157D1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2" creationId="{6A9B1086-62BF-46FA-94E8-509D5604D746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3" creationId="{BBF56414-3BB4-4B33-99CF-10BBEEBD21B6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4" creationId="{FDD53BAE-F710-4A07-A601-990650C912DA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5" creationId="{8C4B80D1-8298-45AA-87FC-AAF90B43EFB6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6" creationId="{29C7E351-050B-4914-875D-56ED2045BE1B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7" creationId="{6A285A7E-2D9C-4068-B752-F90A83304168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8" creationId="{8AD77192-1179-4B11-8679-5FA27BDD5185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29" creationId="{C07AE335-6144-4D8B-B29F-E611FF7DDCE0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30" creationId="{78B00585-B27E-49F8-AC87-62671E12F344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31" creationId="{2BB61CB9-72E2-4C6B-AC7A-EE7CE66DE1A8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32" creationId="{2D32F86B-BE43-4AE1-AEE1-5141693D2A28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33" creationId="{399B0FAA-AE7F-4E92-8159-E4B491C3D602}"/>
          </ac:spMkLst>
        </pc:spChg>
        <pc:spChg chg="mod">
          <ac:chgData name="Nicola Hope" userId="c94c8f7cd47a5903" providerId="LiveId" clId="{1294BFF8-E8FC-4A2F-953C-C5BF6FB40568}" dt="2021-01-19T14:42:42.152" v="485" actId="1076"/>
          <ac:spMkLst>
            <pc:docMk/>
            <pc:sldMk cId="1446864760" sldId="265"/>
            <ac:spMk id="34" creationId="{8973D8A2-0779-41FE-B961-7E8EBE9952F9}"/>
          </ac:spMkLst>
        </pc:spChg>
        <pc:spChg chg="mod">
          <ac:chgData name="Nicola Hope" userId="c94c8f7cd47a5903" providerId="LiveId" clId="{1294BFF8-E8FC-4A2F-953C-C5BF6FB40568}" dt="2021-01-19T14:42:23.589" v="479" actId="1076"/>
          <ac:spMkLst>
            <pc:docMk/>
            <pc:sldMk cId="1446864760" sldId="265"/>
            <ac:spMk id="35" creationId="{E3A622AF-DB85-454E-B6D0-701D242E503D}"/>
          </ac:spMkLst>
        </pc:spChg>
        <pc:grpChg chg="mod">
          <ac:chgData name="Nicola Hope" userId="c94c8f7cd47a5903" providerId="LiveId" clId="{1294BFF8-E8FC-4A2F-953C-C5BF6FB40568}" dt="2021-01-19T14:42:42.152" v="485" actId="1076"/>
          <ac:grpSpMkLst>
            <pc:docMk/>
            <pc:sldMk cId="1446864760" sldId="265"/>
            <ac:grpSpMk id="4" creationId="{D4AD1001-E8B6-43EF-8465-AB5C85AFC12A}"/>
          </ac:grpSpMkLst>
        </pc:grpChg>
        <pc:grpChg chg="mod">
          <ac:chgData name="Nicola Hope" userId="c94c8f7cd47a5903" providerId="LiveId" clId="{1294BFF8-E8FC-4A2F-953C-C5BF6FB40568}" dt="2021-01-19T14:42:42.152" v="485" actId="1076"/>
          <ac:grpSpMkLst>
            <pc:docMk/>
            <pc:sldMk cId="1446864760" sldId="265"/>
            <ac:grpSpMk id="5" creationId="{3E4C18A1-66B5-468C-AEAD-C36D1048D261}"/>
          </ac:grpSpMkLst>
        </pc:grpChg>
      </pc:sldChg>
      <pc:sldChg chg="addSp delSp modSp add mod modTransition modAnim">
        <pc:chgData name="Nicola Hope" userId="c94c8f7cd47a5903" providerId="LiveId" clId="{1294BFF8-E8FC-4A2F-953C-C5BF6FB40568}" dt="2021-01-20T15:07:34.093" v="770"/>
        <pc:sldMkLst>
          <pc:docMk/>
          <pc:sldMk cId="28773627" sldId="266"/>
        </pc:sldMkLst>
        <pc:spChg chg="add mod">
          <ac:chgData name="Nicola Hope" userId="c94c8f7cd47a5903" providerId="LiveId" clId="{1294BFF8-E8FC-4A2F-953C-C5BF6FB40568}" dt="2021-01-19T15:11:50.930" v="639" actId="1076"/>
          <ac:spMkLst>
            <pc:docMk/>
            <pc:sldMk cId="28773627" sldId="266"/>
            <ac:spMk id="3" creationId="{1B0C35CE-7164-4DD6-BE02-16C97F7E52AF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6" creationId="{8F5C466A-84FB-45E0-8144-F850AF1D8985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7" creationId="{07A44FCD-D2AA-41FE-9CA7-BF35D027B317}"/>
          </ac:spMkLst>
        </pc:spChg>
        <pc:spChg chg="del mod">
          <ac:chgData name="Nicola Hope" userId="c94c8f7cd47a5903" providerId="LiveId" clId="{1294BFF8-E8FC-4A2F-953C-C5BF6FB40568}" dt="2021-01-19T15:11:29.996" v="630" actId="478"/>
          <ac:spMkLst>
            <pc:docMk/>
            <pc:sldMk cId="28773627" sldId="266"/>
            <ac:spMk id="8" creationId="{4A587314-29E3-4910-908B-32D215E4DD72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9" creationId="{A13BF642-1E64-4451-B0F6-7DD9F5528450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0" creationId="{C03C4041-C867-465A-B566-04F9296C4832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1" creationId="{C8F94C5E-87EE-48F9-A2F5-EB90ECC34C63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2" creationId="{DF87E56A-A9AA-47DD-B56D-E5AE13B1F45A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3" creationId="{E9DE817F-1AE0-483C-99FE-E98AC913C4E8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4" creationId="{72139D6E-0C94-4ACA-9C7C-2962713E1AD1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5" creationId="{12C15A2B-BBF7-42A9-8870-055C90DE4854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6" creationId="{3C26C09D-A6C2-4F37-BBE4-826638F307FD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7" creationId="{91B5AA19-6E42-4FE0-9D49-338FDCED915E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8" creationId="{83D993E7-35D5-48CA-8398-0673AC2C477F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19" creationId="{A767ED68-CCFF-4C6C-9D4B-4A0660FBE805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0" creationId="{9E17D80A-6E67-475A-95A3-21D651BB208F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1" creationId="{7B18F8D4-5537-4A98-86C5-B0C4A10157D1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2" creationId="{6A9B1086-62BF-46FA-94E8-509D5604D746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3" creationId="{BBF56414-3BB4-4B33-99CF-10BBEEBD21B6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4" creationId="{FDD53BAE-F710-4A07-A601-990650C912DA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5" creationId="{8C4B80D1-8298-45AA-87FC-AAF90B43EFB6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6" creationId="{29C7E351-050B-4914-875D-56ED2045BE1B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7" creationId="{6A285A7E-2D9C-4068-B752-F90A83304168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8" creationId="{8AD77192-1179-4B11-8679-5FA27BDD5185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29" creationId="{C07AE335-6144-4D8B-B29F-E611FF7DDCE0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30" creationId="{78B00585-B27E-49F8-AC87-62671E12F344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31" creationId="{2BB61CB9-72E2-4C6B-AC7A-EE7CE66DE1A8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32" creationId="{2D32F86B-BE43-4AE1-AEE1-5141693D2A28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33" creationId="{399B0FAA-AE7F-4E92-8159-E4B491C3D602}"/>
          </ac:spMkLst>
        </pc:spChg>
        <pc:spChg chg="mod">
          <ac:chgData name="Nicola Hope" userId="c94c8f7cd47a5903" providerId="LiveId" clId="{1294BFF8-E8FC-4A2F-953C-C5BF6FB40568}" dt="2021-01-19T14:43:23.333" v="493" actId="688"/>
          <ac:spMkLst>
            <pc:docMk/>
            <pc:sldMk cId="28773627" sldId="266"/>
            <ac:spMk id="34" creationId="{8973D8A2-0779-41FE-B961-7E8EBE9952F9}"/>
          </ac:spMkLst>
        </pc:spChg>
        <pc:spChg chg="mod">
          <ac:chgData name="Nicola Hope" userId="c94c8f7cd47a5903" providerId="LiveId" clId="{1294BFF8-E8FC-4A2F-953C-C5BF6FB40568}" dt="2021-01-19T14:43:05.472" v="488" actId="20577"/>
          <ac:spMkLst>
            <pc:docMk/>
            <pc:sldMk cId="28773627" sldId="266"/>
            <ac:spMk id="35" creationId="{E3A622AF-DB85-454E-B6D0-701D242E503D}"/>
          </ac:spMkLst>
        </pc:spChg>
        <pc:grpChg chg="mod">
          <ac:chgData name="Nicola Hope" userId="c94c8f7cd47a5903" providerId="LiveId" clId="{1294BFF8-E8FC-4A2F-953C-C5BF6FB40568}" dt="2021-01-19T14:43:23.333" v="493" actId="688"/>
          <ac:grpSpMkLst>
            <pc:docMk/>
            <pc:sldMk cId="28773627" sldId="266"/>
            <ac:grpSpMk id="4" creationId="{D4AD1001-E8B6-43EF-8465-AB5C85AFC12A}"/>
          </ac:grpSpMkLst>
        </pc:grpChg>
        <pc:grpChg chg="mod">
          <ac:chgData name="Nicola Hope" userId="c94c8f7cd47a5903" providerId="LiveId" clId="{1294BFF8-E8FC-4A2F-953C-C5BF6FB40568}" dt="2021-01-19T14:43:23.333" v="493" actId="688"/>
          <ac:grpSpMkLst>
            <pc:docMk/>
            <pc:sldMk cId="28773627" sldId="266"/>
            <ac:grpSpMk id="5" creationId="{3E4C18A1-66B5-468C-AEAD-C36D1048D261}"/>
          </ac:grpSpMkLst>
        </pc:grpChg>
      </pc:sldChg>
      <pc:sldChg chg="addSp delSp modSp add mod modTransition modAnim">
        <pc:chgData name="Nicola Hope" userId="c94c8f7cd47a5903" providerId="LiveId" clId="{1294BFF8-E8FC-4A2F-953C-C5BF6FB40568}" dt="2021-01-20T15:07:34.093" v="770"/>
        <pc:sldMkLst>
          <pc:docMk/>
          <pc:sldMk cId="321423482" sldId="267"/>
        </pc:sldMkLst>
        <pc:spChg chg="add mod">
          <ac:chgData name="Nicola Hope" userId="c94c8f7cd47a5903" providerId="LiveId" clId="{1294BFF8-E8FC-4A2F-953C-C5BF6FB40568}" dt="2021-01-19T15:12:20.219" v="650" actId="1076"/>
          <ac:spMkLst>
            <pc:docMk/>
            <pc:sldMk cId="321423482" sldId="267"/>
            <ac:spMk id="3" creationId="{5E6FC85A-3BA8-41CB-B7DD-D43246B184C3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6" creationId="{8F5C466A-84FB-45E0-8144-F850AF1D8985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7" creationId="{07A44FCD-D2AA-41FE-9CA7-BF35D027B317}"/>
          </ac:spMkLst>
        </pc:spChg>
        <pc:spChg chg="del mod">
          <ac:chgData name="Nicola Hope" userId="c94c8f7cd47a5903" providerId="LiveId" clId="{1294BFF8-E8FC-4A2F-953C-C5BF6FB40568}" dt="2021-01-19T15:11:57.311" v="641" actId="478"/>
          <ac:spMkLst>
            <pc:docMk/>
            <pc:sldMk cId="321423482" sldId="267"/>
            <ac:spMk id="8" creationId="{4A587314-29E3-4910-908B-32D215E4DD72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9" creationId="{A13BF642-1E64-4451-B0F6-7DD9F5528450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0" creationId="{C03C4041-C867-465A-B566-04F9296C4832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1" creationId="{C8F94C5E-87EE-48F9-A2F5-EB90ECC34C63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2" creationId="{DF87E56A-A9AA-47DD-B56D-E5AE13B1F45A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3" creationId="{E9DE817F-1AE0-483C-99FE-E98AC913C4E8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4" creationId="{72139D6E-0C94-4ACA-9C7C-2962713E1AD1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5" creationId="{12C15A2B-BBF7-42A9-8870-055C90DE4854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6" creationId="{3C26C09D-A6C2-4F37-BBE4-826638F307FD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7" creationId="{91B5AA19-6E42-4FE0-9D49-338FDCED915E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8" creationId="{83D993E7-35D5-48CA-8398-0673AC2C477F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19" creationId="{A767ED68-CCFF-4C6C-9D4B-4A0660FBE805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0" creationId="{9E17D80A-6E67-475A-95A3-21D651BB208F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1" creationId="{7B18F8D4-5537-4A98-86C5-B0C4A10157D1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2" creationId="{6A9B1086-62BF-46FA-94E8-509D5604D746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3" creationId="{BBF56414-3BB4-4B33-99CF-10BBEEBD21B6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4" creationId="{FDD53BAE-F710-4A07-A601-990650C912DA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5" creationId="{8C4B80D1-8298-45AA-87FC-AAF90B43EFB6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6" creationId="{29C7E351-050B-4914-875D-56ED2045BE1B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7" creationId="{6A285A7E-2D9C-4068-B752-F90A83304168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8" creationId="{8AD77192-1179-4B11-8679-5FA27BDD5185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29" creationId="{C07AE335-6144-4D8B-B29F-E611FF7DDCE0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30" creationId="{78B00585-B27E-49F8-AC87-62671E12F344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31" creationId="{2BB61CB9-72E2-4C6B-AC7A-EE7CE66DE1A8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32" creationId="{2D32F86B-BE43-4AE1-AEE1-5141693D2A28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33" creationId="{399B0FAA-AE7F-4E92-8159-E4B491C3D602}"/>
          </ac:spMkLst>
        </pc:spChg>
        <pc:spChg chg="mod">
          <ac:chgData name="Nicola Hope" userId="c94c8f7cd47a5903" providerId="LiveId" clId="{1294BFF8-E8FC-4A2F-953C-C5BF6FB40568}" dt="2021-01-19T14:44:12.736" v="508" actId="1076"/>
          <ac:spMkLst>
            <pc:docMk/>
            <pc:sldMk cId="321423482" sldId="267"/>
            <ac:spMk id="34" creationId="{8973D8A2-0779-41FE-B961-7E8EBE9952F9}"/>
          </ac:spMkLst>
        </pc:spChg>
        <pc:spChg chg="mod">
          <ac:chgData name="Nicola Hope" userId="c94c8f7cd47a5903" providerId="LiveId" clId="{1294BFF8-E8FC-4A2F-953C-C5BF6FB40568}" dt="2021-01-19T14:43:39.043" v="500" actId="20577"/>
          <ac:spMkLst>
            <pc:docMk/>
            <pc:sldMk cId="321423482" sldId="267"/>
            <ac:spMk id="35" creationId="{E3A622AF-DB85-454E-B6D0-701D242E503D}"/>
          </ac:spMkLst>
        </pc:spChg>
        <pc:grpChg chg="mod">
          <ac:chgData name="Nicola Hope" userId="c94c8f7cd47a5903" providerId="LiveId" clId="{1294BFF8-E8FC-4A2F-953C-C5BF6FB40568}" dt="2021-01-19T14:44:12.736" v="508" actId="1076"/>
          <ac:grpSpMkLst>
            <pc:docMk/>
            <pc:sldMk cId="321423482" sldId="267"/>
            <ac:grpSpMk id="4" creationId="{D4AD1001-E8B6-43EF-8465-AB5C85AFC12A}"/>
          </ac:grpSpMkLst>
        </pc:grpChg>
        <pc:grpChg chg="mod">
          <ac:chgData name="Nicola Hope" userId="c94c8f7cd47a5903" providerId="LiveId" clId="{1294BFF8-E8FC-4A2F-953C-C5BF6FB40568}" dt="2021-01-19T14:44:12.736" v="508" actId="1076"/>
          <ac:grpSpMkLst>
            <pc:docMk/>
            <pc:sldMk cId="321423482" sldId="267"/>
            <ac:grpSpMk id="5" creationId="{3E4C18A1-66B5-468C-AEAD-C36D1048D261}"/>
          </ac:grpSpMkLst>
        </pc:grpChg>
      </pc:sldChg>
      <pc:sldChg chg="addSp delSp modSp add mod modTransition modAnim">
        <pc:chgData name="Nicola Hope" userId="c94c8f7cd47a5903" providerId="LiveId" clId="{1294BFF8-E8FC-4A2F-953C-C5BF6FB40568}" dt="2021-01-20T15:07:34.093" v="770"/>
        <pc:sldMkLst>
          <pc:docMk/>
          <pc:sldMk cId="1949909240" sldId="268"/>
        </pc:sldMkLst>
        <pc:spChg chg="add mod">
          <ac:chgData name="Nicola Hope" userId="c94c8f7cd47a5903" providerId="LiveId" clId="{1294BFF8-E8FC-4A2F-953C-C5BF6FB40568}" dt="2021-01-19T15:13:10.325" v="661" actId="1076"/>
          <ac:spMkLst>
            <pc:docMk/>
            <pc:sldMk cId="1949909240" sldId="268"/>
            <ac:spMk id="3" creationId="{03024BD4-88AF-401A-95F1-58CB3C111429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6" creationId="{8F5C466A-84FB-45E0-8144-F850AF1D8985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7" creationId="{07A44FCD-D2AA-41FE-9CA7-BF35D027B317}"/>
          </ac:spMkLst>
        </pc:spChg>
        <pc:spChg chg="del mod">
          <ac:chgData name="Nicola Hope" userId="c94c8f7cd47a5903" providerId="LiveId" clId="{1294BFF8-E8FC-4A2F-953C-C5BF6FB40568}" dt="2021-01-19T15:12:32.908" v="651" actId="478"/>
          <ac:spMkLst>
            <pc:docMk/>
            <pc:sldMk cId="1949909240" sldId="268"/>
            <ac:spMk id="8" creationId="{4A587314-29E3-4910-908B-32D215E4DD72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9" creationId="{A13BF642-1E64-4451-B0F6-7DD9F5528450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0" creationId="{C03C4041-C867-465A-B566-04F9296C4832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1" creationId="{C8F94C5E-87EE-48F9-A2F5-EB90ECC34C63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2" creationId="{DF87E56A-A9AA-47DD-B56D-E5AE13B1F45A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3" creationId="{E9DE817F-1AE0-483C-99FE-E98AC913C4E8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4" creationId="{72139D6E-0C94-4ACA-9C7C-2962713E1AD1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5" creationId="{12C15A2B-BBF7-42A9-8870-055C90DE4854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6" creationId="{3C26C09D-A6C2-4F37-BBE4-826638F307FD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7" creationId="{91B5AA19-6E42-4FE0-9D49-338FDCED915E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8" creationId="{83D993E7-35D5-48CA-8398-0673AC2C477F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19" creationId="{A767ED68-CCFF-4C6C-9D4B-4A0660FBE805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0" creationId="{9E17D80A-6E67-475A-95A3-21D651BB208F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1" creationId="{7B18F8D4-5537-4A98-86C5-B0C4A10157D1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2" creationId="{6A9B1086-62BF-46FA-94E8-509D5604D746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3" creationId="{BBF56414-3BB4-4B33-99CF-10BBEEBD21B6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4" creationId="{FDD53BAE-F710-4A07-A601-990650C912DA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5" creationId="{8C4B80D1-8298-45AA-87FC-AAF90B43EFB6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6" creationId="{29C7E351-050B-4914-875D-56ED2045BE1B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7" creationId="{6A285A7E-2D9C-4068-B752-F90A83304168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8" creationId="{8AD77192-1179-4B11-8679-5FA27BDD5185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29" creationId="{C07AE335-6144-4D8B-B29F-E611FF7DDCE0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30" creationId="{78B00585-B27E-49F8-AC87-62671E12F344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31" creationId="{2BB61CB9-72E2-4C6B-AC7A-EE7CE66DE1A8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32" creationId="{2D32F86B-BE43-4AE1-AEE1-5141693D2A28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33" creationId="{399B0FAA-AE7F-4E92-8159-E4B491C3D602}"/>
          </ac:spMkLst>
        </pc:spChg>
        <pc:spChg chg="mod">
          <ac:chgData name="Nicola Hope" userId="c94c8f7cd47a5903" providerId="LiveId" clId="{1294BFF8-E8FC-4A2F-953C-C5BF6FB40568}" dt="2021-01-19T14:44:51.507" v="517" actId="688"/>
          <ac:spMkLst>
            <pc:docMk/>
            <pc:sldMk cId="1949909240" sldId="268"/>
            <ac:spMk id="34" creationId="{8973D8A2-0779-41FE-B961-7E8EBE9952F9}"/>
          </ac:spMkLst>
        </pc:spChg>
        <pc:spChg chg="mod">
          <ac:chgData name="Nicola Hope" userId="c94c8f7cd47a5903" providerId="LiveId" clId="{1294BFF8-E8FC-4A2F-953C-C5BF6FB40568}" dt="2021-01-19T14:44:29.979" v="512" actId="20577"/>
          <ac:spMkLst>
            <pc:docMk/>
            <pc:sldMk cId="1949909240" sldId="268"/>
            <ac:spMk id="35" creationId="{E3A622AF-DB85-454E-B6D0-701D242E503D}"/>
          </ac:spMkLst>
        </pc:spChg>
        <pc:grpChg chg="mod">
          <ac:chgData name="Nicola Hope" userId="c94c8f7cd47a5903" providerId="LiveId" clId="{1294BFF8-E8FC-4A2F-953C-C5BF6FB40568}" dt="2021-01-19T14:44:51.507" v="517" actId="688"/>
          <ac:grpSpMkLst>
            <pc:docMk/>
            <pc:sldMk cId="1949909240" sldId="268"/>
            <ac:grpSpMk id="4" creationId="{D4AD1001-E8B6-43EF-8465-AB5C85AFC12A}"/>
          </ac:grpSpMkLst>
        </pc:grpChg>
        <pc:grpChg chg="mod">
          <ac:chgData name="Nicola Hope" userId="c94c8f7cd47a5903" providerId="LiveId" clId="{1294BFF8-E8FC-4A2F-953C-C5BF6FB40568}" dt="2021-01-19T14:44:51.507" v="517" actId="688"/>
          <ac:grpSpMkLst>
            <pc:docMk/>
            <pc:sldMk cId="1949909240" sldId="268"/>
            <ac:grpSpMk id="5" creationId="{3E4C18A1-66B5-468C-AEAD-C36D1048D261}"/>
          </ac:grpSpMkLst>
        </pc:grpChg>
      </pc:sldChg>
      <pc:sldChg chg="addSp delSp modSp new mod modTransition">
        <pc:chgData name="Nicola Hope" userId="c94c8f7cd47a5903" providerId="LiveId" clId="{1294BFF8-E8FC-4A2F-953C-C5BF6FB40568}" dt="2021-01-20T15:07:34.093" v="770"/>
        <pc:sldMkLst>
          <pc:docMk/>
          <pc:sldMk cId="1731761222" sldId="269"/>
        </pc:sldMkLst>
        <pc:spChg chg="mod">
          <ac:chgData name="Nicola Hope" userId="c94c8f7cd47a5903" providerId="LiveId" clId="{1294BFF8-E8FC-4A2F-953C-C5BF6FB40568}" dt="2021-01-19T15:00:49.186" v="534" actId="1076"/>
          <ac:spMkLst>
            <pc:docMk/>
            <pc:sldMk cId="1731761222" sldId="269"/>
            <ac:spMk id="2" creationId="{A05FF769-78E2-448F-9C76-7F1B37E6C638}"/>
          </ac:spMkLst>
        </pc:spChg>
        <pc:spChg chg="del">
          <ac:chgData name="Nicola Hope" userId="c94c8f7cd47a5903" providerId="LiveId" clId="{1294BFF8-E8FC-4A2F-953C-C5BF6FB40568}" dt="2021-01-19T15:00:38.129" v="531" actId="22"/>
          <ac:spMkLst>
            <pc:docMk/>
            <pc:sldMk cId="1731761222" sldId="269"/>
            <ac:spMk id="3" creationId="{14A631E6-6C18-445C-9562-11921C4E7780}"/>
          </ac:spMkLst>
        </pc:spChg>
        <pc:picChg chg="add mod ord">
          <ac:chgData name="Nicola Hope" userId="c94c8f7cd47a5903" providerId="LiveId" clId="{1294BFF8-E8FC-4A2F-953C-C5BF6FB40568}" dt="2021-01-19T15:00:52.692" v="535" actId="1076"/>
          <ac:picMkLst>
            <pc:docMk/>
            <pc:sldMk cId="1731761222" sldId="269"/>
            <ac:picMk id="5" creationId="{3AC4D881-3950-463A-8486-DBDA29B8FC93}"/>
          </ac:picMkLst>
        </pc:picChg>
      </pc:sldChg>
      <pc:sldChg chg="addSp delSp modSp new mod modTransition modAnim">
        <pc:chgData name="Nicola Hope" userId="c94c8f7cd47a5903" providerId="LiveId" clId="{1294BFF8-E8FC-4A2F-953C-C5BF6FB40568}" dt="2021-01-20T15:08:22.748" v="772"/>
        <pc:sldMkLst>
          <pc:docMk/>
          <pc:sldMk cId="2822956482" sldId="270"/>
        </pc:sldMkLst>
        <pc:spChg chg="mod">
          <ac:chgData name="Nicola Hope" userId="c94c8f7cd47a5903" providerId="LiveId" clId="{1294BFF8-E8FC-4A2F-953C-C5BF6FB40568}" dt="2021-01-20T09:47:56.295" v="680" actId="14100"/>
          <ac:spMkLst>
            <pc:docMk/>
            <pc:sldMk cId="2822956482" sldId="270"/>
            <ac:spMk id="2" creationId="{3048E2D7-CE21-4315-B459-409330C8D30B}"/>
          </ac:spMkLst>
        </pc:spChg>
        <pc:spChg chg="del">
          <ac:chgData name="Nicola Hope" userId="c94c8f7cd47a5903" providerId="LiveId" clId="{1294BFF8-E8FC-4A2F-953C-C5BF6FB40568}" dt="2021-01-20T09:47:26.276" v="674" actId="478"/>
          <ac:spMkLst>
            <pc:docMk/>
            <pc:sldMk cId="2822956482" sldId="270"/>
            <ac:spMk id="3" creationId="{597FF2FD-90C7-47C9-ABD9-E290734D9098}"/>
          </ac:spMkLst>
        </pc:spChg>
        <pc:spChg chg="del mod topLvl">
          <ac:chgData name="Nicola Hope" userId="c94c8f7cd47a5903" providerId="LiveId" clId="{1294BFF8-E8FC-4A2F-953C-C5BF6FB40568}" dt="2021-01-20T09:47:47.407" v="678" actId="478"/>
          <ac:spMkLst>
            <pc:docMk/>
            <pc:sldMk cId="2822956482" sldId="270"/>
            <ac:spMk id="6" creationId="{DACA8CD9-524F-4E9D-B5CC-B78156230237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8" creationId="{B1531582-06AA-4183-AB1B-47C6ECAED600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9" creationId="{2598721A-A39C-4A4C-AA65-C67BFE46EB07}"/>
          </ac:spMkLst>
        </pc:spChg>
        <pc:spChg chg="del mod">
          <ac:chgData name="Nicola Hope" userId="c94c8f7cd47a5903" providerId="LiveId" clId="{1294BFF8-E8FC-4A2F-953C-C5BF6FB40568}" dt="2021-01-20T09:47:44.852" v="677" actId="478"/>
          <ac:spMkLst>
            <pc:docMk/>
            <pc:sldMk cId="2822956482" sldId="270"/>
            <ac:spMk id="10" creationId="{A09A4F59-7A9A-4945-B17B-C61A9C80C966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1" creationId="{91850051-8C92-41E6-8A0C-E2B40F51E452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2" creationId="{A77AC3ED-0BD5-42F4-B934-614451E2D2A8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3" creationId="{B033BD22-EF6B-408F-B8D9-C98B6500E64C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4" creationId="{A6BE8D3E-2A9B-4967-8B3C-CD51537F3210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5" creationId="{BF3ED96C-8995-46B5-BFFA-BC02293A0D83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6" creationId="{A3733C52-61C4-46DD-99FA-BE58BA9F2E94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7" creationId="{7EEC1E62-C036-4974-BE50-C57F065E3FB7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8" creationId="{33B0E49E-E999-4BB4-B21D-5FC40A549E47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19" creationId="{5B72054D-A769-4AA4-89A3-8F4706FA9655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0" creationId="{9181584C-EBA3-460D-AAB7-8BF89FC0FE43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1" creationId="{0EE892BC-9B6C-41E0-AE66-4DC31CE6308A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2" creationId="{69FA6BCF-35BA-4931-BDF4-76DACB1AC27D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3" creationId="{6A28C3E1-C52A-4A79-9295-234D434CA338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4" creationId="{D2E2988A-3F71-4412-BE89-A1A14E0FB244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5" creationId="{A79AB780-56FC-430D-8449-38558E5D165A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6" creationId="{B2426912-6067-4628-9050-8C9BF2944FE5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7" creationId="{4A5BD438-B754-4CFD-9872-27CFBCB9ECB4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8" creationId="{73615162-E8D7-4277-B520-792D291F61E1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29" creationId="{BF092862-B79E-4E05-B2D0-6C5CB66FC28E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30" creationId="{0F44B4F4-5CC6-472D-A893-7C1F95A12258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31" creationId="{F364246D-F629-43F5-858A-366695630387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32" creationId="{B19D4D48-1BF0-4980-8C88-8F83C817BA3E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33" creationId="{8BA91BF2-8475-43F0-8A5C-C4EDDC6FB5BC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34" creationId="{626109B9-54F7-466F-B31A-1C15FCC1B0C0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35" creationId="{27968F01-F4E3-407F-AA2E-112C01F91E48}"/>
          </ac:spMkLst>
        </pc:spChg>
        <pc:spChg chg="mod">
          <ac:chgData name="Nicola Hope" userId="c94c8f7cd47a5903" providerId="LiveId" clId="{1294BFF8-E8FC-4A2F-953C-C5BF6FB40568}" dt="2021-01-20T09:47:59.854" v="681" actId="1076"/>
          <ac:spMkLst>
            <pc:docMk/>
            <pc:sldMk cId="2822956482" sldId="270"/>
            <ac:spMk id="36" creationId="{9C97CEDD-81F0-4F92-A2D5-27D1921C6978}"/>
          </ac:spMkLst>
        </pc:spChg>
        <pc:spChg chg="add mod">
          <ac:chgData name="Nicola Hope" userId="c94c8f7cd47a5903" providerId="LiveId" clId="{1294BFF8-E8FC-4A2F-953C-C5BF6FB40568}" dt="2021-01-20T09:48:51.552" v="703" actId="1076"/>
          <ac:spMkLst>
            <pc:docMk/>
            <pc:sldMk cId="2822956482" sldId="270"/>
            <ac:spMk id="37" creationId="{F4B0FC63-591F-4B65-A900-41ED15F32ECB}"/>
          </ac:spMkLst>
        </pc:spChg>
        <pc:spChg chg="add mod">
          <ac:chgData name="Nicola Hope" userId="c94c8f7cd47a5903" providerId="LiveId" clId="{1294BFF8-E8FC-4A2F-953C-C5BF6FB40568}" dt="2021-01-20T09:49:36.332" v="727" actId="20577"/>
          <ac:spMkLst>
            <pc:docMk/>
            <pc:sldMk cId="2822956482" sldId="270"/>
            <ac:spMk id="39" creationId="{0BD42373-EF88-4ABA-9993-59113B75D5B1}"/>
          </ac:spMkLst>
        </pc:spChg>
        <pc:spChg chg="add mod">
          <ac:chgData name="Nicola Hope" userId="c94c8f7cd47a5903" providerId="LiveId" clId="{1294BFF8-E8FC-4A2F-953C-C5BF6FB40568}" dt="2021-01-20T09:49:53.750" v="739" actId="20577"/>
          <ac:spMkLst>
            <pc:docMk/>
            <pc:sldMk cId="2822956482" sldId="270"/>
            <ac:spMk id="41" creationId="{9D944629-0FF3-488E-8907-180219496AF5}"/>
          </ac:spMkLst>
        </pc:spChg>
        <pc:spChg chg="add mod">
          <ac:chgData name="Nicola Hope" userId="c94c8f7cd47a5903" providerId="LiveId" clId="{1294BFF8-E8FC-4A2F-953C-C5BF6FB40568}" dt="2021-01-20T09:50:19.713" v="763" actId="1076"/>
          <ac:spMkLst>
            <pc:docMk/>
            <pc:sldMk cId="2822956482" sldId="270"/>
            <ac:spMk id="43" creationId="{AEF3753B-8ABA-47E9-9D79-3B02A0095765}"/>
          </ac:spMkLst>
        </pc:spChg>
        <pc:grpChg chg="add del mod">
          <ac:chgData name="Nicola Hope" userId="c94c8f7cd47a5903" providerId="LiveId" clId="{1294BFF8-E8FC-4A2F-953C-C5BF6FB40568}" dt="2021-01-20T09:47:47.407" v="678" actId="478"/>
          <ac:grpSpMkLst>
            <pc:docMk/>
            <pc:sldMk cId="2822956482" sldId="270"/>
            <ac:grpSpMk id="4" creationId="{3A62977F-BCC2-4174-8D5C-F19BB732FC1E}"/>
          </ac:grpSpMkLst>
        </pc:grpChg>
        <pc:grpChg chg="mod topLvl">
          <ac:chgData name="Nicola Hope" userId="c94c8f7cd47a5903" providerId="LiveId" clId="{1294BFF8-E8FC-4A2F-953C-C5BF6FB40568}" dt="2021-01-20T09:47:59.854" v="681" actId="1076"/>
          <ac:grpSpMkLst>
            <pc:docMk/>
            <pc:sldMk cId="2822956482" sldId="270"/>
            <ac:grpSpMk id="5" creationId="{2F4FAF37-5F7F-407F-BACB-298497466680}"/>
          </ac:grpSpMkLst>
        </pc:grpChg>
        <pc:grpChg chg="mod">
          <ac:chgData name="Nicola Hope" userId="c94c8f7cd47a5903" providerId="LiveId" clId="{1294BFF8-E8FC-4A2F-953C-C5BF6FB40568}" dt="2021-01-20T09:47:59.854" v="681" actId="1076"/>
          <ac:grpSpMkLst>
            <pc:docMk/>
            <pc:sldMk cId="2822956482" sldId="270"/>
            <ac:grpSpMk id="7" creationId="{D5A443B3-3C1D-4D0A-9FFD-697CE6D1A720}"/>
          </ac:grpSpMkLst>
        </pc:grpChg>
        <pc:picChg chg="add del mod">
          <ac:chgData name="Nicola Hope" userId="c94c8f7cd47a5903" providerId="LiveId" clId="{1294BFF8-E8FC-4A2F-953C-C5BF6FB40568}" dt="2021-01-20T15:05:55.636" v="766"/>
          <ac:picMkLst>
            <pc:docMk/>
            <pc:sldMk cId="2822956482" sldId="270"/>
            <ac:picMk id="44" creationId="{8D4E3F65-68CB-43A1-9A5D-45948C8757AC}"/>
          </ac:picMkLst>
        </pc:picChg>
        <pc:picChg chg="add del mod">
          <ac:chgData name="Nicola Hope" userId="c94c8f7cd47a5903" providerId="LiveId" clId="{1294BFF8-E8FC-4A2F-953C-C5BF6FB40568}" dt="2021-01-20T15:07:34.093" v="770"/>
          <ac:picMkLst>
            <pc:docMk/>
            <pc:sldMk cId="2822956482" sldId="270"/>
            <ac:picMk id="45" creationId="{EB04AC8E-A4AE-44B8-A6A4-A740BA9FB4D8}"/>
          </ac:picMkLst>
        </pc:picChg>
        <pc:picChg chg="add del mod">
          <ac:chgData name="Nicola Hope" userId="c94c8f7cd47a5903" providerId="LiveId" clId="{1294BFF8-E8FC-4A2F-953C-C5BF6FB40568}" dt="2021-01-20T15:08:22.748" v="772"/>
          <ac:picMkLst>
            <pc:docMk/>
            <pc:sldMk cId="2822956482" sldId="270"/>
            <ac:picMk id="46" creationId="{1B0E1C70-6E65-499E-A961-9BACC1F68233}"/>
          </ac:picMkLst>
        </pc:picChg>
      </pc:sldChg>
      <pc:sldMasterChg chg="setBg modSldLayout">
        <pc:chgData name="Nicola Hope" userId="c94c8f7cd47a5903" providerId="LiveId" clId="{1294BFF8-E8FC-4A2F-953C-C5BF6FB40568}" dt="2021-01-19T14:09:27.145" v="106"/>
        <pc:sldMasterMkLst>
          <pc:docMk/>
          <pc:sldMasterMk cId="1697075913" sldId="2147483648"/>
        </pc:sldMasterMkLst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1697075913" sldId="2147483648"/>
            <pc:sldLayoutMk cId="1703856244" sldId="2147483649"/>
          </pc:sldLayoutMkLst>
        </pc:sldLayoutChg>
      </pc:sldMasterChg>
      <pc:sldMasterChg chg="setBg modSldLayout">
        <pc:chgData name="Nicola Hope" userId="c94c8f7cd47a5903" providerId="LiveId" clId="{1294BFF8-E8FC-4A2F-953C-C5BF6FB40568}" dt="2021-01-19T14:09:27.145" v="106"/>
        <pc:sldMasterMkLst>
          <pc:docMk/>
          <pc:sldMasterMk cId="2689934531" sldId="2147483660"/>
        </pc:sldMasterMkLst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2177284520" sldId="2147483650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2517249177" sldId="2147483651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2643976293" sldId="2147483652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384617784" sldId="2147483653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659475774" sldId="2147483654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3866140492" sldId="2147483655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3206988432" sldId="2147483656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151984776" sldId="2147483657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16003434" sldId="2147483658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2391613639" sldId="2147483659"/>
          </pc:sldLayoutMkLst>
        </pc:sldLayoutChg>
        <pc:sldLayoutChg chg="setBg">
          <pc:chgData name="Nicola Hope" userId="c94c8f7cd47a5903" providerId="LiveId" clId="{1294BFF8-E8FC-4A2F-953C-C5BF6FB40568}" dt="2021-01-19T14:09:27.145" v="106"/>
          <pc:sldLayoutMkLst>
            <pc:docMk/>
            <pc:sldMasterMk cId="2689934531" sldId="2147483660"/>
            <pc:sldLayoutMk cId="504893289" sldId="2147483661"/>
          </pc:sldLayoutMkLst>
        </pc:sldLayoutChg>
      </pc:sldMaster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1-21T11:33:50.00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1283">
    <iact:property name="dataType"/>
    <iact:actionData xml:id="d0">
      <inkml:trace xmlns:inkml="http://www.w3.org/2003/InkML" xml:id="stk0" contextRef="#ctx0" brushRef="#br0">14609 3163 0,'0'24'384,"0"-1"-377,24 1 0,-24-1 17,23 1-9,1-24-1,-24 24 9,23-1-8,-23 1-8,24-24 1,-24 23 6,24 1-6,-24 0 14,23-1-13,-23 1-3,24-24 9,-24 23-7,0 1-1,23 0 8,-23-1-7,24-23 7,-24 24-8,0 0 1,0-1-1,24 1 8,-24-1 0,0 1 0,0 0-7,23-1-1,1-23 8,-24 24-7,0-1-1,0 1 9,0 0-10,23-1 2,1 1 9,-24 23-11,24-23 9,-24-1-7,0 1 7,0-1-7,23-23-2,-23 24 2,24 0 0,-24-1 0,0 1 7,23 23-8,-23-23 8,24-1-8,-24 1 1,24-1 0,-24 1 0,0 0 7,0 23-8,23-47 0,-23 24 1,24-1 0,-24 1 7,0-1-8,0 1 2,23 0-2,-23-1 0,24 1 1,0 23 6,-1-23 2,1-1-8,-1 1 0,-23-1-1,0 1 0,24 0 1,0-1 0,-24 1 0,23-1-1,-23 1 1,24 0 0,-1-1 0,1 24 7,0-23-7,-1-24-1,-23 24 0,0 23 1,24-47 1,-24 23-2,23 1 1,-23 0-1,0-1 2,0 1-2,24 0 0,0-1 1,-24 1 0,23-1 7,-23 1-7,0 0 8,24-1-9,-1 1 1,1-1-1,-24 1 1,0 0-1,24-1 1,-24 1 0,23-1 0,-23 1 7,0 0-8,24-24 10,-24 23-10,23 1 0,1-1 9,-24 1-2,0 0-6,24-24 0,-24 23-1,23 1 2,-23-1 7,24 1-9,-1 0 0,1-24 1,-24 23-1,0 1 8,24-24-7,-1 23 0,-23 1-1,0 0 1,24 23 7,-1-47-8,1 24 2,-24-1-3,24 24 10,-24-23-8,23-24-1,1 24 1,-24-1 6,23-23-5,-23 24-2,24-1 1,0 1-1,-1 0 9,-23-1-9,24-23 8,-24 24-7,0-1-1,0 1 2,23-24-2,1 24 1,0-24-1,-24 23 1,0 1 7,0-1-7,23-23-1,1 24 7,-24 0 2,0-1-1,23-23-7,1 0 15,-24 24-16,24-24 1,-24 23-1,23-23 24,-23 24-22,24 0-2,-24-1 8,23-23 8,-23 24-16,24-24 3,-24 23-3,24 1 24,-1-24-15,-23 24-8,24-1 8,-1 1 23,-23 0-22,24-1 22,-24 1-23,24-24 0,-24 23-8,23-23 55,-23 24-53,0 0 5,24-24 0,0 0 96</inkml:trace>
    </iact:actionData>
  </iact:action>
  <iact:action type="add" startTime="46350">
    <iact:property name="dataType"/>
    <iact:actionData xml:id="d1">
      <inkml:trace xmlns:inkml="http://www.w3.org/2003/InkML" xml:id="stk1" contextRef="#ctx0" brushRef="#br0">18196 7648 0,'24'0'606,"0"0"-597,-24 24-2,23-24 7,-23 23-6,24-23 6,-24 24-6,23 0 6,1-24 1,0 0-8,-1 23 7,1 1-6,-1-24 15,1 0-16,0 23 0,-24 1 0,23-24 0,-23 24 1,24-24-1,-1 0 7,1 23-5,-24 1 5,24-24-6,-1 0-1,1 23-1,-1 1 9,1-24-8,-24 24 2,24-1 5,-1 1-6,1-24-1,-24 23 1,23 1-1,1-24 7,-24 24-6,24-1-1,-1-23 0,1 24 0,-24-1 8,23 1-5,1-24-4,-24 24 0,24-24 2,-24 23-1,23 1 1,1-24 0,-24 24-1,23-1 0,1 1 1,-24-1-2,0 1 2,24-24 0,-1 47-1,1-23 0,-1 23 9,1-47-10,-24 24 2,24-1-1,-24 1 1,23-1-1,1 1 0,-1 0 1,-23-1-1,0 1 0,24-24 1,0 47 0,-1-23 7,-23-1-8,24 1 1,-1-1-1,-23 1 0,24 0 1,0-24-1,-1 23 1,-23 1-2,24-24 2,-1 47-1,25 0 1,-25 0 7,1-23-8,-1 0 1,1-1-2,0 1 3,-1 0-2,1-24 0,-1 47 1,1-47-1,-24 23 1,24 1-1,-24 0 0,23-1 2,1-23-2,-24 24 0,23 23 1,1-47-1,-24 24 0,0-1 1,24 1 0,-1-1-1,1 1 1,-24 0-1,23-1 1,1 1-1,0-24 0,-24 23 1,0 1-1,23 0 0,1-1 1,-24 1 0,23-1-1,1-23-1,0 24 3,-24 0-2,23-24 0,-23 23 1,47 1-1,-47-1 0,24-23 1,0 24-1,-24 0 1,23-1-2,24 1 2,-47 0 0,24-1-1,0-23 0,-1 47 1,-23-23 0,24-24-2,23 24 2,-47-1-1,24-23 0,-1 24 1,1-1-1,-1 1 8,1-24-7,0 24-1,-24-1 1,23-23-1,1 24 8,-24-1-8,23 1 1,1-24-2,-24 24 3,24-1 6,-1-23 6,-23 24-14,24-24 2,-24 23-4,0 1 10,23-24 0,1 0 0,-24 24-8,0-1 8,24-23 0,-1 0-1,-23 24-6,24-1 0,-24 1-1,23-24 7,-23 24 1,24-1-7,0 1 14,-1-1-15,-23 1 1,24-24-1,-24 24 7,0-1-6,23 1 7,-23 0-8,24-24 0,-24 23 1,24 1 22,-1-1-14,1-23 5,-24 24-13,0 0 13,23-1-5,-23 1 20,0-1-20,24-23-9,-24 24 24,0 0-17,0-1 30,0 1-7,24-24-7,-24 23 21,23-23 217,1 0-180,-24 24-5,23-24-77,-23 24 30,24-24-27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8625-1E13-467E-A844-894D04650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093B2-F731-4FCA-9912-4A23B9AF2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041FF-0835-4BC3-91C4-5DADBDA5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0F228-ED33-484C-B231-C5A16E2B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1D86D-9DD0-46A1-BFEC-3A89A4E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C348-D321-41C9-83E2-A10EBD91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BB48E-0324-4820-8227-EC550E09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B9BDD-BE4A-43F5-B025-4920B2C5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26567-32CF-4774-BC9C-8B109AD6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315BA-8D87-4AFA-BB21-B31B7A2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CFD0B3-4BEA-4284-A7E8-71BDB99B8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2F7AB-9CC9-438B-BCB1-EEB71C5E5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B7BFF-1CB9-4329-9F46-3CE51A05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F92FC-A6DB-49B4-B2DC-B534A951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B91C6-DF69-45E1-96D4-D4711A55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613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D857-E1EC-4443-BC58-0BAF9A9D9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84DCF-A37F-4AC5-9307-216B97A22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D5665-862E-41BC-8C0C-B5C495F8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1E5A7-6787-4D70-BC47-E9667C5FF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9F61-DF0F-4698-82A0-63E0DCA8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5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993C3-58CE-4504-B4E7-5F6998AA1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88AB4-E21D-468A-9352-6A757E82C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BDC3E-CFD3-4823-958C-9B3262EB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1B9F5-331D-4C73-B1E7-80EDBF86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9E07-6318-4B3A-A852-D6FCE0B0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28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81C4-FAFB-47D1-982B-3D2F7DFD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3D6B7-41ED-4139-BCB2-31F3FA671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CFB8B-4846-48DD-81EF-0F7CBFD74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080D-3999-4656-91C2-0D006E07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FD1A3-49EE-4F12-97C9-E0D9910D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24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11F4-B72C-4D37-A17D-B8A3D43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9E661-7939-48D9-975F-5FD5A6FB7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4339C-3B57-4EFF-995E-CBC6F7CEA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AFA27-EF2A-40DE-8F48-7CE34F7B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C0DBC-F014-4CE3-8F02-C57A194C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010A6-BD55-4C6E-B60A-F2BAD367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97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C160-F766-4F7C-9C4E-07B785C6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AC54A-60A8-4904-AB17-04A73BD82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2761C-C13C-4CF2-B9BC-2B8255037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0FC04D-1AD4-4166-A08D-2C13869FE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B05475-7E9A-497E-87CA-64AE841C8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0FE9DD-862E-4218-A4D8-562F274B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02DEA-2AEB-4EF2-8657-D17FADD4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31BC00-9C74-4097-A9A6-B267CA45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1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58A9-1BA6-44E9-B5BB-27E5DD94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3E5E0-93FA-4EA4-A78C-787B4CFF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3082F-7433-4BA6-B433-2FC24107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7D3B9-B738-4EBE-BF44-D59BD6B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7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99E4F-9531-4100-B960-6B1697B8A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61089-B403-48A5-AA52-DFF1400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399E9-A59B-48D6-B094-22453F54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4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1EF6E-6D91-49CB-91B6-F5DE042FE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8A580-99BE-4BB9-BEB7-5D1551E8B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4CCD7-F314-4BD9-9318-9373D9382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DC091-33D4-4589-8614-A0D68602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E20BC-708D-4C5F-85AD-7E8266B1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9D30A-5BB7-40DE-8F2D-4DCC2529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8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3B51-4915-4416-9506-F7A5590D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386D0D-61CF-44B2-A71F-276262A32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43E7B-43FF-44F1-9561-8E400DB02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FC045-1437-4F40-BB4F-1FD320D7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8CA52-4E2D-428E-B7BB-4FC849A7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51C59-ADD6-4CDB-9FBD-44474FC0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8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B77D9C-22AC-4359-B54C-D806B2C9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7DF04-8CC2-440B-9A57-DF1F8C782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CB469-4828-4F72-B678-B104C9924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6D626-C884-4193-9B64-7CCDAF265385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4BCB5-9D4C-4124-BC34-9A6BE61E6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7181B-2ADC-45C5-965F-9F25AC1C0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7FCE7-B1BA-4F8A-B387-F0A05E4E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3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835DE-B3A4-4A9E-AFC9-53268F58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4FAAD-BB60-40B5-979F-8588186A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48A8-D97E-4810-A45B-9366A32AF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CF288-1F21-4F7D-B019-EA3946B42C4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8D6F-AD7F-42AA-B67B-1E0A8FB3A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9CB4F-9892-4180-B557-68D61BB01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0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8E75-E90A-4D43-BA14-FD3767CF0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936625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LI: To match digital and analogue clocks. </a:t>
            </a:r>
          </a:p>
        </p:txBody>
      </p:sp>
      <p:pic>
        <p:nvPicPr>
          <p:cNvPr id="7" name="Picture 6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052BA71C-0770-40B8-B5F8-450E6547F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51" y="1600200"/>
            <a:ext cx="4887897" cy="48878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0EB95B-2892-4892-9A95-DAE6CE158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3"/>
    </mc:Choice>
    <mc:Fallback xmlns="">
      <p:transition spd="slow" advTm="2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29" x="3727450" y="6330950"/>
          <p14:tracePt t="8963" x="2905125" y="6824663"/>
          <p14:tracePt t="8965" x="2897188" y="6789738"/>
          <p14:tracePt t="8972" x="2897188" y="6764338"/>
          <p14:tracePt t="8979" x="2897188" y="6721475"/>
          <p14:tracePt t="8986" x="2897188" y="6688138"/>
          <p14:tracePt t="8992" x="2897188" y="6654800"/>
          <p14:tracePt t="8999" x="2889250" y="6611938"/>
          <p14:tracePt t="9006" x="2889250" y="6577013"/>
          <p14:tracePt t="9014" x="2889250" y="6526213"/>
          <p14:tracePt t="9021" x="2889250" y="6450013"/>
          <p14:tracePt t="9029" x="2889250" y="6407150"/>
          <p14:tracePt t="9034" x="2905125" y="6365875"/>
          <p14:tracePt t="9041" x="2914650" y="6313488"/>
          <p14:tracePt t="9048" x="2914650" y="6288088"/>
          <p14:tracePt t="9055" x="2922588" y="6254750"/>
          <p14:tracePt t="9063" x="2930525" y="6221413"/>
          <p14:tracePt t="9069" x="2930525" y="6186488"/>
          <p14:tracePt t="9076" x="2930525" y="6169025"/>
          <p14:tracePt t="9083" x="2930525" y="6143625"/>
          <p14:tracePt t="9090" x="2930525" y="6127750"/>
          <p14:tracePt t="9097" x="2940050" y="6102350"/>
          <p14:tracePt t="9104" x="2940050" y="6084888"/>
          <p14:tracePt t="9112" x="2955925" y="6059488"/>
          <p14:tracePt t="9119" x="2965450" y="6024563"/>
          <p14:tracePt t="9125" x="2982913" y="5973763"/>
          <p14:tracePt t="9132" x="2998788" y="5905500"/>
          <p14:tracePt t="9139" x="3024188" y="5838825"/>
          <p14:tracePt t="9147" x="3049588" y="5753100"/>
          <p14:tracePt t="9153" x="3084513" y="5694363"/>
          <p14:tracePt t="9160" x="3100388" y="5634038"/>
          <p14:tracePt t="9167" x="3117850" y="5583238"/>
          <p14:tracePt t="9174" x="3143250" y="5524500"/>
          <p14:tracePt t="9181" x="3160713" y="5489575"/>
          <p14:tracePt t="9188" x="3178175" y="5446713"/>
          <p14:tracePt t="9196" x="3194050" y="5413375"/>
          <p14:tracePt t="9202" x="3211513" y="5380038"/>
          <p14:tracePt t="9209" x="3228975" y="5345113"/>
          <p14:tracePt t="9216" x="3244850" y="5311775"/>
          <p14:tracePt t="9223" x="3262313" y="5276850"/>
          <p14:tracePt t="9230" x="3287713" y="5235575"/>
          <p14:tracePt t="9246" x="3363913" y="5099050"/>
          <p14:tracePt t="9251" x="3398838" y="5022850"/>
          <p14:tracePt t="9258" x="3432175" y="4972050"/>
          <p14:tracePt t="9265" x="3457575" y="4911725"/>
          <p14:tracePt t="9272" x="3492500" y="4860925"/>
          <p14:tracePt t="9280" x="3517900" y="4802188"/>
          <p14:tracePt t="9286" x="3551238" y="4759325"/>
          <p14:tracePt t="9293" x="3576638" y="4724400"/>
          <p14:tracePt t="9300" x="3594100" y="4699000"/>
          <p14:tracePt t="9307" x="3619500" y="4673600"/>
          <p14:tracePt t="9314" x="3636963" y="4648200"/>
          <p14:tracePt t="9321" x="3644900" y="4640263"/>
          <p14:tracePt t="9328" x="3652838" y="4622800"/>
          <p14:tracePt t="9335" x="3670300" y="4614863"/>
          <p14:tracePt t="9342" x="3678238" y="4605338"/>
          <p14:tracePt t="9356" x="3687763" y="4589463"/>
          <p14:tracePt t="9363" x="3703638" y="4579938"/>
          <p14:tracePt t="9370" x="3713163" y="4572000"/>
          <p14:tracePt t="9377" x="3721100" y="4554538"/>
          <p14:tracePt t="9384" x="3738563" y="4529138"/>
          <p14:tracePt t="9391" x="3763963" y="4503738"/>
          <p14:tracePt t="9398" x="3789363" y="4478338"/>
          <p14:tracePt t="9405" x="3814763" y="4452938"/>
          <p14:tracePt t="9413" x="3840163" y="4427538"/>
          <p14:tracePt t="9419" x="3865563" y="4410075"/>
          <p14:tracePt t="9425" x="3890963" y="4384675"/>
          <p14:tracePt t="9432" x="3925888" y="4341813"/>
          <p14:tracePt t="9439" x="3951288" y="4316413"/>
          <p14:tracePt t="9447" x="3976688" y="4291013"/>
          <p14:tracePt t="9453" x="4002088" y="4265613"/>
          <p14:tracePt t="9461" x="4027488" y="4257675"/>
          <p14:tracePt t="9467" x="4044950" y="4240213"/>
          <p14:tracePt t="9474" x="4070350" y="4224338"/>
          <p14:tracePt t="9482" x="4095750" y="4206875"/>
          <p14:tracePt t="9488" x="4129088" y="4189413"/>
          <p14:tracePt t="9497" x="4154488" y="4171950"/>
          <p14:tracePt t="9502" x="4179888" y="4146550"/>
          <p14:tracePt t="9509" x="4214813" y="4130675"/>
          <p14:tracePt t="9516" x="4240213" y="4105275"/>
          <p14:tracePt t="9523" x="4273550" y="4087813"/>
          <p14:tracePt t="9530" x="4298950" y="4070350"/>
          <p14:tracePt t="9537" x="4332288" y="4052888"/>
          <p14:tracePt t="9544" x="4349750" y="4037013"/>
          <p14:tracePt t="9551" x="4384675" y="4019550"/>
          <p14:tracePt t="9558" x="4425950" y="4002088"/>
          <p14:tracePt t="9565" x="4443413" y="3994150"/>
          <p14:tracePt t="9572" x="4468813" y="3968750"/>
          <p14:tracePt t="9580" x="4494213" y="3951288"/>
          <p14:tracePt t="9586" x="4519613" y="3943350"/>
          <p14:tracePt t="9593" x="4537075" y="3925888"/>
          <p14:tracePt t="9600" x="4545013" y="3917950"/>
          <p14:tracePt t="9607" x="4562475" y="3908425"/>
          <p14:tracePt t="9614" x="4579938" y="3908425"/>
          <p14:tracePt t="9621" x="4595813" y="3892550"/>
          <p14:tracePt t="9629" x="4613275" y="3883025"/>
          <p14:tracePt t="9635" x="4630738" y="3875088"/>
          <p14:tracePt t="9642" x="4656138" y="3867150"/>
          <p14:tracePt t="9649" x="4681538" y="3849688"/>
          <p14:tracePt t="9656" x="4714875" y="3832225"/>
          <p14:tracePt t="9663" x="4757738" y="3816350"/>
          <p14:tracePt t="9670" x="4791075" y="3798888"/>
          <p14:tracePt t="9677" x="4843463" y="3790950"/>
          <p14:tracePt t="9684" x="4876800" y="3773488"/>
          <p14:tracePt t="9691" x="4910138" y="3756025"/>
          <p14:tracePt t="9698" x="4953000" y="3748088"/>
          <p14:tracePt t="9705" x="4978400" y="3730625"/>
          <p14:tracePt t="9713" x="5013325" y="3722688"/>
          <p14:tracePt t="9719" x="5046663" y="3705225"/>
          <p14:tracePt t="9726" x="5072063" y="3697288"/>
          <p14:tracePt t="9733" x="5097463" y="3687763"/>
          <p14:tracePt t="9740" x="5114925" y="3679825"/>
          <p14:tracePt t="9747" x="5140325" y="3671888"/>
          <p14:tracePt t="9754" x="5165725" y="3662363"/>
          <p14:tracePt t="9761" x="5183188" y="3654425"/>
          <p14:tracePt t="9768" x="5199063" y="3654425"/>
          <p14:tracePt t="9775" x="5216525" y="3646488"/>
          <p14:tracePt t="9782" x="5233988" y="3646488"/>
          <p14:tracePt t="9788" x="5241925" y="3646488"/>
          <p14:tracePt t="9796" x="5259388" y="3636963"/>
          <p14:tracePt t="9803" x="5284788" y="3629025"/>
          <p14:tracePt t="9809" x="5302250" y="3629025"/>
          <p14:tracePt t="9817" x="5318125" y="3619500"/>
          <p14:tracePt t="9824" x="5343525" y="3619500"/>
          <p14:tracePt t="9831" x="5353050" y="3611563"/>
          <p14:tracePt t="9838" x="5378450" y="3611563"/>
          <p14:tracePt t="9846" x="5394325" y="3611563"/>
          <p14:tracePt t="9851" x="5403850" y="3603625"/>
          <p14:tracePt t="9858" x="5421313" y="3603625"/>
          <p14:tracePt t="9866" x="5437188" y="3594100"/>
          <p14:tracePt t="9872" x="5446713" y="3594100"/>
          <p14:tracePt t="9879" x="5462588" y="3594100"/>
          <p14:tracePt t="9886" x="5487988" y="3586163"/>
          <p14:tracePt t="9895" x="5497513" y="3586163"/>
          <p14:tracePt t="9900" x="5513388" y="3586163"/>
          <p14:tracePt t="9907" x="5522913" y="3586163"/>
          <p14:tracePt t="9914" x="5530850" y="3586163"/>
          <p14:tracePt t="9921" x="5538788" y="3586163"/>
          <p14:tracePt t="9929" x="5548313" y="3586163"/>
          <p14:tracePt t="9942" x="5565775" y="3586163"/>
          <p14:tracePt t="9949" x="5573713" y="3586163"/>
          <p14:tracePt t="9956" x="5581650" y="3586163"/>
          <p14:tracePt t="9963" x="5591175" y="3586163"/>
          <p14:tracePt t="9970" x="5599113" y="3586163"/>
          <p14:tracePt t="9977" x="5607050" y="3586163"/>
          <p14:tracePt t="9984" x="5616575" y="3586163"/>
          <p14:tracePt t="9998" x="5624513" y="3586163"/>
          <p14:tracePt t="10005" x="5641975" y="3586163"/>
          <p14:tracePt t="10019" x="5649913" y="3586163"/>
          <p14:tracePt t="10026" x="5657850" y="3586163"/>
          <p14:tracePt t="10040" x="5667375" y="3586163"/>
          <p14:tracePt t="10062" x="5675313" y="3586163"/>
          <p14:tracePt t="10075" x="5683250" y="3586163"/>
          <p14:tracePt t="10111" x="5692775" y="3586163"/>
          <p14:tracePt t="10145" x="5692775" y="3578225"/>
          <p14:tracePt t="10853" x="5683250" y="3578225"/>
          <p14:tracePt t="10860" x="5657850" y="3560763"/>
          <p14:tracePt t="10866" x="5632450" y="3552825"/>
          <p14:tracePt t="10874" x="5624513" y="3543300"/>
          <p14:tracePt t="10881" x="5591175" y="3535363"/>
          <p14:tracePt t="10887" x="5573713" y="3527425"/>
          <p14:tracePt t="10895" x="5548313" y="3517900"/>
          <p14:tracePt t="10901" x="5522913" y="3502025"/>
          <p14:tracePt t="10908" x="5513388" y="3492500"/>
          <p14:tracePt t="10915" x="5487988" y="3475038"/>
          <p14:tracePt t="10922" x="5472113" y="3467100"/>
          <p14:tracePt t="10929" x="5454650" y="3449638"/>
          <p14:tracePt t="10944" x="5437188" y="3441700"/>
          <p14:tracePt t="10950" x="5421313" y="3433763"/>
          <p14:tracePt t="10957" x="5411788" y="3416300"/>
          <p14:tracePt t="10965" x="5403850" y="3408363"/>
          <p14:tracePt t="10971" x="5386388" y="3398838"/>
          <p14:tracePt t="10979" x="5378450" y="3382963"/>
          <p14:tracePt t="10985" x="5368925" y="3365500"/>
          <p14:tracePt t="10993" x="5368925" y="3355975"/>
          <p14:tracePt t="10999" x="5360988" y="3348038"/>
          <p14:tracePt t="11006" x="5353050" y="3330575"/>
          <p14:tracePt t="11013" x="5343525" y="3330575"/>
          <p14:tracePt t="11020" x="5343525" y="3322638"/>
          <p14:tracePt t="11027" x="5343525" y="3314700"/>
          <p14:tracePt t="11034" x="5343525" y="3305175"/>
          <p14:tracePt t="11041" x="5335588" y="3305175"/>
          <p14:tracePt t="11048" x="5335588" y="3289300"/>
          <p14:tracePt t="11063" x="5327650" y="3271838"/>
          <p14:tracePt t="11069" x="5327650" y="3263900"/>
          <p14:tracePt t="11077" x="5318125" y="3254375"/>
          <p14:tracePt t="11083" x="5318125" y="3238500"/>
          <p14:tracePt t="11090" x="5310188" y="3211513"/>
          <p14:tracePt t="11097" x="5310188" y="3203575"/>
          <p14:tracePt t="11104" x="5310188" y="3186113"/>
          <p14:tracePt t="11111" x="5310188" y="3160713"/>
          <p14:tracePt t="11118" x="5310188" y="3152775"/>
          <p14:tracePt t="11125" x="5310188" y="3135313"/>
          <p14:tracePt t="11132" x="5310188" y="3127375"/>
          <p14:tracePt t="11139" x="5310188" y="3101975"/>
          <p14:tracePt t="11146" x="5318125" y="3076575"/>
          <p14:tracePt t="11153" x="5327650" y="3051175"/>
          <p14:tracePt t="11161" x="5327650" y="3025775"/>
          <p14:tracePt t="11167" x="5335588" y="3000375"/>
          <p14:tracePt t="11174" x="5343525" y="2974975"/>
          <p14:tracePt t="11181" x="5353050" y="2940050"/>
          <p14:tracePt t="11188" x="5368925" y="2922588"/>
          <p14:tracePt t="11195" x="5378450" y="2889250"/>
          <p14:tracePt t="11202" x="5386388" y="2871788"/>
          <p14:tracePt t="11209" x="5394325" y="2846388"/>
          <p14:tracePt t="11216" x="5394325" y="2820988"/>
          <p14:tracePt t="11223" x="5403850" y="2820988"/>
          <p14:tracePt t="11230" x="5411788" y="2805113"/>
          <p14:tracePt t="11237" x="5421313" y="2795588"/>
          <p14:tracePt t="11245" x="5421313" y="2787650"/>
          <p14:tracePt t="11251" x="5429250" y="2770188"/>
          <p14:tracePt t="11258" x="5446713" y="2744788"/>
          <p14:tracePt t="11265" x="5454650" y="2727325"/>
          <p14:tracePt t="11272" x="5472113" y="2711450"/>
          <p14:tracePt t="11279" x="5487988" y="2686050"/>
          <p14:tracePt t="11285" x="5497513" y="2668588"/>
          <p14:tracePt t="11293" x="5505450" y="2660650"/>
          <p14:tracePt t="11299" x="5522913" y="2643188"/>
          <p14:tracePt t="11307" x="5538788" y="2625725"/>
          <p14:tracePt t="11314" x="5556250" y="2600325"/>
          <p14:tracePt t="11328" x="5573713" y="2592388"/>
          <p14:tracePt t="11334" x="5581650" y="2582863"/>
          <p14:tracePt t="11342" x="5591175" y="2566988"/>
          <p14:tracePt t="11349" x="5599113" y="2566988"/>
          <p14:tracePt t="11355" x="5616575" y="2557463"/>
          <p14:tracePt t="11362" x="5624513" y="2549525"/>
          <p14:tracePt t="11369" x="5632450" y="2532063"/>
          <p14:tracePt t="11378" x="5649913" y="2532063"/>
          <p14:tracePt t="11383" x="5657850" y="2524125"/>
          <p14:tracePt t="11390" x="5667375" y="2506663"/>
          <p14:tracePt t="11397" x="5683250" y="2498725"/>
          <p14:tracePt t="11404" x="5700713" y="2489200"/>
          <p14:tracePt t="11411" x="5726113" y="2473325"/>
          <p14:tracePt t="11418" x="5743575" y="2455863"/>
          <p14:tracePt t="11426" x="5768975" y="2447925"/>
          <p14:tracePt t="11432" x="5802313" y="2430463"/>
          <p14:tracePt t="11439" x="5827713" y="2422525"/>
          <p14:tracePt t="11446" x="5853113" y="2405063"/>
          <p14:tracePt t="11453" x="5870575" y="2397125"/>
          <p14:tracePt t="11461" x="5895975" y="2387600"/>
          <p14:tracePt t="11467" x="5921375" y="2379663"/>
          <p14:tracePt t="11474" x="5938838" y="2379663"/>
          <p14:tracePt t="11481" x="5964238" y="2379663"/>
          <p14:tracePt t="11488" x="5989638" y="2379663"/>
          <p14:tracePt t="11495" x="6024563" y="2371725"/>
          <p14:tracePt t="11502" x="6049963" y="2371725"/>
          <p14:tracePt t="11510" x="6083300" y="2371725"/>
          <p14:tracePt t="11516" x="6142038" y="2371725"/>
          <p14:tracePt t="11523" x="6184900" y="2371725"/>
          <p14:tracePt t="11530" x="6219825" y="2371725"/>
          <p14:tracePt t="11537" x="6261100" y="2371725"/>
          <p14:tracePt t="11544" x="6296025" y="2371725"/>
          <p14:tracePt t="11551" x="6329363" y="2379663"/>
          <p14:tracePt t="11558" x="6354763" y="2379663"/>
          <p14:tracePt t="11565" x="6380163" y="2387600"/>
          <p14:tracePt t="11572" x="6415088" y="2387600"/>
          <p14:tracePt t="11579" x="6448425" y="2397125"/>
          <p14:tracePt t="11586" x="6483350" y="2405063"/>
          <p14:tracePt t="11594" x="6516688" y="2413000"/>
          <p14:tracePt t="11600" x="6542088" y="2422525"/>
          <p14:tracePt t="11607" x="6567488" y="2422525"/>
          <p14:tracePt t="11614" x="6592888" y="2430463"/>
          <p14:tracePt t="11621" x="6626225" y="2438400"/>
          <p14:tracePt t="11628" x="6653213" y="2447925"/>
          <p14:tracePt t="11635" x="6686550" y="2463800"/>
          <p14:tracePt t="11643" x="6704013" y="2473325"/>
          <p14:tracePt t="11649" x="6729413" y="2489200"/>
          <p14:tracePt t="11656" x="6762750" y="2498725"/>
          <p14:tracePt t="11663" x="6788150" y="2506663"/>
          <p14:tracePt t="11670" x="6823075" y="2524125"/>
          <p14:tracePt t="11678" x="6838950" y="2532063"/>
          <p14:tracePt t="11684" x="6864350" y="2541588"/>
          <p14:tracePt t="11691" x="6881813" y="2549525"/>
          <p14:tracePt t="11698" x="6907213" y="2566988"/>
          <p14:tracePt t="11705" x="6932613" y="2582863"/>
          <p14:tracePt t="11712" x="6932613" y="2592388"/>
          <p14:tracePt t="11719" x="6950075" y="2600325"/>
          <p14:tracePt t="11728" x="6967538" y="2608263"/>
          <p14:tracePt t="11733" x="6967538" y="2625725"/>
          <p14:tracePt t="11740" x="6983413" y="2633663"/>
          <p14:tracePt t="11747" x="7000875" y="2660650"/>
          <p14:tracePt t="11754" x="7018338" y="2668588"/>
          <p14:tracePt t="11761" x="7026275" y="2686050"/>
          <p14:tracePt t="11768" x="7034213" y="2701925"/>
          <p14:tracePt t="11776" x="7051675" y="2719388"/>
          <p14:tracePt t="11782" x="7059613" y="2727325"/>
          <p14:tracePt t="11788" x="7077075" y="2744788"/>
          <p14:tracePt t="11796" x="7094538" y="2762250"/>
          <p14:tracePt t="11802" x="7094538" y="2778125"/>
          <p14:tracePt t="11810" x="7102475" y="2795588"/>
          <p14:tracePt t="11816" x="7119938" y="2820988"/>
          <p14:tracePt t="11824" x="7137400" y="2855913"/>
          <p14:tracePt t="11830" x="7153275" y="2889250"/>
          <p14:tracePt t="11838" x="7162800" y="2940050"/>
          <p14:tracePt t="11845" x="7170738" y="2974975"/>
          <p14:tracePt t="11851" x="7188200" y="3008313"/>
          <p14:tracePt t="11859" x="7196138" y="3041650"/>
          <p14:tracePt t="11865" x="7196138" y="3059113"/>
          <p14:tracePt t="11872" x="7204075" y="3084513"/>
          <p14:tracePt t="11880" x="7213600" y="3109913"/>
          <p14:tracePt t="11886" x="7221538" y="3144838"/>
          <p14:tracePt t="11894" x="7221538" y="3160713"/>
          <p14:tracePt t="11900" x="7221538" y="3186113"/>
          <p14:tracePt t="11907" x="7229475" y="3211513"/>
          <p14:tracePt t="11915" x="7229475" y="3228975"/>
          <p14:tracePt t="11921" x="7239000" y="3254375"/>
          <p14:tracePt t="11928" x="7239000" y="3289300"/>
          <p14:tracePt t="11944" x="7239000" y="3330575"/>
          <p14:tracePt t="11949" x="7239000" y="3355975"/>
          <p14:tracePt t="11956" x="7246938" y="3390900"/>
          <p14:tracePt t="11964" x="7246938" y="3416300"/>
          <p14:tracePt t="11971" x="7246938" y="3441700"/>
          <p14:tracePt t="11978" x="7246938" y="3475038"/>
          <p14:tracePt t="11984" x="7246938" y="3502025"/>
          <p14:tracePt t="11992" x="7246938" y="3509963"/>
          <p14:tracePt t="11998" x="7246938" y="3527425"/>
          <p14:tracePt t="12005" x="7246938" y="3535363"/>
          <p14:tracePt t="12012" x="7246938" y="3560763"/>
          <p14:tracePt t="12019" x="7246938" y="3578225"/>
          <p14:tracePt t="12027" x="7246938" y="3586163"/>
          <p14:tracePt t="12033" x="7246938" y="3603625"/>
          <p14:tracePt t="12040" x="7246938" y="3629025"/>
          <p14:tracePt t="12047" x="7239000" y="3636963"/>
          <p14:tracePt t="12054" x="7229475" y="3662363"/>
          <p14:tracePt t="12061" x="7229475" y="3697288"/>
          <p14:tracePt t="12068" x="7213600" y="3730625"/>
          <p14:tracePt t="12076" x="7196138" y="3773488"/>
          <p14:tracePt t="12082" x="7178675" y="3824288"/>
          <p14:tracePt t="12089" x="7153275" y="3883025"/>
          <p14:tracePt t="12096" x="7112000" y="3951288"/>
          <p14:tracePt t="12103" x="7094538" y="3994150"/>
          <p14:tracePt t="12110" x="7069138" y="4037013"/>
          <p14:tracePt t="12117" x="7043738" y="4062413"/>
          <p14:tracePt t="12124" x="7034213" y="4079875"/>
          <p14:tracePt t="12131" x="7018338" y="4095750"/>
          <p14:tracePt t="12138" x="7008813" y="4105275"/>
          <p14:tracePt t="12145" x="7000875" y="4113213"/>
          <p14:tracePt t="12152" x="6992938" y="4113213"/>
          <p14:tracePt t="12159" x="6983413" y="4121150"/>
          <p14:tracePt t="12166" x="6975475" y="4130675"/>
          <p14:tracePt t="12173" x="6950075" y="4138613"/>
          <p14:tracePt t="12180" x="6915150" y="4156075"/>
          <p14:tracePt t="12187" x="6873875" y="4171950"/>
          <p14:tracePt t="12194" x="6780213" y="4214813"/>
          <p14:tracePt t="12201" x="6686550" y="4249738"/>
          <p14:tracePt t="12209" x="6610350" y="4300538"/>
          <p14:tracePt t="12215" x="6534150" y="4325938"/>
          <p14:tracePt t="12221" x="6465888" y="4351338"/>
          <p14:tracePt t="12229" x="6415088" y="4368800"/>
          <p14:tracePt t="12236" x="6380163" y="4384675"/>
          <p14:tracePt t="12244" x="6346825" y="4402138"/>
          <p14:tracePt t="12250" x="6321425" y="4410075"/>
          <p14:tracePt t="12257" x="6296025" y="4427538"/>
          <p14:tracePt t="12264" x="6278563" y="4427538"/>
          <p14:tracePt t="12270" x="6261100" y="4435475"/>
          <p14:tracePt t="12277" x="6253163" y="4445000"/>
          <p14:tracePt t="12284" x="6245225" y="4445000"/>
          <p14:tracePt t="12292" x="6227763" y="4445000"/>
          <p14:tracePt t="12298" x="6210300" y="4445000"/>
          <p14:tracePt t="12306" x="6202363" y="4452938"/>
          <p14:tracePt t="12312" x="6184900" y="4452938"/>
          <p14:tracePt t="12319" x="6167438" y="4452938"/>
          <p14:tracePt t="12327" x="6159500" y="4452938"/>
          <p14:tracePt t="12333" x="6134100" y="4452938"/>
          <p14:tracePt t="12340" x="6108700" y="4452938"/>
          <p14:tracePt t="12347" x="6100763" y="4452938"/>
          <p14:tracePt t="12354" x="6075363" y="4452938"/>
          <p14:tracePt t="12361" x="6049963" y="4452938"/>
          <p14:tracePt t="12368" x="6024563" y="4452938"/>
          <p14:tracePt t="12376" x="5997575" y="4452938"/>
          <p14:tracePt t="12382" x="5972175" y="4452938"/>
          <p14:tracePt t="12389" x="5956300" y="4452938"/>
          <p14:tracePt t="12396" x="5930900" y="4452938"/>
          <p14:tracePt t="12403" x="5905500" y="4452938"/>
          <p14:tracePt t="12410" x="5888038" y="4452938"/>
          <p14:tracePt t="12417" x="5870575" y="4452938"/>
          <p14:tracePt t="12425" x="5862638" y="4452938"/>
          <p14:tracePt t="12431" x="5845175" y="4452938"/>
          <p14:tracePt t="12438" x="5827713" y="4452938"/>
          <p14:tracePt t="12445" x="5819775" y="4452938"/>
          <p14:tracePt t="12452" x="5802313" y="4445000"/>
          <p14:tracePt t="12459" x="5786438" y="4435475"/>
          <p14:tracePt t="12466" x="5776913" y="4435475"/>
          <p14:tracePt t="12473" x="5751513" y="4427538"/>
          <p14:tracePt t="12480" x="5735638" y="4419600"/>
          <p14:tracePt t="12487" x="5708650" y="4410075"/>
          <p14:tracePt t="12494" x="5692775" y="4410075"/>
          <p14:tracePt t="12501" x="5667375" y="4394200"/>
          <p14:tracePt t="12509" x="5641975" y="4394200"/>
          <p14:tracePt t="12515" x="5632450" y="4384675"/>
          <p14:tracePt t="12522" x="5607050" y="4376738"/>
          <p14:tracePt t="12529" x="5599113" y="4376738"/>
          <p14:tracePt t="12536" x="5581650" y="4368800"/>
          <p14:tracePt t="12543" x="5565775" y="4351338"/>
          <p14:tracePt t="12550" x="5538788" y="4341813"/>
          <p14:tracePt t="12557" x="5522913" y="4333875"/>
          <p14:tracePt t="12564" x="5505450" y="4325938"/>
          <p14:tracePt t="12571" x="5487988" y="4316413"/>
          <p14:tracePt t="12578" x="5472113" y="4308475"/>
          <p14:tracePt t="12585" x="5454650" y="4291013"/>
          <p14:tracePt t="12594" x="5446713" y="4275138"/>
          <p14:tracePt t="12599" x="5429250" y="4265613"/>
          <p14:tracePt t="12606" x="5411788" y="4249738"/>
          <p14:tracePt t="12613" x="5403850" y="4232275"/>
          <p14:tracePt t="12620" x="5386388" y="4214813"/>
          <p14:tracePt t="12627" x="5378450" y="4189413"/>
          <p14:tracePt t="12634" x="5368925" y="4181475"/>
          <p14:tracePt t="12642" x="5353050" y="4156075"/>
          <p14:tracePt t="12648" x="5335588" y="4130675"/>
          <p14:tracePt t="12655" x="5318125" y="4105275"/>
          <p14:tracePt t="12662" x="5302250" y="4070350"/>
          <p14:tracePt t="12669" x="5284788" y="4037013"/>
          <p14:tracePt t="12676" x="5267325" y="4002088"/>
          <p14:tracePt t="12683" x="5249863" y="3943350"/>
          <p14:tracePt t="12690" x="5216525" y="3875088"/>
          <p14:tracePt t="12697" x="5191125" y="3806825"/>
          <p14:tracePt t="12704" x="5173663" y="3730625"/>
          <p14:tracePt t="12711" x="5165725" y="3671888"/>
          <p14:tracePt t="12718" x="5140325" y="3594100"/>
          <p14:tracePt t="12725" x="5132388" y="3517900"/>
          <p14:tracePt t="12732" x="5132388" y="3467100"/>
          <p14:tracePt t="12739" x="5122863" y="3416300"/>
          <p14:tracePt t="12746" x="5122863" y="3355975"/>
          <p14:tracePt t="12753" x="5122863" y="3314700"/>
          <p14:tracePt t="12760" x="5122863" y="3254375"/>
          <p14:tracePt t="12767" x="5122863" y="3203575"/>
          <p14:tracePt t="12774" x="5132388" y="3152775"/>
          <p14:tracePt t="12781" x="5132388" y="3127375"/>
          <p14:tracePt t="12788" x="5140325" y="3101975"/>
          <p14:tracePt t="12795" x="5140325" y="3084513"/>
          <p14:tracePt t="12801" x="5148263" y="3067050"/>
          <p14:tracePt t="12809" x="5148263" y="3059113"/>
          <p14:tracePt t="12823" x="5148263" y="3051175"/>
          <p14:tracePt t="12830" x="5157788" y="3041650"/>
          <p14:tracePt t="12844" x="5157788" y="3033713"/>
          <p14:tracePt t="12851" x="5157788" y="3016250"/>
          <p14:tracePt t="12858" x="5173663" y="3008313"/>
          <p14:tracePt t="12865" x="5191125" y="2982913"/>
          <p14:tracePt t="12872" x="5216525" y="2949575"/>
          <p14:tracePt t="12879" x="5259388" y="2897188"/>
          <p14:tracePt t="12885" x="5292725" y="2830513"/>
          <p14:tracePt t="12893" x="5327650" y="2778125"/>
          <p14:tracePt t="12900" x="5368925" y="2744788"/>
          <p14:tracePt t="12906" x="5386388" y="2719388"/>
          <p14:tracePt t="12914" x="5403850" y="2693988"/>
          <p14:tracePt t="12921" x="5403850" y="2676525"/>
          <p14:tracePt t="12928" x="5411788" y="2676525"/>
          <p14:tracePt t="12934" x="5421313" y="2676525"/>
          <p14:tracePt t="12941" x="5421313" y="2668588"/>
          <p14:tracePt t="12948" x="5429250" y="2668588"/>
          <p14:tracePt t="12956" x="5429250" y="2660650"/>
          <p14:tracePt t="13005" x="5437188" y="2660650"/>
          <p14:tracePt t="13466" x="5437188" y="2668588"/>
          <p14:tracePt t="13851" x="5437188" y="2676525"/>
          <p14:tracePt t="13871" x="5437188" y="2686050"/>
          <p14:tracePt t="13907" x="5437188" y="2693988"/>
          <p14:tracePt t="13957" x="5437188" y="2701925"/>
          <p14:tracePt t="13976" x="5437188" y="2711450"/>
          <p14:tracePt t="14061" x="5437188" y="2719388"/>
          <p14:tracePt t="14088" x="5437188" y="2727325"/>
          <p14:tracePt t="14109" x="5437188" y="2736850"/>
          <p14:tracePt t="14144" x="5429250" y="2736850"/>
          <p14:tracePt t="14151" x="5429250" y="2744788"/>
          <p14:tracePt t="14159" x="5421313" y="2744788"/>
          <p14:tracePt t="14174" x="5421313" y="2752725"/>
          <p14:tracePt t="14180" x="5411788" y="2752725"/>
          <p14:tracePt t="14200" x="5411788" y="2762250"/>
          <p14:tracePt t="14207" x="5403850" y="2770188"/>
          <p14:tracePt t="14214" x="5403850" y="2778125"/>
          <p14:tracePt t="14228" x="5394325" y="2778125"/>
          <p14:tracePt t="14235" x="5394325" y="2795588"/>
          <p14:tracePt t="14243" x="5386388" y="2805113"/>
          <p14:tracePt t="14258" x="5353050" y="2863850"/>
          <p14:tracePt t="14263" x="5327650" y="2906713"/>
          <p14:tracePt t="14270" x="5302250" y="2949575"/>
          <p14:tracePt t="14277" x="5276850" y="2990850"/>
          <p14:tracePt t="14284" x="5259388" y="3025775"/>
          <p14:tracePt t="14292" x="5233988" y="3076575"/>
          <p14:tracePt t="14299" x="5208588" y="3135313"/>
          <p14:tracePt t="14305" x="5183188" y="3186113"/>
          <p14:tracePt t="14312" x="5165725" y="3221038"/>
          <p14:tracePt t="14319" x="5140325" y="3254375"/>
          <p14:tracePt t="14326" x="5122863" y="3289300"/>
          <p14:tracePt t="14333" x="5114925" y="3322638"/>
          <p14:tracePt t="14341" x="5106988" y="3355975"/>
          <p14:tracePt t="14347" x="5106988" y="3373438"/>
          <p14:tracePt t="14354" x="5097463" y="3398838"/>
          <p14:tracePt t="14361" x="5089525" y="3433763"/>
          <p14:tracePt t="14368" x="5080000" y="3467100"/>
          <p14:tracePt t="14376" x="5072063" y="3502025"/>
          <p14:tracePt t="14382" x="5064125" y="3535363"/>
          <p14:tracePt t="14390" x="5064125" y="3543300"/>
          <p14:tracePt t="14396" x="5054600" y="3578225"/>
          <p14:tracePt t="14403" x="5046663" y="3611563"/>
          <p14:tracePt t="14410" x="5038725" y="3654425"/>
          <p14:tracePt t="14417" x="5029200" y="3687763"/>
          <p14:tracePt t="14425" x="5021263" y="3722688"/>
          <p14:tracePt t="14431" x="5013325" y="3756025"/>
          <p14:tracePt t="14438" x="5013325" y="3798888"/>
          <p14:tracePt t="14445" x="5003800" y="3849688"/>
          <p14:tracePt t="14452" x="4995863" y="3908425"/>
          <p14:tracePt t="14459" x="4995863" y="3951288"/>
          <p14:tracePt t="14466" x="4995863" y="4002088"/>
          <p14:tracePt t="14474" x="4995863" y="4062413"/>
          <p14:tracePt t="14480" x="4995863" y="4105275"/>
          <p14:tracePt t="14487" x="4987925" y="4156075"/>
          <p14:tracePt t="14494" x="4987925" y="4214813"/>
          <p14:tracePt t="14501" x="4987925" y="4257675"/>
          <p14:tracePt t="14508" x="4987925" y="4316413"/>
          <p14:tracePt t="14515" x="4987925" y="4359275"/>
          <p14:tracePt t="14522" x="4987925" y="4419600"/>
          <p14:tracePt t="14529" x="4987925" y="4478338"/>
          <p14:tracePt t="14536" x="4995863" y="4521200"/>
          <p14:tracePt t="14543" x="4995863" y="4564063"/>
          <p14:tracePt t="14550" x="5003800" y="4597400"/>
          <p14:tracePt t="14557" x="5013325" y="4640263"/>
          <p14:tracePt t="14564" x="5013325" y="4691063"/>
          <p14:tracePt t="14571" x="5021263" y="4708525"/>
          <p14:tracePt t="14578" x="5021263" y="4733925"/>
          <p14:tracePt t="14585" x="5029200" y="4759325"/>
          <p14:tracePt t="14592" x="5029200" y="4775200"/>
          <p14:tracePt t="14599" x="5038725" y="4802188"/>
          <p14:tracePt t="14607" x="5038725" y="4827588"/>
          <p14:tracePt t="14613" x="5038725" y="4860925"/>
          <p14:tracePt t="14620" x="5038725" y="4878388"/>
          <p14:tracePt t="14627" x="5038725" y="4903788"/>
          <p14:tracePt t="14634" x="5046663" y="4937125"/>
          <p14:tracePt t="14641" x="5046663" y="4972050"/>
          <p14:tracePt t="14648" x="5046663" y="4987925"/>
          <p14:tracePt t="14655" x="5054600" y="5022850"/>
          <p14:tracePt t="14662" x="5054600" y="5056188"/>
          <p14:tracePt t="14669" x="5064125" y="5091113"/>
          <p14:tracePt t="14676" x="5064125" y="5116513"/>
          <p14:tracePt t="14683" x="5072063" y="5141913"/>
          <p14:tracePt t="14690" x="5072063" y="5175250"/>
          <p14:tracePt t="14697" x="5080000" y="5208588"/>
          <p14:tracePt t="14704" x="5080000" y="5226050"/>
          <p14:tracePt t="14711" x="5089525" y="5251450"/>
          <p14:tracePt t="14718" x="5097463" y="5286375"/>
          <p14:tracePt t="14725" x="5097463" y="5311775"/>
          <p14:tracePt t="14732" x="5097463" y="5327650"/>
          <p14:tracePt t="14738" x="5106988" y="5353050"/>
          <p14:tracePt t="14746" x="5106988" y="5380038"/>
          <p14:tracePt t="14753" x="5114925" y="5395913"/>
          <p14:tracePt t="14760" x="5114925" y="5421313"/>
          <p14:tracePt t="14766" x="5114925" y="5438775"/>
          <p14:tracePt t="14774" x="5114925" y="5446713"/>
          <p14:tracePt t="14780" x="5114925" y="5464175"/>
          <p14:tracePt t="14787" x="5122863" y="5472113"/>
          <p14:tracePt t="14794" x="5122863" y="5481638"/>
          <p14:tracePt t="14801" x="5122863" y="5497513"/>
          <p14:tracePt t="14809" x="5122863" y="5507038"/>
          <p14:tracePt t="14815" x="5122863" y="5514975"/>
          <p14:tracePt t="14823" x="5132388" y="5532438"/>
          <p14:tracePt t="14830" x="5132388" y="5540375"/>
          <p14:tracePt t="14836" x="5140325" y="5557838"/>
          <p14:tracePt t="14844" x="5140325" y="5565775"/>
          <p14:tracePt t="14850" x="5140325" y="5575300"/>
          <p14:tracePt t="14858" x="5148263" y="5591175"/>
          <p14:tracePt t="14865" x="5148263" y="5600700"/>
          <p14:tracePt t="14871" x="5157788" y="5608638"/>
          <p14:tracePt t="14879" x="5157788" y="5626100"/>
          <p14:tracePt t="14886" x="5157788" y="5634038"/>
          <p14:tracePt t="14892" x="5165725" y="5641975"/>
          <p14:tracePt t="14899" x="5165725" y="5651500"/>
          <p14:tracePt t="14913" x="5165725" y="5659438"/>
          <p14:tracePt t="14920" x="5173663" y="5676900"/>
          <p14:tracePt t="14935" x="5173663" y="5684838"/>
          <p14:tracePt t="14942" x="5183188" y="5702300"/>
          <p14:tracePt t="14957" x="5183188" y="5710238"/>
          <p14:tracePt t="14970" x="5183188" y="5719763"/>
          <p14:tracePt t="14977" x="5191125" y="5727700"/>
          <p14:tracePt t="14991" x="5191125" y="5735638"/>
          <p14:tracePt t="14998" x="5199063" y="5745163"/>
          <p14:tracePt t="15019" x="5199063" y="5753100"/>
          <p14:tracePt t="15026" x="5199063" y="5761038"/>
          <p14:tracePt t="15033" x="5208588" y="5770563"/>
          <p14:tracePt t="15060" x="5208588" y="5778500"/>
          <p14:tracePt t="15081" x="5208588" y="5788025"/>
          <p14:tracePt t="15095" x="5216525" y="5788025"/>
          <p14:tracePt t="15117" x="5224463" y="5788025"/>
          <p14:tracePt t="15165" x="5233988" y="5788025"/>
          <p14:tracePt t="15179" x="5241925" y="5788025"/>
          <p14:tracePt t="15200" x="5249863" y="5788025"/>
          <p14:tracePt t="17362" x="5216525" y="5803900"/>
          <p14:tracePt t="17369" x="5140325" y="5829300"/>
          <p14:tracePt t="17376" x="5038725" y="5889625"/>
          <p14:tracePt t="17382" x="4927600" y="5948363"/>
          <p14:tracePt t="17390" x="4826000" y="5991225"/>
          <p14:tracePt t="17396" x="4749800" y="6049963"/>
          <p14:tracePt t="17404" x="4689475" y="6084888"/>
          <p14:tracePt t="17410" x="4646613" y="6110288"/>
          <p14:tracePt t="17417" x="4613275" y="6143625"/>
          <p14:tracePt t="17424" x="4570413" y="6186488"/>
          <p14:tracePt t="17431" x="4537075" y="6229350"/>
          <p14:tracePt t="17439" x="4468813" y="6272213"/>
          <p14:tracePt t="17445" x="4392613" y="6323013"/>
          <p14:tracePt t="17452" x="4332288" y="6365875"/>
          <p14:tracePt t="17459" x="4265613" y="6424613"/>
          <p14:tracePt t="17466" x="4214813" y="6457950"/>
          <p14:tracePt t="17473" x="4179888" y="6492875"/>
          <p14:tracePt t="17480" x="4137025" y="6518275"/>
          <p14:tracePt t="17488" x="4086225" y="6561138"/>
          <p14:tracePt t="17494" x="4052888" y="6586538"/>
          <p14:tracePt t="17501" x="4002088" y="6611938"/>
          <p14:tracePt t="17508" x="3967163" y="6654800"/>
          <p14:tracePt t="17515" x="3916363" y="6680200"/>
          <p14:tracePt t="17522" x="3865563" y="6713538"/>
          <p14:tracePt t="17529" x="3840163" y="6731000"/>
          <p14:tracePt t="17536" x="3797300" y="6746875"/>
          <p14:tracePt t="17543" x="3771900" y="6772275"/>
          <p14:tracePt t="17550" x="3738563" y="6789738"/>
          <p14:tracePt t="17557" x="3703638" y="6807200"/>
          <p14:tracePt t="17564" x="3678238" y="6815138"/>
          <p14:tracePt t="17572" x="3662363" y="6832600"/>
          <p14:tracePt t="17578" x="3636963" y="6840538"/>
          <p14:tracePt t="17585" x="3627438" y="6840538"/>
          <p14:tracePt t="17592" x="3619500" y="6850063"/>
          <p14:tracePt t="18261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822A-C4AC-4057-9170-F366E25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AD1001-E8B6-43EF-8465-AB5C85AFC12A}"/>
              </a:ext>
            </a:extLst>
          </p:cNvPr>
          <p:cNvGrpSpPr/>
          <p:nvPr/>
        </p:nvGrpSpPr>
        <p:grpSpPr>
          <a:xfrm>
            <a:off x="1103185" y="1738899"/>
            <a:ext cx="3018830" cy="3176052"/>
            <a:chOff x="350839" y="208618"/>
            <a:chExt cx="2635875" cy="27441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C18A1-66B5-468C-AEAD-C36D1048D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08618"/>
              <a:ext cx="2635875" cy="2744132"/>
              <a:chOff x="1338" y="1231"/>
              <a:chExt cx="2828" cy="2607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A13BF642-1E64-4451-B0F6-7DD9F552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1231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C03C4041-C867-465A-B566-04F9296C4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C8F94C5E-87EE-48F9-A2F5-EB90ECC34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F87E56A-A9AA-47DD-B56D-E5AE13B1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9DE817F-1AE0-483C-99FE-E98AC913C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72139D6E-0C94-4ACA-9C7C-2962713E1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12C15A2B-BBF7-42A9-8870-055C90DE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C26C09D-A6C2-4F37-BBE4-826638F30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91B5AA19-6E42-4FE0-9D49-338FDCED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83D993E7-35D5-48CA-8398-0673AC2C4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A767ED68-CCFF-4C6C-9D4B-4A0660FB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9E17D80A-6E67-475A-95A3-21D651BB2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7B18F8D4-5537-4A98-86C5-B0C4A1015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6A9B1086-62BF-46FA-94E8-509D5604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BBF56414-3BB4-4B33-99CF-10BBEEBD2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FDD53BAE-F710-4A07-A601-990650C9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8C4B80D1-8298-45AA-87FC-AAF90B43E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29C7E351-050B-4914-875D-56ED2045B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A285A7E-2D9C-4068-B752-F90A83304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8AD77192-1179-4B11-8679-5FA27BDD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C07AE335-6144-4D8B-B29F-E611FF7DD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78B00585-B27E-49F8-AC87-62671E12F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2BB61CB9-72E2-4C6B-AC7A-EE7CE66DE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2D32F86B-BE43-4AE1-AEE1-5141693D2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399B0FAA-AE7F-4E92-8159-E4B491C3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8973D8A2-0779-41FE-B961-7E8EBE9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8F5C466A-84FB-45E0-8144-F850AF1D8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95597" y="1600913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07A44FCD-D2AA-41FE-9CA7-BF35D027B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69965">
              <a:off x="1277404" y="1695344"/>
              <a:ext cx="451116" cy="103457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3A622AF-DB85-454E-B6D0-701D242E503D}"/>
              </a:ext>
            </a:extLst>
          </p:cNvPr>
          <p:cNvSpPr txBox="1"/>
          <p:nvPr/>
        </p:nvSpPr>
        <p:spPr>
          <a:xfrm>
            <a:off x="5400724" y="3213188"/>
            <a:ext cx="2618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Half past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AFE5F-4940-4B7C-BA71-DBE559D48C80}"/>
              </a:ext>
            </a:extLst>
          </p:cNvPr>
          <p:cNvSpPr txBox="1"/>
          <p:nvPr/>
        </p:nvSpPr>
        <p:spPr>
          <a:xfrm>
            <a:off x="9297457" y="3297404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7:30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1945C565-5FF7-455A-8C2F-DEA3FA8CAE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60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4"/>
    </mc:Choice>
    <mc:Fallback>
      <p:transition spd="slow" advTm="2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822A-C4AC-4057-9170-F366E25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AD1001-E8B6-43EF-8465-AB5C85AFC12A}"/>
              </a:ext>
            </a:extLst>
          </p:cNvPr>
          <p:cNvGrpSpPr/>
          <p:nvPr/>
        </p:nvGrpSpPr>
        <p:grpSpPr>
          <a:xfrm>
            <a:off x="1103185" y="1738899"/>
            <a:ext cx="3018830" cy="3176052"/>
            <a:chOff x="350839" y="208618"/>
            <a:chExt cx="2635875" cy="27441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C18A1-66B5-468C-AEAD-C36D1048D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08618"/>
              <a:ext cx="2635875" cy="2744132"/>
              <a:chOff x="1338" y="1231"/>
              <a:chExt cx="2828" cy="2607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A13BF642-1E64-4451-B0F6-7DD9F552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1231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C03C4041-C867-465A-B566-04F9296C4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C8F94C5E-87EE-48F9-A2F5-EB90ECC34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F87E56A-A9AA-47DD-B56D-E5AE13B1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9DE817F-1AE0-483C-99FE-E98AC913C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72139D6E-0C94-4ACA-9C7C-2962713E1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12C15A2B-BBF7-42A9-8870-055C90DE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C26C09D-A6C2-4F37-BBE4-826638F30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91B5AA19-6E42-4FE0-9D49-338FDCED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83D993E7-35D5-48CA-8398-0673AC2C4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A767ED68-CCFF-4C6C-9D4B-4A0660FB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9E17D80A-6E67-475A-95A3-21D651BB2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7B18F8D4-5537-4A98-86C5-B0C4A1015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6A9B1086-62BF-46FA-94E8-509D5604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BBF56414-3BB4-4B33-99CF-10BBEEBD2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FDD53BAE-F710-4A07-A601-990650C9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8C4B80D1-8298-45AA-87FC-AAF90B43E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29C7E351-050B-4914-875D-56ED2045B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A285A7E-2D9C-4068-B752-F90A83304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8AD77192-1179-4B11-8679-5FA27BDD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C07AE335-6144-4D8B-B29F-E611FF7DD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78B00585-B27E-49F8-AC87-62671E12F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2BB61CB9-72E2-4C6B-AC7A-EE7CE66DE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2D32F86B-BE43-4AE1-AEE1-5141693D2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399B0FAA-AE7F-4E92-8159-E4B491C3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8973D8A2-0779-41FE-B961-7E8EBE9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8F5C466A-84FB-45E0-8144-F850AF1D8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69428" y="1088697"/>
              <a:ext cx="159558" cy="987387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07A44FCD-D2AA-41FE-9CA7-BF35D027B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69965">
              <a:off x="1277404" y="1695344"/>
              <a:ext cx="451116" cy="103457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3A622AF-DB85-454E-B6D0-701D242E503D}"/>
              </a:ext>
            </a:extLst>
          </p:cNvPr>
          <p:cNvSpPr txBox="1"/>
          <p:nvPr/>
        </p:nvSpPr>
        <p:spPr>
          <a:xfrm>
            <a:off x="4879925" y="3215451"/>
            <a:ext cx="3461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Quarter past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5AC29-025F-44B4-8370-A748AC67F81D}"/>
              </a:ext>
            </a:extLst>
          </p:cNvPr>
          <p:cNvSpPr txBox="1"/>
          <p:nvPr/>
        </p:nvSpPr>
        <p:spPr>
          <a:xfrm>
            <a:off x="9594590" y="3285942"/>
            <a:ext cx="109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7:15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2FC7B8B4-1BDD-47BA-9CB4-FF4DC07752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86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71"/>
    </mc:Choice>
    <mc:Fallback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822A-C4AC-4057-9170-F366E25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AD1001-E8B6-43EF-8465-AB5C85AFC12A}"/>
              </a:ext>
            </a:extLst>
          </p:cNvPr>
          <p:cNvGrpSpPr/>
          <p:nvPr/>
        </p:nvGrpSpPr>
        <p:grpSpPr>
          <a:xfrm>
            <a:off x="1103185" y="1738899"/>
            <a:ext cx="3018830" cy="3176052"/>
            <a:chOff x="350839" y="208618"/>
            <a:chExt cx="2635875" cy="27441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C18A1-66B5-468C-AEAD-C36D1048D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08618"/>
              <a:ext cx="2635875" cy="2744132"/>
              <a:chOff x="1338" y="1231"/>
              <a:chExt cx="2828" cy="2607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A13BF642-1E64-4451-B0F6-7DD9F552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1231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C03C4041-C867-465A-B566-04F9296C4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C8F94C5E-87EE-48F9-A2F5-EB90ECC34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F87E56A-A9AA-47DD-B56D-E5AE13B1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9DE817F-1AE0-483C-99FE-E98AC913C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72139D6E-0C94-4ACA-9C7C-2962713E1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12C15A2B-BBF7-42A9-8870-055C90DE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C26C09D-A6C2-4F37-BBE4-826638F30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91B5AA19-6E42-4FE0-9D49-338FDCED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83D993E7-35D5-48CA-8398-0673AC2C4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A767ED68-CCFF-4C6C-9D4B-4A0660FB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9E17D80A-6E67-475A-95A3-21D651BB2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7B18F8D4-5537-4A98-86C5-B0C4A1015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6A9B1086-62BF-46FA-94E8-509D5604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BBF56414-3BB4-4B33-99CF-10BBEEBD2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FDD53BAE-F710-4A07-A601-990650C9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8C4B80D1-8298-45AA-87FC-AAF90B43E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29C7E351-050B-4914-875D-56ED2045B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A285A7E-2D9C-4068-B752-F90A83304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8AD77192-1179-4B11-8679-5FA27BDD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C07AE335-6144-4D8B-B29F-E611FF7DD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78B00585-B27E-49F8-AC87-62671E12F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2BB61CB9-72E2-4C6B-AC7A-EE7CE66DE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2D32F86B-BE43-4AE1-AEE1-5141693D2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399B0FAA-AE7F-4E92-8159-E4B491C3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8973D8A2-0779-41FE-B961-7E8EBE9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8F5C466A-84FB-45E0-8144-F850AF1D8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69428" y="1088697"/>
              <a:ext cx="159558" cy="987387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07A44FCD-D2AA-41FE-9CA7-BF35D027B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04042">
              <a:off x="1257807" y="1617149"/>
              <a:ext cx="451116" cy="103457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3A622AF-DB85-454E-B6D0-701D242E503D}"/>
              </a:ext>
            </a:extLst>
          </p:cNvPr>
          <p:cNvSpPr txBox="1"/>
          <p:nvPr/>
        </p:nvSpPr>
        <p:spPr>
          <a:xfrm>
            <a:off x="4879925" y="3215451"/>
            <a:ext cx="3461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Quarter past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C35CE-7164-4DD6-BE02-16C97F7E52AF}"/>
              </a:ext>
            </a:extLst>
          </p:cNvPr>
          <p:cNvSpPr txBox="1"/>
          <p:nvPr/>
        </p:nvSpPr>
        <p:spPr>
          <a:xfrm>
            <a:off x="9392575" y="3290451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8:15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158C45F8-CCFB-4703-BF82-9933B9AE7F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5"/>
    </mc:Choice>
    <mc:Fallback>
      <p:transition spd="slow" advTm="2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822A-C4AC-4057-9170-F366E25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AD1001-E8B6-43EF-8465-AB5C85AFC12A}"/>
              </a:ext>
            </a:extLst>
          </p:cNvPr>
          <p:cNvGrpSpPr/>
          <p:nvPr/>
        </p:nvGrpSpPr>
        <p:grpSpPr>
          <a:xfrm>
            <a:off x="1103185" y="1738899"/>
            <a:ext cx="3018830" cy="3176052"/>
            <a:chOff x="350839" y="208618"/>
            <a:chExt cx="2635875" cy="27441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C18A1-66B5-468C-AEAD-C36D1048D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08618"/>
              <a:ext cx="2635875" cy="2744132"/>
              <a:chOff x="1338" y="1231"/>
              <a:chExt cx="2828" cy="2607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A13BF642-1E64-4451-B0F6-7DD9F552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1231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C03C4041-C867-465A-B566-04F9296C4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C8F94C5E-87EE-48F9-A2F5-EB90ECC34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F87E56A-A9AA-47DD-B56D-E5AE13B1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9DE817F-1AE0-483C-99FE-E98AC913C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72139D6E-0C94-4ACA-9C7C-2962713E1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12C15A2B-BBF7-42A9-8870-055C90DE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C26C09D-A6C2-4F37-BBE4-826638F30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91B5AA19-6E42-4FE0-9D49-338FDCED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83D993E7-35D5-48CA-8398-0673AC2C4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A767ED68-CCFF-4C6C-9D4B-4A0660FB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9E17D80A-6E67-475A-95A3-21D651BB2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7B18F8D4-5537-4A98-86C5-B0C4A1015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6A9B1086-62BF-46FA-94E8-509D5604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BBF56414-3BB4-4B33-99CF-10BBEEBD2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FDD53BAE-F710-4A07-A601-990650C9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8C4B80D1-8298-45AA-87FC-AAF90B43E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29C7E351-050B-4914-875D-56ED2045B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A285A7E-2D9C-4068-B752-F90A83304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8AD77192-1179-4B11-8679-5FA27BDD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C07AE335-6144-4D8B-B29F-E611FF7DD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78B00585-B27E-49F8-AC87-62671E12F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2BB61CB9-72E2-4C6B-AC7A-EE7CE66DE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2D32F86B-BE43-4AE1-AEE1-5141693D2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399B0FAA-AE7F-4E92-8159-E4B491C3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8973D8A2-0779-41FE-B961-7E8EBE9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8F5C466A-84FB-45E0-8144-F850AF1D8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00265" y="1104270"/>
              <a:ext cx="159558" cy="987387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07A44FCD-D2AA-41FE-9CA7-BF35D027B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50474">
              <a:off x="1263827" y="1686665"/>
              <a:ext cx="451116" cy="103457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3A622AF-DB85-454E-B6D0-701D242E503D}"/>
              </a:ext>
            </a:extLst>
          </p:cNvPr>
          <p:cNvSpPr txBox="1"/>
          <p:nvPr/>
        </p:nvSpPr>
        <p:spPr>
          <a:xfrm>
            <a:off x="4879925" y="3215451"/>
            <a:ext cx="2996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Quarter to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FC85A-3BA8-41CB-B7DD-D43246B184C3}"/>
              </a:ext>
            </a:extLst>
          </p:cNvPr>
          <p:cNvSpPr txBox="1"/>
          <p:nvPr/>
        </p:nvSpPr>
        <p:spPr>
          <a:xfrm>
            <a:off x="9148662" y="3284836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7:45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0725B0E8-59D5-47CE-8A22-2A3E8BBA3B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2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77"/>
    </mc:Choice>
    <mc:Fallback>
      <p:transition spd="slow" advTm="4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822A-C4AC-4057-9170-F366E25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AD1001-E8B6-43EF-8465-AB5C85AFC12A}"/>
              </a:ext>
            </a:extLst>
          </p:cNvPr>
          <p:cNvGrpSpPr/>
          <p:nvPr/>
        </p:nvGrpSpPr>
        <p:grpSpPr>
          <a:xfrm>
            <a:off x="1103185" y="1738899"/>
            <a:ext cx="3018830" cy="3176052"/>
            <a:chOff x="350839" y="208618"/>
            <a:chExt cx="2635875" cy="27441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C18A1-66B5-468C-AEAD-C36D1048D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08618"/>
              <a:ext cx="2635875" cy="2744132"/>
              <a:chOff x="1338" y="1231"/>
              <a:chExt cx="2828" cy="2607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A13BF642-1E64-4451-B0F6-7DD9F552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1231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C03C4041-C867-465A-B566-04F9296C4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C8F94C5E-87EE-48F9-A2F5-EB90ECC34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F87E56A-A9AA-47DD-B56D-E5AE13B1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9DE817F-1AE0-483C-99FE-E98AC913C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72139D6E-0C94-4ACA-9C7C-2962713E1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12C15A2B-BBF7-42A9-8870-055C90DE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C26C09D-A6C2-4F37-BBE4-826638F30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91B5AA19-6E42-4FE0-9D49-338FDCED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83D993E7-35D5-48CA-8398-0673AC2C4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A767ED68-CCFF-4C6C-9D4B-4A0660FB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9E17D80A-6E67-475A-95A3-21D651BB2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7B18F8D4-5537-4A98-86C5-B0C4A1015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6A9B1086-62BF-46FA-94E8-509D5604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BBF56414-3BB4-4B33-99CF-10BBEEBD2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FDD53BAE-F710-4A07-A601-990650C9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8C4B80D1-8298-45AA-87FC-AAF90B43E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29C7E351-050B-4914-875D-56ED2045B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A285A7E-2D9C-4068-B752-F90A83304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8AD77192-1179-4B11-8679-5FA27BDD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C07AE335-6144-4D8B-B29F-E611FF7DD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78B00585-B27E-49F8-AC87-62671E12F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2BB61CB9-72E2-4C6B-AC7A-EE7CE66DE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2D32F86B-BE43-4AE1-AEE1-5141693D2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399B0FAA-AE7F-4E92-8159-E4B491C3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8973D8A2-0779-41FE-B961-7E8EBE9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8F5C466A-84FB-45E0-8144-F850AF1D8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00265" y="1104270"/>
              <a:ext cx="159558" cy="987387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07A44FCD-D2AA-41FE-9CA7-BF35D027B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791371">
              <a:off x="1235718" y="1466455"/>
              <a:ext cx="451116" cy="103457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3A622AF-DB85-454E-B6D0-701D242E503D}"/>
              </a:ext>
            </a:extLst>
          </p:cNvPr>
          <p:cNvSpPr txBox="1"/>
          <p:nvPr/>
        </p:nvSpPr>
        <p:spPr>
          <a:xfrm>
            <a:off x="4879925" y="3215451"/>
            <a:ext cx="320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Quarter to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24BD4-88AF-401A-95F1-58CB3C111429}"/>
              </a:ext>
            </a:extLst>
          </p:cNvPr>
          <p:cNvSpPr txBox="1"/>
          <p:nvPr/>
        </p:nvSpPr>
        <p:spPr>
          <a:xfrm>
            <a:off x="9330431" y="3269632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9:45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2F875AC9-FE4C-4256-A980-247C455910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90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6"/>
    </mc:Choice>
    <mc:Fallback>
      <p:transition spd="slow" advTm="3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F769-78E2-448F-9C76-7F1B37E6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14725" y="59372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Core Task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C4D881-3950-463A-8486-DBDA29B8F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7810" y="103981"/>
            <a:ext cx="5087089" cy="7081869"/>
          </a:xfr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D3879C7-BE0E-4258-A0A2-055F5AC42C1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59240" y="1138680"/>
              <a:ext cx="2404800" cy="2855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3879C7-BE0E-4258-A0A2-055F5AC42C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9880" y="1129320"/>
                <a:ext cx="2423520" cy="28746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3FF60F-E820-4B24-AA90-648067C71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1"/>
    </mc:Choice>
    <mc:Fallback xmlns="">
      <p:transition spd="slow" advTm="66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8E2D7-CE21-4315-B459-409330C8D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474"/>
            <a:ext cx="9144000" cy="971294"/>
          </a:xfrm>
        </p:spPr>
        <p:txBody>
          <a:bodyPr/>
          <a:lstStyle/>
          <a:p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Recap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4FAF37-5F7F-407F-BACB-298497466680}"/>
              </a:ext>
            </a:extLst>
          </p:cNvPr>
          <p:cNvGrpSpPr/>
          <p:nvPr/>
        </p:nvGrpSpPr>
        <p:grpSpPr>
          <a:xfrm>
            <a:off x="4559020" y="2375925"/>
            <a:ext cx="2949672" cy="3042308"/>
            <a:chOff x="350839" y="231775"/>
            <a:chExt cx="2620962" cy="27209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A443B3-3C1D-4D0A-9FFD-697CE6D1A7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11" name="Oval 5">
                <a:extLst>
                  <a:ext uri="{FF2B5EF4-FFF2-40B4-BE49-F238E27FC236}">
                    <a16:creationId xmlns:a16="http://schemas.microsoft.com/office/drawing/2014/main" id="{91850051-8C92-41E6-8A0C-E2B40F51E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A77AC3ED-0BD5-42F4-B934-614451E2D2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B033BD22-EF6B-408F-B8D9-C98B6500E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A6BE8D3E-2A9B-4967-8B3C-CD51537F3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BF3ED96C-8995-46B5-BFFA-BC02293A0D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A3733C52-61C4-46DD-99FA-BE58BA9F2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7EEC1E62-C036-4974-BE50-C57F065E3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33B0E49E-E999-4BB4-B21D-5FC40A549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5B72054D-A769-4AA4-89A3-8F4706FA9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9181584C-EBA3-460D-AAB7-8BF89FC0F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0EE892BC-9B6C-41E0-AE66-4DC31CE63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69FA6BCF-35BA-4931-BDF4-76DACB1AC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6A28C3E1-C52A-4A79-9295-234D434CA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AutoShape 18">
                <a:extLst>
                  <a:ext uri="{FF2B5EF4-FFF2-40B4-BE49-F238E27FC236}">
                    <a16:creationId xmlns:a16="http://schemas.microsoft.com/office/drawing/2014/main" id="{D2E2988A-3F71-4412-BE89-A1A14E0FB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" name="Text Box 19">
                <a:extLst>
                  <a:ext uri="{FF2B5EF4-FFF2-40B4-BE49-F238E27FC236}">
                    <a16:creationId xmlns:a16="http://schemas.microsoft.com/office/drawing/2014/main" id="{A79AB780-56FC-430D-8449-38558E5D16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6" name="Text Box 20">
                <a:extLst>
                  <a:ext uri="{FF2B5EF4-FFF2-40B4-BE49-F238E27FC236}">
                    <a16:creationId xmlns:a16="http://schemas.microsoft.com/office/drawing/2014/main" id="{B2426912-6067-4628-9050-8C9BF2944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7" name="Text Box 21">
                <a:extLst>
                  <a:ext uri="{FF2B5EF4-FFF2-40B4-BE49-F238E27FC236}">
                    <a16:creationId xmlns:a16="http://schemas.microsoft.com/office/drawing/2014/main" id="{4A5BD438-B754-4CFD-9872-27CFBCB9EC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8" name="Text Box 22">
                <a:extLst>
                  <a:ext uri="{FF2B5EF4-FFF2-40B4-BE49-F238E27FC236}">
                    <a16:creationId xmlns:a16="http://schemas.microsoft.com/office/drawing/2014/main" id="{73615162-E8D7-4277-B520-792D291F61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9" name="Text Box 23">
                <a:extLst>
                  <a:ext uri="{FF2B5EF4-FFF2-40B4-BE49-F238E27FC236}">
                    <a16:creationId xmlns:a16="http://schemas.microsoft.com/office/drawing/2014/main" id="{BF092862-B79E-4E05-B2D0-6C5CB66FC2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30" name="Text Box 24">
                <a:extLst>
                  <a:ext uri="{FF2B5EF4-FFF2-40B4-BE49-F238E27FC236}">
                    <a16:creationId xmlns:a16="http://schemas.microsoft.com/office/drawing/2014/main" id="{0F44B4F4-5CC6-472D-A893-7C1F95A122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31" name="Text Box 25">
                <a:extLst>
                  <a:ext uri="{FF2B5EF4-FFF2-40B4-BE49-F238E27FC236}">
                    <a16:creationId xmlns:a16="http://schemas.microsoft.com/office/drawing/2014/main" id="{F364246D-F629-43F5-858A-3666956303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2" name="Text Box 26">
                <a:extLst>
                  <a:ext uri="{FF2B5EF4-FFF2-40B4-BE49-F238E27FC236}">
                    <a16:creationId xmlns:a16="http://schemas.microsoft.com/office/drawing/2014/main" id="{B19D4D48-1BF0-4980-8C88-8F83C817BA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3" name="Text Box 27">
                <a:extLst>
                  <a:ext uri="{FF2B5EF4-FFF2-40B4-BE49-F238E27FC236}">
                    <a16:creationId xmlns:a16="http://schemas.microsoft.com/office/drawing/2014/main" id="{8BA91BF2-8475-43F0-8A5C-C4EDDC6FB5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4" name="Text Box 28">
                <a:extLst>
                  <a:ext uri="{FF2B5EF4-FFF2-40B4-BE49-F238E27FC236}">
                    <a16:creationId xmlns:a16="http://schemas.microsoft.com/office/drawing/2014/main" id="{626109B9-54F7-466F-B31A-1C15FCC1B0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5" name="Text Box 29">
                <a:extLst>
                  <a:ext uri="{FF2B5EF4-FFF2-40B4-BE49-F238E27FC236}">
                    <a16:creationId xmlns:a16="http://schemas.microsoft.com/office/drawing/2014/main" id="{27968F01-F4E3-407F-AA2E-112C01F91E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6" name="Text Box 30">
                <a:extLst>
                  <a:ext uri="{FF2B5EF4-FFF2-40B4-BE49-F238E27FC236}">
                    <a16:creationId xmlns:a16="http://schemas.microsoft.com/office/drawing/2014/main" id="{9C97CEDD-81F0-4F92-A2D5-27D1921C69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8" name="AutoShape 33">
              <a:extLst>
                <a:ext uri="{FF2B5EF4-FFF2-40B4-BE49-F238E27FC236}">
                  <a16:creationId xmlns:a16="http://schemas.microsoft.com/office/drawing/2014/main" id="{B1531582-06AA-4183-AB1B-47C6ECAED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9" name="AutoShape 35">
              <a:extLst>
                <a:ext uri="{FF2B5EF4-FFF2-40B4-BE49-F238E27FC236}">
                  <a16:creationId xmlns:a16="http://schemas.microsoft.com/office/drawing/2014/main" id="{2598721A-A39C-4A4C-AA65-C67BFE46E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594" y="1482544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B0FC63-591F-4B65-A900-41ED15F32ECB}"/>
              </a:ext>
            </a:extLst>
          </p:cNvPr>
          <p:cNvSpPr txBox="1"/>
          <p:nvPr/>
        </p:nvSpPr>
        <p:spPr>
          <a:xfrm>
            <a:off x="5325117" y="1714451"/>
            <a:ext cx="140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O’ clock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D42373-EF88-4ABA-9993-59113B75D5B1}"/>
              </a:ext>
            </a:extLst>
          </p:cNvPr>
          <p:cNvSpPr txBox="1"/>
          <p:nvPr/>
        </p:nvSpPr>
        <p:spPr>
          <a:xfrm>
            <a:off x="7449163" y="3577666"/>
            <a:ext cx="1963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Quarter past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944629-0FF3-488E-8907-180219496AF5}"/>
              </a:ext>
            </a:extLst>
          </p:cNvPr>
          <p:cNvSpPr txBox="1"/>
          <p:nvPr/>
        </p:nvSpPr>
        <p:spPr>
          <a:xfrm>
            <a:off x="2982403" y="5523946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Half past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F3753B-8ABA-47E9-9D79-3B02A0095765}"/>
              </a:ext>
            </a:extLst>
          </p:cNvPr>
          <p:cNvSpPr txBox="1"/>
          <p:nvPr/>
        </p:nvSpPr>
        <p:spPr>
          <a:xfrm>
            <a:off x="795286" y="3591834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Quarter to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45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33159D-4B6B-406E-B299-DEF7ED156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56"/>
    </mc:Choice>
    <mc:Fallback xmlns="">
      <p:transition spd="slow" advTm="9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4" x="2990850" y="6840538"/>
          <p14:tracePt t="1365" x="2990850" y="6832600"/>
          <p14:tracePt t="1372" x="2998788" y="6824663"/>
          <p14:tracePt t="1393" x="3008313" y="6815138"/>
          <p14:tracePt t="1407" x="3016250" y="6807200"/>
          <p14:tracePt t="1428" x="3016250" y="6799263"/>
          <p14:tracePt t="1442" x="3024188" y="6799263"/>
          <p14:tracePt t="1456" x="3033713" y="6799263"/>
          <p14:tracePt t="1463" x="3033713" y="6789738"/>
          <p14:tracePt t="1470" x="3033713" y="6781800"/>
          <p14:tracePt t="1491" x="3041650" y="6772275"/>
          <p14:tracePt t="1498" x="3049588" y="6764338"/>
          <p14:tracePt t="1505" x="3059113" y="6764338"/>
          <p14:tracePt t="1511" x="3059113" y="6746875"/>
          <p14:tracePt t="1519" x="3067050" y="6738938"/>
          <p14:tracePt t="1533" x="3074988" y="6738938"/>
          <p14:tracePt t="1540" x="3074988" y="6731000"/>
          <p14:tracePt t="1547" x="3084513" y="6721475"/>
          <p14:tracePt t="1554" x="3092450" y="6713538"/>
          <p14:tracePt t="1561" x="3100388" y="6713538"/>
          <p14:tracePt t="1574" x="3100388" y="6705600"/>
          <p14:tracePt t="1581" x="3100388" y="6696075"/>
          <p14:tracePt t="1589" x="3109913" y="6696075"/>
          <p14:tracePt t="1603" x="3117850" y="6688138"/>
          <p14:tracePt t="1617" x="3117850" y="6680200"/>
          <p14:tracePt t="1630" x="3127375" y="6670675"/>
          <p14:tracePt t="1638" x="3135313" y="6670675"/>
          <p14:tracePt t="1652" x="3143250" y="6670675"/>
          <p14:tracePt t="1665" x="3152775" y="6662738"/>
          <p14:tracePt t="1672" x="3168650" y="6662738"/>
          <p14:tracePt t="1680" x="3168650" y="6654800"/>
          <p14:tracePt t="1687" x="3194050" y="6645275"/>
          <p14:tracePt t="1693" x="3211513" y="6645275"/>
          <p14:tracePt t="1700" x="3244850" y="6627813"/>
          <p14:tracePt t="1707" x="3287713" y="6602413"/>
          <p14:tracePt t="1714" x="3322638" y="6586538"/>
          <p14:tracePt t="1721" x="3363913" y="6569075"/>
          <p14:tracePt t="1728" x="3432175" y="6535738"/>
          <p14:tracePt t="1736" x="3508375" y="6510338"/>
          <p14:tracePt t="1742" x="3568700" y="6475413"/>
          <p14:tracePt t="1749" x="3644900" y="6442075"/>
          <p14:tracePt t="1756" x="3695700" y="6416675"/>
          <p14:tracePt t="1763" x="3729038" y="6399213"/>
          <p14:tracePt t="1771" x="3763963" y="6381750"/>
          <p14:tracePt t="1777" x="3789363" y="6373813"/>
          <p14:tracePt t="1784" x="3806825" y="6356350"/>
          <p14:tracePt t="1791" x="3832225" y="6348413"/>
          <p14:tracePt t="1798" x="3857625" y="6338888"/>
          <p14:tracePt t="1805" x="3890963" y="6323013"/>
          <p14:tracePt t="1812" x="3916363" y="6313488"/>
          <p14:tracePt t="1820" x="3941763" y="6305550"/>
          <p14:tracePt t="1826" x="3959225" y="6288088"/>
          <p14:tracePt t="1833" x="3984625" y="6280150"/>
          <p14:tracePt t="1840" x="4010025" y="6262688"/>
          <p14:tracePt t="1847" x="4027488" y="6262688"/>
          <p14:tracePt t="1854" x="4035425" y="6262688"/>
          <p14:tracePt t="1861" x="4052888" y="6254750"/>
          <p14:tracePt t="1870" x="4060825" y="6254750"/>
          <p14:tracePt t="1875" x="4060825" y="6246813"/>
          <p14:tracePt t="1882" x="4070350" y="6246813"/>
          <p14:tracePt t="1888" x="4078288" y="6237288"/>
          <p14:tracePt t="1903" x="4086225" y="6237288"/>
          <p14:tracePt t="2831" x="4111625" y="6221413"/>
          <p14:tracePt t="2838" x="4137025" y="6194425"/>
          <p14:tracePt t="2845" x="4154488" y="6161088"/>
          <p14:tracePt t="2853" x="4187825" y="6118225"/>
          <p14:tracePt t="2859" x="4230688" y="6067425"/>
          <p14:tracePt t="2866" x="4273550" y="6034088"/>
          <p14:tracePt t="2873" x="4298950" y="5991225"/>
          <p14:tracePt t="2880" x="4324350" y="5973763"/>
          <p14:tracePt t="2887" x="4349750" y="5932488"/>
          <p14:tracePt t="2894" x="4384675" y="5905500"/>
          <p14:tracePt t="2901" x="4410075" y="5880100"/>
          <p14:tracePt t="2908" x="4425950" y="5854700"/>
          <p14:tracePt t="2915" x="4435475" y="5846763"/>
          <p14:tracePt t="2922" x="4451350" y="5838825"/>
          <p14:tracePt t="2929" x="4451350" y="5821363"/>
          <p14:tracePt t="2936" x="4468813" y="5803900"/>
          <p14:tracePt t="2951" x="4494213" y="5788025"/>
          <p14:tracePt t="2957" x="4503738" y="5770563"/>
          <p14:tracePt t="2964" x="4511675" y="5753100"/>
          <p14:tracePt t="2971" x="4529138" y="5753100"/>
          <p14:tracePt t="2978" x="4537075" y="5735638"/>
          <p14:tracePt t="2985" x="4554538" y="5719763"/>
          <p14:tracePt t="2992" x="4562475" y="5710238"/>
          <p14:tracePt t="2999" x="4579938" y="5694363"/>
          <p14:tracePt t="3006" x="4595813" y="5684838"/>
          <p14:tracePt t="3012" x="4621213" y="5668963"/>
          <p14:tracePt t="3020" x="4630738" y="5651500"/>
          <p14:tracePt t="3026" x="4646613" y="5634038"/>
          <p14:tracePt t="3034" x="4673600" y="5608638"/>
          <p14:tracePt t="3041" x="4689475" y="5600700"/>
          <p14:tracePt t="3048" x="4714875" y="5575300"/>
          <p14:tracePt t="3055" x="4724400" y="5557838"/>
          <p14:tracePt t="3061" x="4749800" y="5532438"/>
          <p14:tracePt t="3070" x="4765675" y="5514975"/>
          <p14:tracePt t="3075" x="4791075" y="5489575"/>
          <p14:tracePt t="3082" x="4808538" y="5481638"/>
          <p14:tracePt t="3089" x="4833938" y="5456238"/>
          <p14:tracePt t="3096" x="4851400" y="5438775"/>
          <p14:tracePt t="3104" x="4868863" y="5421313"/>
          <p14:tracePt t="3110" x="4894263" y="5405438"/>
          <p14:tracePt t="3118" x="4910138" y="5387975"/>
          <p14:tracePt t="3124" x="4935538" y="5370513"/>
          <p14:tracePt t="3132" x="4945063" y="5353050"/>
          <p14:tracePt t="3138" x="4970463" y="5337175"/>
          <p14:tracePt t="3145" x="4987925" y="5319713"/>
          <p14:tracePt t="3153" x="4995863" y="5302250"/>
          <p14:tracePt t="3159" x="5013325" y="5302250"/>
          <p14:tracePt t="3167" x="5021263" y="5286375"/>
          <p14:tracePt t="3173" x="5038725" y="5268913"/>
          <p14:tracePt t="3180" x="5046663" y="5260975"/>
          <p14:tracePt t="3187" x="5054600" y="5251450"/>
          <p14:tracePt t="3194" x="5064125" y="5243513"/>
          <p14:tracePt t="3201" x="5072063" y="5235575"/>
          <p14:tracePt t="3208" x="5080000" y="5226050"/>
          <p14:tracePt t="3215" x="5089525" y="5226050"/>
          <p14:tracePt t="3222" x="5089525" y="5218113"/>
          <p14:tracePt t="3229" x="5097463" y="5208588"/>
          <p14:tracePt t="3236" x="5106988" y="5200650"/>
          <p14:tracePt t="3243" x="5106988" y="5192713"/>
          <p14:tracePt t="3257" x="5106988" y="5183188"/>
          <p14:tracePt t="3264" x="5114925" y="5183188"/>
          <p14:tracePt t="3271" x="5114925" y="5175250"/>
          <p14:tracePt t="3278" x="5122863" y="5167313"/>
          <p14:tracePt t="3286" x="5122863" y="5157788"/>
          <p14:tracePt t="3292" x="5132388" y="5157788"/>
          <p14:tracePt t="3306" x="5132388" y="5149850"/>
          <p14:tracePt t="3313" x="5132388" y="5141913"/>
          <p14:tracePt t="3327" x="5140325" y="5132388"/>
          <p14:tracePt t="3334" x="5148263" y="5124450"/>
          <p14:tracePt t="3348" x="5157788" y="5116513"/>
          <p14:tracePt t="3355" x="5165725" y="5116513"/>
          <p14:tracePt t="3361" x="5165725" y="5106988"/>
          <p14:tracePt t="3369" x="5173663" y="5099050"/>
          <p14:tracePt t="3384" x="5183188" y="5099050"/>
          <p14:tracePt t="3390" x="5191125" y="5091113"/>
          <p14:tracePt t="3397" x="5191125" y="5081588"/>
          <p14:tracePt t="3404" x="5191125" y="5073650"/>
          <p14:tracePt t="3411" x="5199063" y="5073650"/>
          <p14:tracePt t="3418" x="5208588" y="5073650"/>
          <p14:tracePt t="3425" x="5216525" y="5064125"/>
          <p14:tracePt t="3432" x="5216525" y="5056188"/>
          <p14:tracePt t="3439" x="5224463" y="5056188"/>
          <p14:tracePt t="3453" x="5233988" y="5056188"/>
          <p14:tracePt t="3460" x="5233988" y="5048250"/>
          <p14:tracePt t="3469" x="5241925" y="5048250"/>
          <p14:tracePt t="3473" x="5249863" y="5048250"/>
          <p14:tracePt t="3481" x="5249863" y="5038725"/>
          <p14:tracePt t="3488" x="5259388" y="5038725"/>
          <p14:tracePt t="3494" x="5259388" y="5030788"/>
          <p14:tracePt t="3502" x="5267325" y="5030788"/>
          <p14:tracePt t="3508" x="5276850" y="5022850"/>
          <p14:tracePt t="3522" x="5284788" y="5013325"/>
          <p14:tracePt t="3530" x="5292725" y="5013325"/>
          <p14:tracePt t="3543" x="5292725" y="5005388"/>
          <p14:tracePt t="3551" x="5302250" y="4997450"/>
          <p14:tracePt t="3557" x="5310188" y="4987925"/>
          <p14:tracePt t="3564" x="5318125" y="4987925"/>
          <p14:tracePt t="3571" x="5318125" y="4979988"/>
          <p14:tracePt t="3578" x="5327650" y="4972050"/>
          <p14:tracePt t="3592" x="5335588" y="4972050"/>
          <p14:tracePt t="3599" x="5335588" y="4962525"/>
          <p14:tracePt t="3606" x="5343525" y="4954588"/>
          <p14:tracePt t="3613" x="5353050" y="4946650"/>
          <p14:tracePt t="3620" x="5360988" y="4946650"/>
          <p14:tracePt t="3635" x="5368925" y="4937125"/>
          <p14:tracePt t="3641" x="5378450" y="4929188"/>
          <p14:tracePt t="3648" x="5386388" y="4929188"/>
          <p14:tracePt t="3655" x="5394325" y="4919663"/>
          <p14:tracePt t="3662" x="5403850" y="4911725"/>
          <p14:tracePt t="3669" x="5403850" y="4903788"/>
          <p14:tracePt t="3676" x="5421313" y="4894263"/>
          <p14:tracePt t="3684" x="5429250" y="4886325"/>
          <p14:tracePt t="3690" x="5437188" y="4868863"/>
          <p14:tracePt t="3697" x="5446713" y="4868863"/>
          <p14:tracePt t="3704" x="5462588" y="4852988"/>
          <p14:tracePt t="3711" x="5480050" y="4835525"/>
          <p14:tracePt t="3718" x="5497513" y="4818063"/>
          <p14:tracePt t="3725" x="5513388" y="4802188"/>
          <p14:tracePt t="3732" x="5530850" y="4792663"/>
          <p14:tracePt t="3739" x="5556250" y="4767263"/>
          <p14:tracePt t="3746" x="5581650" y="4741863"/>
          <p14:tracePt t="3753" x="5607050" y="4724400"/>
          <p14:tracePt t="3760" x="5624513" y="4708525"/>
          <p14:tracePt t="3768" x="5624513" y="4699000"/>
          <p14:tracePt t="3774" x="5641975" y="4691063"/>
          <p14:tracePt t="3781" x="5657850" y="4673600"/>
          <p14:tracePt t="3788" x="5657850" y="4665663"/>
          <p14:tracePt t="3795" x="5667375" y="4665663"/>
          <p14:tracePt t="3802" x="5675313" y="4648200"/>
          <p14:tracePt t="3809" x="5683250" y="4648200"/>
          <p14:tracePt t="3816" x="5683250" y="4640263"/>
          <p14:tracePt t="3823" x="5692775" y="4640263"/>
          <p14:tracePt t="3830" x="5700713" y="4630738"/>
          <p14:tracePt t="3837" x="5708650" y="4622800"/>
          <p14:tracePt t="3852" x="5708650" y="4614863"/>
          <p14:tracePt t="3857" x="5718175" y="4605338"/>
          <p14:tracePt t="3864" x="5726113" y="4597400"/>
          <p14:tracePt t="3871" x="5726113" y="4589463"/>
          <p14:tracePt t="3878" x="5743575" y="4579938"/>
          <p14:tracePt t="3885" x="5751513" y="4572000"/>
          <p14:tracePt t="3892" x="5761038" y="4564063"/>
          <p14:tracePt t="3901" x="5761038" y="4554538"/>
          <p14:tracePt t="3907" x="5776913" y="4546600"/>
          <p14:tracePt t="3915" x="5786438" y="4546600"/>
          <p14:tracePt t="3921" x="5786438" y="4529138"/>
          <p14:tracePt t="3927" x="5802313" y="4521200"/>
          <p14:tracePt t="3935" x="5811838" y="4513263"/>
          <p14:tracePt t="3951" x="5819775" y="4503738"/>
          <p14:tracePt t="4434" x="5819775" y="4495800"/>
          <p14:tracePt t="4441" x="5837238" y="4478338"/>
          <p14:tracePt t="4448" x="5845175" y="4460875"/>
          <p14:tracePt t="4455" x="5853113" y="4445000"/>
          <p14:tracePt t="4462" x="5862638" y="4427538"/>
          <p14:tracePt t="4469" x="5880100" y="4410075"/>
          <p14:tracePt t="4476" x="5880100" y="4402138"/>
          <p14:tracePt t="4483" x="5880100" y="4384675"/>
          <p14:tracePt t="4490" x="5888038" y="4376738"/>
          <p14:tracePt t="4497" x="5895975" y="4368800"/>
          <p14:tracePt t="4504" x="5905500" y="4351338"/>
          <p14:tracePt t="4511" x="5905500" y="4341813"/>
          <p14:tracePt t="4518" x="5905500" y="4333875"/>
          <p14:tracePt t="4525" x="5913438" y="4325938"/>
          <p14:tracePt t="4532" x="5913438" y="4316413"/>
          <p14:tracePt t="4539" x="5921375" y="4316413"/>
          <p14:tracePt t="4546" x="5921375" y="4308475"/>
          <p14:tracePt t="4553" x="5921375" y="4300538"/>
          <p14:tracePt t="4559" x="5930900" y="4300538"/>
          <p14:tracePt t="4567" x="5930900" y="4291013"/>
          <p14:tracePt t="4573" x="5930900" y="4283075"/>
          <p14:tracePt t="4588" x="5930900" y="4275138"/>
          <p14:tracePt t="4602" x="5930900" y="4265613"/>
          <p14:tracePt t="4618" x="5930900" y="4257675"/>
          <p14:tracePt t="4636" x="5930900" y="4249738"/>
          <p14:tracePt t="4657" x="5930900" y="4240213"/>
          <p14:tracePt t="4678" x="5930900" y="4232275"/>
          <p14:tracePt t="4699" x="5930900" y="4224338"/>
          <p14:tracePt t="4713" x="5930900" y="4214813"/>
          <p14:tracePt t="4741" x="5930900" y="4206875"/>
          <p14:tracePt t="4755" x="5930900" y="4197350"/>
          <p14:tracePt t="4790" x="5930900" y="4189413"/>
          <p14:tracePt t="4804" x="5930900" y="4181475"/>
          <p14:tracePt t="4826" x="5930900" y="4171950"/>
          <p14:tracePt t="4839" x="5930900" y="4164013"/>
          <p14:tracePt t="4846" x="5938838" y="4164013"/>
          <p14:tracePt t="4853" x="5938838" y="4156075"/>
          <p14:tracePt t="4860" x="5946775" y="4156075"/>
          <p14:tracePt t="4867" x="5946775" y="4146550"/>
          <p14:tracePt t="4874" x="5946775" y="4138613"/>
          <p14:tracePt t="4881" x="5946775" y="4130675"/>
          <p14:tracePt t="4902" x="5946775" y="4121150"/>
          <p14:tracePt t="4909" x="5946775" y="4113213"/>
          <p14:tracePt t="4923" x="5946775" y="4105275"/>
          <p14:tracePt t="4930" x="5946775" y="4095750"/>
          <p14:tracePt t="4937" x="5956300" y="4095750"/>
          <p14:tracePt t="4951" x="5964238" y="4079875"/>
          <p14:tracePt t="4957" x="5964238" y="4070350"/>
          <p14:tracePt t="4964" x="5972175" y="4070350"/>
          <p14:tracePt t="4978" x="5972175" y="4052888"/>
          <p14:tracePt t="4986" x="5972175" y="4044950"/>
          <p14:tracePt t="5000" x="5972175" y="4037013"/>
          <p14:tracePt t="5006" x="5981700" y="4027488"/>
          <p14:tracePt t="5013" x="5981700" y="4019550"/>
          <p14:tracePt t="5028" x="5989638" y="4011613"/>
          <p14:tracePt t="5035" x="5989638" y="4002088"/>
          <p14:tracePt t="5050" x="5989638" y="3994150"/>
          <p14:tracePt t="5055" x="5997575" y="3994150"/>
          <p14:tracePt t="5062" x="5997575" y="3986213"/>
          <p14:tracePt t="5069" x="5997575" y="3976688"/>
          <p14:tracePt t="5084" x="5997575" y="3968750"/>
          <p14:tracePt t="5090" x="5997575" y="3960813"/>
          <p14:tracePt t="5111" x="5997575" y="3951288"/>
          <p14:tracePt t="5118" x="6007100" y="3943350"/>
          <p14:tracePt t="5125" x="6007100" y="3935413"/>
          <p14:tracePt t="5139" x="6015038" y="3935413"/>
          <p14:tracePt t="5146" x="6015038" y="3925888"/>
          <p14:tracePt t="5153" x="6015038" y="3917950"/>
          <p14:tracePt t="5168" x="6015038" y="3908425"/>
          <p14:tracePt t="5174" x="6015038" y="3900488"/>
          <p14:tracePt t="5195" x="6015038" y="3892550"/>
          <p14:tracePt t="5202" x="6015038" y="3883025"/>
          <p14:tracePt t="5217" x="6015038" y="3875088"/>
          <p14:tracePt t="5244" x="6015038" y="3867150"/>
          <p14:tracePt t="5258" x="6015038" y="3857625"/>
          <p14:tracePt t="5293" x="6015038" y="3849688"/>
          <p14:tracePt t="5565" x="6024563" y="3849688"/>
          <p14:tracePt t="5579" x="6024563" y="3841750"/>
          <p14:tracePt t="5593" x="6024563" y="3832225"/>
          <p14:tracePt t="5600" x="6032500" y="3832225"/>
          <p14:tracePt t="5677" x="6032500" y="3824288"/>
          <p14:tracePt t="7871" x="6032500" y="3816350"/>
          <p14:tracePt t="7878" x="6032500" y="3806825"/>
          <p14:tracePt t="7884" x="6032500" y="3790950"/>
          <p14:tracePt t="7892" x="6040438" y="3763963"/>
          <p14:tracePt t="7899" x="6040438" y="3748088"/>
          <p14:tracePt t="7905" x="6049963" y="3705225"/>
          <p14:tracePt t="7915" x="6049963" y="3679825"/>
          <p14:tracePt t="7919" x="6049963" y="3646488"/>
          <p14:tracePt t="7926" x="6057900" y="3611563"/>
          <p14:tracePt t="7933" x="6057900" y="3586163"/>
          <p14:tracePt t="7948" x="6065838" y="3527425"/>
          <p14:tracePt t="7954" x="6075363" y="3502025"/>
          <p14:tracePt t="7961" x="6075363" y="3484563"/>
          <p14:tracePt t="7968" x="6075363" y="3449638"/>
          <p14:tracePt t="7975" x="6083300" y="3424238"/>
          <p14:tracePt t="7982" x="6083300" y="3408363"/>
          <p14:tracePt t="7989" x="6091238" y="3373438"/>
          <p14:tracePt t="7997" x="6091238" y="3348038"/>
          <p14:tracePt t="8003" x="6100763" y="3314700"/>
          <p14:tracePt t="8010" x="6100763" y="3297238"/>
          <p14:tracePt t="8017" x="6100763" y="3271838"/>
          <p14:tracePt t="8024" x="6108700" y="3246438"/>
          <p14:tracePt t="8032" x="6108700" y="3221038"/>
          <p14:tracePt t="8038" x="6108700" y="3203575"/>
          <p14:tracePt t="8046" x="6108700" y="3178175"/>
          <p14:tracePt t="8052" x="6116638" y="3160713"/>
          <p14:tracePt t="8059" x="6116638" y="3144838"/>
          <p14:tracePt t="8066" x="6116638" y="3119438"/>
          <p14:tracePt t="8072" x="6116638" y="3101975"/>
          <p14:tracePt t="8081" x="6116638" y="3094038"/>
          <p14:tracePt t="8087" x="6116638" y="3076575"/>
          <p14:tracePt t="8094" x="6116638" y="3067050"/>
          <p14:tracePt t="8101" x="6116638" y="3041650"/>
          <p14:tracePt t="8108" x="6116638" y="3025775"/>
          <p14:tracePt t="8115" x="6116638" y="3016250"/>
          <p14:tracePt t="8122" x="6116638" y="2990850"/>
          <p14:tracePt t="8130" x="6116638" y="2965450"/>
          <p14:tracePt t="8136" x="6116638" y="2949575"/>
          <p14:tracePt t="8143" x="6116638" y="2922588"/>
          <p14:tracePt t="8150" x="6116638" y="2897188"/>
          <p14:tracePt t="8157" x="6116638" y="2881313"/>
          <p14:tracePt t="8165" x="6116638" y="2846388"/>
          <p14:tracePt t="8170" x="6116638" y="2820988"/>
          <p14:tracePt t="8177" x="6116638" y="2805113"/>
          <p14:tracePt t="8185" x="6116638" y="2778125"/>
          <p14:tracePt t="8191" x="6116638" y="2752725"/>
          <p14:tracePt t="8199" x="6116638" y="2744788"/>
          <p14:tracePt t="8205" x="6116638" y="2727325"/>
          <p14:tracePt t="8213" x="6116638" y="2701925"/>
          <p14:tracePt t="8219" x="6116638" y="2693988"/>
          <p14:tracePt t="8226" x="6116638" y="2660650"/>
          <p14:tracePt t="8233" x="6116638" y="2633663"/>
          <p14:tracePt t="8240" x="6116638" y="2617788"/>
          <p14:tracePt t="8248" x="6116638" y="2600325"/>
          <p14:tracePt t="8254" x="6108700" y="2582863"/>
          <p14:tracePt t="8261" x="6108700" y="2574925"/>
          <p14:tracePt t="8268" x="6108700" y="2549525"/>
          <p14:tracePt t="8275" x="6108700" y="2541588"/>
          <p14:tracePt t="8283" x="6108700" y="2524125"/>
          <p14:tracePt t="8289" x="6108700" y="2498725"/>
          <p14:tracePt t="8296" x="6108700" y="2489200"/>
          <p14:tracePt t="8303" x="6108700" y="2463800"/>
          <p14:tracePt t="8310" x="6108700" y="2447925"/>
          <p14:tracePt t="8317" x="6108700" y="2430463"/>
          <p14:tracePt t="8324" x="6108700" y="2413000"/>
          <p14:tracePt t="8331" x="6108700" y="2405063"/>
          <p14:tracePt t="8338" x="6108700" y="2387600"/>
          <p14:tracePt t="8345" x="6108700" y="2371725"/>
          <p14:tracePt t="8352" x="6108700" y="2362200"/>
          <p14:tracePt t="8359" x="6108700" y="2336800"/>
          <p14:tracePt t="8366" x="6108700" y="2328863"/>
          <p14:tracePt t="8373" x="6108700" y="2319338"/>
          <p14:tracePt t="8381" x="6108700" y="2303463"/>
          <p14:tracePt t="8394" x="6108700" y="2293938"/>
          <p14:tracePt t="8401" x="6108700" y="2286000"/>
          <p14:tracePt t="8408" x="6108700" y="2278063"/>
          <p14:tracePt t="8416" x="6108700" y="2268538"/>
          <p14:tracePt t="8421" x="6108700" y="2260600"/>
          <p14:tracePt t="8431" x="6108700" y="2252663"/>
          <p14:tracePt t="8442" x="6108700" y="2243138"/>
          <p14:tracePt t="8450" x="6108700" y="2235200"/>
          <p14:tracePt t="8464" x="6108700" y="2227263"/>
          <p14:tracePt t="8470" x="6108700" y="2217738"/>
          <p14:tracePt t="8484" x="6108700" y="2209800"/>
          <p14:tracePt t="8498" x="6108700" y="2200275"/>
          <p14:tracePt t="8506" x="6108700" y="2192338"/>
          <p14:tracePt t="8533" x="6108700" y="2184400"/>
          <p14:tracePt t="8548" x="6108700" y="2174875"/>
          <p14:tracePt t="8555" x="6116638" y="2174875"/>
          <p14:tracePt t="8562" x="6116638" y="2166938"/>
          <p14:tracePt t="8575" x="6126163" y="2166938"/>
          <p14:tracePt t="8597" x="6134100" y="2159000"/>
          <p14:tracePt t="8610" x="6134100" y="2149475"/>
          <p14:tracePt t="8631" x="6142038" y="2149475"/>
          <p14:tracePt t="8646" x="6151563" y="2149475"/>
          <p14:tracePt t="8666" x="6159500" y="2149475"/>
          <p14:tracePt t="8686" x="6167438" y="2149475"/>
          <p14:tracePt t="8693" x="6176963" y="2149475"/>
          <p14:tracePt t="8715" x="6184900" y="2159000"/>
          <p14:tracePt t="8729" x="6194425" y="2166938"/>
          <p14:tracePt t="8736" x="6194425" y="2184400"/>
          <p14:tracePt t="8742" x="6194425" y="2200275"/>
          <p14:tracePt t="8750" x="6194425" y="2217738"/>
          <p14:tracePt t="8756" x="6194425" y="2243138"/>
          <p14:tracePt t="8764" x="6194425" y="2260600"/>
          <p14:tracePt t="8770" x="6194425" y="2286000"/>
          <p14:tracePt t="8778" x="6194425" y="2311400"/>
          <p14:tracePt t="8784" x="6194425" y="2328863"/>
          <p14:tracePt t="8792" x="6194425" y="2344738"/>
          <p14:tracePt t="8798" x="6194425" y="2371725"/>
          <p14:tracePt t="8805" x="6194425" y="2379663"/>
          <p14:tracePt t="8813" x="6194425" y="2397125"/>
          <p14:tracePt t="8819" x="6194425" y="2405063"/>
          <p14:tracePt t="8827" x="6184900" y="2405063"/>
          <p14:tracePt t="8834" x="6184900" y="2413000"/>
          <p14:tracePt t="8840" x="6184900" y="2422525"/>
          <p14:tracePt t="8848" x="6184900" y="2430463"/>
          <p14:tracePt t="8864" x="6184900" y="2438400"/>
          <p14:tracePt t="8868" x="6184900" y="2447925"/>
          <p14:tracePt t="8889" x="6184900" y="2455863"/>
          <p14:tracePt t="8896" x="6176963" y="2455863"/>
          <p14:tracePt t="8903" x="6176963" y="2463800"/>
          <p14:tracePt t="8924" x="6176963" y="2473325"/>
          <p14:tracePt t="8952" x="6176963" y="2481263"/>
          <p14:tracePt t="8966" x="6176963" y="2489200"/>
          <p14:tracePt t="9477" x="6176963" y="2481263"/>
          <p14:tracePt t="9491" x="6176963" y="2473325"/>
          <p14:tracePt t="9504" x="6176963" y="2463800"/>
          <p14:tracePt t="9512" x="6176963" y="2455863"/>
          <p14:tracePt t="9525" x="6176963" y="2447925"/>
          <p14:tracePt t="9532" x="6176963" y="2438400"/>
          <p14:tracePt t="9539" x="6184900" y="2438400"/>
          <p14:tracePt t="9553" x="6184900" y="2430463"/>
          <p14:tracePt t="9562" x="6184900" y="2422525"/>
          <p14:tracePt t="9574" x="6194425" y="2413000"/>
          <p14:tracePt t="9588" x="6202363" y="2413000"/>
          <p14:tracePt t="9602" x="6202363" y="2405063"/>
          <p14:tracePt t="9609" x="6202363" y="2397125"/>
          <p14:tracePt t="9630" x="6202363" y="2387600"/>
          <p14:tracePt t="9637" x="6210300" y="2379663"/>
          <p14:tracePt t="9646" x="6210300" y="2371725"/>
          <p14:tracePt t="9658" x="6210300" y="2362200"/>
          <p14:tracePt t="9665" x="6210300" y="2354263"/>
          <p14:tracePt t="9686" x="6210300" y="2344738"/>
          <p14:tracePt t="9693" x="6210300" y="2336800"/>
          <p14:tracePt t="9714" x="6210300" y="2328863"/>
          <p14:tracePt t="9743" x="6210300" y="2319338"/>
          <p14:tracePt t="9763" x="6210300" y="2311400"/>
          <p14:tracePt t="9798" x="6210300" y="2303463"/>
          <p14:tracePt t="9812" x="6210300" y="2293938"/>
          <p14:tracePt t="9826" x="6210300" y="2286000"/>
          <p14:tracePt t="9861" x="6210300" y="2278063"/>
          <p14:tracePt t="9874" x="6210300" y="2268538"/>
          <p14:tracePt t="9888" x="6202363" y="2268538"/>
          <p14:tracePt t="9909" x="6194425" y="2260600"/>
          <p14:tracePt t="9930" x="6194425" y="2252663"/>
          <p14:tracePt t="9958" x="6194425" y="2243138"/>
          <p14:tracePt t="9972" x="6194425" y="2235200"/>
          <p14:tracePt t="10000" x="6194425" y="2227263"/>
          <p14:tracePt t="10035" x="6194425" y="2217738"/>
          <p14:tracePt t="10049" x="6194425" y="2209800"/>
          <p14:tracePt t="10084" x="6194425" y="2200275"/>
          <p14:tracePt t="10098" x="6194425" y="2192338"/>
          <p14:tracePt t="10112" x="6194425" y="2184400"/>
          <p14:tracePt t="10126" x="6202363" y="2184400"/>
          <p14:tracePt t="10147" x="6202363" y="2174875"/>
          <p14:tracePt t="10167" x="6202363" y="2166938"/>
          <p14:tracePt t="10188" x="6210300" y="2166938"/>
          <p14:tracePt t="10884" x="6219825" y="2166938"/>
          <p14:tracePt t="10891" x="6227763" y="2166938"/>
          <p14:tracePt t="10898" x="6235700" y="2166938"/>
          <p14:tracePt t="10905" x="6253163" y="2159000"/>
          <p14:tracePt t="10912" x="6270625" y="2159000"/>
          <p14:tracePt t="10919" x="6286500" y="2149475"/>
          <p14:tracePt t="10928" x="6311900" y="2133600"/>
          <p14:tracePt t="10933" x="6338888" y="2124075"/>
          <p14:tracePt t="10940" x="6372225" y="2116138"/>
          <p14:tracePt t="10947" x="6389688" y="2098675"/>
          <p14:tracePt t="10954" x="6415088" y="2090738"/>
          <p14:tracePt t="10962" x="6440488" y="2082800"/>
          <p14:tracePt t="10968" x="6465888" y="2065338"/>
          <p14:tracePt t="10975" x="6491288" y="2065338"/>
          <p14:tracePt t="10982" x="6499225" y="2055813"/>
          <p14:tracePt t="10989" x="6508750" y="2047875"/>
          <p14:tracePt t="10996" x="6516688" y="2039938"/>
          <p14:tracePt t="11003" x="6534150" y="2030413"/>
          <p14:tracePt t="11010" x="6542088" y="2030413"/>
          <p14:tracePt t="11017" x="6550025" y="2030413"/>
          <p14:tracePt t="11024" x="6550025" y="2022475"/>
          <p14:tracePt t="11031" x="6559550" y="2014538"/>
          <p14:tracePt t="11038" x="6567488" y="2014538"/>
          <p14:tracePt t="11045" x="6567488" y="2005013"/>
          <p14:tracePt t="11052" x="6575425" y="1997075"/>
          <p14:tracePt t="11059" x="6584950" y="1997075"/>
          <p14:tracePt t="11066" x="6592888" y="1989138"/>
          <p14:tracePt t="11080" x="6592888" y="1979613"/>
          <p14:tracePt t="11087" x="6600825" y="1971675"/>
          <p14:tracePt t="11095" x="6610350" y="1971675"/>
          <p14:tracePt t="11101" x="6610350" y="1963738"/>
          <p14:tracePt t="11107" x="6618288" y="1963738"/>
          <p14:tracePt t="11115" x="6618288" y="1954213"/>
          <p14:tracePt t="11122" x="6618288" y="1946275"/>
          <p14:tracePt t="11129" x="6626225" y="1946275"/>
          <p14:tracePt t="11136" x="6626225" y="1938338"/>
          <p14:tracePt t="11143" x="6635750" y="1928813"/>
          <p14:tracePt t="11164" x="6635750" y="1920875"/>
          <p14:tracePt t="11171" x="6635750" y="1911350"/>
          <p14:tracePt t="11192" x="6635750" y="1903413"/>
          <p14:tracePt t="11219" x="6635750" y="1895475"/>
          <p14:tracePt t="11241" x="6635750" y="1885950"/>
          <p14:tracePt t="11268" x="6635750" y="1878013"/>
          <p14:tracePt t="11290" x="6635750" y="1870075"/>
          <p14:tracePt t="11324" x="6626225" y="1870075"/>
          <p14:tracePt t="11380" x="6618288" y="1870075"/>
          <p14:tracePt t="11813" x="6618288" y="1878013"/>
          <p14:tracePt t="11863" x="6618288" y="1885950"/>
          <p14:tracePt t="12765" x="6618288" y="1895475"/>
          <p14:tracePt t="12793" x="6626225" y="1895475"/>
          <p14:tracePt t="12799" x="6626225" y="1903413"/>
          <p14:tracePt t="12806" x="6635750" y="1911350"/>
          <p14:tracePt t="12813" x="6635750" y="1920875"/>
          <p14:tracePt t="12835" x="6635750" y="1928813"/>
          <p14:tracePt t="12842" x="6635750" y="1938338"/>
          <p14:tracePt t="12855" x="6635750" y="1946275"/>
          <p14:tracePt t="12862" x="6643688" y="1954213"/>
          <p14:tracePt t="12877" x="6643688" y="1963738"/>
          <p14:tracePt t="12890" x="6643688" y="1971675"/>
          <p14:tracePt t="12897" x="6643688" y="1979613"/>
          <p14:tracePt t="12911" x="6643688" y="1989138"/>
          <p14:tracePt t="12918" x="6643688" y="2005013"/>
          <p14:tracePt t="12939" x="6643688" y="2014538"/>
          <p14:tracePt t="12959" x="6643688" y="2022475"/>
          <p14:tracePt t="12961" x="6643688" y="2030413"/>
          <p14:tracePt t="12967" x="6643688" y="2039938"/>
          <p14:tracePt t="12975" x="6643688" y="2047875"/>
          <p14:tracePt t="12988" x="6643688" y="2055813"/>
          <p14:tracePt t="12995" x="6643688" y="2065338"/>
          <p14:tracePt t="13002" x="6635750" y="2073275"/>
          <p14:tracePt t="13010" x="6626225" y="2082800"/>
          <p14:tracePt t="13016" x="6618288" y="2090738"/>
          <p14:tracePt t="13023" x="6610350" y="2098675"/>
          <p14:tracePt t="13030" x="6600825" y="2098675"/>
          <p14:tracePt t="13037" x="6592888" y="2108200"/>
          <p14:tracePt t="13044" x="6584950" y="2116138"/>
          <p14:tracePt t="13051" x="6567488" y="2124075"/>
          <p14:tracePt t="13059" x="6559550" y="2133600"/>
          <p14:tracePt t="13065" x="6550025" y="2133600"/>
          <p14:tracePt t="13072" x="6534150" y="2141538"/>
          <p14:tracePt t="13079" x="6524625" y="2141538"/>
          <p14:tracePt t="13086" x="6516688" y="2149475"/>
          <p14:tracePt t="13094" x="6499225" y="2149475"/>
          <p14:tracePt t="13100" x="6491288" y="2159000"/>
          <p14:tracePt t="13108" x="6483350" y="2159000"/>
          <p14:tracePt t="13114" x="6465888" y="2159000"/>
          <p14:tracePt t="13121" x="6456363" y="2159000"/>
          <p14:tracePt t="13128" x="6440488" y="2159000"/>
          <p14:tracePt t="13135" x="6423025" y="2166938"/>
          <p14:tracePt t="13143" x="6415088" y="2166938"/>
          <p14:tracePt t="13149" x="6405563" y="2166938"/>
          <p14:tracePt t="13156" x="6397625" y="2166938"/>
          <p14:tracePt t="13163" x="6380163" y="2166938"/>
          <p14:tracePt t="13170" x="6372225" y="2166938"/>
          <p14:tracePt t="13177" x="6364288" y="2166938"/>
          <p14:tracePt t="13184" x="6346825" y="2166938"/>
          <p14:tracePt t="13192" x="6338888" y="2166938"/>
          <p14:tracePt t="13205" x="6329363" y="2166938"/>
          <p14:tracePt t="13212" x="6321425" y="2174875"/>
          <p14:tracePt t="13219" x="6311900" y="2174875"/>
          <p14:tracePt t="13227" x="6311900" y="2184400"/>
          <p14:tracePt t="13233" x="6303963" y="2184400"/>
          <p14:tracePt t="13240" x="6296025" y="2184400"/>
          <p14:tracePt t="13261" x="6286500" y="2184400"/>
          <p14:tracePt t="13268" x="6278563" y="2184400"/>
          <p14:tracePt t="13282" x="6270625" y="2184400"/>
          <p14:tracePt t="13316" x="6261100" y="2184400"/>
          <p14:tracePt t="13352" x="6253163" y="2184400"/>
          <p14:tracePt t="13415" x="6245225" y="2184400"/>
          <p14:tracePt t="13429" x="6235700" y="2184400"/>
          <p14:tracePt t="16128" x="6235700" y="2192338"/>
          <p14:tracePt t="16135" x="6235700" y="2200275"/>
          <p14:tracePt t="16142" x="6235700" y="2209800"/>
          <p14:tracePt t="16150" x="6235700" y="2217738"/>
          <p14:tracePt t="16157" x="6235700" y="2227263"/>
          <p14:tracePt t="16163" x="6235700" y="2235200"/>
          <p14:tracePt t="16177" x="6235700" y="2243138"/>
          <p14:tracePt t="16184" x="6235700" y="2260600"/>
          <p14:tracePt t="16198" x="6235700" y="2268538"/>
          <p14:tracePt t="16206" x="6245225" y="2286000"/>
          <p14:tracePt t="16219" x="6245225" y="2293938"/>
          <p14:tracePt t="16226" x="6245225" y="2303463"/>
          <p14:tracePt t="16233" x="6245225" y="2311400"/>
          <p14:tracePt t="16241" x="6245225" y="2319338"/>
          <p14:tracePt t="16247" x="6245225" y="2328863"/>
          <p14:tracePt t="16261" x="6245225" y="2344738"/>
          <p14:tracePt t="16268" x="6245225" y="2354263"/>
          <p14:tracePt t="16275" x="6245225" y="2371725"/>
          <p14:tracePt t="16282" x="6245225" y="2387600"/>
          <p14:tracePt t="16290" x="6245225" y="2397125"/>
          <p14:tracePt t="16296" x="6245225" y="2413000"/>
          <p14:tracePt t="16303" x="6245225" y="2422525"/>
          <p14:tracePt t="16310" x="6245225" y="2447925"/>
          <p14:tracePt t="16317" x="6245225" y="2463800"/>
          <p14:tracePt t="16324" x="6245225" y="2473325"/>
          <p14:tracePt t="16331" x="6245225" y="2489200"/>
          <p14:tracePt t="16339" x="6235700" y="2506663"/>
          <p14:tracePt t="16345" x="6235700" y="2516188"/>
          <p14:tracePt t="16352" x="6227763" y="2532063"/>
          <p14:tracePt t="16359" x="6227763" y="2549525"/>
          <p14:tracePt t="16366" x="6227763" y="2566988"/>
          <p14:tracePt t="16373" x="6227763" y="2582863"/>
          <p14:tracePt t="16380" x="6227763" y="2592388"/>
          <p14:tracePt t="16387" x="6219825" y="2608263"/>
          <p14:tracePt t="16394" x="6219825" y="2625725"/>
          <p14:tracePt t="16401" x="6219825" y="2643188"/>
          <p14:tracePt t="16408" x="6219825" y="2651125"/>
          <p14:tracePt t="16415" x="6219825" y="2668588"/>
          <p14:tracePt t="16423" x="6210300" y="2676525"/>
          <p14:tracePt t="16429" x="6210300" y="2693988"/>
          <p14:tracePt t="16436" x="6202363" y="2711450"/>
          <p14:tracePt t="16443" x="6202363" y="2719388"/>
          <p14:tracePt t="16450" x="6194425" y="2736850"/>
          <p14:tracePt t="16457" x="6194425" y="2752725"/>
          <p14:tracePt t="16464" x="6194425" y="2762250"/>
          <p14:tracePt t="16472" x="6194425" y="2778125"/>
          <p14:tracePt t="16478" x="6184900" y="2787650"/>
          <p14:tracePt t="16485" x="6184900" y="2795588"/>
          <p14:tracePt t="16492" x="6184900" y="2813050"/>
          <p14:tracePt t="16506" x="6184900" y="2820988"/>
          <p14:tracePt t="16513" x="6184900" y="2830513"/>
          <p14:tracePt t="16521" x="6184900" y="2838450"/>
          <p14:tracePt t="16527" x="6176963" y="2846388"/>
          <p14:tracePt t="16534" x="6176963" y="2855913"/>
          <p14:tracePt t="16541" x="6176963" y="2863850"/>
          <p14:tracePt t="16548" x="6176963" y="2871788"/>
          <p14:tracePt t="16555" x="6176963" y="2881313"/>
          <p14:tracePt t="16569" x="6176963" y="2897188"/>
          <p14:tracePt t="16576" x="6176963" y="2906713"/>
          <p14:tracePt t="16591" x="6176963" y="2914650"/>
          <p14:tracePt t="16597" x="6176963" y="2932113"/>
          <p14:tracePt t="16611" x="6176963" y="2940050"/>
          <p14:tracePt t="16618" x="6167438" y="2949575"/>
          <p14:tracePt t="16632" x="6167438" y="2957513"/>
          <p14:tracePt t="16646" x="6159500" y="2965450"/>
          <p14:tracePt t="16653" x="6159500" y="2974975"/>
          <p14:tracePt t="16674" x="6159500" y="2982913"/>
          <p14:tracePt t="16681" x="6151563" y="2990850"/>
          <p14:tracePt t="16688" x="6151563" y="3000375"/>
          <p14:tracePt t="16695" x="6142038" y="3000375"/>
          <p14:tracePt t="16702" x="6142038" y="3008313"/>
          <p14:tracePt t="16716" x="6142038" y="3016250"/>
          <p14:tracePt t="16730" x="6134100" y="3016250"/>
          <p14:tracePt t="16744" x="6126163" y="3016250"/>
          <p14:tracePt t="16751" x="6126163" y="3025775"/>
          <p14:tracePt t="16765" x="6116638" y="3025775"/>
          <p14:tracePt t="16800" x="6108700" y="3025775"/>
          <p14:tracePt t="16814" x="6100763" y="3025775"/>
          <p14:tracePt t="16856" x="6091238" y="3025775"/>
          <p14:tracePt t="16870" x="6091238" y="3016250"/>
          <p14:tracePt t="16884" x="6091238" y="3008313"/>
          <p14:tracePt t="16919" x="6091238" y="3000375"/>
          <p14:tracePt t="16975" x="6083300" y="2990850"/>
          <p14:tracePt t="17024" x="6075363" y="2990850"/>
          <p14:tracePt t="17290" x="6075363" y="2982913"/>
          <p14:tracePt t="18137" x="6075363" y="2974975"/>
          <p14:tracePt t="18144" x="6065838" y="2974975"/>
          <p14:tracePt t="18158" x="6065838" y="2965450"/>
          <p14:tracePt t="18165" x="6057900" y="2965450"/>
          <p14:tracePt t="18187" x="6057900" y="2957513"/>
          <p14:tracePt t="18193" x="6049963" y="2957513"/>
          <p14:tracePt t="18207" x="6049963" y="2949575"/>
          <p14:tracePt t="18221" x="6049963" y="2940050"/>
          <p14:tracePt t="18256" x="6049963" y="2932113"/>
          <p14:tracePt t="18277" x="6049963" y="2922588"/>
          <p14:tracePt t="18284" x="6040438" y="2922588"/>
          <p14:tracePt t="18312" x="6032500" y="2922588"/>
          <p14:tracePt t="18326" x="6032500" y="2914650"/>
          <p14:tracePt t="18395" x="6032500" y="2906713"/>
          <p14:tracePt t="18465" x="6032500" y="2897188"/>
          <p14:tracePt t="18549" x="6040438" y="2897188"/>
          <p14:tracePt t="18563" x="6049963" y="2897188"/>
          <p14:tracePt t="18591" x="6057900" y="2897188"/>
          <p14:tracePt t="18612" x="6065838" y="2897188"/>
          <p14:tracePt t="18661" x="6075363" y="2897188"/>
          <p14:tracePt t="18674" x="6083300" y="2897188"/>
          <p14:tracePt t="18703" x="6091238" y="2897188"/>
          <p14:tracePt t="18737" x="6100763" y="2897188"/>
          <p14:tracePt t="18765" x="6108700" y="2897188"/>
          <p14:tracePt t="18835" x="6116638" y="2897188"/>
          <p14:tracePt t="18884" x="6126163" y="2897188"/>
          <p14:tracePt t="18905" x="6126163" y="2906713"/>
          <p14:tracePt t="18933" x="6134100" y="2906713"/>
          <p14:tracePt t="19079" x="6134100" y="2914650"/>
          <p14:tracePt t="19107" x="6142038" y="2914650"/>
          <p14:tracePt t="19184" x="6151563" y="2914650"/>
          <p14:tracePt t="19387" x="6159500" y="2914650"/>
          <p14:tracePt t="19443" x="6167438" y="2914650"/>
          <p14:tracePt t="19526" x="6176963" y="2914650"/>
          <p14:tracePt t="19694" x="6184900" y="2914650"/>
          <p14:tracePt t="19764" x="6194425" y="2914650"/>
          <p14:tracePt t="19792" x="6194425" y="2922588"/>
          <p14:tracePt t="19875" x="6202363" y="2932113"/>
          <p14:tracePt t="20573" x="6210300" y="2932113"/>
          <p14:tracePt t="20629" x="6219825" y="2932113"/>
          <p14:tracePt t="21328" x="6219825" y="2940050"/>
          <p14:tracePt t="21425" x="6227763" y="2949575"/>
          <p14:tracePt t="21509" x="6235700" y="2949575"/>
          <p14:tracePt t="21831" x="6245225" y="2949575"/>
          <p14:tracePt t="21872" x="6253163" y="2949575"/>
          <p14:tracePt t="21900" x="6261100" y="2949575"/>
          <p14:tracePt t="21977" x="6270625" y="2949575"/>
          <p14:tracePt t="22005" x="6278563" y="2949575"/>
          <p14:tracePt t="22096" x="6286500" y="2949575"/>
          <p14:tracePt t="22131" x="6296025" y="2949575"/>
          <p14:tracePt t="22152" x="6296025" y="2957513"/>
          <p14:tracePt t="22187" x="6303963" y="2957513"/>
          <p14:tracePt t="22215" x="6311900" y="2957513"/>
          <p14:tracePt t="22250" x="6321425" y="2957513"/>
          <p14:tracePt t="22277" x="6329363" y="2957513"/>
          <p14:tracePt t="22313" x="6338888" y="2957513"/>
          <p14:tracePt t="22361" x="6346825" y="2965450"/>
          <p14:tracePt t="22383" x="6354763" y="2965450"/>
          <p14:tracePt t="22396" x="6364288" y="2965450"/>
          <p14:tracePt t="22452" x="6372225" y="2965450"/>
          <p14:tracePt t="22467" x="6372225" y="2974975"/>
          <p14:tracePt t="22473" x="6380163" y="2974975"/>
          <p14:tracePt t="22543" x="6389688" y="2974975"/>
          <p14:tracePt t="22578" x="6397625" y="2974975"/>
          <p14:tracePt t="22592" x="6397625" y="2982913"/>
          <p14:tracePt t="22606" x="6405563" y="2982913"/>
          <p14:tracePt t="22668" x="6415088" y="2982913"/>
          <p14:tracePt t="22697" x="6423025" y="2982913"/>
          <p14:tracePt t="22759" x="6430963" y="2990850"/>
          <p14:tracePt t="22780" x="6440488" y="2990850"/>
          <p14:tracePt t="22788" x="6440488" y="3000375"/>
          <p14:tracePt t="22795" x="6448425" y="3000375"/>
          <p14:tracePt t="22829" x="6456363" y="3000375"/>
          <p14:tracePt t="22844" x="6465888" y="3000375"/>
          <p14:tracePt t="22921" x="6473825" y="3000375"/>
          <p14:tracePt t="22934" x="6473825" y="3008313"/>
          <p14:tracePt t="22949" x="6483350" y="3008313"/>
          <p14:tracePt t="22976" x="6483350" y="3016250"/>
          <p14:tracePt t="23026" x="6491288" y="3016250"/>
          <p14:tracePt t="23082" x="6491288" y="3025775"/>
          <p14:tracePt t="23102" x="6491288" y="3033713"/>
          <p14:tracePt t="23179" x="6491288" y="3041650"/>
          <p14:tracePt t="26178" x="6491288" y="3051175"/>
          <p14:tracePt t="26206" x="6491288" y="3059113"/>
          <p14:tracePt t="26674" x="6499225" y="3059113"/>
          <p14:tracePt t="26688" x="6508750" y="3059113"/>
          <p14:tracePt t="26716" x="6516688" y="3059113"/>
          <p14:tracePt t="26736" x="6524625" y="3059113"/>
          <p14:tracePt t="26750" x="6534150" y="3059113"/>
          <p14:tracePt t="26778" x="6542088" y="3059113"/>
          <p14:tracePt t="26792" x="6550025" y="3059113"/>
          <p14:tracePt t="26820" x="6559550" y="3059113"/>
          <p14:tracePt t="26834" x="6567488" y="3059113"/>
          <p14:tracePt t="26869" x="6575425" y="3059113"/>
          <p14:tracePt t="26876" x="6584950" y="3059113"/>
          <p14:tracePt t="26883" x="6592888" y="3059113"/>
          <p14:tracePt t="26897" x="6592888" y="3067050"/>
          <p14:tracePt t="26911" x="6600825" y="3067050"/>
          <p14:tracePt t="26918" x="6600825" y="3076575"/>
          <p14:tracePt t="26925" x="6610350" y="3076575"/>
          <p14:tracePt t="26953" x="6610350" y="3084513"/>
          <p14:tracePt t="26960" x="6618288" y="3084513"/>
          <p14:tracePt t="26974" x="6626225" y="3084513"/>
          <p14:tracePt t="26981" x="6626225" y="3094038"/>
          <p14:tracePt t="26995" x="6635750" y="3101975"/>
          <p14:tracePt t="27023" x="6643688" y="3101975"/>
          <p14:tracePt t="27037" x="6643688" y="3109913"/>
          <p14:tracePt t="27044" x="6653213" y="3109913"/>
          <p14:tracePt t="27051" x="6653213" y="3119438"/>
          <p14:tracePt t="27072" x="6661150" y="3119438"/>
          <p14:tracePt t="27086" x="6661150" y="3127375"/>
          <p14:tracePt t="27093" x="6669088" y="3127375"/>
          <p14:tracePt t="27100" x="6669088" y="3135313"/>
          <p14:tracePt t="27107" x="6678613" y="3135313"/>
          <p14:tracePt t="27121" x="6678613" y="3144838"/>
          <p14:tracePt t="27142" x="6686550" y="3144838"/>
          <p14:tracePt t="27156" x="6694488" y="3144838"/>
          <p14:tracePt t="27163" x="6694488" y="3152775"/>
          <p14:tracePt t="27184" x="6694488" y="3160713"/>
          <p14:tracePt t="27191" x="6704013" y="3160713"/>
          <p14:tracePt t="27205" x="6711950" y="3160713"/>
          <p14:tracePt t="27226" x="6719888" y="3160713"/>
          <p14:tracePt t="27233" x="6719888" y="3170238"/>
          <p14:tracePt t="27247" x="6729413" y="3170238"/>
          <p14:tracePt t="27254" x="6737350" y="3178175"/>
          <p14:tracePt t="27268" x="6737350" y="3186113"/>
          <p14:tracePt t="27274" x="6745288" y="3186113"/>
          <p14:tracePt t="27282" x="6754813" y="3186113"/>
          <p14:tracePt t="27289" x="6762750" y="3186113"/>
          <p14:tracePt t="27303" x="6762750" y="3195638"/>
          <p14:tracePt t="27310" x="6770688" y="3195638"/>
          <p14:tracePt t="27317" x="6780213" y="3203575"/>
          <p14:tracePt t="27345" x="6788150" y="3203575"/>
          <p14:tracePt t="27359" x="6797675" y="3203575"/>
          <p14:tracePt t="27372" x="6797675" y="3211513"/>
          <p14:tracePt t="27380" x="6805613" y="3211513"/>
          <p14:tracePt t="27387" x="6805613" y="3221038"/>
          <p14:tracePt t="27408" x="6813550" y="3228975"/>
          <p14:tracePt t="27429" x="6823075" y="3228975"/>
          <p14:tracePt t="27456" x="6831013" y="3228975"/>
          <p14:tracePt t="27478" x="6838950" y="3238500"/>
          <p14:tracePt t="27506" x="6838950" y="3246438"/>
          <p14:tracePt t="27513" x="6848475" y="3246438"/>
          <p14:tracePt t="27527" x="6856413" y="3246438"/>
          <p14:tracePt t="27541" x="6864350" y="3246438"/>
          <p14:tracePt t="27576" x="6864350" y="3254375"/>
          <p14:tracePt t="27590" x="6864350" y="3263900"/>
          <p14:tracePt t="27611" x="6864350" y="3271838"/>
          <p14:tracePt t="27667" x="6873875" y="3271838"/>
          <p14:tracePt t="27674" x="6873875" y="3279775"/>
          <p14:tracePt t="27702" x="6873875" y="3289300"/>
          <p14:tracePt t="27745" x="6881813" y="3289300"/>
          <p14:tracePt t="27757" x="6881813" y="3297238"/>
          <p14:tracePt t="27814" x="6881813" y="3305175"/>
          <p14:tracePt t="28318" x="6881813" y="3314700"/>
          <p14:tracePt t="28339" x="6881813" y="3322638"/>
          <p14:tracePt t="28346" x="6889750" y="3322638"/>
          <p14:tracePt t="28353" x="6889750" y="3330575"/>
          <p14:tracePt t="28360" x="6899275" y="3330575"/>
          <p14:tracePt t="28381" x="6907213" y="3330575"/>
          <p14:tracePt t="28388" x="6907213" y="3340100"/>
          <p14:tracePt t="28402" x="6907213" y="3348038"/>
          <p14:tracePt t="28416" x="6915150" y="3348038"/>
          <p14:tracePt t="28423" x="6915150" y="3355975"/>
          <p14:tracePt t="28430" x="6924675" y="3365500"/>
          <p14:tracePt t="28437" x="6924675" y="3373438"/>
          <p14:tracePt t="28451" x="6924675" y="3382963"/>
          <p14:tracePt t="28458" x="6932613" y="3382963"/>
          <p14:tracePt t="28465" x="6932613" y="3390900"/>
          <p14:tracePt t="28479" x="6942138" y="3398838"/>
          <p14:tracePt t="28495" x="6950075" y="3408363"/>
          <p14:tracePt t="28500" x="6950075" y="3416300"/>
          <p14:tracePt t="28514" x="6950075" y="3424238"/>
          <p14:tracePt t="28529" x="6950075" y="3433763"/>
          <p14:tracePt t="28535" x="6958013" y="3433763"/>
          <p14:tracePt t="28541" x="6967538" y="3433763"/>
          <p14:tracePt t="28549" x="6967538" y="3441700"/>
          <p14:tracePt t="28555" x="6975475" y="3449638"/>
          <p14:tracePt t="28563" x="6983413" y="3459163"/>
          <p14:tracePt t="28576" x="6992938" y="3467100"/>
          <p14:tracePt t="28590" x="7000875" y="3475038"/>
          <p14:tracePt t="28597" x="7008813" y="3475038"/>
          <p14:tracePt t="28604" x="7008813" y="3484563"/>
          <p14:tracePt t="28611" x="7008813" y="3492500"/>
          <p14:tracePt t="28616" x="7018338" y="3502025"/>
          <p14:tracePt t="28624" x="7026275" y="3502025"/>
          <p14:tracePt t="28631" x="7026275" y="3509963"/>
          <p14:tracePt t="28636" x="7034213" y="3517900"/>
          <p14:tracePt t="28651" x="7034213" y="3527425"/>
          <p14:tracePt t="28658" x="7043738" y="3527425"/>
          <p14:tracePt t="28665" x="7043738" y="3535363"/>
          <p14:tracePt t="28671" x="7051675" y="3543300"/>
          <p14:tracePt t="28686" x="7051675" y="3552825"/>
          <p14:tracePt t="28694" x="7059613" y="3560763"/>
          <p14:tracePt t="28707" x="7069138" y="3560763"/>
          <p14:tracePt t="28714" x="7069138" y="3568700"/>
          <p14:tracePt t="28720" x="7069138" y="3578225"/>
          <p14:tracePt t="28728" x="7077075" y="3578225"/>
          <p14:tracePt t="28734" x="7077075" y="3586163"/>
          <p14:tracePt t="28742" x="7077075" y="3594100"/>
          <p14:tracePt t="28749" x="7077075" y="3603625"/>
          <p14:tracePt t="28762" x="7085013" y="3603625"/>
          <p14:tracePt t="28770" x="7085013" y="3611563"/>
          <p14:tracePt t="28777" x="7094538" y="3619500"/>
          <p14:tracePt t="28791" x="7094538" y="3629025"/>
          <p14:tracePt t="28804" x="7094538" y="3636963"/>
          <p14:tracePt t="28812" x="7102475" y="3646488"/>
          <p14:tracePt t="28825" x="7112000" y="3654425"/>
          <p14:tracePt t="28839" x="7112000" y="3662363"/>
          <p14:tracePt t="28861" x="7119938" y="3671888"/>
          <p14:tracePt t="28867" x="7119938" y="3679825"/>
          <p14:tracePt t="28874" x="7127875" y="3687763"/>
          <p14:tracePt t="28895" x="7127875" y="3697288"/>
          <p14:tracePt t="28910" x="7127875" y="3705225"/>
          <p14:tracePt t="28923" x="7127875" y="3713163"/>
          <p14:tracePt t="28930" x="7127875" y="3722688"/>
          <p14:tracePt t="28938" x="7127875" y="3730625"/>
          <p14:tracePt t="28959" x="7127875" y="3738563"/>
          <p14:tracePt t="28966" x="7127875" y="3748088"/>
          <p14:tracePt t="28979" x="7127875" y="3756025"/>
          <p14:tracePt t="28986" x="7127875" y="3763963"/>
          <p14:tracePt t="29001" x="7119938" y="3773488"/>
          <p14:tracePt t="29015" x="7119938" y="3781425"/>
          <p14:tracePt t="29022" x="7119938" y="3790950"/>
          <p14:tracePt t="29043" x="7119938" y="3798888"/>
          <p14:tracePt t="29050" x="7119938" y="3806825"/>
          <p14:tracePt t="29057" x="7119938" y="3816350"/>
          <p14:tracePt t="29064" x="7112000" y="3816350"/>
          <p14:tracePt t="29071" x="7112000" y="3824288"/>
          <p14:tracePt t="29078" x="7102475" y="3832225"/>
          <p14:tracePt t="29098" x="7102475" y="3841750"/>
          <p14:tracePt t="29106" x="7102475" y="3849688"/>
          <p14:tracePt t="29119" x="7102475" y="3857625"/>
          <p14:tracePt t="29127" x="7102475" y="3867150"/>
          <p14:tracePt t="29141" x="7094538" y="3875088"/>
          <p14:tracePt t="29155" x="7085013" y="3883025"/>
          <p14:tracePt t="29162" x="7085013" y="3892550"/>
          <p14:tracePt t="29182" x="7085013" y="3900488"/>
          <p14:tracePt t="29189" x="7085013" y="3908425"/>
          <p14:tracePt t="29196" x="7077075" y="3917950"/>
          <p14:tracePt t="29224" x="7077075" y="3925888"/>
          <p14:tracePt t="29238" x="7077075" y="3935413"/>
          <p14:tracePt t="29295" x="7077075" y="3943350"/>
          <p14:tracePt t="29659" x="7069138" y="3943350"/>
          <p14:tracePt t="29686" x="7059613" y="3943350"/>
          <p14:tracePt t="29756" x="7051675" y="3943350"/>
          <p14:tracePt t="29910" x="7051675" y="3935413"/>
          <p14:tracePt t="29931" x="7051675" y="3925888"/>
          <p14:tracePt t="29958" x="7051675" y="3917950"/>
          <p14:tracePt t="29979" x="7051675" y="3908425"/>
          <p14:tracePt t="38471" x="7043738" y="3908425"/>
          <p14:tracePt t="38478" x="7034213" y="3908425"/>
          <p14:tracePt t="38486" x="7026275" y="3908425"/>
          <p14:tracePt t="38492" x="7018338" y="3908425"/>
          <p14:tracePt t="38506" x="7000875" y="3908425"/>
          <p14:tracePt t="38513" x="6992938" y="3908425"/>
          <p14:tracePt t="38527" x="6975475" y="3908425"/>
          <p14:tracePt t="38541" x="6967538" y="3908425"/>
          <p14:tracePt t="38555" x="6958013" y="3908425"/>
          <p14:tracePt t="38562" x="6950075" y="3908425"/>
          <p14:tracePt t="38597" x="6942138" y="3908425"/>
          <p14:tracePt t="39212" x="6950075" y="3908425"/>
          <p14:tracePt t="39219" x="6950075" y="3900488"/>
          <p14:tracePt t="39267" x="6958013" y="3900488"/>
          <p14:tracePt t="39330" x="6958013" y="3892550"/>
          <p14:tracePt t="39365" x="6958013" y="3883025"/>
          <p14:tracePt t="39484" x="6967538" y="3883025"/>
          <p14:tracePt t="39519" x="6975475" y="3883025"/>
          <p14:tracePt t="39568" x="6983413" y="3883025"/>
          <p14:tracePt t="41372" x="6983413" y="3875088"/>
          <p14:tracePt t="41379" x="6975475" y="3875088"/>
          <p14:tracePt t="41386" x="6975475" y="3867150"/>
          <p14:tracePt t="41393" x="6967538" y="3857625"/>
          <p14:tracePt t="41414" x="6967538" y="3849688"/>
          <p14:tracePt t="41421" x="6967538" y="3841750"/>
          <p14:tracePt t="41442" x="6967538" y="3832225"/>
          <p14:tracePt t="41449" x="6958013" y="3824288"/>
          <p14:tracePt t="41463" x="6950075" y="3816350"/>
          <p14:tracePt t="41469" x="6950075" y="3806825"/>
          <p14:tracePt t="41484" x="6950075" y="3798888"/>
          <p14:tracePt t="41499" x="6942138" y="3790950"/>
          <p14:tracePt t="41505" x="6942138" y="3781425"/>
          <p14:tracePt t="41518" x="6932613" y="3773488"/>
          <p14:tracePt t="41533" x="6924675" y="3756025"/>
          <p14:tracePt t="41546" x="6924675" y="3748088"/>
          <p14:tracePt t="41553" x="6924675" y="3738563"/>
          <p14:tracePt t="41560" x="6924675" y="3730625"/>
          <p14:tracePt t="41567" x="6915150" y="3722688"/>
          <p14:tracePt t="41574" x="6915150" y="3713163"/>
          <p14:tracePt t="41582" x="6907213" y="3705225"/>
          <p14:tracePt t="41588" x="6907213" y="3697288"/>
          <p14:tracePt t="41595" x="6907213" y="3687763"/>
          <p14:tracePt t="41602" x="6899275" y="3679825"/>
          <p14:tracePt t="41609" x="6889750" y="3662363"/>
          <p14:tracePt t="41617" x="6881813" y="3636963"/>
          <p14:tracePt t="41623" x="6873875" y="3629025"/>
          <p14:tracePt t="41630" x="6864350" y="3611563"/>
          <p14:tracePt t="41637" x="6856413" y="3594100"/>
          <p14:tracePt t="41644" x="6856413" y="3586163"/>
          <p14:tracePt t="41651" x="6856413" y="3568700"/>
          <p14:tracePt t="41658" x="6848475" y="3560763"/>
          <p14:tracePt t="41666" x="6838950" y="3552825"/>
          <p14:tracePt t="41672" x="6831013" y="3543300"/>
          <p14:tracePt t="41679" x="6831013" y="3535363"/>
          <p14:tracePt t="41686" x="6831013" y="3527425"/>
          <p14:tracePt t="41693" x="6823075" y="3517900"/>
          <p14:tracePt t="41700" x="6813550" y="3509963"/>
          <p14:tracePt t="41706" x="6805613" y="3502025"/>
          <p14:tracePt t="41721" x="6797675" y="3484563"/>
          <p14:tracePt t="41728" x="6788150" y="3475038"/>
          <p14:tracePt t="41734" x="6780213" y="3475038"/>
          <p14:tracePt t="41741" x="6770688" y="3467100"/>
          <p14:tracePt t="41749" x="6762750" y="3449638"/>
          <p14:tracePt t="41755" x="6754813" y="3449638"/>
          <p14:tracePt t="41763" x="6745288" y="3441700"/>
          <p14:tracePt t="41770" x="6737350" y="3424238"/>
          <p14:tracePt t="41777" x="6729413" y="3416300"/>
          <p14:tracePt t="41790" x="6711950" y="3408363"/>
          <p14:tracePt t="41799" x="6704013" y="3390900"/>
          <p14:tracePt t="41811" x="6686550" y="3382963"/>
          <p14:tracePt t="41818" x="6678613" y="3373438"/>
          <p14:tracePt t="41825" x="6669088" y="3355975"/>
          <p14:tracePt t="41839" x="6653213" y="3348038"/>
          <p14:tracePt t="41846" x="6643688" y="3330575"/>
          <p14:tracePt t="41860" x="6635750" y="3322638"/>
          <p14:tracePt t="41867" x="6618288" y="3314700"/>
          <p14:tracePt t="41874" x="6610350" y="3297238"/>
          <p14:tracePt t="41882" x="6600825" y="3289300"/>
          <p14:tracePt t="41888" x="6575425" y="3271838"/>
          <p14:tracePt t="41895" x="6559550" y="3254375"/>
          <p14:tracePt t="41902" x="6542088" y="3238500"/>
          <p14:tracePt t="41909" x="6534150" y="3221038"/>
          <p14:tracePt t="41917" x="6516688" y="3211513"/>
          <p14:tracePt t="41923" x="6499225" y="3203575"/>
          <p14:tracePt t="41930" x="6483350" y="3186113"/>
          <p14:tracePt t="41937" x="6473825" y="3170238"/>
          <p14:tracePt t="41949" x="6448425" y="3152775"/>
          <p14:tracePt t="41951" x="6440488" y="3152775"/>
          <p14:tracePt t="41958" x="6430963" y="3144838"/>
          <p14:tracePt t="41965" x="6423025" y="3135313"/>
          <p14:tracePt t="41972" x="6415088" y="3127375"/>
          <p14:tracePt t="41979" x="6397625" y="3127375"/>
          <p14:tracePt t="41986" x="6397625" y="3119438"/>
          <p14:tracePt t="41993" x="6389688" y="3119438"/>
          <p14:tracePt t="42000" x="6372225" y="3109913"/>
          <p14:tracePt t="42007" x="6364288" y="3101975"/>
          <p14:tracePt t="42016" x="6354763" y="3101975"/>
          <p14:tracePt t="42021" x="6338888" y="3094038"/>
          <p14:tracePt t="42028" x="6329363" y="3084513"/>
          <p14:tracePt t="42035" x="6321425" y="3084513"/>
          <p14:tracePt t="42042" x="6303963" y="3076575"/>
          <p14:tracePt t="42049" x="6296025" y="3067050"/>
          <p14:tracePt t="42055" x="6286500" y="3067050"/>
          <p14:tracePt t="42062" x="6270625" y="3059113"/>
          <p14:tracePt t="42070" x="6261100" y="3059113"/>
          <p14:tracePt t="42076" x="6245225" y="3051175"/>
          <p14:tracePt t="42084" x="6235700" y="3051175"/>
          <p14:tracePt t="42091" x="6235700" y="3041650"/>
          <p14:tracePt t="42098" x="6219825" y="3041650"/>
          <p14:tracePt t="42112" x="6210300" y="3041650"/>
          <p14:tracePt t="42119" x="6194425" y="3041650"/>
          <p14:tracePt t="42125" x="6194425" y="3033713"/>
          <p14:tracePt t="42133" x="6184900" y="3033713"/>
          <p14:tracePt t="42139" x="6176963" y="3025775"/>
          <p14:tracePt t="42146" x="6167438" y="3025775"/>
          <p14:tracePt t="42154" x="6159500" y="3025775"/>
          <p14:tracePt t="42160" x="6151563" y="3025775"/>
          <p14:tracePt t="42174" x="6142038" y="3025775"/>
          <p14:tracePt t="42182" x="6134100" y="3025775"/>
          <p14:tracePt t="42188" x="6126163" y="3025775"/>
          <p14:tracePt t="42209" x="6116638" y="3025775"/>
          <p14:tracePt t="42216" x="6108700" y="3025775"/>
          <p14:tracePt t="42231" x="6100763" y="3025775"/>
          <p14:tracePt t="42244" x="6091238" y="3025775"/>
          <p14:tracePt t="42251" x="6083300" y="3025775"/>
          <p14:tracePt t="42265" x="6075363" y="3025775"/>
          <p14:tracePt t="42272" x="6075363" y="3033713"/>
          <p14:tracePt t="42286" x="6065838" y="3033713"/>
          <p14:tracePt t="42321" x="6057900" y="3033713"/>
          <p14:tracePt t="42335" x="6049963" y="3033713"/>
          <p14:tracePt t="42356" x="6040438" y="3033713"/>
          <p14:tracePt t="42370" x="6040438" y="3041650"/>
          <p14:tracePt t="42691" x="6049963" y="3041650"/>
          <p14:tracePt t="42698" x="6057900" y="3041650"/>
          <p14:tracePt t="42712" x="6065838" y="3041650"/>
          <p14:tracePt t="42719" x="6075363" y="3041650"/>
          <p14:tracePt t="42740" x="6083300" y="3041650"/>
          <p14:tracePt t="42748" x="6091238" y="3041650"/>
          <p14:tracePt t="42754" x="6100763" y="3041650"/>
          <p14:tracePt t="42768" x="6108700" y="3041650"/>
          <p14:tracePt t="42782" x="6116638" y="3041650"/>
          <p14:tracePt t="42789" x="6116638" y="3051175"/>
          <p14:tracePt t="42796" x="6126163" y="3051175"/>
          <p14:tracePt t="42810" x="6134100" y="3051175"/>
          <p14:tracePt t="42824" x="6142038" y="3051175"/>
          <p14:tracePt t="42852" x="6151563" y="3051175"/>
          <p14:tracePt t="42859" x="6159500" y="3059113"/>
          <p14:tracePt t="42880" x="6159500" y="3067050"/>
          <p14:tracePt t="42887" x="6167438" y="3067050"/>
          <p14:tracePt t="42901" x="6176963" y="3067050"/>
          <p14:tracePt t="42915" x="6184900" y="3067050"/>
          <p14:tracePt t="42922" x="6184900" y="3076575"/>
          <p14:tracePt t="42929" x="6194425" y="3076575"/>
          <p14:tracePt t="42947" x="6202363" y="3084513"/>
          <p14:tracePt t="42957" x="6210300" y="3094038"/>
          <p14:tracePt t="42964" x="6219825" y="3094038"/>
          <p14:tracePt t="42970" x="6227763" y="3094038"/>
          <p14:tracePt t="42991" x="6235700" y="3094038"/>
          <p14:tracePt t="42999" x="6245225" y="3094038"/>
          <p14:tracePt t="43006" x="6245225" y="3101975"/>
          <p14:tracePt t="43015" x="6253163" y="3101975"/>
          <p14:tracePt t="43027" x="6261100" y="3101975"/>
          <p14:tracePt t="43034" x="6261100" y="3109913"/>
          <p14:tracePt t="43040" x="6270625" y="3109913"/>
          <p14:tracePt t="43048" x="6278563" y="3109913"/>
          <p14:tracePt t="43055" x="6286500" y="3109913"/>
          <p14:tracePt t="43076" x="6303963" y="3109913"/>
          <p14:tracePt t="43083" x="6311900" y="3119438"/>
          <p14:tracePt t="43098" x="6321425" y="3119438"/>
          <p14:tracePt t="43103" x="6329363" y="3119438"/>
          <p14:tracePt t="43111" x="6338888" y="3119438"/>
          <p14:tracePt t="43118" x="6346825" y="3119438"/>
          <p14:tracePt t="43124" x="6354763" y="3119438"/>
          <p14:tracePt t="43139" x="6372225" y="3127375"/>
          <p14:tracePt t="43146" x="6380163" y="3127375"/>
          <p14:tracePt t="43152" x="6380163" y="3135313"/>
          <p14:tracePt t="43160" x="6389688" y="3135313"/>
          <p14:tracePt t="43166" x="6405563" y="3135313"/>
          <p14:tracePt t="43181" x="6415088" y="3135313"/>
          <p14:tracePt t="43187" x="6430963" y="3144838"/>
          <p14:tracePt t="43201" x="6440488" y="3152775"/>
          <p14:tracePt t="43208" x="6448425" y="3152775"/>
          <p14:tracePt t="43215" x="6456363" y="3152775"/>
          <p14:tracePt t="43222" x="6465888" y="3160713"/>
          <p14:tracePt t="43231" x="6473825" y="3160713"/>
          <p14:tracePt t="43243" x="6491288" y="3160713"/>
          <p14:tracePt t="43250" x="6499225" y="3170238"/>
          <p14:tracePt t="43264" x="6516688" y="3178175"/>
          <p14:tracePt t="43271" x="6524625" y="3178175"/>
          <p14:tracePt t="43285" x="6534150" y="3186113"/>
          <p14:tracePt t="43292" x="6542088" y="3186113"/>
          <p14:tracePt t="43299" x="6550025" y="3186113"/>
          <p14:tracePt t="43306" x="6559550" y="3186113"/>
          <p14:tracePt t="43314" x="6567488" y="3186113"/>
          <p14:tracePt t="43320" x="6575425" y="3195638"/>
          <p14:tracePt t="43327" x="6584950" y="3195638"/>
          <p14:tracePt t="43334" x="6592888" y="3203575"/>
          <p14:tracePt t="43341" x="6600825" y="3203575"/>
          <p14:tracePt t="43348" x="6618288" y="3211513"/>
          <p14:tracePt t="43362" x="6635750" y="3211513"/>
          <p14:tracePt t="43369" x="6643688" y="3221038"/>
          <p14:tracePt t="43376" x="6643688" y="3228975"/>
          <p14:tracePt t="43383" x="6653213" y="3228975"/>
          <p14:tracePt t="43390" x="6669088" y="3238500"/>
          <p14:tracePt t="43398" x="6678613" y="3238500"/>
          <p14:tracePt t="43404" x="6686550" y="3246438"/>
          <p14:tracePt t="43411" x="6694488" y="3254375"/>
          <p14:tracePt t="43418" x="6704013" y="3263900"/>
          <p14:tracePt t="43425" x="6711950" y="3263900"/>
          <p14:tracePt t="43432" x="6719888" y="3263900"/>
          <p14:tracePt t="43439" x="6729413" y="3271838"/>
          <p14:tracePt t="43447" x="6737350" y="3279775"/>
          <p14:tracePt t="43453" x="6745288" y="3289300"/>
          <p14:tracePt t="43460" x="6754813" y="3289300"/>
          <p14:tracePt t="43467" x="6762750" y="3289300"/>
          <p14:tracePt t="43474" x="6770688" y="3297238"/>
          <p14:tracePt t="43481" x="6780213" y="3305175"/>
          <p14:tracePt t="43488" x="6788150" y="3314700"/>
          <p14:tracePt t="43495" x="6797675" y="3314700"/>
          <p14:tracePt t="43502" x="6805613" y="3322638"/>
          <p14:tracePt t="43509" x="6805613" y="3330575"/>
          <p14:tracePt t="43516" x="6813550" y="3330575"/>
          <p14:tracePt t="43523" x="6823075" y="3330575"/>
          <p14:tracePt t="43531" x="6823075" y="3348038"/>
          <p14:tracePt t="43537" x="6823075" y="3355975"/>
          <p14:tracePt t="43544" x="6831013" y="3355975"/>
          <p14:tracePt t="43551" x="6838950" y="3365500"/>
          <p14:tracePt t="43557" x="6848475" y="3373438"/>
          <p14:tracePt t="43565" x="6848475" y="3382963"/>
          <p14:tracePt t="43579" x="6856413" y="3390900"/>
          <p14:tracePt t="43586" x="6856413" y="3398838"/>
          <p14:tracePt t="43593" x="6864350" y="3398838"/>
          <p14:tracePt t="43600" x="6864350" y="3408363"/>
          <p14:tracePt t="43606" x="6864350" y="3416300"/>
          <p14:tracePt t="43620" x="6873875" y="3424238"/>
          <p14:tracePt t="43635" x="6873875" y="3433763"/>
          <p14:tracePt t="43641" x="6881813" y="3441700"/>
          <p14:tracePt t="43656" x="6889750" y="3449638"/>
          <p14:tracePt t="43664" x="6889750" y="3459163"/>
          <p14:tracePt t="43669" x="6889750" y="3467100"/>
          <p14:tracePt t="43683" x="6889750" y="3484563"/>
          <p14:tracePt t="43698" x="6889750" y="3492500"/>
          <p14:tracePt t="43704" x="6899275" y="3502025"/>
          <p14:tracePt t="43711" x="6899275" y="3509963"/>
          <p14:tracePt t="43718" x="6907213" y="3517900"/>
          <p14:tracePt t="43725" x="6907213" y="3527425"/>
          <p14:tracePt t="43732" x="6907213" y="3535363"/>
          <p14:tracePt t="43739" x="6907213" y="3543300"/>
          <p14:tracePt t="43747" x="6907213" y="3552825"/>
          <p14:tracePt t="43753" x="6915150" y="3552825"/>
          <p14:tracePt t="43760" x="6915150" y="3560763"/>
          <p14:tracePt t="43767" x="6924675" y="3578225"/>
          <p14:tracePt t="43781" x="6924675" y="3586163"/>
          <p14:tracePt t="43788" x="6932613" y="3603625"/>
          <p14:tracePt t="43802" x="6932613" y="3611563"/>
          <p14:tracePt t="43809" x="6932613" y="3619500"/>
          <p14:tracePt t="43816" x="6942138" y="3629025"/>
          <p14:tracePt t="43823" x="6942138" y="3636963"/>
          <p14:tracePt t="43831" x="6942138" y="3646488"/>
          <p14:tracePt t="43837" x="6950075" y="3654425"/>
          <p14:tracePt t="43844" x="6950075" y="3662363"/>
          <p14:tracePt t="43851" x="6958013" y="3671888"/>
          <p14:tracePt t="43858" x="6958013" y="3679825"/>
          <p14:tracePt t="43865" x="6958013" y="3687763"/>
          <p14:tracePt t="43872" x="6958013" y="3697288"/>
          <p14:tracePt t="43886" x="6967538" y="3705225"/>
          <p14:tracePt t="43893" x="6967538" y="3722688"/>
          <p14:tracePt t="43900" x="6975475" y="3722688"/>
          <p14:tracePt t="43907" x="6975475" y="3738563"/>
          <p14:tracePt t="43915" x="6975475" y="3748088"/>
          <p14:tracePt t="43921" x="6975475" y="3756025"/>
          <p14:tracePt t="43928" x="6975475" y="3763963"/>
          <p14:tracePt t="43935" x="6975475" y="3773488"/>
          <p14:tracePt t="43947" x="6983413" y="3781425"/>
          <p14:tracePt t="43949" x="6983413" y="3790950"/>
          <p14:tracePt t="43964" x="6983413" y="3806825"/>
          <p14:tracePt t="43969" x="6983413" y="3816350"/>
          <p14:tracePt t="43983" x="6992938" y="3824288"/>
          <p14:tracePt t="43991" x="6992938" y="3832225"/>
          <p14:tracePt t="43998" x="6992938" y="3841750"/>
          <p14:tracePt t="44004" x="7000875" y="3841750"/>
          <p14:tracePt t="44012" x="7000875" y="3857625"/>
          <p14:tracePt t="44025" x="7000875" y="3867150"/>
          <p14:tracePt t="44033" x="7000875" y="3875088"/>
          <p14:tracePt t="44040" x="7000875" y="3883025"/>
          <p14:tracePt t="44060" x="7000875" y="3892550"/>
          <p14:tracePt t="44067" x="7000875" y="3900488"/>
          <p14:tracePt t="44081" x="7000875" y="3908425"/>
          <p14:tracePt t="44088" x="7000875" y="3917950"/>
          <p14:tracePt t="44097" x="7000875" y="3925888"/>
          <p14:tracePt t="44116" x="7000875" y="3935413"/>
          <p14:tracePt t="44130" x="7000875" y="3943350"/>
          <p14:tracePt t="44158" x="7000875" y="3951288"/>
          <p14:tracePt t="44172" x="7000875" y="3960813"/>
          <p14:tracePt t="44193" x="7000875" y="3968750"/>
          <p14:tracePt t="44473" x="7008813" y="3968750"/>
          <p14:tracePt t="44515" x="7018338" y="3968750"/>
          <p14:tracePt t="44591" x="7018338" y="3960813"/>
          <p14:tracePt t="44662" x="7018338" y="3951288"/>
          <p14:tracePt t="44759" x="7018338" y="3943350"/>
          <p14:tracePt t="45017" x="7008813" y="3943350"/>
          <p14:tracePt t="45066" x="7000875" y="3943350"/>
          <p14:tracePt t="45087" x="6992938" y="3943350"/>
          <p14:tracePt t="45115" x="6983413" y="3943350"/>
          <p14:tracePt t="45179" x="6983413" y="3935413"/>
          <p14:tracePt t="45198" x="6975475" y="3935413"/>
          <p14:tracePt t="45219" x="6975475" y="3925888"/>
          <p14:tracePt t="45233" x="6975475" y="3917950"/>
          <p14:tracePt t="47194" x="6967538" y="3917950"/>
          <p14:tracePt t="47222" x="6958013" y="3917950"/>
          <p14:tracePt t="47243" x="6950075" y="3917950"/>
          <p14:tracePt t="47347" x="6942138" y="3917950"/>
          <p14:tracePt t="48297" x="6942138" y="3908425"/>
          <p14:tracePt t="48331" x="6950075" y="3908425"/>
          <p14:tracePt t="48429" x="6958013" y="3908425"/>
          <p14:tracePt t="48478" x="6967538" y="3908425"/>
          <p14:tracePt t="48499" x="6975475" y="3917950"/>
          <p14:tracePt t="48513" x="6975475" y="3925888"/>
          <p14:tracePt t="48534" x="6983413" y="3925888"/>
          <p14:tracePt t="48548" x="6992938" y="3935413"/>
          <p14:tracePt t="48562" x="6992938" y="3943350"/>
          <p14:tracePt t="48582" x="6992938" y="3951288"/>
          <p14:tracePt t="48589" x="6992938" y="3960813"/>
          <p14:tracePt t="48597" x="6992938" y="3968750"/>
          <p14:tracePt t="48617" x="6992938" y="3976688"/>
          <p14:tracePt t="48624" x="6992938" y="3986213"/>
          <p14:tracePt t="48631" x="7000875" y="3986213"/>
          <p14:tracePt t="48638" x="7000875" y="3994150"/>
          <p14:tracePt t="48645" x="7000875" y="4002088"/>
          <p14:tracePt t="48652" x="7000875" y="4011613"/>
          <p14:tracePt t="48673" x="7000875" y="4019550"/>
          <p14:tracePt t="48680" x="7000875" y="4027488"/>
          <p14:tracePt t="48694" x="7000875" y="4037013"/>
          <p14:tracePt t="48701" x="7000875" y="4044950"/>
          <p14:tracePt t="48715" x="7000875" y="4052888"/>
          <p14:tracePt t="48729" x="7000875" y="4062413"/>
          <p14:tracePt t="48736" x="7000875" y="4070350"/>
          <p14:tracePt t="48758" x="7000875" y="4079875"/>
          <p14:tracePt t="48764" x="7000875" y="4087813"/>
          <p14:tracePt t="48771" x="7000875" y="4095750"/>
          <p14:tracePt t="48785" x="7000875" y="4105275"/>
          <p14:tracePt t="48799" x="7000875" y="4113213"/>
          <p14:tracePt t="48813" x="7000875" y="4121150"/>
          <p14:tracePt t="48820" x="7000875" y="4130675"/>
          <p14:tracePt t="48834" x="7000875" y="4138613"/>
          <p14:tracePt t="48848" x="7000875" y="4146550"/>
          <p14:tracePt t="48854" x="7000875" y="4156075"/>
          <p14:tracePt t="48862" x="6992938" y="4156075"/>
          <p14:tracePt t="48869" x="6992938" y="4171950"/>
          <p14:tracePt t="48876" x="6992938" y="4181475"/>
          <p14:tracePt t="48882" x="6983413" y="4181475"/>
          <p14:tracePt t="48890" x="6983413" y="4189413"/>
          <p14:tracePt t="48897" x="6983413" y="4197350"/>
          <p14:tracePt t="48911" x="6983413" y="4206875"/>
          <p14:tracePt t="48917" x="6983413" y="4214813"/>
          <p14:tracePt t="48925" x="6983413" y="4224338"/>
          <p14:tracePt t="48943" x="6983413" y="4232275"/>
          <p14:tracePt t="48945" x="6975475" y="4240213"/>
          <p14:tracePt t="48960" x="6967538" y="4240213"/>
          <p14:tracePt t="48966" x="6967538" y="4249738"/>
          <p14:tracePt t="48973" x="6967538" y="4257675"/>
          <p14:tracePt t="48980" x="6967538" y="4265613"/>
          <p14:tracePt t="48994" x="6958013" y="4275138"/>
          <p14:tracePt t="49009" x="6958013" y="4283075"/>
          <p14:tracePt t="49023" x="6958013" y="4291013"/>
          <p14:tracePt t="49029" x="6958013" y="4300538"/>
          <p14:tracePt t="49043" x="6950075" y="4300538"/>
          <p14:tracePt t="49050" x="6950075" y="4308475"/>
          <p14:tracePt t="49071" x="6950075" y="4316413"/>
          <p14:tracePt t="49078" x="6950075" y="4325938"/>
          <p14:tracePt t="49086" x="6942138" y="4325938"/>
          <p14:tracePt t="49106" x="6932613" y="4333875"/>
          <p14:tracePt t="49120" x="6924675" y="4341813"/>
          <p14:tracePt t="49142" x="6924675" y="4351338"/>
          <p14:tracePt t="49155" x="6915150" y="4359275"/>
          <p14:tracePt t="49169" x="6907213" y="4368800"/>
          <p14:tracePt t="49190" x="6907213" y="4376738"/>
          <p14:tracePt t="49197" x="6907213" y="4384675"/>
          <p14:tracePt t="49203" x="6899275" y="4384675"/>
          <p14:tracePt t="49218" x="6889750" y="4384675"/>
          <p14:tracePt t="49226" x="6889750" y="4394200"/>
          <p14:tracePt t="49246" x="6881813" y="4402138"/>
          <p14:tracePt t="49260" x="6881813" y="4410075"/>
          <p14:tracePt t="49295" x="6881813" y="4419600"/>
          <p14:tracePt t="49309" x="6881813" y="4427538"/>
          <p14:tracePt t="49323" x="6873875" y="4427538"/>
          <p14:tracePt t="49343" x="6873875" y="4435475"/>
          <p14:tracePt t="49358" x="6873875" y="4445000"/>
          <p14:tracePt t="49372" x="6864350" y="4445000"/>
          <p14:tracePt t="49420" x="6856413" y="4445000"/>
          <p14:tracePt t="49483" x="6848475" y="4445000"/>
          <p14:tracePt t="50412" x="6838950" y="4445000"/>
          <p14:tracePt t="50441" x="6831013" y="4445000"/>
          <p14:tracePt t="50461" x="6823075" y="4445000"/>
          <p14:tracePt t="50489" x="6813550" y="4445000"/>
          <p14:tracePt t="50503" x="6805613" y="4445000"/>
          <p14:tracePt t="50510" x="6797675" y="4445000"/>
          <p14:tracePt t="50525" x="6797675" y="4452938"/>
          <p14:tracePt t="50531" x="6788150" y="4452938"/>
          <p14:tracePt t="50539" x="6780213" y="4452938"/>
          <p14:tracePt t="50552" x="6770688" y="4452938"/>
          <p14:tracePt t="50559" x="6762750" y="4460875"/>
          <p14:tracePt t="50574" x="6754813" y="4470400"/>
          <p14:tracePt t="50587" x="6745288" y="4470400"/>
          <p14:tracePt t="50594" x="6737350" y="4470400"/>
          <p14:tracePt t="50608" x="6737350" y="4478338"/>
          <p14:tracePt t="50615" x="6729413" y="4486275"/>
          <p14:tracePt t="50624" x="6719888" y="4495800"/>
          <p14:tracePt t="50629" x="6711950" y="4495800"/>
          <p14:tracePt t="50643" x="6704013" y="4503738"/>
          <p14:tracePt t="50650" x="6694488" y="4513263"/>
          <p14:tracePt t="50664" x="6694488" y="4521200"/>
          <p14:tracePt t="50671" x="6686550" y="4529138"/>
          <p14:tracePt t="50678" x="6678613" y="4529138"/>
          <p14:tracePt t="50685" x="6678613" y="4538663"/>
          <p14:tracePt t="50699" x="6669088" y="4546600"/>
          <p14:tracePt t="50707" x="6661150" y="4554538"/>
          <p14:tracePt t="50713" x="6653213" y="4554538"/>
          <p14:tracePt t="50727" x="6653213" y="4572000"/>
          <p14:tracePt t="50734" x="6643688" y="4579938"/>
          <p14:tracePt t="50742" x="6635750" y="4579938"/>
          <p14:tracePt t="50748" x="6635750" y="4589463"/>
          <p14:tracePt t="50755" x="6626225" y="4605338"/>
          <p14:tracePt t="50762" x="6618288" y="4605338"/>
          <p14:tracePt t="50769" x="6618288" y="4614863"/>
          <p14:tracePt t="50776" x="6610350" y="4630738"/>
          <p14:tracePt t="50791" x="6600825" y="4640263"/>
          <p14:tracePt t="50797" x="6592888" y="4640263"/>
          <p14:tracePt t="50804" x="6584950" y="4648200"/>
          <p14:tracePt t="50811" x="6584950" y="4657725"/>
          <p14:tracePt t="50818" x="6584950" y="4665663"/>
          <p14:tracePt t="50825" x="6575425" y="4673600"/>
          <p14:tracePt t="50832" x="6567488" y="4673600"/>
          <p14:tracePt t="50840" x="6559550" y="4673600"/>
          <p14:tracePt t="50846" x="6559550" y="4683125"/>
          <p14:tracePt t="50853" x="6559550" y="4691063"/>
          <p14:tracePt t="50860" x="6550025" y="4699000"/>
          <p14:tracePt t="50867" x="6542088" y="4699000"/>
          <p14:tracePt t="50874" x="6542088" y="4708525"/>
          <p14:tracePt t="50881" x="6542088" y="4716463"/>
          <p14:tracePt t="50895" x="6534150" y="4716463"/>
          <p14:tracePt t="50902" x="6534150" y="4724400"/>
          <p14:tracePt t="50915" x="6524625" y="4724400"/>
          <p14:tracePt t="50923" x="6524625" y="4733925"/>
          <p14:tracePt t="50940" x="6524625" y="4741863"/>
          <p14:tracePt t="50943" x="6516688" y="4741863"/>
          <p14:tracePt t="50964" x="6508750" y="4741863"/>
          <p14:tracePt t="50971" x="6508750" y="4749800"/>
          <p14:tracePt t="50978" x="6499225" y="4749800"/>
          <p14:tracePt t="50985" x="6499225" y="4759325"/>
          <p14:tracePt t="51014" x="6491288" y="4759325"/>
          <p14:tracePt t="51020" x="6491288" y="4767263"/>
          <p14:tracePt t="51027" x="6483350" y="4767263"/>
          <p14:tracePt t="51034" x="6483350" y="4775200"/>
          <p14:tracePt t="51056" x="6483350" y="4784725"/>
          <p14:tracePt t="51069" x="6473825" y="4784725"/>
          <p14:tracePt t="51125" x="6465888" y="4784725"/>
          <p14:tracePt t="51140" x="6465888" y="4792663"/>
          <p14:tracePt t="51195" x="6456363" y="4792663"/>
          <p14:tracePt t="51202" x="6456363" y="4802188"/>
          <p14:tracePt t="51883" x="6448425" y="4802188"/>
          <p14:tracePt t="51891" x="6440488" y="4810125"/>
          <p14:tracePt t="51897" x="6430963" y="4818063"/>
          <p14:tracePt t="51904" x="6423025" y="4818063"/>
          <p14:tracePt t="51911" x="6415088" y="4827588"/>
          <p14:tracePt t="51925" x="6397625" y="4827588"/>
          <p14:tracePt t="51932" x="6380163" y="4827588"/>
          <p14:tracePt t="51940" x="6372225" y="4835525"/>
          <p14:tracePt t="51955" x="6338888" y="4843463"/>
          <p14:tracePt t="51960" x="6329363" y="4852988"/>
          <p14:tracePt t="51966" x="6311900" y="4852988"/>
          <p14:tracePt t="51974" x="6303963" y="4860925"/>
          <p14:tracePt t="51988" x="6286500" y="4860925"/>
          <p14:tracePt t="51994" x="6278563" y="4860925"/>
          <p14:tracePt t="52002" x="6278563" y="4868863"/>
          <p14:tracePt t="52008" x="6261100" y="4868863"/>
          <p14:tracePt t="52015" x="6253163" y="4868863"/>
          <p14:tracePt t="52023" x="6253163" y="4878388"/>
          <p14:tracePt t="52029" x="6245225" y="4878388"/>
          <p14:tracePt t="52036" x="6227763" y="4886325"/>
          <p14:tracePt t="52050" x="6219825" y="4886325"/>
          <p14:tracePt t="52057" x="6210300" y="4886325"/>
          <p14:tracePt t="52064" x="6202363" y="4886325"/>
          <p14:tracePt t="52072" x="6194425" y="4886325"/>
          <p14:tracePt t="52078" x="6184900" y="4886325"/>
          <p14:tracePt t="52092" x="6176963" y="4886325"/>
          <p14:tracePt t="52099" x="6167438" y="4886325"/>
          <p14:tracePt t="52113" x="6159500" y="4886325"/>
          <p14:tracePt t="52120" x="6151563" y="4886325"/>
          <p14:tracePt t="52127" x="6142038" y="4886325"/>
          <p14:tracePt t="52148" x="6134100" y="4886325"/>
          <p14:tracePt t="52155" x="6126163" y="4886325"/>
          <p14:tracePt t="52169" x="6116638" y="4886325"/>
          <p14:tracePt t="52176" x="6108700" y="4886325"/>
          <p14:tracePt t="52190" x="6100763" y="4886325"/>
          <p14:tracePt t="52211" x="6091238" y="4886325"/>
          <p14:tracePt t="52232" x="6083300" y="4886325"/>
          <p14:tracePt t="52260" x="6075363" y="4886325"/>
          <p14:tracePt t="52274" x="6065838" y="4886325"/>
          <p14:tracePt t="52289" x="6057900" y="4886325"/>
          <p14:tracePt t="52302" x="6049963" y="4886325"/>
          <p14:tracePt t="52309" x="6040438" y="4886325"/>
          <p14:tracePt t="52329" x="6032500" y="4886325"/>
          <p14:tracePt t="52336" x="6024563" y="4886325"/>
          <p14:tracePt t="52351" x="6015038" y="4886325"/>
          <p14:tracePt t="52372" x="6007100" y="4886325"/>
          <p14:tracePt t="52392" x="5997575" y="4886325"/>
          <p14:tracePt t="52427" x="5989638" y="4886325"/>
          <p14:tracePt t="52441" x="5981700" y="4886325"/>
          <p14:tracePt t="52476" x="5972175" y="4886325"/>
          <p14:tracePt t="52490" x="5964238" y="4886325"/>
          <p14:tracePt t="52504" x="5956300" y="4886325"/>
          <p14:tracePt t="52539" x="5946775" y="4886325"/>
          <p14:tracePt t="52567" x="5938838" y="4886325"/>
          <p14:tracePt t="53077" x="5946775" y="4886325"/>
          <p14:tracePt t="53446" x="5956300" y="4886325"/>
          <p14:tracePt t="53489" x="5964238" y="4894263"/>
          <p14:tracePt t="53503" x="5972175" y="4903788"/>
          <p14:tracePt t="53537" x="5981700" y="4911725"/>
          <p14:tracePt t="53558" x="5981700" y="4919663"/>
          <p14:tracePt t="53565" x="5989638" y="4919663"/>
          <p14:tracePt t="53593" x="5989638" y="4929188"/>
          <p14:tracePt t="54222" x="5997575" y="4929188"/>
          <p14:tracePt t="54236" x="6007100" y="4929188"/>
          <p14:tracePt t="56057" x="6007100" y="4919663"/>
          <p14:tracePt t="56064" x="6007100" y="4911725"/>
          <p14:tracePt t="56078" x="6007100" y="4903788"/>
          <p14:tracePt t="56092" x="6007100" y="4894263"/>
          <p14:tracePt t="56120" x="6007100" y="4886325"/>
          <p14:tracePt t="56134" x="6007100" y="4878388"/>
          <p14:tracePt t="56168" x="6007100" y="4868863"/>
          <p14:tracePt t="56183" x="6007100" y="4860925"/>
          <p14:tracePt t="56217" x="6007100" y="4852988"/>
          <p14:tracePt t="56483" x="6007100" y="4860925"/>
          <p14:tracePt t="56490" x="6007100" y="4868863"/>
          <p14:tracePt t="56511" x="6007100" y="4878388"/>
          <p14:tracePt t="56525" x="6007100" y="4886325"/>
          <p14:tracePt t="56559" x="6007100" y="4894263"/>
          <p14:tracePt t="56573" x="6007100" y="4903788"/>
          <p14:tracePt t="56609" x="6007100" y="4911725"/>
          <p14:tracePt t="56623" x="6007100" y="4919663"/>
          <p14:tracePt t="56643" x="6007100" y="4929188"/>
          <p14:tracePt t="56672" x="6007100" y="4937125"/>
          <p14:tracePt t="56692" x="6007100" y="4946650"/>
          <p14:tracePt t="56748" x="6007100" y="4954588"/>
          <p14:tracePt t="56776" x="6007100" y="4962525"/>
          <p14:tracePt t="56790" x="6007100" y="4972050"/>
          <p14:tracePt t="64696" x="6007100" y="4979988"/>
          <p14:tracePt t="64703" x="5997575" y="4979988"/>
          <p14:tracePt t="64716" x="5997575" y="4987925"/>
          <p14:tracePt t="64730" x="5989638" y="4987925"/>
          <p14:tracePt t="64745" x="5981700" y="4987925"/>
          <p14:tracePt t="64765" x="5972175" y="4987925"/>
          <p14:tracePt t="64772" x="5964238" y="4987925"/>
          <p14:tracePt t="64779" x="5956300" y="4987925"/>
          <p14:tracePt t="64800" x="5946775" y="4987925"/>
          <p14:tracePt t="64807" x="5938838" y="4987925"/>
          <p14:tracePt t="64821" x="5930900" y="4987925"/>
          <p14:tracePt t="64828" x="5921375" y="4987925"/>
          <p14:tracePt t="64842" x="5913438" y="4987925"/>
          <p14:tracePt t="64856" x="5905500" y="4987925"/>
          <p14:tracePt t="64863" x="5895975" y="4987925"/>
          <p14:tracePt t="64878" x="5888038" y="4987925"/>
          <p14:tracePt t="64891" x="5880100" y="4987925"/>
          <p14:tracePt t="64898" x="5870575" y="4987925"/>
          <p14:tracePt t="64912" x="5862638" y="4987925"/>
          <p14:tracePt t="64919" x="5853113" y="4987925"/>
          <p14:tracePt t="64943" x="5845175" y="4987925"/>
          <p14:tracePt t="64947" x="5837238" y="4987925"/>
          <p14:tracePt t="64953" x="5827713" y="4987925"/>
          <p14:tracePt t="64974" x="5819775" y="4987925"/>
          <p14:tracePt t="64981" x="5811838" y="4987925"/>
          <p14:tracePt t="64995" x="5802313" y="4987925"/>
          <p14:tracePt t="65002" x="5794375" y="4987925"/>
          <p14:tracePt t="65010" x="5786438" y="4987925"/>
          <p14:tracePt t="65031" x="5776913" y="4987925"/>
          <p14:tracePt t="65037" x="5768975" y="4987925"/>
          <p14:tracePt t="65052" x="5761038" y="4987925"/>
          <p14:tracePt t="65058" x="5751513" y="4987925"/>
          <p14:tracePt t="65072" x="5743575" y="4987925"/>
          <p14:tracePt t="65086" x="5735638" y="4987925"/>
          <p14:tracePt t="65094" x="5726113" y="4987925"/>
          <p14:tracePt t="65114" x="5718175" y="4987925"/>
          <p14:tracePt t="65121" x="5708650" y="4987925"/>
          <p14:tracePt t="65128" x="5708650" y="4979988"/>
          <p14:tracePt t="65135" x="5700713" y="4979988"/>
          <p14:tracePt t="65144" x="5692775" y="4979988"/>
          <p14:tracePt t="65156" x="5683250" y="4979988"/>
          <p14:tracePt t="65170" x="5675313" y="4979988"/>
          <p14:tracePt t="65178" x="5667375" y="4972050"/>
          <p14:tracePt t="65191" x="5657850" y="4962525"/>
          <p14:tracePt t="65205" x="5649913" y="4962525"/>
          <p14:tracePt t="65212" x="5641975" y="4954588"/>
          <p14:tracePt t="65226" x="5632450" y="4954588"/>
          <p14:tracePt t="65233" x="5624513" y="4954588"/>
          <p14:tracePt t="65240" x="5624513" y="4946650"/>
          <p14:tracePt t="65254" x="5616575" y="4937125"/>
          <p14:tracePt t="65261" x="5607050" y="4937125"/>
          <p14:tracePt t="65268" x="5599113" y="4937125"/>
          <p14:tracePt t="65281" x="5591175" y="4929188"/>
          <p14:tracePt t="65296" x="5581650" y="4919663"/>
          <p14:tracePt t="65310" x="5573713" y="4911725"/>
          <p14:tracePt t="65317" x="5565775" y="4911725"/>
          <p14:tracePt t="65323" x="5556250" y="4911725"/>
          <p14:tracePt t="65331" x="5556250" y="4903788"/>
          <p14:tracePt t="65338" x="5556250" y="4894263"/>
          <p14:tracePt t="65345" x="5548313" y="4894263"/>
          <p14:tracePt t="65352" x="5538788" y="4894263"/>
          <p14:tracePt t="65365" x="5530850" y="4886325"/>
          <p14:tracePt t="65372" x="5522913" y="4878388"/>
          <p14:tracePt t="65394" x="5513388" y="4868863"/>
          <p14:tracePt t="65400" x="5513388" y="4860925"/>
          <p14:tracePt t="65421" x="5505450" y="4852988"/>
          <p14:tracePt t="65435" x="5497513" y="4852988"/>
          <p14:tracePt t="65449" x="5497513" y="4843463"/>
          <p14:tracePt t="65456" x="5487988" y="4843463"/>
          <p14:tracePt t="65470" x="5487988" y="4835525"/>
          <p14:tracePt t="65477" x="5480050" y="4835525"/>
          <p14:tracePt t="65491" x="5472113" y="4835525"/>
          <p14:tracePt t="65505" x="5472113" y="4827588"/>
          <p14:tracePt t="65519" x="5472113" y="4818063"/>
          <p14:tracePt t="65527" x="5462588" y="4818063"/>
          <p14:tracePt t="65533" x="5462588" y="4810125"/>
          <p14:tracePt t="65540" x="5454650" y="4810125"/>
          <p14:tracePt t="66266" x="5454650" y="4802188"/>
          <p14:tracePt t="66273" x="5454650" y="4792663"/>
          <p14:tracePt t="66280" x="5446713" y="4792663"/>
          <p14:tracePt t="66294" x="5446713" y="4784725"/>
          <p14:tracePt t="66301" x="5437188" y="4775200"/>
          <p14:tracePt t="66309" x="5437188" y="4767263"/>
          <p14:tracePt t="66315" x="5429250" y="4767263"/>
          <p14:tracePt t="66322" x="5429250" y="4759325"/>
          <p14:tracePt t="66329" x="5421313" y="4759325"/>
          <p14:tracePt t="66336" x="5411788" y="4749800"/>
          <p14:tracePt t="66350" x="5403850" y="4741863"/>
          <p14:tracePt t="66357" x="5394325" y="4733925"/>
          <p14:tracePt t="66364" x="5394325" y="4724400"/>
          <p14:tracePt t="66378" x="5386388" y="4724400"/>
          <p14:tracePt t="66385" x="5378450" y="4716463"/>
          <p14:tracePt t="66393" x="5368925" y="4708525"/>
          <p14:tracePt t="66406" x="5360988" y="4699000"/>
          <p14:tracePt t="66413" x="5360988" y="4691063"/>
          <p14:tracePt t="66419" x="5353050" y="4691063"/>
          <p14:tracePt t="66427" x="5353050" y="4683125"/>
          <p14:tracePt t="66434" x="5343525" y="4683125"/>
          <p14:tracePt t="66442" x="5335588" y="4673600"/>
          <p14:tracePt t="66448" x="5327650" y="4665663"/>
          <p14:tracePt t="66461" x="5327650" y="4657725"/>
          <p14:tracePt t="66469" x="5318125" y="4657725"/>
          <p14:tracePt t="66477" x="5310188" y="4648200"/>
          <p14:tracePt t="66482" x="5310188" y="4640263"/>
          <p14:tracePt t="66497" x="5302250" y="4630738"/>
          <p14:tracePt t="66503" x="5302250" y="4622800"/>
          <p14:tracePt t="66511" x="5292725" y="4622800"/>
          <p14:tracePt t="66526" x="5284788" y="4614863"/>
          <p14:tracePt t="66532" x="5284788" y="4605338"/>
          <p14:tracePt t="66538" x="5276850" y="4605338"/>
          <p14:tracePt t="66553" x="5267325" y="4597400"/>
          <p14:tracePt t="66566" x="5267325" y="4589463"/>
          <p14:tracePt t="66580" x="5259388" y="4579938"/>
          <p14:tracePt t="66594" x="5249863" y="4579938"/>
          <p14:tracePt t="66609" x="5241925" y="4572000"/>
          <p14:tracePt t="66622" x="5241925" y="4564063"/>
          <p14:tracePt t="66629" x="5233988" y="4564063"/>
          <p14:tracePt t="66636" x="5224463" y="4564063"/>
          <p14:tracePt t="66644" x="5224463" y="4554538"/>
          <p14:tracePt t="66657" x="5224463" y="4546600"/>
          <p14:tracePt t="66664" x="5216525" y="4546600"/>
          <p14:tracePt t="66671" x="5216525" y="4538663"/>
          <p14:tracePt t="66678" x="5208588" y="4538663"/>
          <p14:tracePt t="66693" x="5199063" y="4529138"/>
          <p14:tracePt t="66706" x="5199063" y="4521200"/>
          <p14:tracePt t="66720" x="5191125" y="4513263"/>
          <p14:tracePt t="66741" x="5183188" y="4503738"/>
          <p14:tracePt t="66755" x="5183188" y="4495800"/>
          <p14:tracePt t="66776" x="5173663" y="4486275"/>
          <p14:tracePt t="66783" x="5173663" y="4478338"/>
          <p14:tracePt t="66790" x="5165725" y="4478338"/>
          <p14:tracePt t="66811" x="5165725" y="4470400"/>
          <p14:tracePt t="66825" x="5157788" y="4460875"/>
          <p14:tracePt t="66839" x="5148263" y="4460875"/>
          <p14:tracePt t="66846" x="5148263" y="4452938"/>
          <p14:tracePt t="66853" x="5140325" y="4452938"/>
          <p14:tracePt t="66874" x="5140325" y="4445000"/>
          <p14:tracePt t="66888" x="5132388" y="4445000"/>
          <p14:tracePt t="66895" x="5132388" y="4435475"/>
          <p14:tracePt t="66923" x="5132388" y="4427538"/>
          <p14:tracePt t="67446" x="5122863" y="4419600"/>
          <p14:tracePt t="67467" x="5122863" y="4410075"/>
          <p14:tracePt t="67474" x="5114925" y="4410075"/>
          <p14:tracePt t="67481" x="5114925" y="4402138"/>
          <p14:tracePt t="67488" x="5106988" y="4394200"/>
          <p14:tracePt t="67509" x="5097463" y="4384675"/>
          <p14:tracePt t="67516" x="5097463" y="4376738"/>
          <p14:tracePt t="67523" x="5097463" y="4368800"/>
          <p14:tracePt t="67537" x="5097463" y="4359275"/>
          <p14:tracePt t="67544" x="5089525" y="4351338"/>
          <p14:tracePt t="67551" x="5080000" y="4341813"/>
          <p14:tracePt t="67559" x="5080000" y="4333875"/>
          <p14:tracePt t="67565" x="5072063" y="4325938"/>
          <p14:tracePt t="67572" x="5072063" y="4316413"/>
          <p14:tracePt t="67579" x="5064125" y="4308475"/>
          <p14:tracePt t="67586" x="5054600" y="4300538"/>
          <p14:tracePt t="67593" x="5054600" y="4291013"/>
          <p14:tracePt t="67600" x="5054600" y="4275138"/>
          <p14:tracePt t="67614" x="5054600" y="4257675"/>
          <p14:tracePt t="67621" x="5046663" y="4240213"/>
          <p14:tracePt t="67628" x="5046663" y="4232275"/>
          <p14:tracePt t="67635" x="5046663" y="4224338"/>
          <p14:tracePt t="67642" x="5038725" y="4206875"/>
          <p14:tracePt t="67648" x="5038725" y="4197350"/>
          <p14:tracePt t="67655" x="5029200" y="4189413"/>
          <p14:tracePt t="67663" x="5029200" y="4181475"/>
          <p14:tracePt t="67669" x="5021263" y="4164013"/>
          <p14:tracePt t="67676" x="5021263" y="4156075"/>
          <p14:tracePt t="67683" x="5021263" y="4146550"/>
          <p14:tracePt t="67691" x="5021263" y="4138613"/>
          <p14:tracePt t="67697" x="5021263" y="4121150"/>
          <p14:tracePt t="67704" x="5013325" y="4121150"/>
          <p14:tracePt t="67711" x="5013325" y="4105275"/>
          <p14:tracePt t="67718" x="5003800" y="4095750"/>
          <p14:tracePt t="67726" x="5003800" y="4087813"/>
          <p14:tracePt t="67732" x="5003800" y="4079875"/>
          <p14:tracePt t="67739" x="5003800" y="4070350"/>
          <p14:tracePt t="67746" x="5003800" y="4062413"/>
          <p14:tracePt t="67753" x="5003800" y="4052888"/>
          <p14:tracePt t="67760" x="5003800" y="4044950"/>
          <p14:tracePt t="67767" x="4995863" y="4037013"/>
          <p14:tracePt t="67775" x="4995863" y="4027488"/>
          <p14:tracePt t="67789" x="4995863" y="4019550"/>
          <p14:tracePt t="67802" x="4995863" y="4011613"/>
          <p14:tracePt t="67809" x="4995863" y="4002088"/>
          <p14:tracePt t="67824" x="4995863" y="3994150"/>
          <p14:tracePt t="67830" x="4995863" y="3986213"/>
          <p14:tracePt t="67851" x="4995863" y="3976688"/>
          <p14:tracePt t="67858" x="4995863" y="3968750"/>
          <p14:tracePt t="67865" x="4995863" y="3960813"/>
          <p14:tracePt t="67879" x="4987925" y="3951288"/>
          <p14:tracePt t="67893" x="4987925" y="3943350"/>
          <p14:tracePt t="67928" x="4978400" y="3935413"/>
          <p14:tracePt t="67942" x="4978400" y="3925888"/>
          <p14:tracePt t="67955" x="4978400" y="3917950"/>
          <p14:tracePt t="67984" x="4970463" y="3917950"/>
          <p14:tracePt t="67991" x="4970463" y="3908425"/>
          <p14:tracePt t="68005" x="4970463" y="3900488"/>
          <p14:tracePt t="68040" x="4970463" y="3892550"/>
          <p14:tracePt t="68053" x="4962525" y="3883025"/>
          <p14:tracePt t="68067" x="4953000" y="3883025"/>
          <p14:tracePt t="68075" x="4953000" y="3875088"/>
          <p14:tracePt t="68102" x="4953000" y="3867150"/>
          <p14:tracePt t="68123" x="4953000" y="3857625"/>
          <p14:tracePt t="68158" x="4945063" y="3857625"/>
          <p14:tracePt t="68277" x="4935538" y="3857625"/>
          <p14:tracePt t="68298" x="4927600" y="3875088"/>
          <p14:tracePt t="70295" x="4935538" y="3875088"/>
          <p14:tracePt t="70302" x="4945063" y="3875088"/>
          <p14:tracePt t="70316" x="4953000" y="3875088"/>
          <p14:tracePt t="70330" x="4962525" y="3875088"/>
          <p14:tracePt t="70338" x="4970463" y="3875088"/>
          <p14:tracePt t="70344" x="4978400" y="3875088"/>
          <p14:tracePt t="70351" x="4987925" y="3875088"/>
          <p14:tracePt t="70358" x="4995863" y="3875088"/>
          <p14:tracePt t="70365" x="5003800" y="3875088"/>
          <p14:tracePt t="70373" x="5013325" y="3875088"/>
          <p14:tracePt t="70386" x="5021263" y="3875088"/>
          <p14:tracePt t="70400" x="5029200" y="3875088"/>
          <p14:tracePt t="70414" x="5038725" y="3875088"/>
          <p14:tracePt t="70422" x="5046663" y="3875088"/>
          <p14:tracePt t="70428" x="5054600" y="3875088"/>
          <p14:tracePt t="70456" x="5064125" y="3875088"/>
          <p14:tracePt t="70470" x="5072063" y="3875088"/>
          <p14:tracePt t="70506" x="5080000" y="3875088"/>
          <p14:tracePt t="70519" x="5089525" y="3875088"/>
          <p14:tracePt t="70540" x="5097463" y="3875088"/>
          <p14:tracePt t="70568" x="5106988" y="3875088"/>
          <p14:tracePt t="70673" x="5106988" y="3867150"/>
          <p14:tracePt t="70687" x="5106988" y="3857625"/>
          <p14:tracePt t="70798" x="5106988" y="3849688"/>
          <p14:tracePt t="70896" x="5097463" y="3849688"/>
          <p14:tracePt t="70917" x="5089525" y="3849688"/>
          <p14:tracePt t="70931" x="5080000" y="3849688"/>
          <p14:tracePt t="70952" x="5072063" y="3849688"/>
          <p14:tracePt t="70966" x="5064125" y="3857625"/>
          <p14:tracePt t="79688" x="5064125" y="3849688"/>
          <p14:tracePt t="79695" x="5064125" y="3841750"/>
          <p14:tracePt t="79702" x="5064125" y="3832225"/>
          <p14:tracePt t="79709" x="5064125" y="3824288"/>
          <p14:tracePt t="79716" x="5064125" y="3816350"/>
          <p14:tracePt t="79723" x="5064125" y="3806825"/>
          <p14:tracePt t="79730" x="5064125" y="3798888"/>
          <p14:tracePt t="79737" x="5064125" y="3790950"/>
          <p14:tracePt t="79744" x="5064125" y="3773488"/>
          <p14:tracePt t="79751" x="5072063" y="3763963"/>
          <p14:tracePt t="79758" x="5072063" y="3756025"/>
          <p14:tracePt t="79765" x="5072063" y="3730625"/>
          <p14:tracePt t="79772" x="5080000" y="3705225"/>
          <p14:tracePt t="79779" x="5089525" y="3687763"/>
          <p14:tracePt t="79786" x="5089525" y="3662363"/>
          <p14:tracePt t="79793" x="5097463" y="3636963"/>
          <p14:tracePt t="79800" x="5106988" y="3611563"/>
          <p14:tracePt t="79807" x="5114925" y="3603625"/>
          <p14:tracePt t="79814" x="5132388" y="3578225"/>
          <p14:tracePt t="79821" x="5140325" y="3552825"/>
          <p14:tracePt t="79828" x="5148263" y="3527425"/>
          <p14:tracePt t="79835" x="5157788" y="3509963"/>
          <p14:tracePt t="79842" x="5165725" y="3492500"/>
          <p14:tracePt t="79849" x="5173663" y="3467100"/>
          <p14:tracePt t="79855" x="5173663" y="3441700"/>
          <p14:tracePt t="79863" x="5173663" y="3433763"/>
          <p14:tracePt t="79869" x="5183188" y="3408363"/>
          <p14:tracePt t="79876" x="5199063" y="3390900"/>
          <p14:tracePt t="79884" x="5208588" y="3373438"/>
          <p14:tracePt t="79891" x="5216525" y="3355975"/>
          <p14:tracePt t="79898" x="5224463" y="3340100"/>
          <p14:tracePt t="79904" x="5233988" y="3322638"/>
          <p14:tracePt t="79912" x="5241925" y="3305175"/>
          <p14:tracePt t="79918" x="5241925" y="3289300"/>
          <p14:tracePt t="79925" x="5259388" y="3271838"/>
          <p14:tracePt t="79932" x="5267325" y="3254375"/>
          <p14:tracePt t="79947" x="5302250" y="3228975"/>
          <p14:tracePt t="79953" x="5302250" y="3211513"/>
          <p14:tracePt t="79960" x="5310188" y="3203575"/>
          <p14:tracePt t="79967" x="5327650" y="3186113"/>
          <p14:tracePt t="79974" x="5343525" y="3170238"/>
          <p14:tracePt t="79981" x="5353050" y="3160713"/>
          <p14:tracePt t="79988" x="5360988" y="3152775"/>
          <p14:tracePt t="79996" x="5378450" y="3135313"/>
          <p14:tracePt t="80002" x="5386388" y="3127375"/>
          <p14:tracePt t="80009" x="5394325" y="3119438"/>
          <p14:tracePt t="80016" x="5403850" y="3119438"/>
          <p14:tracePt t="80023" x="5411788" y="3109913"/>
          <p14:tracePt t="80031" x="5421313" y="3101975"/>
          <p14:tracePt t="80037" x="5429250" y="3084513"/>
          <p14:tracePt t="80044" x="5437188" y="3084513"/>
          <p14:tracePt t="80051" x="5446713" y="3076575"/>
          <p14:tracePt t="80058" x="5454650" y="3067050"/>
          <p14:tracePt t="80065" x="5462588" y="3059113"/>
          <p14:tracePt t="80072" x="5472113" y="3051175"/>
          <p14:tracePt t="80079" x="5472113" y="3041650"/>
          <p14:tracePt t="80086" x="5487988" y="3033713"/>
          <p14:tracePt t="80093" x="5505450" y="3025775"/>
          <p14:tracePt t="80107" x="5522913" y="3016250"/>
          <p14:tracePt t="80114" x="5548313" y="3008313"/>
          <p14:tracePt t="80121" x="5565775" y="2990850"/>
          <p14:tracePt t="80129" x="5599113" y="2974975"/>
          <p14:tracePt t="80135" x="5632450" y="2965450"/>
          <p14:tracePt t="80142" x="5657850" y="2949575"/>
          <p14:tracePt t="80149" x="5692775" y="2932113"/>
          <p14:tracePt t="80156" x="5726113" y="2914650"/>
          <p14:tracePt t="80163" x="5751513" y="2906713"/>
          <p14:tracePt t="80170" x="5776913" y="2897188"/>
          <p14:tracePt t="80176" x="5794375" y="2897188"/>
          <p14:tracePt t="80184" x="5802313" y="2889250"/>
          <p14:tracePt t="80191" x="5819775" y="2881313"/>
          <p14:tracePt t="80198" x="5827713" y="2881313"/>
          <p14:tracePt t="80213" x="5837238" y="2881313"/>
          <p14:tracePt t="80218" x="5845175" y="2871788"/>
          <p14:tracePt t="80232" x="5853113" y="2871788"/>
          <p14:tracePt t="80239" x="5862638" y="2871788"/>
          <p14:tracePt t="80247" x="5870575" y="2871788"/>
          <p14:tracePt t="80267" x="5880100" y="2871788"/>
          <p14:tracePt t="80274" x="5888038" y="2871788"/>
          <p14:tracePt t="80302" x="5895975" y="2871788"/>
          <p14:tracePt t="80323" x="5905500" y="2871788"/>
          <p14:tracePt t="80337" x="5913438" y="2871788"/>
          <p14:tracePt t="80351" x="5921375" y="2881313"/>
          <p14:tracePt t="80365" x="5930900" y="2881313"/>
          <p14:tracePt t="80380" x="5930900" y="2889250"/>
          <p14:tracePt t="80400" x="5938838" y="2897188"/>
          <p14:tracePt t="80414" x="5946775" y="2906713"/>
          <p14:tracePt t="80428" x="5956300" y="2906713"/>
          <p14:tracePt t="80464" x="5964238" y="2906713"/>
          <p14:tracePt t="80491" x="5972175" y="2906713"/>
          <p14:tracePt t="80512" x="5972175" y="2914650"/>
          <p14:tracePt t="80582" x="5972175" y="2922588"/>
          <p14:tracePt t="80819" x="5964238" y="2922588"/>
          <p14:tracePt t="80826" x="5956300" y="2922588"/>
          <p14:tracePt t="80833" x="5946775" y="2914650"/>
          <p14:tracePt t="80840" x="5938838" y="2914650"/>
          <p14:tracePt t="80847" x="5930900" y="2914650"/>
          <p14:tracePt t="80854" x="5913438" y="2914650"/>
          <p14:tracePt t="80863" x="5895975" y="2914650"/>
          <p14:tracePt t="80868" x="5880100" y="2914650"/>
          <p14:tracePt t="80875" x="5853113" y="2914650"/>
          <p14:tracePt t="80882" x="5845175" y="2914650"/>
          <p14:tracePt t="80889" x="5819775" y="2914650"/>
          <p14:tracePt t="80896" x="5802313" y="2914650"/>
          <p14:tracePt t="80903" x="5786438" y="2914650"/>
          <p14:tracePt t="80910" x="5761038" y="2914650"/>
          <p14:tracePt t="80917" x="5726113" y="2914650"/>
          <p14:tracePt t="80924" x="5708650" y="2922588"/>
          <p14:tracePt t="80931" x="5683250" y="2922588"/>
          <p14:tracePt t="80946" x="5632450" y="2932113"/>
          <p14:tracePt t="80952" x="5624513" y="2932113"/>
          <p14:tracePt t="80959" x="5599113" y="2940050"/>
          <p14:tracePt t="80966" x="5581650" y="2949575"/>
          <p14:tracePt t="80973" x="5565775" y="2957513"/>
          <p14:tracePt t="80980" x="5538788" y="2965450"/>
          <p14:tracePt t="80987" x="5522913" y="2974975"/>
          <p14:tracePt t="80994" x="5497513" y="2974975"/>
          <p14:tracePt t="81001" x="5487988" y="2982913"/>
          <p14:tracePt t="81008" x="5472113" y="2990850"/>
          <p14:tracePt t="81015" x="5454650" y="3000375"/>
          <p14:tracePt t="81022" x="5437188" y="3008313"/>
          <p14:tracePt t="81029" x="5421313" y="3016250"/>
          <p14:tracePt t="81036" x="5403850" y="3033713"/>
          <p14:tracePt t="81043" x="5378450" y="3033713"/>
          <p14:tracePt t="81050" x="5368925" y="3041650"/>
          <p14:tracePt t="81057" x="5353050" y="3051175"/>
          <p14:tracePt t="81064" x="5335588" y="3067050"/>
          <p14:tracePt t="81071" x="5310188" y="3076575"/>
          <p14:tracePt t="81078" x="5302250" y="3094038"/>
          <p14:tracePt t="81085" x="5284788" y="3101975"/>
          <p14:tracePt t="81092" x="5267325" y="3119438"/>
          <p14:tracePt t="81099" x="5249863" y="3135313"/>
          <p14:tracePt t="81106" x="5241925" y="3152775"/>
          <p14:tracePt t="81113" x="5233988" y="3160713"/>
          <p14:tracePt t="81120" x="5216525" y="3178175"/>
          <p14:tracePt t="81126" x="5208588" y="3195638"/>
          <p14:tracePt t="81134" x="5199063" y="3211513"/>
          <p14:tracePt t="81141" x="5191125" y="3211513"/>
          <p14:tracePt t="81148" x="5183188" y="3228975"/>
          <p14:tracePt t="81154" x="5173663" y="3246438"/>
          <p14:tracePt t="81162" x="5165725" y="3254375"/>
          <p14:tracePt t="81168" x="5157788" y="3263900"/>
          <p14:tracePt t="81175" x="5157788" y="3279775"/>
          <p14:tracePt t="81182" x="5148263" y="3289300"/>
          <p14:tracePt t="81189" x="5140325" y="3297238"/>
          <p14:tracePt t="81197" x="5132388" y="3314700"/>
          <p14:tracePt t="81203" x="5122863" y="3322638"/>
          <p14:tracePt t="81212" x="5122863" y="3340100"/>
          <p14:tracePt t="81217" x="5114925" y="3355975"/>
          <p14:tracePt t="81224" x="5106988" y="3382963"/>
          <p14:tracePt t="81231" x="5097463" y="3390900"/>
          <p14:tracePt t="81238" x="5097463" y="3408363"/>
          <p14:tracePt t="81246" x="5097463" y="3416300"/>
          <p14:tracePt t="81252" x="5089525" y="3433763"/>
          <p14:tracePt t="81259" x="5080000" y="3449638"/>
          <p14:tracePt t="81266" x="5072063" y="3475038"/>
          <p14:tracePt t="81273" x="5064125" y="3484563"/>
          <p14:tracePt t="81280" x="5064125" y="3502025"/>
          <p14:tracePt t="81287" x="5064125" y="3517900"/>
          <p14:tracePt t="81295" x="5064125" y="3527425"/>
          <p14:tracePt t="81301" x="5064125" y="3543300"/>
          <p14:tracePt t="81308" x="5054600" y="3560763"/>
          <p14:tracePt t="81315" x="5054600" y="3568700"/>
          <p14:tracePt t="81322" x="5046663" y="3578225"/>
          <p14:tracePt t="81329" x="5046663" y="3586163"/>
          <p14:tracePt t="81336" x="5038725" y="3594100"/>
          <p14:tracePt t="81343" x="5038725" y="3603625"/>
          <p14:tracePt t="81357" x="5038725" y="3619500"/>
          <p14:tracePt t="81364" x="5038725" y="3629025"/>
          <p14:tracePt t="81379" x="5038725" y="3636963"/>
          <p14:tracePt t="81385" x="5038725" y="3654425"/>
          <p14:tracePt t="81399" x="5038725" y="3662363"/>
          <p14:tracePt t="81406" x="5038725" y="3679825"/>
          <p14:tracePt t="81420" x="5029200" y="3687763"/>
          <p14:tracePt t="81428" x="5029200" y="3697288"/>
          <p14:tracePt t="81434" x="5029200" y="3705225"/>
          <p14:tracePt t="81441" x="5029200" y="3722688"/>
          <p14:tracePt t="81448" x="5029200" y="3730625"/>
          <p14:tracePt t="81455" x="5021263" y="3738563"/>
          <p14:tracePt t="81462" x="5021263" y="3756025"/>
          <p14:tracePt t="81469" x="5013325" y="3763963"/>
          <p14:tracePt t="81476" x="5013325" y="3781425"/>
          <p14:tracePt t="81483" x="5013325" y="3790950"/>
          <p14:tracePt t="81497" x="5013325" y="3798888"/>
          <p14:tracePt t="81504" x="5013325" y="3816350"/>
          <p14:tracePt t="81525" x="5013325" y="3824288"/>
          <p14:tracePt t="81532" x="5013325" y="3832225"/>
          <p14:tracePt t="81561" x="5003800" y="3841750"/>
          <p14:tracePt t="81581" x="5003800" y="3849688"/>
          <p14:tracePt t="81595" x="5003800" y="3857625"/>
          <p14:tracePt t="82601" x="5003800" y="3867150"/>
          <p14:tracePt t="82615" x="5003800" y="3875088"/>
          <p14:tracePt t="84134" x="5003800" y="3867150"/>
          <p14:tracePt t="84141" x="4995863" y="3849688"/>
          <p14:tracePt t="84148" x="4995863" y="3824288"/>
          <p14:tracePt t="84155" x="4987925" y="3806825"/>
          <p14:tracePt t="84162" x="4987925" y="3790950"/>
          <p14:tracePt t="84168" x="4978400" y="3763963"/>
          <p14:tracePt t="84177" x="4978400" y="3748088"/>
          <p14:tracePt t="84182" x="4978400" y="3730625"/>
          <p14:tracePt t="84189" x="4978400" y="3713163"/>
          <p14:tracePt t="84197" x="4978400" y="3697288"/>
          <p14:tracePt t="84203" x="4978400" y="3687763"/>
          <p14:tracePt t="84210" x="4970463" y="3671888"/>
          <p14:tracePt t="84217" x="4970463" y="3662363"/>
          <p14:tracePt t="84227" x="4970463" y="3654425"/>
          <p14:tracePt t="84231" x="4970463" y="3636963"/>
          <p14:tracePt t="84238" x="4962525" y="3636963"/>
          <p14:tracePt t="84245" x="4962525" y="3619500"/>
          <p14:tracePt t="84252" x="4962525" y="3611563"/>
          <p14:tracePt t="84260" x="4953000" y="3611563"/>
          <p14:tracePt t="84266" x="4953000" y="3603625"/>
          <p14:tracePt t="84273" x="4953000" y="3586163"/>
          <p14:tracePt t="84287" x="4953000" y="3578225"/>
          <p14:tracePt t="84294" x="4953000" y="3568700"/>
          <p14:tracePt t="84301" x="4953000" y="3560763"/>
          <p14:tracePt t="84309" x="4953000" y="3552825"/>
          <p14:tracePt t="84315" x="4953000" y="3543300"/>
          <p14:tracePt t="84323" x="4953000" y="3535363"/>
          <p14:tracePt t="84329" x="4953000" y="3517900"/>
          <p14:tracePt t="84343" x="4953000" y="3509963"/>
          <p14:tracePt t="84350" x="4953000" y="3492500"/>
          <p14:tracePt t="84364" x="4953000" y="3484563"/>
          <p14:tracePt t="84371" x="4953000" y="3475038"/>
          <p14:tracePt t="84378" x="4953000" y="3467100"/>
          <p14:tracePt t="84385" x="4953000" y="3459163"/>
          <p14:tracePt t="84393" x="4953000" y="3449638"/>
          <p14:tracePt t="84406" x="4953000" y="3441700"/>
          <p14:tracePt t="84414" x="4953000" y="3424238"/>
          <p14:tracePt t="84434" x="4953000" y="3416300"/>
          <p14:tracePt t="84442" x="4953000" y="3408363"/>
          <p14:tracePt t="84455" x="4962525" y="3408363"/>
          <p14:tracePt t="84462" x="4962525" y="3398838"/>
          <p14:tracePt t="84477" x="4962525" y="3390900"/>
          <p14:tracePt t="84483" x="4970463" y="3390900"/>
          <p14:tracePt t="84497" x="4970463" y="3382963"/>
          <p14:tracePt t="84504" x="4978400" y="3382963"/>
          <p14:tracePt t="84518" x="4987925" y="3382963"/>
          <p14:tracePt t="84532" x="4987925" y="3373438"/>
          <p14:tracePt t="84546" x="4995863" y="3365500"/>
          <p14:tracePt t="84560" x="5003800" y="3365500"/>
          <p14:tracePt t="84588" x="5013325" y="3365500"/>
          <p14:tracePt t="84603" x="5021263" y="3365500"/>
          <p14:tracePt t="84616" x="5029200" y="3365500"/>
          <p14:tracePt t="84651" x="5038725" y="3365500"/>
          <p14:tracePt t="84672" x="5046663" y="3365500"/>
          <p14:tracePt t="84700" x="5054600" y="3365500"/>
          <p14:tracePt t="84721" x="5064125" y="3365500"/>
          <p14:tracePt t="84749" x="5072063" y="3365500"/>
          <p14:tracePt t="84770" x="5080000" y="3365500"/>
          <p14:tracePt t="85169" x="5080000" y="3355975"/>
          <p14:tracePt t="85176" x="5072063" y="3355975"/>
          <p14:tracePt t="85190" x="5072063" y="3348038"/>
          <p14:tracePt t="85197" x="5072063" y="3340100"/>
          <p14:tracePt t="85211" x="5072063" y="3330575"/>
          <p14:tracePt t="85218" x="5072063" y="3322638"/>
          <p14:tracePt t="85239" x="5072063" y="3305175"/>
          <p14:tracePt t="85246" x="5072063" y="3297238"/>
          <p14:tracePt t="85260" x="5072063" y="3279775"/>
          <p14:tracePt t="85267" x="5072063" y="3271838"/>
          <p14:tracePt t="85281" x="5072063" y="3263900"/>
          <p14:tracePt t="85288" x="5080000" y="3246438"/>
          <p14:tracePt t="85302" x="5080000" y="3238500"/>
          <p14:tracePt t="85309" x="5089525" y="3228975"/>
          <p14:tracePt t="85316" x="5089525" y="3221038"/>
          <p14:tracePt t="85323" x="5089525" y="3211513"/>
          <p14:tracePt t="85330" x="5089525" y="3203575"/>
          <p14:tracePt t="85344" x="5089525" y="3186113"/>
          <p14:tracePt t="85350" x="5089525" y="3178175"/>
          <p14:tracePt t="85358" x="5097463" y="3178175"/>
          <p14:tracePt t="85365" x="5097463" y="3170238"/>
          <p14:tracePt t="85372" x="5106988" y="3160713"/>
          <p14:tracePt t="85379" x="5106988" y="3152775"/>
          <p14:tracePt t="85386" x="5106988" y="3144838"/>
          <p14:tracePt t="85393" x="5114925" y="3135313"/>
          <p14:tracePt t="85409" x="5114925" y="3119438"/>
          <p14:tracePt t="85413" x="5122863" y="3109913"/>
          <p14:tracePt t="85421" x="5132388" y="3109913"/>
          <p14:tracePt t="85428" x="5140325" y="3094038"/>
          <p14:tracePt t="85442" x="5140325" y="3084513"/>
          <p14:tracePt t="85448" x="5148263" y="3084513"/>
          <p14:tracePt t="85456" x="5157788" y="3076575"/>
          <p14:tracePt t="85462" x="5157788" y="3059113"/>
          <p14:tracePt t="85469" x="5165725" y="3059113"/>
          <p14:tracePt t="85477" x="5173663" y="3051175"/>
          <p14:tracePt t="85483" x="5183188" y="3041650"/>
          <p14:tracePt t="85497" x="5183188" y="3025775"/>
          <p14:tracePt t="85505" x="5191125" y="3025775"/>
          <p14:tracePt t="85511" x="5199063" y="3008313"/>
          <p14:tracePt t="85518" x="5208588" y="3008313"/>
          <p14:tracePt t="85526" x="5208588" y="3000375"/>
          <p14:tracePt t="85532" x="5216525" y="2990850"/>
          <p14:tracePt t="85539" x="5233988" y="2990850"/>
          <p14:tracePt t="85553" x="5241925" y="2982913"/>
          <p14:tracePt t="85560" x="5249863" y="2974975"/>
          <p14:tracePt t="85567" x="5259388" y="2965450"/>
          <p14:tracePt t="85575" x="5267325" y="2965450"/>
          <p14:tracePt t="85581" x="5276850" y="2957513"/>
          <p14:tracePt t="85595" x="5292725" y="2949575"/>
          <p14:tracePt t="85602" x="5302250" y="2940050"/>
          <p14:tracePt t="85616" x="5318125" y="2932113"/>
          <p14:tracePt t="85624" x="5327650" y="2922588"/>
          <p14:tracePt t="85637" x="5335588" y="2922588"/>
          <p14:tracePt t="85644" x="5343525" y="2922588"/>
          <p14:tracePt t="85651" x="5343525" y="2914650"/>
          <p14:tracePt t="85658" x="5353050" y="2914650"/>
          <p14:tracePt t="85665" x="5360988" y="2906713"/>
          <p14:tracePt t="85672" x="5368925" y="2906713"/>
          <p14:tracePt t="85686" x="5368925" y="2897188"/>
          <p14:tracePt t="85693" x="5378450" y="2897188"/>
          <p14:tracePt t="85700" x="5386388" y="2897188"/>
          <p14:tracePt t="85714" x="5394325" y="2897188"/>
          <p14:tracePt t="85721" x="5403850" y="2897188"/>
          <p14:tracePt t="85735" x="5411788" y="2897188"/>
          <p14:tracePt t="85749" x="5421313" y="2897188"/>
          <p14:tracePt t="85757" x="5429250" y="2897188"/>
          <p14:tracePt t="85777" x="5437188" y="2897188"/>
          <p14:tracePt t="85784" x="5446713" y="2897188"/>
          <p14:tracePt t="85792" x="5454650" y="2897188"/>
          <p14:tracePt t="85819" x="5462588" y="2897188"/>
          <p14:tracePt t="85840" x="5472113" y="2897188"/>
          <p14:tracePt t="85868" x="5480050" y="2897188"/>
          <p14:tracePt t="85890" x="5487988" y="2897188"/>
          <p14:tracePt t="85903" x="5497513" y="2897188"/>
          <p14:tracePt t="85938" x="5505450" y="2897188"/>
          <p14:tracePt t="86029" x="5505450" y="2906713"/>
          <p14:tracePt t="86036" x="5497513" y="2906713"/>
          <p14:tracePt t="86043" x="5497513" y="2914650"/>
          <p14:tracePt t="86495" x="5497513" y="2906713"/>
          <p14:tracePt t="86502" x="5497513" y="2897188"/>
          <p14:tracePt t="86516" x="5497513" y="2889250"/>
          <p14:tracePt t="86530" x="5497513" y="2881313"/>
          <p14:tracePt t="86537" x="5505450" y="2881313"/>
          <p14:tracePt t="86551" x="5513388" y="2871788"/>
          <p14:tracePt t="86564" x="5513388" y="2863850"/>
          <p14:tracePt t="86571" x="5513388" y="2855913"/>
          <p14:tracePt t="86586" x="5522913" y="2855913"/>
          <p14:tracePt t="86593" x="5522913" y="2846388"/>
          <p14:tracePt t="86599" x="5530850" y="2838450"/>
          <p14:tracePt t="86620" x="5530850" y="2830513"/>
          <p14:tracePt t="86627" x="5530850" y="2820988"/>
          <p14:tracePt t="86634" x="5538788" y="2813050"/>
          <p14:tracePt t="86649" x="5548313" y="2805113"/>
          <p14:tracePt t="86662" x="5548313" y="2795588"/>
          <p14:tracePt t="86669" x="5556250" y="2795588"/>
          <p14:tracePt t="86676" x="5556250" y="2787650"/>
          <p14:tracePt t="86683" x="5565775" y="2787650"/>
          <p14:tracePt t="86691" x="5565775" y="2778125"/>
          <p14:tracePt t="86697" x="5573713" y="2770188"/>
          <p14:tracePt t="86711" x="5581650" y="2770188"/>
          <p14:tracePt t="86718" x="5591175" y="2770188"/>
          <p14:tracePt t="86725" x="5599113" y="2762250"/>
          <p14:tracePt t="86739" x="5599113" y="2752725"/>
          <p14:tracePt t="86746" x="5607050" y="2752725"/>
          <p14:tracePt t="86753" x="5616575" y="2752725"/>
          <p14:tracePt t="86767" x="5624513" y="2752725"/>
          <p14:tracePt t="86774" x="5632450" y="2744788"/>
          <p14:tracePt t="86781" x="5641975" y="2744788"/>
          <p14:tracePt t="86789" x="5649913" y="2736850"/>
          <p14:tracePt t="86795" x="5657850" y="2736850"/>
          <p14:tracePt t="86802" x="5667375" y="2736850"/>
          <p14:tracePt t="86809" x="5667375" y="2727325"/>
          <p14:tracePt t="86816" x="5683250" y="2727325"/>
          <p14:tracePt t="86830" x="5692775" y="2727325"/>
          <p14:tracePt t="86844" x="5700713" y="2719388"/>
          <p14:tracePt t="86851" x="5708650" y="2719388"/>
          <p14:tracePt t="86865" x="5718175" y="2711450"/>
          <p14:tracePt t="86879" x="5735638" y="2711450"/>
          <p14:tracePt t="86893" x="5743575" y="2711450"/>
          <p14:tracePt t="86900" x="5751513" y="2711450"/>
          <p14:tracePt t="86907" x="5761038" y="2711450"/>
          <p14:tracePt t="86921" x="5768975" y="2711450"/>
          <p14:tracePt t="86928" x="5776913" y="2711450"/>
          <p14:tracePt t="86956" x="5802313" y="2711450"/>
          <p14:tracePt t="86963" x="5811838" y="2711450"/>
          <p14:tracePt t="86970" x="5819775" y="2711450"/>
          <p14:tracePt t="86977" x="5827713" y="2711450"/>
          <p14:tracePt t="86984" x="5837238" y="2711450"/>
          <p14:tracePt t="86991" x="5845175" y="2711450"/>
          <p14:tracePt t="87005" x="5853113" y="2711450"/>
          <p14:tracePt t="87012" x="5870575" y="2711450"/>
          <p14:tracePt t="87026" x="5880100" y="2711450"/>
          <p14:tracePt t="87033" x="5888038" y="2711450"/>
          <p14:tracePt t="87041" x="5895975" y="2711450"/>
          <p14:tracePt t="87061" x="5905500" y="2711450"/>
          <p14:tracePt t="87067" x="5913438" y="2711450"/>
          <p14:tracePt t="87082" x="5921375" y="2711450"/>
          <p14:tracePt t="87095" x="5930900" y="2711450"/>
          <p14:tracePt t="87103" x="5938838" y="2711450"/>
          <p14:tracePt t="87124" x="5946775" y="2711450"/>
          <p14:tracePt t="87138" x="5956300" y="2711450"/>
          <p14:tracePt t="87158" x="5964238" y="2711450"/>
          <p14:tracePt t="87166" x="5972175" y="2711450"/>
          <p14:tracePt t="87186" x="5981700" y="2711450"/>
          <p14:tracePt t="87193" x="5989638" y="2711450"/>
          <p14:tracePt t="87200" x="5997575" y="2711450"/>
          <p14:tracePt t="87228" x="6007100" y="2711450"/>
          <p14:tracePt t="87235" x="6015038" y="2711450"/>
          <p14:tracePt t="87249" x="6024563" y="2711450"/>
          <p14:tracePt t="87270" x="6032500" y="2711450"/>
          <p14:tracePt t="87284" x="6040438" y="2711450"/>
          <p14:tracePt t="87354" x="6049963" y="2711450"/>
          <p14:tracePt t="87375" x="6049963" y="2719388"/>
          <p14:tracePt t="87494" x="6049963" y="2727325"/>
          <p14:tracePt t="87536" x="6049963" y="2736850"/>
          <p14:tracePt t="87550" x="6049963" y="2744788"/>
          <p14:tracePt t="92136" x="6049963" y="2762250"/>
          <p14:tracePt t="92143" x="6040438" y="2778125"/>
          <p14:tracePt t="92150" x="6032500" y="2787650"/>
          <p14:tracePt t="92157" x="6024563" y="2805113"/>
          <p14:tracePt t="92163" x="6007100" y="2838450"/>
          <p14:tracePt t="92171" x="5981700" y="2871788"/>
          <p14:tracePt t="92177" x="5921375" y="2940050"/>
          <p14:tracePt t="92185" x="5862638" y="3033713"/>
          <p14:tracePt t="92192" x="5786438" y="3127375"/>
          <p14:tracePt t="92198" x="5700713" y="3246438"/>
          <p14:tracePt t="92206" x="5607050" y="3365500"/>
          <p14:tracePt t="92213" x="5522913" y="3484563"/>
          <p14:tracePt t="92220" x="5437188" y="3603625"/>
          <p14:tracePt t="92226" x="5378450" y="3697288"/>
          <p14:tracePt t="92235" x="5327650" y="3748088"/>
          <p14:tracePt t="92241" x="5276850" y="3798888"/>
          <p14:tracePt t="92248" x="5249863" y="3841750"/>
          <p14:tracePt t="92254" x="5208588" y="3892550"/>
          <p14:tracePt t="92261" x="5173663" y="3935413"/>
          <p14:tracePt t="92269" x="5132388" y="4002088"/>
          <p14:tracePt t="92275" x="5097463" y="4079875"/>
          <p14:tracePt t="92282" x="5046663" y="4156075"/>
          <p14:tracePt t="92289" x="4987925" y="4249738"/>
          <p14:tracePt t="92296" x="4919663" y="4341813"/>
          <p14:tracePt t="92303" x="4826000" y="4445000"/>
          <p14:tracePt t="92310" x="4757738" y="4529138"/>
          <p14:tracePt t="92318" x="4681538" y="4605338"/>
          <p14:tracePt t="92324" x="4605338" y="4708525"/>
          <p14:tracePt t="92331" x="4529138" y="4802188"/>
          <p14:tracePt t="92338" x="4451350" y="4919663"/>
          <p14:tracePt t="92345" x="4400550" y="4997450"/>
          <p14:tracePt t="92353" x="4359275" y="5081588"/>
          <p14:tracePt t="92359" x="4316413" y="5132388"/>
          <p14:tracePt t="92366" x="4265613" y="5167313"/>
          <p14:tracePt t="92373" x="4230688" y="5218113"/>
          <p14:tracePt t="92380" x="4179888" y="5260975"/>
          <p14:tracePt t="92387" x="4154488" y="5294313"/>
          <p14:tracePt t="92394" x="4111625" y="5345113"/>
          <p14:tracePt t="92402" x="4060825" y="5413375"/>
          <p14:tracePt t="92408" x="4002088" y="5507038"/>
          <p14:tracePt t="92415" x="3951288" y="5583238"/>
          <p14:tracePt t="92422" x="3890963" y="5659438"/>
          <p14:tracePt t="92429" x="3848100" y="5735638"/>
          <p14:tracePt t="92436" x="3789363" y="5803900"/>
          <p14:tracePt t="92443" x="3738563" y="5864225"/>
          <p14:tracePt t="92452" x="3695700" y="5915025"/>
          <p14:tracePt t="92457" x="3670300" y="5965825"/>
          <p14:tracePt t="92464" x="3627438" y="6008688"/>
          <p14:tracePt t="92471" x="3602038" y="6034088"/>
          <p14:tracePt t="92478" x="3586163" y="6067425"/>
          <p14:tracePt t="92485" x="3568700" y="6092825"/>
          <p14:tracePt t="92492" x="3543300" y="6127750"/>
          <p14:tracePt t="92499" x="3525838" y="6161088"/>
          <p14:tracePt t="92506" x="3500438" y="6194425"/>
          <p14:tracePt t="92513" x="3467100" y="6246813"/>
          <p14:tracePt t="92520" x="3449638" y="6280150"/>
          <p14:tracePt t="92527" x="3424238" y="6323013"/>
          <p14:tracePt t="92535" x="3406775" y="6338888"/>
          <p14:tracePt t="92541" x="3389313" y="6365875"/>
          <p14:tracePt t="92548" x="3381375" y="6391275"/>
          <p14:tracePt t="92555" x="3363913" y="6407150"/>
          <p14:tracePt t="92562" x="3348038" y="6432550"/>
          <p14:tracePt t="92569" x="3338513" y="6432550"/>
          <p14:tracePt t="92576" x="3330575" y="6450013"/>
          <p14:tracePt t="92584" x="3322638" y="6475413"/>
          <p14:tracePt t="92590" x="3313113" y="6492875"/>
          <p14:tracePt t="92597" x="3305175" y="6510338"/>
          <p14:tracePt t="92604" x="3287713" y="6535738"/>
          <p14:tracePt t="92611" x="3270250" y="6561138"/>
          <p14:tracePt t="92618" x="3262313" y="6569075"/>
          <p14:tracePt t="92625" x="3244850" y="6594475"/>
          <p14:tracePt t="92632" x="3228975" y="6619875"/>
          <p14:tracePt t="92639" x="3228975" y="6645275"/>
          <p14:tracePt t="92645" x="3211513" y="6670675"/>
          <p14:tracePt t="92653" x="3203575" y="6680200"/>
          <p14:tracePt t="92659" x="3194050" y="6696075"/>
          <p14:tracePt t="92668" x="3194050" y="6713538"/>
          <p14:tracePt t="92674" x="3186113" y="6721475"/>
          <p14:tracePt t="92681" x="3178175" y="6738938"/>
          <p14:tracePt t="92688" x="3168650" y="6756400"/>
          <p14:tracePt t="92695" x="3160713" y="6772275"/>
          <p14:tracePt t="92702" x="3160713" y="6799263"/>
          <p14:tracePt t="92709" x="3152775" y="6824663"/>
          <p14:tracePt t="92716" x="3143250" y="6850063"/>
          <p14:tracePt t="9342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D04B3AA-4BD6-449A-B435-1E3BA6E08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0793" y="342600"/>
            <a:ext cx="9144000" cy="1655762"/>
          </a:xfrm>
        </p:spPr>
        <p:txBody>
          <a:bodyPr>
            <a:normAutofit/>
          </a:bodyPr>
          <a:lstStyle/>
          <a:p>
            <a:r>
              <a:rPr lang="en-GB" sz="4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O’ clock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7B266A1-B4C6-4F49-830D-603E219BB07C}"/>
              </a:ext>
            </a:extLst>
          </p:cNvPr>
          <p:cNvGrpSpPr/>
          <p:nvPr/>
        </p:nvGrpSpPr>
        <p:grpSpPr>
          <a:xfrm>
            <a:off x="635090" y="1182817"/>
            <a:ext cx="2949672" cy="4717995"/>
            <a:chOff x="635090" y="1182817"/>
            <a:chExt cx="2949672" cy="47179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73D87F-BF16-44CB-86C4-1929FA9F07B3}"/>
                </a:ext>
              </a:extLst>
            </p:cNvPr>
            <p:cNvGrpSpPr/>
            <p:nvPr/>
          </p:nvGrpSpPr>
          <p:grpSpPr>
            <a:xfrm>
              <a:off x="635090" y="1182817"/>
              <a:ext cx="2949672" cy="4717995"/>
              <a:chOff x="350839" y="231775"/>
              <a:chExt cx="2620962" cy="421967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528960E-7EA1-4D07-A0D6-3E64FE7307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9" name="Oval 5">
                  <a:extLst>
                    <a:ext uri="{FF2B5EF4-FFF2-40B4-BE49-F238E27FC236}">
                      <a16:creationId xmlns:a16="http://schemas.microsoft.com/office/drawing/2014/main" id="{FD1420DE-ECB9-457B-9B5E-FF33AB6EA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" name="Line 6">
                  <a:extLst>
                    <a:ext uri="{FF2B5EF4-FFF2-40B4-BE49-F238E27FC236}">
                      <a16:creationId xmlns:a16="http://schemas.microsoft.com/office/drawing/2014/main" id="{B5E5D79C-D689-418E-8527-3022BF92C7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" name="Line 7">
                  <a:extLst>
                    <a:ext uri="{FF2B5EF4-FFF2-40B4-BE49-F238E27FC236}">
                      <a16:creationId xmlns:a16="http://schemas.microsoft.com/office/drawing/2014/main" id="{31C02364-4965-44F6-B8A2-56C8DDC188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" name="Line 8">
                  <a:extLst>
                    <a:ext uri="{FF2B5EF4-FFF2-40B4-BE49-F238E27FC236}">
                      <a16:creationId xmlns:a16="http://schemas.microsoft.com/office/drawing/2014/main" id="{52950CBD-1D3B-4D49-A951-B5130EA17C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" name="Line 9">
                  <a:extLst>
                    <a:ext uri="{FF2B5EF4-FFF2-40B4-BE49-F238E27FC236}">
                      <a16:creationId xmlns:a16="http://schemas.microsoft.com/office/drawing/2014/main" id="{F805CAF7-E2D8-4F8B-B9CC-14ECD5EF5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" name="Line 10">
                  <a:extLst>
                    <a:ext uri="{FF2B5EF4-FFF2-40B4-BE49-F238E27FC236}">
                      <a16:creationId xmlns:a16="http://schemas.microsoft.com/office/drawing/2014/main" id="{BB70B230-1D04-4745-B303-919973766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5" name="Line 11">
                  <a:extLst>
                    <a:ext uri="{FF2B5EF4-FFF2-40B4-BE49-F238E27FC236}">
                      <a16:creationId xmlns:a16="http://schemas.microsoft.com/office/drawing/2014/main" id="{F342ABF2-2481-49E6-831C-4AD2D09D91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" name="Line 12">
                  <a:extLst>
                    <a:ext uri="{FF2B5EF4-FFF2-40B4-BE49-F238E27FC236}">
                      <a16:creationId xmlns:a16="http://schemas.microsoft.com/office/drawing/2014/main" id="{68CD9BEE-25FF-449E-84A5-5C0C57DF2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" name="Line 13">
                  <a:extLst>
                    <a:ext uri="{FF2B5EF4-FFF2-40B4-BE49-F238E27FC236}">
                      <a16:creationId xmlns:a16="http://schemas.microsoft.com/office/drawing/2014/main" id="{67D0FA96-CFC0-4CC6-9A7A-32488099D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" name="Line 14">
                  <a:extLst>
                    <a:ext uri="{FF2B5EF4-FFF2-40B4-BE49-F238E27FC236}">
                      <a16:creationId xmlns:a16="http://schemas.microsoft.com/office/drawing/2014/main" id="{AC1E3316-0BB1-434C-964D-557533215D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" name="Line 15">
                  <a:extLst>
                    <a:ext uri="{FF2B5EF4-FFF2-40B4-BE49-F238E27FC236}">
                      <a16:creationId xmlns:a16="http://schemas.microsoft.com/office/drawing/2014/main" id="{2156F54D-2284-4DD6-920A-99E20D5885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" name="Line 16">
                  <a:extLst>
                    <a:ext uri="{FF2B5EF4-FFF2-40B4-BE49-F238E27FC236}">
                      <a16:creationId xmlns:a16="http://schemas.microsoft.com/office/drawing/2014/main" id="{17381AA1-35EF-4101-8D29-7D9D320FD1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" name="Line 17">
                  <a:extLst>
                    <a:ext uri="{FF2B5EF4-FFF2-40B4-BE49-F238E27FC236}">
                      <a16:creationId xmlns:a16="http://schemas.microsoft.com/office/drawing/2014/main" id="{EBA44036-B2F9-4494-8B12-EE53569504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" name="AutoShape 18">
                  <a:extLst>
                    <a:ext uri="{FF2B5EF4-FFF2-40B4-BE49-F238E27FC236}">
                      <a16:creationId xmlns:a16="http://schemas.microsoft.com/office/drawing/2014/main" id="{D53F039F-27D3-4CA2-9731-6DE0D226C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" name="Text Box 19">
                  <a:extLst>
                    <a:ext uri="{FF2B5EF4-FFF2-40B4-BE49-F238E27FC236}">
                      <a16:creationId xmlns:a16="http://schemas.microsoft.com/office/drawing/2014/main" id="{034042EE-814D-462F-9FEF-40D41B3726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24" name="Text Box 20">
                  <a:extLst>
                    <a:ext uri="{FF2B5EF4-FFF2-40B4-BE49-F238E27FC236}">
                      <a16:creationId xmlns:a16="http://schemas.microsoft.com/office/drawing/2014/main" id="{3C77BA86-107B-422A-917C-5E7AF83676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77ADDFE3-15AA-4A29-9B99-24751CF87C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26" name="Text Box 22">
                  <a:extLst>
                    <a:ext uri="{FF2B5EF4-FFF2-40B4-BE49-F238E27FC236}">
                      <a16:creationId xmlns:a16="http://schemas.microsoft.com/office/drawing/2014/main" id="{4BC38A8F-5F29-475E-9B86-9D79DDA4A3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27" name="Text Box 23">
                  <a:extLst>
                    <a:ext uri="{FF2B5EF4-FFF2-40B4-BE49-F238E27FC236}">
                      <a16:creationId xmlns:a16="http://schemas.microsoft.com/office/drawing/2014/main" id="{57908CDB-286E-4081-8D69-68A9601382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28" name="Text Box 24">
                  <a:extLst>
                    <a:ext uri="{FF2B5EF4-FFF2-40B4-BE49-F238E27FC236}">
                      <a16:creationId xmlns:a16="http://schemas.microsoft.com/office/drawing/2014/main" id="{3B470EF0-70D0-436D-B6D2-862827DFC7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29" name="Text Box 25">
                  <a:extLst>
                    <a:ext uri="{FF2B5EF4-FFF2-40B4-BE49-F238E27FC236}">
                      <a16:creationId xmlns:a16="http://schemas.microsoft.com/office/drawing/2014/main" id="{0B6101E0-11EC-4BDF-B960-C72C6D137B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30" name="Text Box 26">
                  <a:extLst>
                    <a:ext uri="{FF2B5EF4-FFF2-40B4-BE49-F238E27FC236}">
                      <a16:creationId xmlns:a16="http://schemas.microsoft.com/office/drawing/2014/main" id="{5B6D3336-6D3D-43DF-978C-8337EE365C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31" name="Text Box 27">
                  <a:extLst>
                    <a:ext uri="{FF2B5EF4-FFF2-40B4-BE49-F238E27FC236}">
                      <a16:creationId xmlns:a16="http://schemas.microsoft.com/office/drawing/2014/main" id="{140F5760-995A-4A89-A932-B6A99141B5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32" name="Text Box 28">
                  <a:extLst>
                    <a:ext uri="{FF2B5EF4-FFF2-40B4-BE49-F238E27FC236}">
                      <a16:creationId xmlns:a16="http://schemas.microsoft.com/office/drawing/2014/main" id="{013E039E-0913-42EC-8701-5ED078FE64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33" name="Text Box 29">
                  <a:extLst>
                    <a:ext uri="{FF2B5EF4-FFF2-40B4-BE49-F238E27FC236}">
                      <a16:creationId xmlns:a16="http://schemas.microsoft.com/office/drawing/2014/main" id="{A9B31D9F-1773-48CB-BD9F-4A18C9703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34" name="Text Box 30">
                  <a:extLst>
                    <a:ext uri="{FF2B5EF4-FFF2-40B4-BE49-F238E27FC236}">
                      <a16:creationId xmlns:a16="http://schemas.microsoft.com/office/drawing/2014/main" id="{416D8835-6789-4B45-9BAA-DB73C1C825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6" name="AutoShape 33">
                <a:extLst>
                  <a:ext uri="{FF2B5EF4-FFF2-40B4-BE49-F238E27FC236}">
                    <a16:creationId xmlns:a16="http://schemas.microsoft.com/office/drawing/2014/main" id="{DC16038C-782B-468E-8F49-46E2C66D6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233" y="598905"/>
                <a:ext cx="161245" cy="977054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" name="AutoShape 35">
                <a:extLst>
                  <a:ext uri="{FF2B5EF4-FFF2-40B4-BE49-F238E27FC236}">
                    <a16:creationId xmlns:a16="http://schemas.microsoft.com/office/drawing/2014/main" id="{738CC399-BDE3-4C7A-8328-73D1602CD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594" y="1482544"/>
                <a:ext cx="451116" cy="129252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9800EF-9D95-4413-B3AE-A2207925FCE3}"/>
                  </a:ext>
                </a:extLst>
              </p:cNvPr>
              <p:cNvSpPr txBox="1"/>
              <p:nvPr/>
            </p:nvSpPr>
            <p:spPr>
              <a:xfrm>
                <a:off x="1178892" y="3928439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3:00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D68929E-EF2A-4288-923F-3B9F324B6406}"/>
                </a:ext>
              </a:extLst>
            </p:cNvPr>
            <p:cNvSpPr txBox="1"/>
            <p:nvPr/>
          </p:nvSpPr>
          <p:spPr>
            <a:xfrm>
              <a:off x="1136178" y="4542889"/>
              <a:ext cx="2161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 o’ clock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700BDC9-037F-4E5F-BF6E-63FF0FC06B9A}"/>
              </a:ext>
            </a:extLst>
          </p:cNvPr>
          <p:cNvGrpSpPr/>
          <p:nvPr/>
        </p:nvGrpSpPr>
        <p:grpSpPr>
          <a:xfrm>
            <a:off x="4579174" y="1285208"/>
            <a:ext cx="2949672" cy="4603452"/>
            <a:chOff x="4579174" y="1285208"/>
            <a:chExt cx="2949672" cy="460345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DF086BB-72B1-4EF8-81D4-638CE673829C}"/>
                </a:ext>
              </a:extLst>
            </p:cNvPr>
            <p:cNvGrpSpPr/>
            <p:nvPr/>
          </p:nvGrpSpPr>
          <p:grpSpPr>
            <a:xfrm>
              <a:off x="4579174" y="1285208"/>
              <a:ext cx="2949672" cy="4603452"/>
              <a:chOff x="350839" y="231775"/>
              <a:chExt cx="2620962" cy="411723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86926E5-5533-4C5B-9C82-DB23EAE864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41" name="Oval 5">
                  <a:extLst>
                    <a:ext uri="{FF2B5EF4-FFF2-40B4-BE49-F238E27FC236}">
                      <a16:creationId xmlns:a16="http://schemas.microsoft.com/office/drawing/2014/main" id="{86B299E6-E4EA-46E9-9774-33703F84E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2" name="Line 6">
                  <a:extLst>
                    <a:ext uri="{FF2B5EF4-FFF2-40B4-BE49-F238E27FC236}">
                      <a16:creationId xmlns:a16="http://schemas.microsoft.com/office/drawing/2014/main" id="{C0907195-07DC-449A-82A4-26DF08E28A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3" name="Line 7">
                  <a:extLst>
                    <a:ext uri="{FF2B5EF4-FFF2-40B4-BE49-F238E27FC236}">
                      <a16:creationId xmlns:a16="http://schemas.microsoft.com/office/drawing/2014/main" id="{E535804C-09D8-48F5-9B07-DD7D13634D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" name="Line 8">
                  <a:extLst>
                    <a:ext uri="{FF2B5EF4-FFF2-40B4-BE49-F238E27FC236}">
                      <a16:creationId xmlns:a16="http://schemas.microsoft.com/office/drawing/2014/main" id="{EFD5AC23-9A20-4517-9F49-95F8072D49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5" name="Line 9">
                  <a:extLst>
                    <a:ext uri="{FF2B5EF4-FFF2-40B4-BE49-F238E27FC236}">
                      <a16:creationId xmlns:a16="http://schemas.microsoft.com/office/drawing/2014/main" id="{8DE3FA3D-A823-4B90-AE75-5CE4FD90A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6" name="Line 10">
                  <a:extLst>
                    <a:ext uri="{FF2B5EF4-FFF2-40B4-BE49-F238E27FC236}">
                      <a16:creationId xmlns:a16="http://schemas.microsoft.com/office/drawing/2014/main" id="{3D4A2CA8-FB3B-4885-A176-6200CBB1E7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7" name="Line 11">
                  <a:extLst>
                    <a:ext uri="{FF2B5EF4-FFF2-40B4-BE49-F238E27FC236}">
                      <a16:creationId xmlns:a16="http://schemas.microsoft.com/office/drawing/2014/main" id="{DC82A5C4-5432-44E7-BCA0-C2B8C02ABF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8" name="Line 12">
                  <a:extLst>
                    <a:ext uri="{FF2B5EF4-FFF2-40B4-BE49-F238E27FC236}">
                      <a16:creationId xmlns:a16="http://schemas.microsoft.com/office/drawing/2014/main" id="{F5131F64-B5A6-43B6-8B0C-24EDE892D0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9" name="Line 13">
                  <a:extLst>
                    <a:ext uri="{FF2B5EF4-FFF2-40B4-BE49-F238E27FC236}">
                      <a16:creationId xmlns:a16="http://schemas.microsoft.com/office/drawing/2014/main" id="{C3F0172E-67F5-4D4A-A3ED-66C5666E11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0" name="Line 14">
                  <a:extLst>
                    <a:ext uri="{FF2B5EF4-FFF2-40B4-BE49-F238E27FC236}">
                      <a16:creationId xmlns:a16="http://schemas.microsoft.com/office/drawing/2014/main" id="{58752E84-A1A8-4594-BFD9-2E16C3C895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" name="Line 15">
                  <a:extLst>
                    <a:ext uri="{FF2B5EF4-FFF2-40B4-BE49-F238E27FC236}">
                      <a16:creationId xmlns:a16="http://schemas.microsoft.com/office/drawing/2014/main" id="{DAAEA1BA-7543-4C45-8E23-343929A826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2" name="Line 16">
                  <a:extLst>
                    <a:ext uri="{FF2B5EF4-FFF2-40B4-BE49-F238E27FC236}">
                      <a16:creationId xmlns:a16="http://schemas.microsoft.com/office/drawing/2014/main" id="{4ACC271B-10F1-484A-B450-E5632C536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" name="Line 17">
                  <a:extLst>
                    <a:ext uri="{FF2B5EF4-FFF2-40B4-BE49-F238E27FC236}">
                      <a16:creationId xmlns:a16="http://schemas.microsoft.com/office/drawing/2014/main" id="{5FC1F568-BB23-4092-BB28-D15B489467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" name="AutoShape 18">
                  <a:extLst>
                    <a:ext uri="{FF2B5EF4-FFF2-40B4-BE49-F238E27FC236}">
                      <a16:creationId xmlns:a16="http://schemas.microsoft.com/office/drawing/2014/main" id="{B81E6239-71F5-4182-B80C-CC8A187380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5" name="Text Box 19">
                  <a:extLst>
                    <a:ext uri="{FF2B5EF4-FFF2-40B4-BE49-F238E27FC236}">
                      <a16:creationId xmlns:a16="http://schemas.microsoft.com/office/drawing/2014/main" id="{0B712A19-58A4-4D17-A1F1-ECFD0E121D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56" name="Text Box 20">
                  <a:extLst>
                    <a:ext uri="{FF2B5EF4-FFF2-40B4-BE49-F238E27FC236}">
                      <a16:creationId xmlns:a16="http://schemas.microsoft.com/office/drawing/2014/main" id="{37CCB21E-CBF7-4602-BFB3-FC757BFC85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57" name="Text Box 21">
                  <a:extLst>
                    <a:ext uri="{FF2B5EF4-FFF2-40B4-BE49-F238E27FC236}">
                      <a16:creationId xmlns:a16="http://schemas.microsoft.com/office/drawing/2014/main" id="{8D8EB8C0-4CB9-44B0-9D16-BF49428CD3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58" name="Text Box 22">
                  <a:extLst>
                    <a:ext uri="{FF2B5EF4-FFF2-40B4-BE49-F238E27FC236}">
                      <a16:creationId xmlns:a16="http://schemas.microsoft.com/office/drawing/2014/main" id="{7E77ECB2-180A-48E8-BA8D-B492B90B79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59" name="Text Box 23">
                  <a:extLst>
                    <a:ext uri="{FF2B5EF4-FFF2-40B4-BE49-F238E27FC236}">
                      <a16:creationId xmlns:a16="http://schemas.microsoft.com/office/drawing/2014/main" id="{C3056CD5-8CE7-429E-AAF1-9E8E45B466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60" name="Text Box 24">
                  <a:extLst>
                    <a:ext uri="{FF2B5EF4-FFF2-40B4-BE49-F238E27FC236}">
                      <a16:creationId xmlns:a16="http://schemas.microsoft.com/office/drawing/2014/main" id="{0863E55E-3C18-40FA-95CA-AF009D9112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61" name="Text Box 25">
                  <a:extLst>
                    <a:ext uri="{FF2B5EF4-FFF2-40B4-BE49-F238E27FC236}">
                      <a16:creationId xmlns:a16="http://schemas.microsoft.com/office/drawing/2014/main" id="{E2A1E136-1F82-4799-8724-B97D9C8F76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 dirty="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62" name="Text Box 26">
                  <a:extLst>
                    <a:ext uri="{FF2B5EF4-FFF2-40B4-BE49-F238E27FC236}">
                      <a16:creationId xmlns:a16="http://schemas.microsoft.com/office/drawing/2014/main" id="{99BE9D28-46D5-4F68-AC29-3F2611DB6B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63" name="Text Box 27">
                  <a:extLst>
                    <a:ext uri="{FF2B5EF4-FFF2-40B4-BE49-F238E27FC236}">
                      <a16:creationId xmlns:a16="http://schemas.microsoft.com/office/drawing/2014/main" id="{45BAF66D-57F9-4A76-B76E-41D89749BF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64" name="Text Box 28">
                  <a:extLst>
                    <a:ext uri="{FF2B5EF4-FFF2-40B4-BE49-F238E27FC236}">
                      <a16:creationId xmlns:a16="http://schemas.microsoft.com/office/drawing/2014/main" id="{DA50E0B0-D2A6-4061-AFC6-DC4908F5DD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65" name="Text Box 29">
                  <a:extLst>
                    <a:ext uri="{FF2B5EF4-FFF2-40B4-BE49-F238E27FC236}">
                      <a16:creationId xmlns:a16="http://schemas.microsoft.com/office/drawing/2014/main" id="{56BCEFA5-8D75-4A48-BCBC-C790E3D13D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66" name="Text Box 30">
                  <a:extLst>
                    <a:ext uri="{FF2B5EF4-FFF2-40B4-BE49-F238E27FC236}">
                      <a16:creationId xmlns:a16="http://schemas.microsoft.com/office/drawing/2014/main" id="{41B04D9C-958D-4735-95E3-15F183956F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38" name="AutoShape 33">
                <a:extLst>
                  <a:ext uri="{FF2B5EF4-FFF2-40B4-BE49-F238E27FC236}">
                    <a16:creationId xmlns:a16="http://schemas.microsoft.com/office/drawing/2014/main" id="{5E2AE7B2-D9E3-47A4-8DE2-0F3D841D7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233" y="598905"/>
                <a:ext cx="161245" cy="977054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39" name="AutoShape 35">
                <a:extLst>
                  <a:ext uri="{FF2B5EF4-FFF2-40B4-BE49-F238E27FC236}">
                    <a16:creationId xmlns:a16="http://schemas.microsoft.com/office/drawing/2014/main" id="{C0D55D6B-3602-48B2-800E-67E0C740F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13672">
                <a:off x="1228998" y="1362728"/>
                <a:ext cx="451116" cy="129252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172D6AB-751F-490D-AD03-B1E78D01E4CE}"/>
                  </a:ext>
                </a:extLst>
              </p:cNvPr>
              <p:cNvSpPr txBox="1"/>
              <p:nvPr/>
            </p:nvSpPr>
            <p:spPr>
              <a:xfrm>
                <a:off x="1048481" y="3825995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10:00</a:t>
                </a: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236432F-1BCE-4B71-B7B5-20FF188DA647}"/>
                </a:ext>
              </a:extLst>
            </p:cNvPr>
            <p:cNvSpPr txBox="1"/>
            <p:nvPr/>
          </p:nvSpPr>
          <p:spPr>
            <a:xfrm>
              <a:off x="4964806" y="4600511"/>
              <a:ext cx="2369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10 o’ clock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B5632D0-CE09-4B13-95C6-CB0977323635}"/>
              </a:ext>
            </a:extLst>
          </p:cNvPr>
          <p:cNvGrpSpPr/>
          <p:nvPr/>
        </p:nvGrpSpPr>
        <p:grpSpPr>
          <a:xfrm>
            <a:off x="8469935" y="1256227"/>
            <a:ext cx="2949672" cy="4646022"/>
            <a:chOff x="8469935" y="1256227"/>
            <a:chExt cx="2949672" cy="464602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43803BD-DD8B-48DB-88B4-5B92CB0C0DC7}"/>
                </a:ext>
              </a:extLst>
            </p:cNvPr>
            <p:cNvGrpSpPr/>
            <p:nvPr/>
          </p:nvGrpSpPr>
          <p:grpSpPr>
            <a:xfrm>
              <a:off x="8469935" y="1256227"/>
              <a:ext cx="2949672" cy="4646022"/>
              <a:chOff x="350839" y="231775"/>
              <a:chExt cx="2620962" cy="4155303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87232277-2EF0-46E6-812A-A49E29B7FD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72" name="Oval 5">
                  <a:extLst>
                    <a:ext uri="{FF2B5EF4-FFF2-40B4-BE49-F238E27FC236}">
                      <a16:creationId xmlns:a16="http://schemas.microsoft.com/office/drawing/2014/main" id="{87184C3D-44B3-4EB0-8463-491D27602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73" name="Line 6">
                  <a:extLst>
                    <a:ext uri="{FF2B5EF4-FFF2-40B4-BE49-F238E27FC236}">
                      <a16:creationId xmlns:a16="http://schemas.microsoft.com/office/drawing/2014/main" id="{60BD50E1-B1B0-4A28-A454-671C413087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" name="Line 7">
                  <a:extLst>
                    <a:ext uri="{FF2B5EF4-FFF2-40B4-BE49-F238E27FC236}">
                      <a16:creationId xmlns:a16="http://schemas.microsoft.com/office/drawing/2014/main" id="{D70569E3-4814-4C12-ADD8-60FCF4D71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" name="Line 8">
                  <a:extLst>
                    <a:ext uri="{FF2B5EF4-FFF2-40B4-BE49-F238E27FC236}">
                      <a16:creationId xmlns:a16="http://schemas.microsoft.com/office/drawing/2014/main" id="{44D0D1BA-B6DA-45B8-9EB3-6A083E4B0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" name="Line 9">
                  <a:extLst>
                    <a:ext uri="{FF2B5EF4-FFF2-40B4-BE49-F238E27FC236}">
                      <a16:creationId xmlns:a16="http://schemas.microsoft.com/office/drawing/2014/main" id="{08A0BE97-B7A0-444C-931B-004C41D3A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" name="Line 10">
                  <a:extLst>
                    <a:ext uri="{FF2B5EF4-FFF2-40B4-BE49-F238E27FC236}">
                      <a16:creationId xmlns:a16="http://schemas.microsoft.com/office/drawing/2014/main" id="{774A698F-5D8E-4603-B04D-AEF21BD779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" name="Line 11">
                  <a:extLst>
                    <a:ext uri="{FF2B5EF4-FFF2-40B4-BE49-F238E27FC236}">
                      <a16:creationId xmlns:a16="http://schemas.microsoft.com/office/drawing/2014/main" id="{9540EBCC-B7F0-4CEF-879F-FA0B0E828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" name="Line 12">
                  <a:extLst>
                    <a:ext uri="{FF2B5EF4-FFF2-40B4-BE49-F238E27FC236}">
                      <a16:creationId xmlns:a16="http://schemas.microsoft.com/office/drawing/2014/main" id="{C74499F8-D4CC-4E9C-BF0C-93B672ADF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" name="Line 13">
                  <a:extLst>
                    <a:ext uri="{FF2B5EF4-FFF2-40B4-BE49-F238E27FC236}">
                      <a16:creationId xmlns:a16="http://schemas.microsoft.com/office/drawing/2014/main" id="{4F1E8D85-78DD-41E0-B78A-BCB54984E9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Line 14">
                  <a:extLst>
                    <a:ext uri="{FF2B5EF4-FFF2-40B4-BE49-F238E27FC236}">
                      <a16:creationId xmlns:a16="http://schemas.microsoft.com/office/drawing/2014/main" id="{DD6641D2-CE37-4066-B7E5-DFAAE28FCF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Line 15">
                  <a:extLst>
                    <a:ext uri="{FF2B5EF4-FFF2-40B4-BE49-F238E27FC236}">
                      <a16:creationId xmlns:a16="http://schemas.microsoft.com/office/drawing/2014/main" id="{29331EB2-3105-4C89-9622-920A7B184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" name="Line 16">
                  <a:extLst>
                    <a:ext uri="{FF2B5EF4-FFF2-40B4-BE49-F238E27FC236}">
                      <a16:creationId xmlns:a16="http://schemas.microsoft.com/office/drawing/2014/main" id="{85F779D2-6C5F-4505-BEC7-196A36E856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Line 17">
                  <a:extLst>
                    <a:ext uri="{FF2B5EF4-FFF2-40B4-BE49-F238E27FC236}">
                      <a16:creationId xmlns:a16="http://schemas.microsoft.com/office/drawing/2014/main" id="{253AE28A-AA25-4638-9692-AA413CD52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" name="AutoShape 18">
                  <a:extLst>
                    <a:ext uri="{FF2B5EF4-FFF2-40B4-BE49-F238E27FC236}">
                      <a16:creationId xmlns:a16="http://schemas.microsoft.com/office/drawing/2014/main" id="{7A44644E-B57D-4BD8-A34F-BB505F399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6" name="Text Box 19">
                  <a:extLst>
                    <a:ext uri="{FF2B5EF4-FFF2-40B4-BE49-F238E27FC236}">
                      <a16:creationId xmlns:a16="http://schemas.microsoft.com/office/drawing/2014/main" id="{2EFC060B-E07C-412C-8C6F-B702370C97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87" name="Text Box 20">
                  <a:extLst>
                    <a:ext uri="{FF2B5EF4-FFF2-40B4-BE49-F238E27FC236}">
                      <a16:creationId xmlns:a16="http://schemas.microsoft.com/office/drawing/2014/main" id="{F0E1EB63-10CC-401D-9FFC-7BEA288718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88" name="Text Box 21">
                  <a:extLst>
                    <a:ext uri="{FF2B5EF4-FFF2-40B4-BE49-F238E27FC236}">
                      <a16:creationId xmlns:a16="http://schemas.microsoft.com/office/drawing/2014/main" id="{DC926016-31CE-423C-8B42-4882083B10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89" name="Text Box 22">
                  <a:extLst>
                    <a:ext uri="{FF2B5EF4-FFF2-40B4-BE49-F238E27FC236}">
                      <a16:creationId xmlns:a16="http://schemas.microsoft.com/office/drawing/2014/main" id="{CBD7A387-C4B9-4CD7-B1C3-374A464493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90" name="Text Box 23">
                  <a:extLst>
                    <a:ext uri="{FF2B5EF4-FFF2-40B4-BE49-F238E27FC236}">
                      <a16:creationId xmlns:a16="http://schemas.microsoft.com/office/drawing/2014/main" id="{9010823C-1E5C-44AE-BF10-93238C3F7E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91" name="Text Box 24">
                  <a:extLst>
                    <a:ext uri="{FF2B5EF4-FFF2-40B4-BE49-F238E27FC236}">
                      <a16:creationId xmlns:a16="http://schemas.microsoft.com/office/drawing/2014/main" id="{B186F10A-2FE8-4297-BA6E-FF222830C5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92" name="Text Box 25">
                  <a:extLst>
                    <a:ext uri="{FF2B5EF4-FFF2-40B4-BE49-F238E27FC236}">
                      <a16:creationId xmlns:a16="http://schemas.microsoft.com/office/drawing/2014/main" id="{2D6F54BE-2D9D-4F19-9B0F-C89A292DDB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93" name="Text Box 26">
                  <a:extLst>
                    <a:ext uri="{FF2B5EF4-FFF2-40B4-BE49-F238E27FC236}">
                      <a16:creationId xmlns:a16="http://schemas.microsoft.com/office/drawing/2014/main" id="{75F75A5B-898B-411D-9BC8-3C158245F3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94" name="Text Box 27">
                  <a:extLst>
                    <a:ext uri="{FF2B5EF4-FFF2-40B4-BE49-F238E27FC236}">
                      <a16:creationId xmlns:a16="http://schemas.microsoft.com/office/drawing/2014/main" id="{035EE166-E0DD-4465-AA72-85F6A139FF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95" name="Text Box 28">
                  <a:extLst>
                    <a:ext uri="{FF2B5EF4-FFF2-40B4-BE49-F238E27FC236}">
                      <a16:creationId xmlns:a16="http://schemas.microsoft.com/office/drawing/2014/main" id="{E43FA0BA-A423-4BF8-A3DE-BDC6E62821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96" name="Text Box 29">
                  <a:extLst>
                    <a:ext uri="{FF2B5EF4-FFF2-40B4-BE49-F238E27FC236}">
                      <a16:creationId xmlns:a16="http://schemas.microsoft.com/office/drawing/2014/main" id="{9D000682-620E-4C5B-98D2-A70F078CC50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97" name="Text Box 30">
                  <a:extLst>
                    <a:ext uri="{FF2B5EF4-FFF2-40B4-BE49-F238E27FC236}">
                      <a16:creationId xmlns:a16="http://schemas.microsoft.com/office/drawing/2014/main" id="{9DBDD923-8E99-4D6B-A0DF-58219DED65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69" name="AutoShape 33">
                <a:extLst>
                  <a:ext uri="{FF2B5EF4-FFF2-40B4-BE49-F238E27FC236}">
                    <a16:creationId xmlns:a16="http://schemas.microsoft.com/office/drawing/2014/main" id="{9A4DC8C7-6366-49DB-8A0D-B92BDF3EF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233" y="598905"/>
                <a:ext cx="161245" cy="977054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0" name="AutoShape 35">
                <a:extLst>
                  <a:ext uri="{FF2B5EF4-FFF2-40B4-BE49-F238E27FC236}">
                    <a16:creationId xmlns:a16="http://schemas.microsoft.com/office/drawing/2014/main" id="{3BBD1A79-640A-4ADC-90D7-6A329AD68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422017" y="1291748"/>
                <a:ext cx="454070" cy="128411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346C0BC-C21D-4275-823A-209499591A8B}"/>
                  </a:ext>
                </a:extLst>
              </p:cNvPr>
              <p:cNvSpPr txBox="1"/>
              <p:nvPr/>
            </p:nvSpPr>
            <p:spPr>
              <a:xfrm>
                <a:off x="1080535" y="3864068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12:00</a:t>
                </a: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F5AC47B-42BE-4413-AC56-4530034BA094}"/>
                </a:ext>
              </a:extLst>
            </p:cNvPr>
            <p:cNvSpPr txBox="1"/>
            <p:nvPr/>
          </p:nvSpPr>
          <p:spPr>
            <a:xfrm>
              <a:off x="8800853" y="4688284"/>
              <a:ext cx="25712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12 o’ clock</a:t>
              </a:r>
            </a:p>
          </p:txBody>
        </p:sp>
      </p:grpSp>
      <p:pic>
        <p:nvPicPr>
          <p:cNvPr id="99" name="Audio 98">
            <a:hlinkClick r:id="" action="ppaction://media"/>
            <a:extLst>
              <a:ext uri="{FF2B5EF4-FFF2-40B4-BE49-F238E27FC236}">
                <a16:creationId xmlns:a16="http://schemas.microsoft.com/office/drawing/2014/main" id="{B8A3D6B4-5723-4007-BD4C-CA7A49FCC2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81"/>
    </mc:Choice>
    <mc:Fallback xmlns="">
      <p:transition spd="slow" advTm="5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6" x="3721100" y="6286500"/>
          <p14:tracePt t="2544" x="2073275" y="6850063"/>
          <p14:tracePt t="2551" x="2065338" y="6850063"/>
          <p14:tracePt t="2558" x="2055813" y="6850063"/>
          <p14:tracePt t="2579" x="2047875" y="6850063"/>
          <p14:tracePt t="2586" x="2038350" y="6850063"/>
          <p14:tracePt t="2601" x="2030413" y="6850063"/>
          <p14:tracePt t="2614" x="2030413" y="6840538"/>
          <p14:tracePt t="5514" x="2065338" y="6789738"/>
          <p14:tracePt t="5522" x="2132013" y="6696075"/>
          <p14:tracePt t="5528" x="2192338" y="6611938"/>
          <p14:tracePt t="5535" x="2268538" y="6518275"/>
          <p14:tracePt t="5542" x="2352675" y="6424613"/>
          <p14:tracePt t="5549" x="2446338" y="6330950"/>
          <p14:tracePt t="5556" x="2540000" y="6237288"/>
          <p14:tracePt t="5565" x="2616200" y="6169025"/>
          <p14:tracePt t="5570" x="2684463" y="6110288"/>
          <p14:tracePt t="5577" x="2719388" y="6059488"/>
          <p14:tracePt t="5584" x="2778125" y="6008688"/>
          <p14:tracePt t="5591" x="2803525" y="5957888"/>
          <p14:tracePt t="5599" x="2838450" y="5915025"/>
          <p14:tracePt t="5605" x="2846388" y="5889625"/>
          <p14:tracePt t="5612" x="2863850" y="5854700"/>
          <p14:tracePt t="5619" x="2889250" y="5821363"/>
          <p14:tracePt t="5627" x="2889250" y="5795963"/>
          <p14:tracePt t="5633" x="2905125" y="5761038"/>
          <p14:tracePt t="5640" x="2930525" y="5727700"/>
          <p14:tracePt t="5649" x="2940050" y="5668963"/>
          <p14:tracePt t="5654" x="2965450" y="5616575"/>
          <p14:tracePt t="5661" x="2998788" y="5540375"/>
          <p14:tracePt t="5668" x="3033713" y="5456238"/>
          <p14:tracePt t="5675" x="3074988" y="5337175"/>
          <p14:tracePt t="5683" x="3109913" y="5235575"/>
          <p14:tracePt t="5689" x="3135313" y="5141913"/>
          <p14:tracePt t="5696" x="3168650" y="5056188"/>
          <p14:tracePt t="5703" x="3203575" y="4962525"/>
          <p14:tracePt t="5710" x="3219450" y="4894263"/>
          <p14:tracePt t="5717" x="3244850" y="4818063"/>
          <p14:tracePt t="5724" x="3262313" y="4759325"/>
          <p14:tracePt t="5733" x="3287713" y="4691063"/>
          <p14:tracePt t="5738" x="3297238" y="4648200"/>
          <p14:tracePt t="5745" x="3297238" y="4605338"/>
          <p14:tracePt t="5752" x="3297238" y="4572000"/>
          <p14:tracePt t="5758" x="3305175" y="4546600"/>
          <p14:tracePt t="5767" x="3305175" y="4521200"/>
          <p14:tracePt t="5773" x="3305175" y="4495800"/>
          <p14:tracePt t="5780" x="3313113" y="4460875"/>
          <p14:tracePt t="5787" x="3313113" y="4419600"/>
          <p14:tracePt t="5794" x="3313113" y="4376738"/>
          <p14:tracePt t="5801" x="3313113" y="4316413"/>
          <p14:tracePt t="5807" x="3322638" y="4240213"/>
          <p14:tracePt t="5816" x="3330575" y="4156075"/>
          <p14:tracePt t="5822" x="3330575" y="4087813"/>
          <p14:tracePt t="5828" x="3330575" y="4011613"/>
          <p14:tracePt t="5836" x="3330575" y="3951288"/>
          <p14:tracePt t="5843" x="3330575" y="3908425"/>
          <p14:tracePt t="5850" x="3330575" y="3892550"/>
          <p14:tracePt t="5857" x="3322638" y="3867150"/>
          <p14:tracePt t="5865" x="3313113" y="3849688"/>
          <p14:tracePt t="5870" x="3313113" y="3841750"/>
          <p14:tracePt t="5877" x="3305175" y="3832225"/>
          <p14:tracePt t="5885" x="3305175" y="3816350"/>
          <p14:tracePt t="5891" x="3297238" y="3798888"/>
          <p14:tracePt t="5899" x="3287713" y="3790950"/>
          <p14:tracePt t="5906" x="3279775" y="3763963"/>
          <p14:tracePt t="5912" x="3262313" y="3748088"/>
          <p14:tracePt t="5919" x="3254375" y="3730625"/>
          <p14:tracePt t="5932" x="3254375" y="3705225"/>
          <p14:tracePt t="5933" x="3244850" y="3679825"/>
          <p14:tracePt t="5940" x="3228975" y="3654425"/>
          <p14:tracePt t="5949" x="3211513" y="3619500"/>
          <p14:tracePt t="5955" x="3194050" y="3586163"/>
          <p14:tracePt t="5961" x="3168650" y="3535363"/>
          <p14:tracePt t="5968" x="3152775" y="3502025"/>
          <p14:tracePt t="5975" x="3135313" y="3459163"/>
          <p14:tracePt t="5983" x="3117850" y="3390900"/>
          <p14:tracePt t="5989" x="3109913" y="3322638"/>
          <p14:tracePt t="5996" x="3092450" y="3263900"/>
          <p14:tracePt t="6003" x="3074988" y="3203575"/>
          <p14:tracePt t="6010" x="3059113" y="3135313"/>
          <p14:tracePt t="6018" x="3041650" y="3094038"/>
          <p14:tracePt t="6024" x="3033713" y="3033713"/>
          <p14:tracePt t="6032" x="3024188" y="2990850"/>
          <p14:tracePt t="6038" x="3016250" y="2957513"/>
          <p14:tracePt t="6045" x="3008313" y="2932113"/>
          <p14:tracePt t="6052" x="2998788" y="2906713"/>
          <p14:tracePt t="6059" x="2998788" y="2897188"/>
          <p14:tracePt t="6066" x="2990850" y="2881313"/>
          <p14:tracePt t="6073" x="2990850" y="2863850"/>
          <p14:tracePt t="6082" x="2982913" y="2838450"/>
          <p14:tracePt t="6087" x="2973388" y="2830513"/>
          <p14:tracePt t="6094" x="2965450" y="2805113"/>
          <p14:tracePt t="6101" x="2955925" y="2778125"/>
          <p14:tracePt t="6108" x="2947988" y="2762250"/>
          <p14:tracePt t="6115" x="2940050" y="2736850"/>
          <p14:tracePt t="6122" x="2930525" y="2711450"/>
          <p14:tracePt t="6129" x="2922588" y="2686050"/>
          <p14:tracePt t="6136" x="2922588" y="2668588"/>
          <p14:tracePt t="6143" x="2905125" y="2643188"/>
          <p14:tracePt t="6150" x="2889250" y="2617788"/>
          <p14:tracePt t="6157" x="2879725" y="2592388"/>
          <p14:tracePt t="6165" x="2863850" y="2566988"/>
          <p14:tracePt t="6171" x="2854325" y="2549525"/>
          <p14:tracePt t="6178" x="2846388" y="2532063"/>
          <p14:tracePt t="6185" x="2838450" y="2516188"/>
          <p14:tracePt t="6192" x="2828925" y="2498725"/>
          <p14:tracePt t="6199" x="2820988" y="2489200"/>
          <p14:tracePt t="6206" x="2820988" y="2473325"/>
          <p14:tracePt t="6215" x="2811463" y="2463800"/>
          <p14:tracePt t="6220" x="2803525" y="2455863"/>
          <p14:tracePt t="6227" x="2803525" y="2447925"/>
          <p14:tracePt t="6234" x="2795588" y="2438400"/>
          <p14:tracePt t="6241" x="2786063" y="2430463"/>
          <p14:tracePt t="6248" x="2786063" y="2422525"/>
          <p14:tracePt t="6255" x="2778125" y="2413000"/>
          <p14:tracePt t="6269" x="2770188" y="2413000"/>
          <p14:tracePt t="6276" x="2760663" y="2405063"/>
          <p14:tracePt t="6283" x="2752725" y="2397125"/>
          <p14:tracePt t="6299" x="2752725" y="2387600"/>
          <p14:tracePt t="6304" x="2744788" y="2379663"/>
          <p14:tracePt t="6311" x="2735263" y="2371725"/>
          <p14:tracePt t="6325" x="2735263" y="2362200"/>
          <p14:tracePt t="6332" x="2727325" y="2354263"/>
          <p14:tracePt t="6339" x="2719388" y="2354263"/>
          <p14:tracePt t="6345" x="2719388" y="2344738"/>
          <p14:tracePt t="6353" x="2709863" y="2336800"/>
          <p14:tracePt t="6360" x="2701925" y="2328863"/>
          <p14:tracePt t="6367" x="2701925" y="2319338"/>
          <p14:tracePt t="6374" x="2684463" y="2311400"/>
          <p14:tracePt t="6382" x="2676525" y="2286000"/>
          <p14:tracePt t="6388" x="2659063" y="2278063"/>
          <p14:tracePt t="6395" x="2641600" y="2252663"/>
          <p14:tracePt t="6402" x="2625725" y="2235200"/>
          <p14:tracePt t="6409" x="2616200" y="2227263"/>
          <p14:tracePt t="6416" x="2616200" y="2217738"/>
          <p14:tracePt t="6423" x="2608263" y="2200275"/>
          <p14:tracePt t="6432" x="2590800" y="2192338"/>
          <p14:tracePt t="6437" x="2582863" y="2174875"/>
          <p14:tracePt t="6444" x="2574925" y="2166938"/>
          <p14:tracePt t="6451" x="2565400" y="2149475"/>
          <p14:tracePt t="6458" x="2557463" y="2141538"/>
          <p14:tracePt t="6465" x="2549525" y="2133600"/>
          <p14:tracePt t="6472" x="2540000" y="2116138"/>
          <p14:tracePt t="6478" x="2524125" y="2108200"/>
          <p14:tracePt t="6486" x="2524125" y="2090738"/>
          <p14:tracePt t="6493" x="2514600" y="2073275"/>
          <p14:tracePt t="6500" x="2506663" y="2055813"/>
          <p14:tracePt t="6506" x="2497138" y="2039938"/>
          <p14:tracePt t="6515" x="2481263" y="2022475"/>
          <p14:tracePt t="6521" x="2471738" y="2014538"/>
          <p14:tracePt t="6528" x="2471738" y="1997075"/>
          <p14:tracePt t="6535" x="2463800" y="1979613"/>
          <p14:tracePt t="6542" x="2446338" y="1971675"/>
          <p14:tracePt t="6549" x="2438400" y="1954213"/>
          <p14:tracePt t="6555" x="2430463" y="1946275"/>
          <p14:tracePt t="6566" x="2430463" y="1938338"/>
          <p14:tracePt t="6570" x="2413000" y="1920875"/>
          <p14:tracePt t="6576" x="2405063" y="1911350"/>
          <p14:tracePt t="6584" x="2405063" y="1903413"/>
          <p14:tracePt t="6590" x="2387600" y="1885950"/>
          <p14:tracePt t="6598" x="2387600" y="1878013"/>
          <p14:tracePt t="6604" x="2379663" y="1860550"/>
          <p14:tracePt t="6611" x="2370138" y="1852613"/>
          <p14:tracePt t="6618" x="2352675" y="1835150"/>
          <p14:tracePt t="6625" x="2344738" y="1827213"/>
          <p14:tracePt t="6639" x="2336800" y="1819275"/>
          <p14:tracePt t="6649" x="2319338" y="1801813"/>
          <p14:tracePt t="6660" x="2311400" y="1793875"/>
          <p14:tracePt t="6667" x="2293938" y="1784350"/>
          <p14:tracePt t="6675" x="2293938" y="1776413"/>
          <p14:tracePt t="6682" x="2286000" y="1776413"/>
          <p14:tracePt t="6688" x="2268538" y="1766888"/>
          <p14:tracePt t="6702" x="2260600" y="1758950"/>
          <p14:tracePt t="6709" x="2243138" y="1758950"/>
          <p14:tracePt t="6717" x="2243138" y="1751013"/>
          <p14:tracePt t="6723" x="2235200" y="1751013"/>
          <p14:tracePt t="6731" x="2225675" y="1751013"/>
          <p14:tracePt t="6751" x="2217738" y="1741488"/>
          <p14:tracePt t="6758" x="2208213" y="1741488"/>
          <p14:tracePt t="6765" x="2200275" y="1733550"/>
          <p14:tracePt t="6786" x="2192338" y="1733550"/>
          <p14:tracePt t="6793" x="2182813" y="1733550"/>
          <p14:tracePt t="6828" x="2174875" y="1733550"/>
          <p14:tracePt t="6842" x="2166938" y="1733550"/>
          <p14:tracePt t="7816" x="2182813" y="1725613"/>
          <p14:tracePt t="7823" x="2217738" y="1700213"/>
          <p14:tracePt t="7830" x="2268538" y="1674813"/>
          <p14:tracePt t="7837" x="2319338" y="1639888"/>
          <p14:tracePt t="7844" x="2370138" y="1614488"/>
          <p14:tracePt t="7851" x="2420938" y="1597025"/>
          <p14:tracePt t="7857" x="2463800" y="1563688"/>
          <p14:tracePt t="7865" x="2506663" y="1546225"/>
          <p14:tracePt t="7872" x="2540000" y="1530350"/>
          <p14:tracePt t="7880" x="2557463" y="1512888"/>
          <p14:tracePt t="7886" x="2574925" y="1504950"/>
          <p14:tracePt t="7893" x="2600325" y="1495425"/>
          <p14:tracePt t="7900" x="2625725" y="1477963"/>
          <p14:tracePt t="7906" x="2633663" y="1477963"/>
          <p14:tracePt t="7914" x="2659063" y="1462088"/>
          <p14:tracePt t="7921" x="2684463" y="1452563"/>
          <p14:tracePt t="7927" x="2719388" y="1427163"/>
          <p14:tracePt t="7935" x="2770188" y="1411288"/>
          <p14:tracePt t="7941" x="2820988" y="1376363"/>
          <p14:tracePt t="7949" x="2879725" y="1343025"/>
          <p14:tracePt t="7955" x="2940050" y="1317625"/>
          <p14:tracePt t="7964" x="3008313" y="1282700"/>
          <p14:tracePt t="7970" x="3059113" y="1249363"/>
          <p14:tracePt t="7976" x="3100388" y="1223963"/>
          <p14:tracePt t="7984" x="3152775" y="1206500"/>
          <p14:tracePt t="7990" x="3203575" y="1173163"/>
          <p14:tracePt t="7998" x="3254375" y="1155700"/>
          <p14:tracePt t="8004" x="3297238" y="1138238"/>
          <p14:tracePt t="8013" x="3348038" y="1130300"/>
          <p14:tracePt t="8018" x="3389313" y="1104900"/>
          <p14:tracePt t="8025" x="3441700" y="1096963"/>
          <p14:tracePt t="8033" x="3500438" y="1079500"/>
          <p14:tracePt t="8039" x="3559175" y="1069975"/>
          <p14:tracePt t="8047" x="3619500" y="1054100"/>
          <p14:tracePt t="8053" x="3662363" y="1044575"/>
          <p14:tracePt t="8060" x="3713163" y="1036638"/>
          <p14:tracePt t="8067" x="3771900" y="1028700"/>
          <p14:tracePt t="8074" x="3840163" y="1019175"/>
          <p14:tracePt t="8081" x="3916363" y="1011238"/>
          <p14:tracePt t="8088" x="3992563" y="993775"/>
          <p14:tracePt t="8097" x="4060825" y="985838"/>
          <p14:tracePt t="8102" x="4137025" y="985838"/>
          <p14:tracePt t="8109" x="4222750" y="985838"/>
          <p14:tracePt t="8116" x="4265613" y="985838"/>
          <p14:tracePt t="8123" x="4306888" y="985838"/>
          <p14:tracePt t="8131" x="4367213" y="985838"/>
          <p14:tracePt t="8137" x="4425950" y="985838"/>
          <p14:tracePt t="8144" x="4468813" y="985838"/>
          <p14:tracePt t="8151" x="4503738" y="985838"/>
          <p14:tracePt t="8158" x="4545013" y="993775"/>
          <p14:tracePt t="8165" x="4587875" y="1003300"/>
          <p14:tracePt t="8172" x="4646613" y="1019175"/>
          <p14:tracePt t="8180" x="4724400" y="1028700"/>
          <p14:tracePt t="8186" x="4765675" y="1036638"/>
          <p14:tracePt t="8193" x="4818063" y="1044575"/>
          <p14:tracePt t="8200" x="4851400" y="1062038"/>
          <p14:tracePt t="8207" x="4876800" y="1069975"/>
          <p14:tracePt t="8214" x="4894263" y="1079500"/>
          <p14:tracePt t="8221" x="4919663" y="1087438"/>
          <p14:tracePt t="8230" x="4935538" y="1087438"/>
          <p14:tracePt t="8235" x="4945063" y="1096963"/>
          <p14:tracePt t="8242" x="4953000" y="1096963"/>
          <p14:tracePt t="8249" x="4962525" y="1096963"/>
          <p14:tracePt t="8256" x="4970463" y="1104900"/>
          <p14:tracePt t="8264" x="4978400" y="1112838"/>
          <p14:tracePt t="8270" x="4995863" y="1122363"/>
          <p14:tracePt t="8277" x="5003800" y="1122363"/>
          <p14:tracePt t="8284" x="5013325" y="1122363"/>
          <p14:tracePt t="8291" x="5029200" y="1130300"/>
          <p14:tracePt t="8305" x="5046663" y="1138238"/>
          <p14:tracePt t="8313" x="5064125" y="1138238"/>
          <p14:tracePt t="8319" x="5080000" y="1147763"/>
          <p14:tracePt t="8326" x="5097463" y="1147763"/>
          <p14:tracePt t="8333" x="5114925" y="1155700"/>
          <p14:tracePt t="8340" x="5132388" y="1163638"/>
          <p14:tracePt t="8347" x="5165725" y="1173163"/>
          <p14:tracePt t="8354" x="5191125" y="1181100"/>
          <p14:tracePt t="8361" x="5216525" y="1189038"/>
          <p14:tracePt t="8368" x="5249863" y="1189038"/>
          <p14:tracePt t="8375" x="5267325" y="1198563"/>
          <p14:tracePt t="8382" x="5292725" y="1198563"/>
          <p14:tracePt t="8389" x="5335588" y="1223963"/>
          <p14:tracePt t="8396" x="5368925" y="1223963"/>
          <p14:tracePt t="8403" x="5394325" y="1231900"/>
          <p14:tracePt t="8410" x="5429250" y="1249363"/>
          <p14:tracePt t="8417" x="5462588" y="1257300"/>
          <p14:tracePt t="8424" x="5480050" y="1266825"/>
          <p14:tracePt t="8431" x="5505450" y="1274763"/>
          <p14:tracePt t="8438" x="5538788" y="1282700"/>
          <p14:tracePt t="8447" x="5565775" y="1292225"/>
          <p14:tracePt t="8452" x="5591175" y="1308100"/>
          <p14:tracePt t="8458" x="5607050" y="1317625"/>
          <p14:tracePt t="8466" x="5624513" y="1325563"/>
          <p14:tracePt t="8472" x="5641975" y="1333500"/>
          <p14:tracePt t="8480" x="5667375" y="1333500"/>
          <p14:tracePt t="8486" x="5675313" y="1343025"/>
          <p14:tracePt t="8493" x="5692775" y="1350963"/>
          <p14:tracePt t="8500" x="5700713" y="1360488"/>
          <p14:tracePt t="8507" x="5708650" y="1368425"/>
          <p14:tracePt t="8514" x="5726113" y="1376363"/>
          <p14:tracePt t="8521" x="5735638" y="1376363"/>
          <p14:tracePt t="8529" x="5743575" y="1385888"/>
          <p14:tracePt t="8535" x="5751513" y="1393825"/>
          <p14:tracePt t="8542" x="5761038" y="1393825"/>
          <p14:tracePt t="8549" x="5761038" y="1401763"/>
          <p14:tracePt t="8556" x="5768975" y="1401763"/>
          <p14:tracePt t="8564" x="5776913" y="1411288"/>
          <p14:tracePt t="8570" x="5776913" y="1419225"/>
          <p14:tracePt t="8580" x="5786438" y="1419225"/>
          <p14:tracePt t="8584" x="5794375" y="1419225"/>
          <p14:tracePt t="8591" x="5794375" y="1427163"/>
          <p14:tracePt t="8598" x="5802313" y="1436688"/>
          <p14:tracePt t="8605" x="5802313" y="1444625"/>
          <p14:tracePt t="8613" x="5811838" y="1444625"/>
          <p14:tracePt t="8619" x="5819775" y="1462088"/>
          <p14:tracePt t="8626" x="5827713" y="1470025"/>
          <p14:tracePt t="8640" x="5827713" y="1477963"/>
          <p14:tracePt t="8647" x="5837238" y="1487488"/>
          <p14:tracePt t="8654" x="5853113" y="1495425"/>
          <p14:tracePt t="8663" x="5862638" y="1512888"/>
          <p14:tracePt t="8668" x="5870575" y="1530350"/>
          <p14:tracePt t="8675" x="5880100" y="1538288"/>
          <p14:tracePt t="8682" x="5888038" y="1546225"/>
          <p14:tracePt t="8689" x="5888038" y="1563688"/>
          <p14:tracePt t="8696" x="5895975" y="1563688"/>
          <p14:tracePt t="8703" x="5895975" y="1571625"/>
          <p14:tracePt t="8710" x="5905500" y="1589088"/>
          <p14:tracePt t="8717" x="5913438" y="1597025"/>
          <p14:tracePt t="8724" x="5921375" y="1606550"/>
          <p14:tracePt t="8731" x="5921375" y="1622425"/>
          <p14:tracePt t="8738" x="5921375" y="1631950"/>
          <p14:tracePt t="8746" x="5930900" y="1639888"/>
          <p14:tracePt t="8752" x="5938838" y="1657350"/>
          <p14:tracePt t="8759" x="5946775" y="1665288"/>
          <p14:tracePt t="8766" x="5946775" y="1674813"/>
          <p14:tracePt t="8773" x="5956300" y="1690688"/>
          <p14:tracePt t="8780" x="5972175" y="1716088"/>
          <p14:tracePt t="8787" x="5981700" y="1741488"/>
          <p14:tracePt t="8797" x="5997575" y="1766888"/>
          <p14:tracePt t="8801" x="6015038" y="1784350"/>
          <p14:tracePt t="8807" x="6024563" y="1793875"/>
          <p14:tracePt t="8815" x="6024563" y="1809750"/>
          <p14:tracePt t="8822" x="6040438" y="1827213"/>
          <p14:tracePt t="8830" x="6057900" y="1844675"/>
          <p14:tracePt t="8836" x="6065838" y="1852613"/>
          <p14:tracePt t="8843" x="6083300" y="1860550"/>
          <p14:tracePt t="8850" x="6083300" y="1870075"/>
          <p14:tracePt t="8856" x="6091238" y="1878013"/>
          <p14:tracePt t="8864" x="6100763" y="1895475"/>
          <p14:tracePt t="8871" x="6108700" y="1903413"/>
          <p14:tracePt t="8880" x="6108700" y="1920875"/>
          <p14:tracePt t="8885" x="6116638" y="1938338"/>
          <p14:tracePt t="8891" x="6134100" y="1954213"/>
          <p14:tracePt t="8899" x="6142038" y="1963738"/>
          <p14:tracePt t="8905" x="6151563" y="1971675"/>
          <p14:tracePt t="8914" x="6151563" y="1979613"/>
          <p14:tracePt t="8920" x="6151563" y="1989138"/>
          <p14:tracePt t="8944" x="6159500" y="2005013"/>
          <p14:tracePt t="8954" x="6167438" y="2005013"/>
          <p14:tracePt t="8963" x="6167438" y="2014538"/>
          <p14:tracePt t="8969" x="6167438" y="2022475"/>
          <p14:tracePt t="8983" x="6176963" y="2030413"/>
          <p14:tracePt t="9038" x="6176963" y="2022475"/>
          <p14:tracePt t="9713" x="6176963" y="2014538"/>
          <p14:tracePt t="9720" x="6202363" y="1971675"/>
          <p14:tracePt t="9727" x="6245225" y="1938338"/>
          <p14:tracePt t="9733" x="6296025" y="1885950"/>
          <p14:tracePt t="9740" x="6364288" y="1827213"/>
          <p14:tracePt t="9747" x="6456363" y="1776413"/>
          <p14:tracePt t="9754" x="6542088" y="1708150"/>
          <p14:tracePt t="9762" x="6626225" y="1639888"/>
          <p14:tracePt t="9769" x="6686550" y="1597025"/>
          <p14:tracePt t="9775" x="6737350" y="1563688"/>
          <p14:tracePt t="9782" x="6788150" y="1520825"/>
          <p14:tracePt t="9789" x="6823075" y="1495425"/>
          <p14:tracePt t="9797" x="6864350" y="1470025"/>
          <p14:tracePt t="9803" x="6881813" y="1462088"/>
          <p14:tracePt t="9812" x="6915150" y="1444625"/>
          <p14:tracePt t="9818" x="6942138" y="1436688"/>
          <p14:tracePt t="9824" x="6967538" y="1419225"/>
          <p14:tracePt t="9831" x="6992938" y="1419225"/>
          <p14:tracePt t="9838" x="7000875" y="1411288"/>
          <p14:tracePt t="9846" x="7026275" y="1401763"/>
          <p14:tracePt t="9852" x="7059613" y="1393825"/>
          <p14:tracePt t="9860" x="7094538" y="1385888"/>
          <p14:tracePt t="9866" x="7137400" y="1368425"/>
          <p14:tracePt t="9873" x="7204075" y="1350963"/>
          <p14:tracePt t="9880" x="7272338" y="1325563"/>
          <p14:tracePt t="9887" x="7348538" y="1308100"/>
          <p14:tracePt t="9895" x="7426325" y="1282700"/>
          <p14:tracePt t="9901" x="7502525" y="1266825"/>
          <p14:tracePt t="9908" x="7578725" y="1231900"/>
          <p14:tracePt t="9915" x="7662863" y="1206500"/>
          <p14:tracePt t="9922" x="7756525" y="1173163"/>
          <p14:tracePt t="9929" x="7842250" y="1155700"/>
          <p14:tracePt t="9936" x="7900988" y="1130300"/>
          <p14:tracePt t="9945" x="7961313" y="1122363"/>
          <p14:tracePt t="9950" x="7994650" y="1112838"/>
          <p14:tracePt t="9957" x="8029575" y="1104900"/>
          <p14:tracePt t="9964" x="8062913" y="1104900"/>
          <p14:tracePt t="9971" x="8088313" y="1096963"/>
          <p14:tracePt t="9978" x="8121650" y="1087438"/>
          <p14:tracePt t="9986" x="8174038" y="1079500"/>
          <p14:tracePt t="9992" x="8215313" y="1079500"/>
          <p14:tracePt t="9999" x="8275638" y="1069975"/>
          <p14:tracePt t="10006" x="8318500" y="1062038"/>
          <p14:tracePt t="10013" x="8377238" y="1062038"/>
          <p14:tracePt t="10020" x="8420100" y="1062038"/>
          <p14:tracePt t="10028" x="8478838" y="1054100"/>
          <p14:tracePt t="10034" x="8521700" y="1054100"/>
          <p14:tracePt t="10041" x="8572500" y="1044575"/>
          <p14:tracePt t="10048" x="8615363" y="1036638"/>
          <p14:tracePt t="10055" x="8658225" y="1036638"/>
          <p14:tracePt t="10063" x="8709025" y="1019175"/>
          <p14:tracePt t="10069" x="8767763" y="1019175"/>
          <p14:tracePt t="10078" x="8828088" y="1011238"/>
          <p14:tracePt t="10083" x="8869363" y="1011238"/>
          <p14:tracePt t="10090" x="8929688" y="1003300"/>
          <p14:tracePt t="10097" x="8972550" y="1003300"/>
          <p14:tracePt t="10104" x="9013825" y="1003300"/>
          <p14:tracePt t="10112" x="9048750" y="1003300"/>
          <p14:tracePt t="10118" x="9082088" y="1003300"/>
          <p14:tracePt t="10125" x="9099550" y="1003300"/>
          <p14:tracePt t="10132" x="9117013" y="1003300"/>
          <p14:tracePt t="10139" x="9142413" y="1003300"/>
          <p14:tracePt t="10146" x="9142413" y="1011238"/>
          <p14:tracePt t="10153" x="9158288" y="1011238"/>
          <p14:tracePt t="10161" x="9167813" y="1011238"/>
          <p14:tracePt t="10167" x="9183688" y="1019175"/>
          <p14:tracePt t="10174" x="9201150" y="1019175"/>
          <p14:tracePt t="10181" x="9226550" y="1028700"/>
          <p14:tracePt t="10188" x="9244013" y="1036638"/>
          <p14:tracePt t="10195" x="9269413" y="1036638"/>
          <p14:tracePt t="10202" x="9294813" y="1044575"/>
          <p14:tracePt t="10209" x="9320213" y="1054100"/>
          <p14:tracePt t="10216" x="9337675" y="1062038"/>
          <p14:tracePt t="10223" x="9363075" y="1069975"/>
          <p14:tracePt t="10230" x="9388475" y="1079500"/>
          <p14:tracePt t="10237" x="9405938" y="1079500"/>
          <p14:tracePt t="10245" x="9431338" y="1096963"/>
          <p14:tracePt t="10251" x="9456738" y="1104900"/>
          <p14:tracePt t="10258" x="9482138" y="1112838"/>
          <p14:tracePt t="10265" x="9507538" y="1122363"/>
          <p14:tracePt t="10272" x="9523413" y="1138238"/>
          <p14:tracePt t="10279" x="9550400" y="1155700"/>
          <p14:tracePt t="10286" x="9575800" y="1173163"/>
          <p14:tracePt t="10295" x="9601200" y="1189038"/>
          <p14:tracePt t="10300" x="9617075" y="1206500"/>
          <p14:tracePt t="10306" x="9634538" y="1223963"/>
          <p14:tracePt t="10313" x="9642475" y="1223963"/>
          <p14:tracePt t="10320" x="9659938" y="1241425"/>
          <p14:tracePt t="10329" x="9667875" y="1249363"/>
          <p14:tracePt t="10335" x="9677400" y="1257300"/>
          <p14:tracePt t="10342" x="9694863" y="1274763"/>
          <p14:tracePt t="10349" x="9710738" y="1292225"/>
          <p14:tracePt t="10355" x="9720263" y="1308100"/>
          <p14:tracePt t="10362" x="9728200" y="1317625"/>
          <p14:tracePt t="10369" x="9745663" y="1325563"/>
          <p14:tracePt t="10378" x="9761538" y="1343025"/>
          <p14:tracePt t="10383" x="9771063" y="1360488"/>
          <p14:tracePt t="10390" x="9779000" y="1376363"/>
          <p14:tracePt t="10397" x="9786938" y="1376363"/>
          <p14:tracePt t="10404" x="9796463" y="1393825"/>
          <p14:tracePt t="10411" x="9804400" y="1411288"/>
          <p14:tracePt t="10418" x="9821863" y="1419225"/>
          <p14:tracePt t="10425" x="9829800" y="1427163"/>
          <p14:tracePt t="10432" x="9829800" y="1444625"/>
          <p14:tracePt t="10439" x="9839325" y="1452563"/>
          <p14:tracePt t="10447" x="9855200" y="1470025"/>
          <p14:tracePt t="10453" x="9864725" y="1487488"/>
          <p14:tracePt t="10461" x="9864725" y="1495425"/>
          <p14:tracePt t="10467" x="9864725" y="1504950"/>
          <p14:tracePt t="10474" x="9872663" y="1520825"/>
          <p14:tracePt t="10481" x="9880600" y="1538288"/>
          <p14:tracePt t="10488" x="9890125" y="1546225"/>
          <p14:tracePt t="10495" x="9898063" y="1563688"/>
          <p14:tracePt t="10502" x="9898063" y="1571625"/>
          <p14:tracePt t="10512" x="9906000" y="1581150"/>
          <p14:tracePt t="10516" x="9906000" y="1597025"/>
          <p14:tracePt t="10523" x="9915525" y="1614488"/>
          <p14:tracePt t="10530" x="9923463" y="1622425"/>
          <p14:tracePt t="10537" x="9931400" y="1631950"/>
          <p14:tracePt t="10545" x="9931400" y="1649413"/>
          <p14:tracePt t="10551" x="9931400" y="1657350"/>
          <p14:tracePt t="10558" x="9940925" y="1665288"/>
          <p14:tracePt t="10565" x="9940925" y="1674813"/>
          <p14:tracePt t="10579" x="9940925" y="1682750"/>
          <p14:tracePt t="10586" x="9940925" y="1690688"/>
          <p14:tracePt t="10595" x="9948863" y="1700213"/>
          <p14:tracePt t="10600" x="9948863" y="1708150"/>
          <p14:tracePt t="10607" x="9956800" y="1716088"/>
          <p14:tracePt t="10621" x="9956800" y="1725613"/>
          <p14:tracePt t="10628" x="9956800" y="1733550"/>
          <p14:tracePt t="10635" x="9956800" y="1741488"/>
          <p14:tracePt t="10643" x="9966325" y="1741488"/>
          <p14:tracePt t="10649" x="9966325" y="1758950"/>
          <p14:tracePt t="10663" x="9974263" y="1766888"/>
          <p14:tracePt t="10678" x="9974263" y="1776413"/>
          <p14:tracePt t="10684" x="9974263" y="1784350"/>
          <p14:tracePt t="10698" x="9974263" y="1793875"/>
          <p14:tracePt t="10705" x="9974263" y="1809750"/>
          <p14:tracePt t="10712" x="9983788" y="1809750"/>
          <p14:tracePt t="10728" x="9983788" y="1819275"/>
          <p14:tracePt t="10733" x="9983788" y="1827213"/>
          <p14:tracePt t="10746" x="9983788" y="1835150"/>
          <p14:tracePt t="10761" x="9983788" y="1844675"/>
          <p14:tracePt t="10775" x="9983788" y="1852613"/>
          <p14:tracePt t="10802" x="9983788" y="1860550"/>
          <p14:tracePt t="10823" x="9983788" y="1870075"/>
          <p14:tracePt t="10886" x="9983788" y="1860550"/>
          <p14:tracePt t="10893" x="9983788" y="1852613"/>
          <p14:tracePt t="12369" x="9974263" y="1852613"/>
          <p14:tracePt t="12376" x="9966325" y="1844675"/>
          <p14:tracePt t="12383" x="9966325" y="1835150"/>
          <p14:tracePt t="12390" x="9948863" y="1835150"/>
          <p14:tracePt t="12404" x="9940925" y="1827213"/>
          <p14:tracePt t="12418" x="9931400" y="1819275"/>
          <p14:tracePt t="12426" x="9923463" y="1819275"/>
          <p14:tracePt t="12432" x="9923463" y="1809750"/>
          <p14:tracePt t="12438" x="9915525" y="1809750"/>
          <p14:tracePt t="12453" x="9906000" y="1809750"/>
          <p14:tracePt t="12466" x="9898063" y="1801813"/>
          <p14:tracePt t="12487" x="9890125" y="1793875"/>
          <p14:tracePt t="12495" x="9880600" y="1793875"/>
          <p14:tracePt t="12501" x="9880600" y="1784350"/>
          <p14:tracePt t="12509" x="9872663" y="1776413"/>
          <p14:tracePt t="12515" x="9864725" y="1766888"/>
          <p14:tracePt t="12522" x="9855200" y="1766888"/>
          <p14:tracePt t="12529" x="9847263" y="1751013"/>
          <p14:tracePt t="12536" x="9839325" y="1741488"/>
          <p14:tracePt t="12543" x="9829800" y="1741488"/>
          <p14:tracePt t="12550" x="9821863" y="1725613"/>
          <p14:tracePt t="12560" x="9812338" y="1708150"/>
          <p14:tracePt t="12564" x="9786938" y="1690688"/>
          <p14:tracePt t="12571" x="9761538" y="1674813"/>
          <p14:tracePt t="12578" x="9728200" y="1639888"/>
          <p14:tracePt t="12585" x="9694863" y="1614488"/>
          <p14:tracePt t="12593" x="9642475" y="1589088"/>
          <p14:tracePt t="12599" x="9591675" y="1563688"/>
          <p14:tracePt t="12606" x="9532938" y="1538288"/>
          <p14:tracePt t="12613" x="9464675" y="1504950"/>
          <p14:tracePt t="12620" x="9405938" y="1487488"/>
          <p14:tracePt t="12627" x="9345613" y="1444625"/>
          <p14:tracePt t="12634" x="9277350" y="1419225"/>
          <p14:tracePt t="12642" x="9236075" y="1411288"/>
          <p14:tracePt t="12648" x="9158288" y="1393825"/>
          <p14:tracePt t="12655" x="9074150" y="1376363"/>
          <p14:tracePt t="12662" x="8972550" y="1368425"/>
          <p14:tracePt t="12669" x="8869363" y="1360488"/>
          <p14:tracePt t="12676" x="8777288" y="1360488"/>
          <p14:tracePt t="12683" x="8683625" y="1368425"/>
          <p14:tracePt t="12690" x="8615363" y="1376363"/>
          <p14:tracePt t="12697" x="8539163" y="1393825"/>
          <p14:tracePt t="12704" x="8478838" y="1401763"/>
          <p14:tracePt t="12711" x="8410575" y="1411288"/>
          <p14:tracePt t="12718" x="8308975" y="1419225"/>
          <p14:tracePt t="12726" x="8232775" y="1436688"/>
          <p14:tracePt t="12732" x="8147050" y="1452563"/>
          <p14:tracePt t="12738" x="8070850" y="1477963"/>
          <p14:tracePt t="12746" x="7986713" y="1495425"/>
          <p14:tracePt t="12753" x="7918450" y="1520825"/>
          <p14:tracePt t="12760" x="7850188" y="1530350"/>
          <p14:tracePt t="12767" x="7799388" y="1546225"/>
          <p14:tracePt t="12776" x="7740650" y="1555750"/>
          <p14:tracePt t="12781" x="7672388" y="1571625"/>
          <p14:tracePt t="12788" x="7578725" y="1581150"/>
          <p14:tracePt t="12795" x="7493000" y="1581150"/>
          <p14:tracePt t="12801" x="7408863" y="1581150"/>
          <p14:tracePt t="12809" x="7340600" y="1597025"/>
          <p14:tracePt t="12816" x="7264400" y="1614488"/>
          <p14:tracePt t="12823" x="7221538" y="1614488"/>
          <p14:tracePt t="12830" x="7188200" y="1631950"/>
          <p14:tracePt t="12836" x="7137400" y="1639888"/>
          <p14:tracePt t="12844" x="7094538" y="1649413"/>
          <p14:tracePt t="12850" x="7043738" y="1665288"/>
          <p14:tracePt t="12859" x="6967538" y="1690688"/>
          <p14:tracePt t="12865" x="6881813" y="1700213"/>
          <p14:tracePt t="12871" x="6780213" y="1725613"/>
          <p14:tracePt t="12878" x="6704013" y="1741488"/>
          <p14:tracePt t="12885" x="6643688" y="1751013"/>
          <p14:tracePt t="12893" x="6584950" y="1776413"/>
          <p14:tracePt t="12899" x="6542088" y="1784350"/>
          <p14:tracePt t="12906" x="6483350" y="1793875"/>
          <p14:tracePt t="12913" x="6405563" y="1809750"/>
          <p14:tracePt t="12920" x="6346825" y="1835150"/>
          <p14:tracePt t="12928" x="6253163" y="1870075"/>
          <p14:tracePt t="12934" x="6151563" y="1903413"/>
          <p14:tracePt t="12943" x="6065838" y="1938338"/>
          <p14:tracePt t="12948" x="5997575" y="1954213"/>
          <p14:tracePt t="12955" x="5956300" y="1971675"/>
          <p14:tracePt t="12962" x="5905500" y="2005013"/>
          <p14:tracePt t="12969" x="5870575" y="2030413"/>
          <p14:tracePt t="12976" x="5837238" y="2047875"/>
          <p14:tracePt t="12983" x="5794375" y="2073275"/>
          <p14:tracePt t="12992" x="5761038" y="2098675"/>
          <p14:tracePt t="12997" x="5700713" y="2116138"/>
          <p14:tracePt t="13004" x="5624513" y="2149475"/>
          <p14:tracePt t="13011" x="5530850" y="2184400"/>
          <p14:tracePt t="13018" x="5446713" y="2217738"/>
          <p14:tracePt t="13026" x="5353050" y="2252663"/>
          <p14:tracePt t="13032" x="5292725" y="2278063"/>
          <p14:tracePt t="13039" x="5241925" y="2311400"/>
          <p14:tracePt t="13046" x="5216525" y="2336800"/>
          <p14:tracePt t="13053" x="5183188" y="2354263"/>
          <p14:tracePt t="13062" x="5157788" y="2371725"/>
          <p14:tracePt t="13067" x="5122863" y="2397125"/>
          <p14:tracePt t="13076" x="5089525" y="2422525"/>
          <p14:tracePt t="13081" x="5054600" y="2438400"/>
          <p14:tracePt t="13088" x="5003800" y="2463800"/>
          <p14:tracePt t="13095" x="4970463" y="2489200"/>
          <p14:tracePt t="13102" x="4935538" y="2516188"/>
          <p14:tracePt t="13109" x="4894263" y="2532063"/>
          <p14:tracePt t="13116" x="4876800" y="2549525"/>
          <p14:tracePt t="13125" x="4851400" y="2566988"/>
          <p14:tracePt t="13130" x="4833938" y="2574925"/>
          <p14:tracePt t="13137" x="4818063" y="2592388"/>
          <p14:tracePt t="13144" x="4791075" y="2608263"/>
          <p14:tracePt t="13151" x="4783138" y="2633663"/>
          <p14:tracePt t="13159" x="4757738" y="2660650"/>
          <p14:tracePt t="13165" x="4740275" y="2686050"/>
          <p14:tracePt t="13172" x="4714875" y="2701925"/>
          <p14:tracePt t="13179" x="4689475" y="2744788"/>
          <p14:tracePt t="13186" x="4646613" y="2778125"/>
          <p14:tracePt t="13193" x="4621213" y="2820988"/>
          <p14:tracePt t="13200" x="4579938" y="2855913"/>
          <p14:tracePt t="13208" x="4554538" y="2889250"/>
          <p14:tracePt t="13214" x="4519613" y="2932113"/>
          <p14:tracePt t="13221" x="4476750" y="2965450"/>
          <p14:tracePt t="13228" x="4451350" y="2990850"/>
          <p14:tracePt t="13235" x="4425950" y="3016250"/>
          <p14:tracePt t="13243" x="4392613" y="3059113"/>
          <p14:tracePt t="13249" x="4367213" y="3084513"/>
          <p14:tracePt t="13256" x="4341813" y="3101975"/>
          <p14:tracePt t="13263" x="4324350" y="3119438"/>
          <p14:tracePt t="13270" x="4298950" y="3144838"/>
          <p14:tracePt t="13277" x="4281488" y="3170238"/>
          <p14:tracePt t="13284" x="4265613" y="3195638"/>
          <p14:tracePt t="13292" x="4248150" y="3221038"/>
          <p14:tracePt t="13298" x="4230688" y="3254375"/>
          <p14:tracePt t="13305" x="4205288" y="3279775"/>
          <p14:tracePt t="13312" x="4187825" y="3314700"/>
          <p14:tracePt t="13319" x="4162425" y="3340100"/>
          <p14:tracePt t="13326" x="4146550" y="3355975"/>
          <p14:tracePt t="13333" x="4121150" y="3398838"/>
          <p14:tracePt t="13342" x="4103688" y="3416300"/>
          <p14:tracePt t="13347" x="4086225" y="3433763"/>
          <p14:tracePt t="13354" x="4070350" y="3459163"/>
          <p14:tracePt t="13361" x="4060825" y="3475038"/>
          <p14:tracePt t="13368" x="4035425" y="3502025"/>
          <p14:tracePt t="13375" x="4017963" y="3509963"/>
          <p14:tracePt t="13382" x="3992563" y="3535363"/>
          <p14:tracePt t="13389" x="3976688" y="3560763"/>
          <p14:tracePt t="13396" x="3951288" y="3586163"/>
          <p14:tracePt t="13403" x="3925888" y="3611563"/>
          <p14:tracePt t="13410" x="3908425" y="3629025"/>
          <p14:tracePt t="13417" x="3883025" y="3654425"/>
          <p14:tracePt t="13425" x="3857625" y="3662363"/>
          <p14:tracePt t="13431" x="3832225" y="3687763"/>
          <p14:tracePt t="13438" x="3814763" y="3697288"/>
          <p14:tracePt t="13445" x="3806825" y="3713163"/>
          <p14:tracePt t="13451" x="3789363" y="3722688"/>
          <p14:tracePt t="13459" x="3771900" y="3738563"/>
          <p14:tracePt t="13465" x="3763963" y="3738563"/>
          <p14:tracePt t="13475" x="3756025" y="3748088"/>
          <p14:tracePt t="13480" x="3738563" y="3763963"/>
          <p14:tracePt t="13486" x="3721100" y="3773488"/>
          <p14:tracePt t="13500" x="3713163" y="3790950"/>
          <p14:tracePt t="13508" x="3695700" y="3798888"/>
          <p14:tracePt t="13514" x="3687763" y="3806825"/>
          <p14:tracePt t="13522" x="3678238" y="3806825"/>
          <p14:tracePt t="13529" x="3670300" y="3816350"/>
          <p14:tracePt t="13535" x="3662363" y="3824288"/>
          <p14:tracePt t="13549" x="3652838" y="3824288"/>
          <p14:tracePt t="13558" x="3644900" y="3824288"/>
          <p14:tracePt t="13563" x="3644900" y="3832225"/>
          <p14:tracePt t="13571" x="3636963" y="3832225"/>
          <p14:tracePt t="13578" x="3636963" y="3841750"/>
          <p14:tracePt t="13592" x="3627438" y="3849688"/>
          <p14:tracePt t="13599" x="3619500" y="3849688"/>
          <p14:tracePt t="14419" x="3619500" y="3857625"/>
          <p14:tracePt t="14426" x="3619500" y="3867150"/>
          <p14:tracePt t="14440" x="3619500" y="3875088"/>
          <p14:tracePt t="14447" x="3619500" y="3883025"/>
          <p14:tracePt t="14453" x="3611563" y="3892550"/>
          <p14:tracePt t="14475" x="3602038" y="3900488"/>
          <p14:tracePt t="14481" x="3602038" y="3908425"/>
          <p14:tracePt t="14495" x="3602038" y="3917950"/>
          <p14:tracePt t="14502" x="3594100" y="3917950"/>
          <p14:tracePt t="14509" x="3594100" y="3925888"/>
          <p14:tracePt t="14524" x="3586163" y="3935413"/>
          <p14:tracePt t="14537" x="3576638" y="3935413"/>
          <p14:tracePt t="14558" x="3576638" y="3943350"/>
          <p14:tracePt t="14572" x="3576638" y="3951288"/>
          <p14:tracePt t="14586" x="3568700" y="3951288"/>
          <p14:tracePt t="14607" x="3568700" y="3960813"/>
          <p14:tracePt t="14621" x="3568700" y="3968750"/>
          <p14:tracePt t="14670" x="3559175" y="3968750"/>
          <p14:tracePt t="15047" x="3559175" y="3960813"/>
          <p14:tracePt t="15082" x="3559175" y="3951288"/>
          <p14:tracePt t="15096" x="3551238" y="3943350"/>
          <p14:tracePt t="15117" x="3543300" y="3935413"/>
          <p14:tracePt t="15124" x="3543300" y="3925888"/>
          <p14:tracePt t="15131" x="3543300" y="3917950"/>
          <p14:tracePt t="15145" x="3533775" y="3908425"/>
          <p14:tracePt t="15159" x="3525838" y="3892550"/>
          <p14:tracePt t="15166" x="3517900" y="3892550"/>
          <p14:tracePt t="15174" x="3517900" y="3883025"/>
          <p14:tracePt t="15180" x="3508375" y="3875088"/>
          <p14:tracePt t="15186" x="3500438" y="3867150"/>
          <p14:tracePt t="15194" x="3492500" y="3857625"/>
          <p14:tracePt t="15200" x="3482975" y="3849688"/>
          <p14:tracePt t="15207" x="3467100" y="3832225"/>
          <p14:tracePt t="15214" x="3449638" y="3816350"/>
          <p14:tracePt t="15223" x="3432175" y="3798888"/>
          <p14:tracePt t="15228" x="3406775" y="3781425"/>
          <p14:tracePt t="15235" x="3389313" y="3756025"/>
          <p14:tracePt t="15243" x="3355975" y="3722688"/>
          <p14:tracePt t="15250" x="3330575" y="3697288"/>
          <p14:tracePt t="15257" x="3305175" y="3671888"/>
          <p14:tracePt t="15264" x="3287713" y="3646488"/>
          <p14:tracePt t="15270" x="3262313" y="3619500"/>
          <p14:tracePt t="15278" x="3236913" y="3594100"/>
          <p14:tracePt t="15284" x="3219450" y="3568700"/>
          <p14:tracePt t="15291" x="3194050" y="3543300"/>
          <p14:tracePt t="15298" x="3168650" y="3527425"/>
          <p14:tracePt t="15307" x="3152775" y="3502025"/>
          <p14:tracePt t="15312" x="3127375" y="3484563"/>
          <p14:tracePt t="15319" x="3109913" y="3459163"/>
          <p14:tracePt t="15326" x="3092450" y="3449638"/>
          <p14:tracePt t="15333" x="3074988" y="3433763"/>
          <p14:tracePt t="15340" x="3059113" y="3424238"/>
          <p14:tracePt t="15347" x="3049588" y="3416300"/>
          <p14:tracePt t="15354" x="3041650" y="3408363"/>
          <p14:tracePt t="15361" x="3024188" y="3390900"/>
          <p14:tracePt t="15368" x="3016250" y="3390900"/>
          <p14:tracePt t="15376" x="2998788" y="3382963"/>
          <p14:tracePt t="15382" x="2982913" y="3373438"/>
          <p14:tracePt t="15390" x="2955925" y="3355975"/>
          <p14:tracePt t="15396" x="2947988" y="3340100"/>
          <p14:tracePt t="15403" x="2930525" y="3330575"/>
          <p14:tracePt t="15410" x="2905125" y="3314700"/>
          <p14:tracePt t="15417" x="2889250" y="3305175"/>
          <p14:tracePt t="15424" x="2879725" y="3297238"/>
          <p14:tracePt t="15431" x="2854325" y="3279775"/>
          <p14:tracePt t="15440" x="2838450" y="3263900"/>
          <p14:tracePt t="15445" x="2811463" y="3246438"/>
          <p14:tracePt t="15452" x="2795588" y="3238500"/>
          <p14:tracePt t="15459" x="2786063" y="3228975"/>
          <p14:tracePt t="15466" x="2770188" y="3211513"/>
          <p14:tracePt t="15473" x="2744788" y="3203575"/>
          <p14:tracePt t="15480" x="2719388" y="3186113"/>
          <p14:tracePt t="15487" x="2709863" y="3170238"/>
          <p14:tracePt t="15494" x="2693988" y="3160713"/>
          <p14:tracePt t="15501" x="2676525" y="3152775"/>
          <p14:tracePt t="15508" x="2659063" y="3135313"/>
          <p14:tracePt t="15515" x="2651125" y="3119438"/>
          <p14:tracePt t="15523" x="2625725" y="3101975"/>
          <p14:tracePt t="15529" x="2608263" y="3084513"/>
          <p14:tracePt t="15536" x="2590800" y="3076575"/>
          <p14:tracePt t="15543" x="2574925" y="3059113"/>
          <p14:tracePt t="15550" x="2574925" y="3041650"/>
          <p14:tracePt t="15557" x="2557463" y="3016250"/>
          <p14:tracePt t="15564" x="2540000" y="3008313"/>
          <p14:tracePt t="15571" x="2524125" y="2990850"/>
          <p14:tracePt t="15578" x="2506663" y="2982913"/>
          <p14:tracePt t="15584" x="2497138" y="2965450"/>
          <p14:tracePt t="15592" x="2481263" y="2949575"/>
          <p14:tracePt t="15599" x="2463800" y="2940050"/>
          <p14:tracePt t="15607" x="2446338" y="2932113"/>
          <p14:tracePt t="15613" x="2438400" y="2922588"/>
          <p14:tracePt t="15620" x="2430463" y="2906713"/>
          <p14:tracePt t="15627" x="2413000" y="2897188"/>
          <p14:tracePt t="15633" x="2405063" y="2897188"/>
          <p14:tracePt t="15641" x="2405063" y="2889250"/>
          <p14:tracePt t="15648" x="2395538" y="2881313"/>
          <p14:tracePt t="15662" x="2387600" y="2881313"/>
          <p14:tracePt t="15668" x="2387600" y="2871788"/>
          <p14:tracePt t="15676" x="2379663" y="2871788"/>
          <p14:tracePt t="15682" x="2379663" y="2863850"/>
          <p14:tracePt t="15690" x="2370138" y="2855913"/>
          <p14:tracePt t="15704" x="2362200" y="2855913"/>
          <p14:tracePt t="15717" x="2362200" y="2846388"/>
          <p14:tracePt t="15739" x="2352675" y="2838450"/>
          <p14:tracePt t="15753" x="2344738" y="2838450"/>
          <p14:tracePt t="15774" x="2344738" y="2830513"/>
          <p14:tracePt t="15780" x="2344738" y="2820988"/>
          <p14:tracePt t="15790" x="2336800" y="2813050"/>
          <p14:tracePt t="15808" x="2327275" y="2805113"/>
          <p14:tracePt t="15816" x="2327275" y="2795588"/>
          <p14:tracePt t="15824" x="2319338" y="2795588"/>
          <p14:tracePt t="15829" x="2319338" y="2787650"/>
          <p14:tracePt t="15850" x="2319338" y="2778125"/>
          <p14:tracePt t="15857" x="2311400" y="2778125"/>
          <p14:tracePt t="15864" x="2311400" y="2770188"/>
          <p14:tracePt t="15873" x="2301875" y="2770188"/>
          <p14:tracePt t="15892" x="2301875" y="2762250"/>
          <p14:tracePt t="16018" x="2311400" y="2762250"/>
          <p14:tracePt t="16053" x="2319338" y="2762250"/>
          <p14:tracePt t="16067" x="2327275" y="2762250"/>
          <p14:tracePt t="16088" x="2336800" y="2762250"/>
          <p14:tracePt t="16108" x="2344738" y="2762250"/>
          <p14:tracePt t="16116" x="2352675" y="2762250"/>
          <p14:tracePt t="16143" x="2362200" y="2762250"/>
          <p14:tracePt t="16157" x="2370138" y="2762250"/>
          <p14:tracePt t="16172" x="2379663" y="2762250"/>
          <p14:tracePt t="16200" x="2387600" y="2762250"/>
          <p14:tracePt t="16214" x="2387600" y="2770188"/>
          <p14:tracePt t="16221" x="2395538" y="2770188"/>
          <p14:tracePt t="16228" x="2395538" y="2778125"/>
          <p14:tracePt t="16248" x="2405063" y="2778125"/>
          <p14:tracePt t="16269" x="2413000" y="2778125"/>
          <p14:tracePt t="16276" x="2413000" y="2787650"/>
          <p14:tracePt t="16284" x="2420938" y="2787650"/>
          <p14:tracePt t="16319" x="2430463" y="2787650"/>
          <p14:tracePt t="16332" x="2438400" y="2787650"/>
          <p14:tracePt t="16367" x="2446338" y="2787650"/>
          <p14:tracePt t="16382" x="2455863" y="2787650"/>
          <p14:tracePt t="16395" x="2463800" y="2787650"/>
          <p14:tracePt t="16430" x="2471738" y="2787650"/>
          <p14:tracePt t="16451" x="2481263" y="2787650"/>
          <p14:tracePt t="16473" x="2481263" y="2795588"/>
          <p14:tracePt t="16479" x="2489200" y="2795588"/>
          <p14:tracePt t="16500" x="2497138" y="2795588"/>
          <p14:tracePt t="16514" x="2506663" y="2795588"/>
          <p14:tracePt t="16521" x="2514600" y="2795588"/>
          <p14:tracePt t="16528" x="2524125" y="2805113"/>
          <p14:tracePt t="16549" x="2532063" y="2805113"/>
          <p14:tracePt t="16556" x="2540000" y="2805113"/>
          <p14:tracePt t="16572" x="2549525" y="2805113"/>
          <p14:tracePt t="16578" x="2557463" y="2805113"/>
          <p14:tracePt t="16591" x="2565400" y="2805113"/>
          <p14:tracePt t="16598" x="2574925" y="2813050"/>
          <p14:tracePt t="16606" x="2582863" y="2813050"/>
          <p14:tracePt t="16612" x="2590800" y="2820988"/>
          <p14:tracePt t="16619" x="2600325" y="2820988"/>
          <p14:tracePt t="16626" x="2608263" y="2820988"/>
          <p14:tracePt t="16633" x="2616200" y="2830513"/>
          <p14:tracePt t="16640" x="2625725" y="2830513"/>
          <p14:tracePt t="16647" x="2633663" y="2830513"/>
          <p14:tracePt t="16661" x="2641600" y="2830513"/>
          <p14:tracePt t="16668" x="2651125" y="2830513"/>
          <p14:tracePt t="16676" x="2659063" y="2830513"/>
          <p14:tracePt t="16689" x="2668588" y="2830513"/>
          <p14:tracePt t="16696" x="2676525" y="2830513"/>
          <p14:tracePt t="16704" x="2684463" y="2830513"/>
          <p14:tracePt t="16710" x="2693988" y="2830513"/>
          <p14:tracePt t="16717" x="2701925" y="2830513"/>
          <p14:tracePt t="16731" x="2719388" y="2830513"/>
          <p14:tracePt t="16739" x="2727325" y="2830513"/>
          <p14:tracePt t="16752" x="2744788" y="2830513"/>
          <p14:tracePt t="16759" x="2752725" y="2830513"/>
          <p14:tracePt t="16765" x="2770188" y="2830513"/>
          <p14:tracePt t="16773" x="2795588" y="2830513"/>
          <p14:tracePt t="16780" x="2803525" y="2830513"/>
          <p14:tracePt t="16789" x="2820988" y="2830513"/>
          <p14:tracePt t="16794" x="2846388" y="2830513"/>
          <p14:tracePt t="16801" x="2854325" y="2830513"/>
          <p14:tracePt t="16808" x="2879725" y="2830513"/>
          <p14:tracePt t="16815" x="2889250" y="2830513"/>
          <p14:tracePt t="16823" x="2905125" y="2830513"/>
          <p14:tracePt t="16829" x="2922588" y="2830513"/>
          <p14:tracePt t="16835" x="2940050" y="2830513"/>
          <p14:tracePt t="16843" x="2955925" y="2830513"/>
          <p14:tracePt t="16849" x="2973388" y="2830513"/>
          <p14:tracePt t="16857" x="2982913" y="2830513"/>
          <p14:tracePt t="16863" x="2998788" y="2830513"/>
          <p14:tracePt t="16872" x="3008313" y="2830513"/>
          <p14:tracePt t="16884" x="3024188" y="2830513"/>
          <p14:tracePt t="16892" x="3033713" y="2830513"/>
          <p14:tracePt t="16899" x="3049588" y="2830513"/>
          <p14:tracePt t="16906" x="3059113" y="2830513"/>
          <p14:tracePt t="16913" x="3067050" y="2830513"/>
          <p14:tracePt t="16922" x="3084513" y="2830513"/>
          <p14:tracePt t="16927" x="3092450" y="2820988"/>
          <p14:tracePt t="16939" x="3100388" y="2820988"/>
          <p14:tracePt t="16940" x="3109913" y="2820988"/>
          <p14:tracePt t="16947" x="3117850" y="2820988"/>
          <p14:tracePt t="16957" x="3127375" y="2820988"/>
          <p14:tracePt t="16961" x="3135313" y="2820988"/>
          <p14:tracePt t="16975" x="3152775" y="2820988"/>
          <p14:tracePt t="16982" x="3160713" y="2820988"/>
          <p14:tracePt t="16996" x="3178175" y="2820988"/>
          <p14:tracePt t="17005" x="3186113" y="2820988"/>
          <p14:tracePt t="17017" x="3194050" y="2820988"/>
          <p14:tracePt t="17024" x="3211513" y="2820988"/>
          <p14:tracePt t="17039" x="3219450" y="2820988"/>
          <p14:tracePt t="17045" x="3228975" y="2820988"/>
          <p14:tracePt t="17052" x="3236913" y="2820988"/>
          <p14:tracePt t="17066" x="3244850" y="2820988"/>
          <p14:tracePt t="17073" x="3254375" y="2820988"/>
          <p14:tracePt t="17088" x="3262313" y="2820988"/>
          <p14:tracePt t="17094" x="3270250" y="2820988"/>
          <p14:tracePt t="17115" x="3279775" y="2820988"/>
          <p14:tracePt t="17123" x="3287713" y="2820988"/>
          <p14:tracePt t="17129" x="3297238" y="2820988"/>
          <p14:tracePt t="17143" x="3305175" y="2820988"/>
          <p14:tracePt t="17164" x="3313113" y="2820988"/>
          <p14:tracePt t="17172" x="3313113" y="2813050"/>
          <p14:tracePt t="17192" x="3322638" y="2813050"/>
          <p14:tracePt t="17213" x="3330575" y="2813050"/>
          <p14:tracePt t="17227" x="3338513" y="2813050"/>
          <p14:tracePt t="17262" x="3348038" y="2813050"/>
          <p14:tracePt t="18381" x="3348038" y="2805113"/>
          <p14:tracePt t="18395" x="3348038" y="2795588"/>
          <p14:tracePt t="20723" x="3348038" y="2813050"/>
          <p14:tracePt t="20730" x="3363913" y="2838450"/>
          <p14:tracePt t="20737" x="3381375" y="2871788"/>
          <p14:tracePt t="20744" x="3398838" y="2906713"/>
          <p14:tracePt t="20751" x="3432175" y="2957513"/>
          <p14:tracePt t="20758" x="3457575" y="3008313"/>
          <p14:tracePt t="20765" x="3500438" y="3067050"/>
          <p14:tracePt t="20772" x="3533775" y="3135313"/>
          <p14:tracePt t="20779" x="3568700" y="3195638"/>
          <p14:tracePt t="20787" x="3594100" y="3246438"/>
          <p14:tracePt t="20793" x="3627438" y="3305175"/>
          <p14:tracePt t="20802" x="3652838" y="3373438"/>
          <p14:tracePt t="20807" x="3678238" y="3433763"/>
          <p14:tracePt t="20814" x="3695700" y="3492500"/>
          <p14:tracePt t="20821" x="3729038" y="3560763"/>
          <p14:tracePt t="20828" x="3763963" y="3619500"/>
          <p14:tracePt t="20835" x="3789363" y="3679825"/>
          <p14:tracePt t="20842" x="3814763" y="3748088"/>
          <p14:tracePt t="20849" x="3840163" y="3806825"/>
          <p14:tracePt t="20856" x="3848100" y="3841750"/>
          <p14:tracePt t="20863" x="3873500" y="3883025"/>
          <p14:tracePt t="20871" x="3883025" y="3917950"/>
          <p14:tracePt t="20877" x="3900488" y="3968750"/>
          <p14:tracePt t="20885" x="3908425" y="4011613"/>
          <p14:tracePt t="20891" x="3916363" y="4062413"/>
          <p14:tracePt t="20898" x="3916363" y="4095750"/>
          <p14:tracePt t="20905" x="3916363" y="4121150"/>
          <p14:tracePt t="20912" x="3916363" y="4164013"/>
          <p14:tracePt t="20919" x="3916363" y="4197350"/>
          <p14:tracePt t="20926" x="3916363" y="4240213"/>
          <p14:tracePt t="20935" x="3916363" y="4300538"/>
          <p14:tracePt t="20940" x="3916363" y="4341813"/>
          <p14:tracePt t="20946" x="3916363" y="4402138"/>
          <p14:tracePt t="20954" x="3908425" y="4478338"/>
          <p14:tracePt t="20960" x="3890963" y="4546600"/>
          <p14:tracePt t="20968" x="3883025" y="4630738"/>
          <p14:tracePt t="20975" x="3873500" y="4724400"/>
          <p14:tracePt t="20982" x="3848100" y="4792663"/>
          <p14:tracePt t="20989" x="3848100" y="4852988"/>
          <p14:tracePt t="20996" x="3832225" y="4903788"/>
          <p14:tracePt t="21003" x="3822700" y="4937125"/>
          <p14:tracePt t="21010" x="3822700" y="4962525"/>
          <p14:tracePt t="21018" x="3814763" y="4987925"/>
          <p14:tracePt t="21023" x="3806825" y="5005388"/>
          <p14:tracePt t="21030" x="3797300" y="5030788"/>
          <p14:tracePt t="21038" x="3797300" y="5038725"/>
          <p14:tracePt t="21044" x="3797300" y="5048250"/>
          <p14:tracePt t="21052" x="3789363" y="5056188"/>
          <p14:tracePt t="21058" x="3781425" y="5073650"/>
          <p14:tracePt t="21068" x="3771900" y="5081588"/>
          <p14:tracePt t="21072" x="3771900" y="5091113"/>
          <p14:tracePt t="21080" x="3756025" y="5099050"/>
          <p14:tracePt t="21087" x="3746500" y="5106988"/>
          <p14:tracePt t="21093" x="3738563" y="5116513"/>
          <p14:tracePt t="21102" x="3721100" y="5132388"/>
          <p14:tracePt t="21108" x="3703638" y="5149850"/>
          <p14:tracePt t="21114" x="3678238" y="5157788"/>
          <p14:tracePt t="21121" x="3662363" y="5175250"/>
          <p14:tracePt t="21128" x="3636963" y="5192713"/>
          <p14:tracePt t="21136" x="3611563" y="5200650"/>
          <p14:tracePt t="21142" x="3586163" y="5208588"/>
          <p14:tracePt t="21151" x="3576638" y="5208588"/>
          <p14:tracePt t="21156" x="3568700" y="5208588"/>
          <p14:tracePt t="21163" x="3551238" y="5218113"/>
          <p14:tracePt t="21177" x="3533775" y="5218113"/>
          <p14:tracePt t="21185" x="3525838" y="5218113"/>
          <p14:tracePt t="21191" x="3517900" y="5218113"/>
          <p14:tracePt t="21198" x="3508375" y="5218113"/>
          <p14:tracePt t="21205" x="3500438" y="5218113"/>
          <p14:tracePt t="21212" x="3492500" y="5218113"/>
          <p14:tracePt t="21219" x="3482975" y="5218113"/>
          <p14:tracePt t="21226" x="3482975" y="5208588"/>
          <p14:tracePt t="21235" x="3482975" y="5200650"/>
          <p14:tracePt t="21240" x="3467100" y="5200650"/>
          <p14:tracePt t="21247" x="3457575" y="5192713"/>
          <p14:tracePt t="21254" x="3457575" y="5183188"/>
          <p14:tracePt t="21261" x="3449638" y="5175250"/>
          <p14:tracePt t="21268" x="3441700" y="5175250"/>
          <p14:tracePt t="21275" x="3432175" y="5157788"/>
          <p14:tracePt t="21285" x="3432175" y="5149850"/>
          <p14:tracePt t="21296" x="3424238" y="5141913"/>
          <p14:tracePt t="21304" x="3414713" y="5132388"/>
          <p14:tracePt t="21324" x="3414713" y="5124450"/>
          <p14:tracePt t="21331" x="3406775" y="5116513"/>
          <p14:tracePt t="21345" x="3398838" y="5106988"/>
          <p14:tracePt t="21380" x="3398838" y="5099050"/>
          <p14:tracePt t="21394" x="3398838" y="5091113"/>
          <p14:tracePt t="21478" x="3389313" y="5091113"/>
          <p14:tracePt t="21548" x="3381375" y="5091113"/>
          <p14:tracePt t="21562" x="3381375" y="5081588"/>
          <p14:tracePt t="21576" x="3381375" y="5073650"/>
          <p14:tracePt t="21583" x="3373438" y="5073650"/>
          <p14:tracePt t="21597" x="3373438" y="5064125"/>
          <p14:tracePt t="21611" x="3363913" y="5064125"/>
          <p14:tracePt t="21624" x="3363913" y="5056188"/>
          <p14:tracePt t="21639" x="3363913" y="5048250"/>
          <p14:tracePt t="21653" x="3355975" y="5048250"/>
          <p14:tracePt t="21674" x="3355975" y="5038725"/>
          <p14:tracePt t="21694" x="3355975" y="5030788"/>
          <p14:tracePt t="21744" x="3355975" y="5022850"/>
          <p14:tracePt t="23387" x="3363913" y="5022850"/>
          <p14:tracePt t="23394" x="3363913" y="5030788"/>
          <p14:tracePt t="23401" x="3373438" y="5038725"/>
          <p14:tracePt t="23408" x="3381375" y="5048250"/>
          <p14:tracePt t="23416" x="3381375" y="5056188"/>
          <p14:tracePt t="23423" x="3381375" y="5064125"/>
          <p14:tracePt t="23429" x="3389313" y="5073650"/>
          <p14:tracePt t="23436" x="3398838" y="5081588"/>
          <p14:tracePt t="23443" x="3406775" y="5091113"/>
          <p14:tracePt t="23450" x="3406775" y="5099050"/>
          <p14:tracePt t="23457" x="3414713" y="5116513"/>
          <p14:tracePt t="23466" x="3432175" y="5132388"/>
          <p14:tracePt t="23471" x="3449638" y="5149850"/>
          <p14:tracePt t="23478" x="3467100" y="5175250"/>
          <p14:tracePt t="23485" x="3475038" y="5192713"/>
          <p14:tracePt t="23492" x="3482975" y="5218113"/>
          <p14:tracePt t="23499" x="3492500" y="5226050"/>
          <p14:tracePt t="23506" x="3500438" y="5243513"/>
          <p14:tracePt t="23516" x="3508375" y="5260975"/>
          <p14:tracePt t="23520" x="3508375" y="5268913"/>
          <p14:tracePt t="23527" x="3517900" y="5276850"/>
          <p14:tracePt t="23534" x="3517900" y="5286375"/>
          <p14:tracePt t="23541" x="3517900" y="5294313"/>
          <p14:tracePt t="23549" x="3525838" y="5311775"/>
          <p14:tracePt t="23555" x="3525838" y="5319713"/>
          <p14:tracePt t="23562" x="3525838" y="5327650"/>
          <p14:tracePt t="23569" x="3525838" y="5337175"/>
          <p14:tracePt t="23576" x="3525838" y="5353050"/>
          <p14:tracePt t="23590" x="3525838" y="5370513"/>
          <p14:tracePt t="23599" x="3525838" y="5380038"/>
          <p14:tracePt t="23604" x="3525838" y="5387975"/>
          <p14:tracePt t="23611" x="3525838" y="5395913"/>
          <p14:tracePt t="23618" x="3517900" y="5405438"/>
          <p14:tracePt t="23625" x="3517900" y="5413375"/>
          <p14:tracePt t="23632" x="3508375" y="5430838"/>
          <p14:tracePt t="23639" x="3492500" y="5438775"/>
          <p14:tracePt t="23646" x="3475038" y="5446713"/>
          <p14:tracePt t="23653" x="3475038" y="5456238"/>
          <p14:tracePt t="23660" x="3449638" y="5472113"/>
          <p14:tracePt t="23667" x="3424238" y="5481638"/>
          <p14:tracePt t="23674" x="3406775" y="5489575"/>
          <p14:tracePt t="23682" x="3381375" y="5497513"/>
          <p14:tracePt t="23688" x="3348038" y="5507038"/>
          <p14:tracePt t="23695" x="3330575" y="5514975"/>
          <p14:tracePt t="23702" x="3297238" y="5524500"/>
          <p14:tracePt t="23709" x="3279775" y="5524500"/>
          <p14:tracePt t="23716" x="3254375" y="5532438"/>
          <p14:tracePt t="23723" x="3228975" y="5540375"/>
          <p14:tracePt t="23732" x="3203575" y="5549900"/>
          <p14:tracePt t="23737" x="3186113" y="5549900"/>
          <p14:tracePt t="23744" x="3160713" y="5549900"/>
          <p14:tracePt t="23752" x="3152775" y="5549900"/>
          <p14:tracePt t="23758" x="3127375" y="5549900"/>
          <p14:tracePt t="23765" x="3109913" y="5549900"/>
          <p14:tracePt t="23772" x="3092450" y="5549900"/>
          <p14:tracePt t="23779" x="3074988" y="5549900"/>
          <p14:tracePt t="23786" x="3049588" y="5549900"/>
          <p14:tracePt t="23793" x="3041650" y="5549900"/>
          <p14:tracePt t="23800" x="3024188" y="5549900"/>
          <p14:tracePt t="23807" x="3016250" y="5557838"/>
          <p14:tracePt t="23821" x="3008313" y="5557838"/>
          <p14:tracePt t="23827" x="2990850" y="5557838"/>
          <p14:tracePt t="23841" x="2982913" y="5557838"/>
          <p14:tracePt t="23849" x="2973388" y="5557838"/>
          <p14:tracePt t="23863" x="2965450" y="5557838"/>
          <p14:tracePt t="23870" x="2947988" y="5557838"/>
          <p14:tracePt t="23877" x="2947988" y="5565775"/>
          <p14:tracePt t="23883" x="2940050" y="5565775"/>
          <p14:tracePt t="23890" x="2930525" y="5565775"/>
          <p14:tracePt t="23905" x="2930525" y="5575300"/>
          <p14:tracePt t="23912" x="2922588" y="5575300"/>
          <p14:tracePt t="23919" x="2914650" y="5575300"/>
          <p14:tracePt t="23925" x="2905125" y="5575300"/>
          <p14:tracePt t="23953" x="2897188" y="5575300"/>
          <p14:tracePt t="23967" x="2889250" y="5583238"/>
          <p14:tracePt t="23982" x="2889250" y="5591175"/>
          <p14:tracePt t="23996" x="2889250" y="5600700"/>
          <p14:tracePt t="24024" x="2879725" y="5600700"/>
          <p14:tracePt t="24031" x="2879725" y="5608638"/>
          <p14:tracePt t="24038" x="2871788" y="5608638"/>
          <p14:tracePt t="24045" x="2871788" y="5616575"/>
          <p14:tracePt t="24058" x="2863850" y="5616575"/>
          <p14:tracePt t="24066" x="2863850" y="5626100"/>
          <p14:tracePt t="24072" x="2854325" y="5626100"/>
          <p14:tracePt t="24082" x="2846388" y="5634038"/>
          <p14:tracePt t="24087" x="2846388" y="5641975"/>
          <p14:tracePt t="24094" x="2838450" y="5651500"/>
          <p14:tracePt t="24101" x="2820988" y="5651500"/>
          <p14:tracePt t="24107" x="2820988" y="5659438"/>
          <p14:tracePt t="24115" x="2811463" y="5668963"/>
          <p14:tracePt t="24122" x="2803525" y="5668963"/>
          <p14:tracePt t="24128" x="2795588" y="5668963"/>
          <p14:tracePt t="24142" x="2795588" y="5676900"/>
          <p14:tracePt t="24156" x="2795588" y="5684838"/>
          <p14:tracePt t="24165" x="2786063" y="5684838"/>
          <p14:tracePt t="24184" x="2778125" y="5684838"/>
          <p14:tracePt t="24192" x="2778125" y="5694363"/>
          <p14:tracePt t="25326" x="2752725" y="5694363"/>
          <p14:tracePt t="25333" x="2727325" y="5694363"/>
          <p14:tracePt t="25340" x="2719388" y="5702300"/>
          <p14:tracePt t="25347" x="2693988" y="5702300"/>
          <p14:tracePt t="25354" x="2668588" y="5710238"/>
          <p14:tracePt t="25361" x="2651125" y="5719763"/>
          <p14:tracePt t="25368" x="2625725" y="5727700"/>
          <p14:tracePt t="25374" x="2600325" y="5735638"/>
          <p14:tracePt t="25382" x="2574925" y="5745163"/>
          <p14:tracePt t="25389" x="2565400" y="5753100"/>
          <p14:tracePt t="25396" x="2549525" y="5761038"/>
          <p14:tracePt t="25402" x="2532063" y="5761038"/>
          <p14:tracePt t="25409" x="2532063" y="5770563"/>
          <p14:tracePt t="25416" x="2514600" y="5778500"/>
          <p14:tracePt t="25423" x="2506663" y="5788025"/>
          <p14:tracePt t="25437" x="2497138" y="5788025"/>
          <p14:tracePt t="25444" x="2489200" y="5795963"/>
          <p14:tracePt t="25451" x="2481263" y="5795963"/>
          <p14:tracePt t="25466" x="2471738" y="5803900"/>
          <p14:tracePt t="25472" x="2463800" y="5803900"/>
          <p14:tracePt t="25486" x="2446338" y="5803900"/>
          <p14:tracePt t="25493" x="2438400" y="5813425"/>
          <p14:tracePt t="25500" x="2430463" y="5813425"/>
          <p14:tracePt t="25507" x="2413000" y="5813425"/>
          <p14:tracePt t="25514" x="2405063" y="5821363"/>
          <p14:tracePt t="25521" x="2379663" y="5821363"/>
          <p14:tracePt t="25529" x="2352675" y="5821363"/>
          <p14:tracePt t="25535" x="2336800" y="5829300"/>
          <p14:tracePt t="25542" x="2319338" y="5829300"/>
          <p14:tracePt t="25549" x="2301875" y="5829300"/>
          <p14:tracePt t="25556" x="2286000" y="5829300"/>
          <p14:tracePt t="25564" x="2260600" y="5829300"/>
          <p14:tracePt t="25570" x="2243138" y="5829300"/>
          <p14:tracePt t="25577" x="2225675" y="5829300"/>
          <p14:tracePt t="25584" x="2208213" y="5829300"/>
          <p14:tracePt t="25591" x="2182813" y="5829300"/>
          <p14:tracePt t="25598" x="2174875" y="5829300"/>
          <p14:tracePt t="25605" x="2149475" y="5821363"/>
          <p14:tracePt t="25614" x="2132013" y="5821363"/>
          <p14:tracePt t="25619" x="2116138" y="5821363"/>
          <p14:tracePt t="25626" x="2098675" y="5821363"/>
          <p14:tracePt t="25633" x="2073275" y="5813425"/>
          <p14:tracePt t="25640" x="2065338" y="5813425"/>
          <p14:tracePt t="25647" x="2038350" y="5813425"/>
          <p14:tracePt t="25654" x="2012950" y="5813425"/>
          <p14:tracePt t="25661" x="2005013" y="5813425"/>
          <p14:tracePt t="25668" x="1979613" y="5803900"/>
          <p14:tracePt t="25675" x="1962150" y="5803900"/>
          <p14:tracePt t="25682" x="1946275" y="5803900"/>
          <p14:tracePt t="25689" x="1936750" y="5803900"/>
          <p14:tracePt t="25696" x="1928813" y="5803900"/>
          <p14:tracePt t="25710" x="1911350" y="5803900"/>
          <p14:tracePt t="25717" x="1903413" y="5803900"/>
          <p14:tracePt t="25738" x="1893888" y="5803900"/>
          <p14:tracePt t="25746" x="1885950" y="5803900"/>
          <p14:tracePt t="25765" x="1878013" y="5803900"/>
          <p14:tracePt t="25808" x="1878013" y="5813425"/>
          <p14:tracePt t="25821" x="1885950" y="5813425"/>
          <p14:tracePt t="25835" x="1893888" y="5813425"/>
          <p14:tracePt t="25856" x="1903413" y="5813425"/>
          <p14:tracePt t="25864" x="1911350" y="5813425"/>
          <p14:tracePt t="25877" x="1911350" y="5821363"/>
          <p14:tracePt t="25885" x="1928813" y="5821363"/>
          <p14:tracePt t="25891" x="1936750" y="5821363"/>
          <p14:tracePt t="25905" x="1954213" y="5821363"/>
          <p14:tracePt t="25913" x="1962150" y="5821363"/>
          <p14:tracePt t="25926" x="1971675" y="5821363"/>
          <p14:tracePt t="25945" x="1987550" y="5821363"/>
          <p14:tracePt t="25948" x="1997075" y="5821363"/>
          <p14:tracePt t="25954" x="2005013" y="5821363"/>
          <p14:tracePt t="25964" x="2012950" y="5821363"/>
          <p14:tracePt t="25968" x="2022475" y="5821363"/>
          <p14:tracePt t="25975" x="2030413" y="5821363"/>
          <p14:tracePt t="25989" x="2047875" y="5821363"/>
          <p14:tracePt t="25997" x="2055813" y="5821363"/>
          <p14:tracePt t="26010" x="2065338" y="5821363"/>
          <p14:tracePt t="26017" x="2073275" y="5821363"/>
          <p14:tracePt t="26024" x="2081213" y="5821363"/>
          <p14:tracePt t="26031" x="2090738" y="5821363"/>
          <p14:tracePt t="26038" x="2098675" y="5821363"/>
          <p14:tracePt t="26059" x="2106613" y="5821363"/>
          <p14:tracePt t="26066" x="2116138" y="5821363"/>
          <p14:tracePt t="26080" x="2124075" y="5821363"/>
          <p14:tracePt t="26087" x="2132013" y="5821363"/>
          <p14:tracePt t="26101" x="2141538" y="5821363"/>
          <p14:tracePt t="26136" x="2149475" y="5821363"/>
          <p14:tracePt t="26157" x="2157413" y="5821363"/>
          <p14:tracePt t="26185" x="2166938" y="5821363"/>
          <p14:tracePt t="26206" x="2174875" y="5821363"/>
          <p14:tracePt t="26220" x="2182813" y="5821363"/>
          <p14:tracePt t="26227" x="2182813" y="5813425"/>
          <p14:tracePt t="26241" x="2192338" y="5813425"/>
          <p14:tracePt t="26248" x="2200275" y="5813425"/>
          <p14:tracePt t="26262" x="2208213" y="5813425"/>
          <p14:tracePt t="26268" x="2225675" y="5803900"/>
          <p14:tracePt t="26283" x="2235200" y="5803900"/>
          <p14:tracePt t="26289" x="2260600" y="5803900"/>
          <p14:tracePt t="26297" x="2268538" y="5795963"/>
          <p14:tracePt t="26303" x="2293938" y="5795963"/>
          <p14:tracePt t="26311" x="2301875" y="5795963"/>
          <p14:tracePt t="26317" x="2327275" y="5788025"/>
          <p14:tracePt t="26324" x="2344738" y="5788025"/>
          <p14:tracePt t="26332" x="2370138" y="5788025"/>
          <p14:tracePt t="26338" x="2379663" y="5788025"/>
          <p14:tracePt t="26347" x="2405063" y="5788025"/>
          <p14:tracePt t="26352" x="2413000" y="5788025"/>
          <p14:tracePt t="26359" x="2430463" y="5788025"/>
          <p14:tracePt t="26366" x="2446338" y="5788025"/>
          <p14:tracePt t="26380" x="2455863" y="5788025"/>
          <p14:tracePt t="26387" x="2471738" y="5788025"/>
          <p14:tracePt t="26401" x="2481263" y="5788025"/>
          <p14:tracePt t="26408" x="2489200" y="5788025"/>
          <p14:tracePt t="26415" x="2497138" y="5788025"/>
          <p14:tracePt t="26422" x="2506663" y="5788025"/>
          <p14:tracePt t="26430" x="2514600" y="5788025"/>
          <p14:tracePt t="26443" x="2524125" y="5788025"/>
          <p14:tracePt t="26450" x="2532063" y="5788025"/>
          <p14:tracePt t="26457" x="2540000" y="5788025"/>
          <p14:tracePt t="26492" x="2549525" y="5788025"/>
          <p14:tracePt t="26506" x="2557463" y="5788025"/>
          <p14:tracePt t="26541" x="2565400" y="5788025"/>
          <p14:tracePt t="26646" x="2574925" y="5788025"/>
          <p14:tracePt t="27386" x="2582863" y="5788025"/>
          <p14:tracePt t="27414" x="2590800" y="5788025"/>
          <p14:tracePt t="27421" x="2600325" y="5788025"/>
          <p14:tracePt t="27435" x="2608263" y="5788025"/>
          <p14:tracePt t="27442" x="2616200" y="5788025"/>
          <p14:tracePt t="27449" x="2625725" y="5788025"/>
          <p14:tracePt t="27455" x="2633663" y="5788025"/>
          <p14:tracePt t="27463" x="2641600" y="5778500"/>
          <p14:tracePt t="27479" x="2659063" y="5778500"/>
          <p14:tracePt t="27484" x="2668588" y="5770563"/>
          <p14:tracePt t="27498" x="2684463" y="5761038"/>
          <p14:tracePt t="27504" x="2693988" y="5761038"/>
          <p14:tracePt t="27519" x="2709863" y="5761038"/>
          <p14:tracePt t="27525" x="2719388" y="5761038"/>
          <p14:tracePt t="27533" x="2719388" y="5753100"/>
          <p14:tracePt t="27540" x="2727325" y="5753100"/>
          <p14:tracePt t="27547" x="2744788" y="5745163"/>
          <p14:tracePt t="27562" x="2752725" y="5745163"/>
          <p14:tracePt t="27568" x="2760663" y="5735638"/>
          <p14:tracePt t="27588" x="2770188" y="5735638"/>
          <p14:tracePt t="27596" x="2778125" y="5727700"/>
          <p14:tracePt t="27617" x="2786063" y="5719763"/>
          <p14:tracePt t="27645" x="2795588" y="5719763"/>
          <p14:tracePt t="27743" x="2786063" y="5719763"/>
          <p14:tracePt t="27749" x="2778125" y="5719763"/>
          <p14:tracePt t="27756" x="2770188" y="5727700"/>
          <p14:tracePt t="27778" x="2760663" y="5727700"/>
          <p14:tracePt t="27784" x="2752725" y="5735638"/>
          <p14:tracePt t="27791" x="2744788" y="5735638"/>
          <p14:tracePt t="27798" x="2735263" y="5735638"/>
          <p14:tracePt t="27805" x="2727325" y="5745163"/>
          <p14:tracePt t="27819" x="2709863" y="5753100"/>
          <p14:tracePt t="27829" x="2701925" y="5753100"/>
          <p14:tracePt t="27840" x="2693988" y="5753100"/>
          <p14:tracePt t="27847" x="2684463" y="5753100"/>
          <p14:tracePt t="27868" x="2676525" y="5753100"/>
          <p14:tracePt t="27896" x="2668588" y="5753100"/>
          <p14:tracePt t="28141" x="2659063" y="5753100"/>
          <p14:tracePt t="28176" x="2651125" y="5753100"/>
          <p14:tracePt t="28190" x="2651125" y="5745163"/>
          <p14:tracePt t="28197" x="2641600" y="5745163"/>
          <p14:tracePt t="28253" x="2641600" y="5735638"/>
          <p14:tracePt t="28281" x="2633663" y="5735638"/>
          <p14:tracePt t="28763" x="2625725" y="5735638"/>
          <p14:tracePt t="28868" x="2625725" y="5745163"/>
          <p14:tracePt t="28903" x="2625725" y="5753100"/>
          <p14:tracePt t="28924" x="2633663" y="5753100"/>
          <p14:tracePt t="28931" x="2633663" y="5761038"/>
          <p14:tracePt t="28959" x="2641600" y="5770563"/>
          <p14:tracePt t="28973" x="2651125" y="5770563"/>
          <p14:tracePt t="28994" x="2651125" y="5778500"/>
          <p14:tracePt t="29008" x="2659063" y="5778500"/>
          <p14:tracePt t="29028" x="2668588" y="5778500"/>
          <p14:tracePt t="29036" x="2668588" y="5788025"/>
          <p14:tracePt t="29147" x="2668588" y="5795963"/>
          <p14:tracePt t="29154" x="2676525" y="5795963"/>
          <p14:tracePt t="29252" x="2684463" y="5795963"/>
          <p14:tracePt t="30258" x="2684463" y="5788025"/>
          <p14:tracePt t="30279" x="2684463" y="5778500"/>
          <p14:tracePt t="30307" x="2676525" y="5778500"/>
          <p14:tracePt t="30335" x="2668588" y="5770563"/>
          <p14:tracePt t="31601" x="2684463" y="5753100"/>
          <p14:tracePt t="31608" x="2719388" y="5719763"/>
          <p14:tracePt t="31615" x="2770188" y="5659438"/>
          <p14:tracePt t="31622" x="2846388" y="5591175"/>
          <p14:tracePt t="31629" x="2914650" y="5507038"/>
          <p14:tracePt t="31636" x="2998788" y="5438775"/>
          <p14:tracePt t="31643" x="3067050" y="5362575"/>
          <p14:tracePt t="31650" x="3127375" y="5294313"/>
          <p14:tracePt t="31658" x="3194050" y="5226050"/>
          <p14:tracePt t="31664" x="3254375" y="5167313"/>
          <p14:tracePt t="31671" x="3305175" y="5099050"/>
          <p14:tracePt t="31678" x="3355975" y="5030788"/>
          <p14:tracePt t="31685" x="3414713" y="4979988"/>
          <p14:tracePt t="31692" x="3457575" y="4919663"/>
          <p14:tracePt t="31699" x="3500438" y="4852988"/>
          <p14:tracePt t="31708" x="3543300" y="4775200"/>
          <p14:tracePt t="31712" x="3611563" y="4699000"/>
          <p14:tracePt t="31719" x="3652838" y="4622800"/>
          <p14:tracePt t="31727" x="3695700" y="4554538"/>
          <p14:tracePt t="31733" x="3738563" y="4503738"/>
          <p14:tracePt t="31742" x="3771900" y="4470400"/>
          <p14:tracePt t="31748" x="3814763" y="4419600"/>
          <p14:tracePt t="31754" x="3857625" y="4376738"/>
          <p14:tracePt t="31761" x="3890963" y="4341813"/>
          <p14:tracePt t="31769" x="3941763" y="4300538"/>
          <p14:tracePt t="31776" x="3967163" y="4265613"/>
          <p14:tracePt t="31782" x="4010025" y="4224338"/>
          <p14:tracePt t="31791" x="4052888" y="4171950"/>
          <p14:tracePt t="31796" x="4078288" y="4138613"/>
          <p14:tracePt t="31803" x="4103688" y="4095750"/>
          <p14:tracePt t="31810" x="4129088" y="4079875"/>
          <p14:tracePt t="31817" x="4154488" y="4052888"/>
          <p14:tracePt t="31825" x="4187825" y="4019550"/>
          <p14:tracePt t="31831" x="4214813" y="3994150"/>
          <p14:tracePt t="31838" x="4240213" y="3976688"/>
          <p14:tracePt t="31845" x="4291013" y="3935413"/>
          <p14:tracePt t="31852" x="4324350" y="3908425"/>
          <p14:tracePt t="31859" x="4375150" y="3875088"/>
          <p14:tracePt t="31866" x="4418013" y="3849688"/>
          <p14:tracePt t="31875" x="4460875" y="3816350"/>
          <p14:tracePt t="31880" x="4511675" y="3790950"/>
          <p14:tracePt t="31887" x="4554538" y="3756025"/>
          <p14:tracePt t="31894" x="4587875" y="3730625"/>
          <p14:tracePt t="31901" x="4638675" y="3705225"/>
          <p14:tracePt t="31908" x="4673600" y="3662363"/>
          <p14:tracePt t="31915" x="4724400" y="3636963"/>
          <p14:tracePt t="31924" x="4775200" y="3594100"/>
          <p14:tracePt t="31929" x="4826000" y="3552825"/>
          <p14:tracePt t="31942" x="4894263" y="3509963"/>
          <p14:tracePt t="31943" x="4945063" y="3484563"/>
          <p14:tracePt t="31950" x="5003800" y="3449638"/>
          <p14:tracePt t="31958" x="5054600" y="3416300"/>
          <p14:tracePt t="31964" x="5089525" y="3398838"/>
          <p14:tracePt t="31971" x="5122863" y="3390900"/>
          <p14:tracePt t="31978" x="5148263" y="3382963"/>
          <p14:tracePt t="31985" x="5165725" y="3382963"/>
          <p14:tracePt t="31992" x="5191125" y="3373438"/>
          <p14:tracePt t="31999" x="5224463" y="3373438"/>
          <p14:tracePt t="32008" x="5249863" y="3365500"/>
          <p14:tracePt t="32013" x="5276850" y="3365500"/>
          <p14:tracePt t="32020" x="5310188" y="3355975"/>
          <p14:tracePt t="32027" x="5343525" y="3348038"/>
          <p14:tracePt t="32034" x="5378450" y="3340100"/>
          <p14:tracePt t="32041" x="5411788" y="3340100"/>
          <p14:tracePt t="32049" x="5437188" y="3330575"/>
          <p14:tracePt t="32055" x="5472113" y="3330575"/>
          <p14:tracePt t="32062" x="5513388" y="3330575"/>
          <p14:tracePt t="32069" x="5538788" y="3330575"/>
          <p14:tracePt t="32076" x="5573713" y="3330575"/>
          <p14:tracePt t="32083" x="5591175" y="3330575"/>
          <p14:tracePt t="32091" x="5616575" y="3330575"/>
          <p14:tracePt t="32097" x="5641975" y="3330575"/>
          <p14:tracePt t="32104" x="5657850" y="3330575"/>
          <p14:tracePt t="32111" x="5683250" y="3330575"/>
          <p14:tracePt t="32118" x="5708650" y="3340100"/>
          <p14:tracePt t="32125" x="5726113" y="3348038"/>
          <p14:tracePt t="32132" x="5743575" y="3348038"/>
          <p14:tracePt t="32141" x="5761038" y="3348038"/>
          <p14:tracePt t="32146" x="5768975" y="3355975"/>
          <p14:tracePt t="32153" x="5794375" y="3365500"/>
          <p14:tracePt t="32160" x="5802313" y="3365500"/>
          <p14:tracePt t="32167" x="5811838" y="3373438"/>
          <p14:tracePt t="32175" x="5827713" y="3373438"/>
          <p14:tracePt t="32180" x="5837238" y="3382963"/>
          <p14:tracePt t="32188" x="5845175" y="3382963"/>
          <p14:tracePt t="32202" x="5853113" y="3390900"/>
          <p14:tracePt t="32209" x="5862638" y="3398838"/>
          <p14:tracePt t="32216" x="5862638" y="3408363"/>
          <p14:tracePt t="32224" x="5870575" y="3408363"/>
          <p14:tracePt t="32230" x="5880100" y="3408363"/>
          <p14:tracePt t="32236" x="5888038" y="3416300"/>
          <p14:tracePt t="32251" x="5888038" y="3424238"/>
          <p14:tracePt t="32258" x="5895975" y="3424238"/>
          <p14:tracePt t="32279" x="5905500" y="3433763"/>
          <p14:tracePt t="32285" x="5905500" y="3441700"/>
          <p14:tracePt t="32300" x="5905500" y="3449638"/>
          <p14:tracePt t="32308" x="5913438" y="3449638"/>
          <p14:tracePt t="32314" x="5913438" y="3459163"/>
          <p14:tracePt t="32328" x="5913438" y="3467100"/>
          <p14:tracePt t="32356" x="5913438" y="3475038"/>
          <p14:tracePt t="32369" x="5913438" y="3484563"/>
          <p14:tracePt t="32384" x="5913438" y="3492500"/>
          <p14:tracePt t="32405" x="5913438" y="3502025"/>
          <p14:tracePt t="32418" x="5913438" y="3509963"/>
          <p14:tracePt t="32496" x="5905500" y="3509963"/>
          <p14:tracePt t="32509" x="5895975" y="3509963"/>
          <p14:tracePt t="32912" x="5895975" y="3502025"/>
          <p14:tracePt t="32919" x="5895975" y="3492500"/>
          <p14:tracePt t="32926" x="5895975" y="3475038"/>
          <p14:tracePt t="32933" x="5895975" y="3459163"/>
          <p14:tracePt t="32940" x="5905500" y="3449638"/>
          <p14:tracePt t="32956" x="5905500" y="3416300"/>
          <p14:tracePt t="32961" x="5905500" y="3408363"/>
          <p14:tracePt t="32968" x="5905500" y="3382963"/>
          <p14:tracePt t="32975" x="5905500" y="3373438"/>
          <p14:tracePt t="32982" x="5905500" y="3355975"/>
          <p14:tracePt t="32990" x="5905500" y="3340100"/>
          <p14:tracePt t="32996" x="5905500" y="3322638"/>
          <p14:tracePt t="33004" x="5905500" y="3305175"/>
          <p14:tracePt t="33010" x="5905500" y="3279775"/>
          <p14:tracePt t="33017" x="5905500" y="3263900"/>
          <p14:tracePt t="33024" x="5905500" y="3246438"/>
          <p14:tracePt t="33031" x="5905500" y="3238500"/>
          <p14:tracePt t="33041" x="5905500" y="3221038"/>
          <p14:tracePt t="33045" x="5905500" y="3203575"/>
          <p14:tracePt t="33052" x="5905500" y="3186113"/>
          <p14:tracePt t="33059" x="5905500" y="3170238"/>
          <p14:tracePt t="33066" x="5905500" y="3152775"/>
          <p14:tracePt t="33074" x="5905500" y="3144838"/>
          <p14:tracePt t="33080" x="5905500" y="3127375"/>
          <p14:tracePt t="33087" x="5905500" y="3109913"/>
          <p14:tracePt t="33094" x="5905500" y="3084513"/>
          <p14:tracePt t="33101" x="5905500" y="3059113"/>
          <p14:tracePt t="33108" x="5905500" y="3041650"/>
          <p14:tracePt t="33115" x="5905500" y="3025775"/>
          <p14:tracePt t="33123" x="5905500" y="3016250"/>
          <p14:tracePt t="33128" x="5905500" y="3008313"/>
          <p14:tracePt t="33135" x="5905500" y="3000375"/>
          <p14:tracePt t="33142" x="5905500" y="2990850"/>
          <p14:tracePt t="33157" x="5905500" y="2974975"/>
          <p14:tracePt t="33163" x="5905500" y="2965450"/>
          <p14:tracePt t="33178" x="5905500" y="2957513"/>
          <p14:tracePt t="33184" x="5905500" y="2949575"/>
          <p14:tracePt t="33198" x="5905500" y="2940050"/>
          <p14:tracePt t="33207" x="5905500" y="2932113"/>
          <p14:tracePt t="33212" x="5905500" y="2922588"/>
          <p14:tracePt t="33227" x="5905500" y="2906713"/>
          <p14:tracePt t="33233" x="5905500" y="2897188"/>
          <p14:tracePt t="33248" x="5905500" y="2889250"/>
          <p14:tracePt t="33257" x="5905500" y="2881313"/>
          <p14:tracePt t="33261" x="5905500" y="2871788"/>
          <p14:tracePt t="33268" x="5905500" y="2863850"/>
          <p14:tracePt t="33275" x="5905500" y="2855913"/>
          <p14:tracePt t="33282" x="5905500" y="2846388"/>
          <p14:tracePt t="33290" x="5905500" y="2830513"/>
          <p14:tracePt t="33296" x="5905500" y="2820988"/>
          <p14:tracePt t="33303" x="5905500" y="2813050"/>
          <p14:tracePt t="33310" x="5905500" y="2795588"/>
          <p14:tracePt t="33325" x="5905500" y="2787650"/>
          <p14:tracePt t="33331" x="5905500" y="2778125"/>
          <p14:tracePt t="33340" x="5905500" y="2770188"/>
          <p14:tracePt t="33352" x="5905500" y="2762250"/>
          <p14:tracePt t="33359" x="5905500" y="2752725"/>
          <p14:tracePt t="33373" x="5905500" y="2744788"/>
          <p14:tracePt t="33380" x="5905500" y="2736850"/>
          <p14:tracePt t="33415" x="5905500" y="2727325"/>
          <p14:tracePt t="33429" x="5895975" y="2719388"/>
          <p14:tracePt t="33443" x="5888038" y="2719388"/>
          <p14:tracePt t="33450" x="5888038" y="2711450"/>
          <p14:tracePt t="33485" x="5880100" y="2711450"/>
          <p14:tracePt t="33555" x="5870575" y="2711450"/>
          <p14:tracePt t="33652" x="5862638" y="2711450"/>
          <p14:tracePt t="33688" x="5853113" y="2711450"/>
          <p14:tracePt t="33708" x="5845175" y="2711450"/>
          <p14:tracePt t="33722" x="5837238" y="2701925"/>
          <p14:tracePt t="33736" x="5837238" y="2693988"/>
          <p14:tracePt t="33743" x="5827713" y="2693988"/>
          <p14:tracePt t="33750" x="5819775" y="2693988"/>
          <p14:tracePt t="33771" x="5811838" y="2686050"/>
          <p14:tracePt t="33778" x="5802313" y="2686050"/>
          <p14:tracePt t="33785" x="5786438" y="2668588"/>
          <p14:tracePt t="33792" x="5776913" y="2668588"/>
          <p14:tracePt t="33799" x="5761038" y="2660650"/>
          <p14:tracePt t="33806" x="5751513" y="2643188"/>
          <p14:tracePt t="33813" x="5735638" y="2633663"/>
          <p14:tracePt t="33820" x="5726113" y="2625725"/>
          <p14:tracePt t="33827" x="5708650" y="2625725"/>
          <p14:tracePt t="33834" x="5692775" y="2608263"/>
          <p14:tracePt t="33841" x="5675313" y="2592388"/>
          <p14:tracePt t="33848" x="5667375" y="2582863"/>
          <p14:tracePt t="33856" x="5649913" y="2566988"/>
          <p14:tracePt t="33862" x="5624513" y="2557463"/>
          <p14:tracePt t="33869" x="5599113" y="2541588"/>
          <p14:tracePt t="33877" x="5573713" y="2532063"/>
          <p14:tracePt t="33883" x="5565775" y="2516188"/>
          <p14:tracePt t="33890" x="5538788" y="2498725"/>
          <p14:tracePt t="33897" x="5513388" y="2481263"/>
          <p14:tracePt t="33906" x="5487988" y="2463800"/>
          <p14:tracePt t="33911" x="5480050" y="2455863"/>
          <p14:tracePt t="33918" x="5454650" y="2447925"/>
          <p14:tracePt t="33926" x="5429250" y="2430463"/>
          <p14:tracePt t="33932" x="5411788" y="2413000"/>
          <p14:tracePt t="33939" x="5386388" y="2405063"/>
          <p14:tracePt t="33946" x="5378450" y="2387600"/>
          <p14:tracePt t="33953" x="5353050" y="2371725"/>
          <p14:tracePt t="33960" x="5335588" y="2371725"/>
          <p14:tracePt t="33967" x="5310188" y="2354263"/>
          <p14:tracePt t="33974" x="5302250" y="2336800"/>
          <p14:tracePt t="33981" x="5276850" y="2328863"/>
          <p14:tracePt t="33989" x="5259388" y="2311400"/>
          <p14:tracePt t="33995" x="5233988" y="2303463"/>
          <p14:tracePt t="34002" x="5216525" y="2293938"/>
          <p14:tracePt t="34009" x="5208588" y="2293938"/>
          <p14:tracePt t="34015" x="5191125" y="2286000"/>
          <p14:tracePt t="34024" x="5183188" y="2278063"/>
          <p14:tracePt t="34030" x="5165725" y="2268538"/>
          <p14:tracePt t="34036" x="5148263" y="2260600"/>
          <p14:tracePt t="34044" x="5140325" y="2252663"/>
          <p14:tracePt t="34050" x="5114925" y="2252663"/>
          <p14:tracePt t="34058" x="5097463" y="2252663"/>
          <p14:tracePt t="34065" x="5089525" y="2243138"/>
          <p14:tracePt t="34072" x="5064125" y="2243138"/>
          <p14:tracePt t="34079" x="5046663" y="2235200"/>
          <p14:tracePt t="34085" x="5038725" y="2235200"/>
          <p14:tracePt t="34093" x="5021263" y="2235200"/>
          <p14:tracePt t="34099" x="5003800" y="2227263"/>
          <p14:tracePt t="34113" x="4987925" y="2227263"/>
          <p14:tracePt t="34123" x="4978400" y="2227263"/>
          <p14:tracePt t="34127" x="4978400" y="2217738"/>
          <p14:tracePt t="34134" x="4970463" y="2217738"/>
          <p14:tracePt t="34141" x="4953000" y="2217738"/>
          <p14:tracePt t="34162" x="4945063" y="2217738"/>
          <p14:tracePt t="34169" x="4935538" y="2217738"/>
          <p14:tracePt t="34183" x="4927600" y="2217738"/>
          <p14:tracePt t="34190" x="4919663" y="2217738"/>
          <p14:tracePt t="34206" x="4910138" y="2217738"/>
          <p14:tracePt t="34232" x="4902200" y="2217738"/>
          <p14:tracePt t="34365" x="4902200" y="2227263"/>
          <p14:tracePt t="34407" x="4902200" y="2235200"/>
          <p14:tracePt t="34442" x="4902200" y="2243138"/>
          <p14:tracePt t="34456" x="4902200" y="2252663"/>
          <p14:tracePt t="34491" x="4902200" y="2260600"/>
          <p14:tracePt t="34505" x="4902200" y="2268538"/>
          <p14:tracePt t="34547" x="4902200" y="2278063"/>
          <p14:tracePt t="34575" x="4902200" y="2286000"/>
          <p14:tracePt t="35259" x="4902200" y="2278063"/>
          <p14:tracePt t="35322" x="4910138" y="2278063"/>
          <p14:tracePt t="35350" x="4919663" y="2278063"/>
          <p14:tracePt t="35364" x="4927600" y="2278063"/>
          <p14:tracePt t="35406" x="4935538" y="2278063"/>
          <p14:tracePt t="35420" x="4945063" y="2278063"/>
          <p14:tracePt t="35455" x="4953000" y="2278063"/>
          <p14:tracePt t="35469" x="4962525" y="2278063"/>
          <p14:tracePt t="35490" x="4970463" y="2278063"/>
          <p14:tracePt t="35518" x="4978400" y="2278063"/>
          <p14:tracePt t="35532" x="4978400" y="2286000"/>
          <p14:tracePt t="35539" x="4987925" y="2286000"/>
          <p14:tracePt t="35566" x="4987925" y="2293938"/>
          <p14:tracePt t="35574" x="4995863" y="2293938"/>
          <p14:tracePt t="35595" x="4995863" y="2303463"/>
          <p14:tracePt t="35609" x="5003800" y="2311400"/>
          <p14:tracePt t="35644" x="5013325" y="2319338"/>
          <p14:tracePt t="35657" x="5013325" y="2328863"/>
          <p14:tracePt t="35665" x="5021263" y="2328863"/>
          <p14:tracePt t="35678" x="5029200" y="2328863"/>
          <p14:tracePt t="35692" x="5029200" y="2336800"/>
          <p14:tracePt t="35700" x="5029200" y="2344738"/>
          <p14:tracePt t="35707" x="5029200" y="2354263"/>
          <p14:tracePt t="35714" x="5038725" y="2354263"/>
          <p14:tracePt t="35721" x="5038725" y="2362200"/>
          <p14:tracePt t="35728" x="5046663" y="2371725"/>
          <p14:tracePt t="35749" x="5046663" y="2379663"/>
          <p14:tracePt t="35756" x="5064125" y="2387600"/>
          <p14:tracePt t="35763" x="5080000" y="2405063"/>
          <p14:tracePt t="35771" x="5097463" y="2413000"/>
          <p14:tracePt t="35777" x="5106988" y="2422525"/>
          <p14:tracePt t="35783" x="5132388" y="2447925"/>
          <p14:tracePt t="35791" x="5173663" y="2473325"/>
          <p14:tracePt t="35798" x="5208588" y="2506663"/>
          <p14:tracePt t="35805" x="5259388" y="2557463"/>
          <p14:tracePt t="35812" x="5327650" y="2608263"/>
          <p14:tracePt t="35820" x="5386388" y="2668588"/>
          <p14:tracePt t="35826" x="5472113" y="2719388"/>
          <p14:tracePt t="35833" x="5548313" y="2778125"/>
          <p14:tracePt t="35840" x="5624513" y="2830513"/>
          <p14:tracePt t="35846" x="5700713" y="2914650"/>
          <p14:tracePt t="35855" x="5794375" y="3008313"/>
          <p14:tracePt t="35860" x="5880100" y="3101975"/>
          <p14:tracePt t="35867" x="5946775" y="3178175"/>
          <p14:tracePt t="35875" x="5997575" y="3246438"/>
          <p14:tracePt t="35881" x="6057900" y="3322638"/>
          <p14:tracePt t="35889" x="6134100" y="3398838"/>
          <p14:tracePt t="35895" x="6227763" y="3492500"/>
          <p14:tracePt t="35904" x="6296025" y="3578225"/>
          <p14:tracePt t="35909" x="6380163" y="3654425"/>
          <p14:tracePt t="35916" x="6440488" y="3705225"/>
          <p14:tracePt t="35924" x="6499225" y="3773488"/>
          <p14:tracePt t="35930" x="6550025" y="3816350"/>
          <p14:tracePt t="35938" x="6584950" y="3867150"/>
          <p14:tracePt t="35944" x="6626225" y="3925888"/>
          <p14:tracePt t="35952" x="6669088" y="3968750"/>
          <p14:tracePt t="35958" x="6711950" y="4019550"/>
          <p14:tracePt t="35965" x="6737350" y="4044950"/>
          <p14:tracePt t="35973" x="6762750" y="4095750"/>
          <p14:tracePt t="35979" x="6788150" y="4105275"/>
          <p14:tracePt t="35988" x="6823075" y="4156075"/>
          <p14:tracePt t="35993" x="6889750" y="4224338"/>
          <p14:tracePt t="36000" x="6932613" y="4275138"/>
          <p14:tracePt t="36007" x="6992938" y="4359275"/>
          <p14:tracePt t="36014" x="7059613" y="4470400"/>
          <p14:tracePt t="36022" x="7119938" y="4564063"/>
          <p14:tracePt t="36028" x="7162800" y="4648200"/>
          <p14:tracePt t="36037" x="7178675" y="4724400"/>
          <p14:tracePt t="36042" x="7196138" y="4759325"/>
          <p14:tracePt t="36049" x="7221538" y="4810125"/>
          <p14:tracePt t="36056" x="7229475" y="4843463"/>
          <p14:tracePt t="36064" x="7239000" y="4860925"/>
          <p14:tracePt t="36071" x="7239000" y="4878388"/>
          <p14:tracePt t="36077" x="7239000" y="4894263"/>
          <p14:tracePt t="36084" x="7246938" y="4894263"/>
          <p14:tracePt t="36091" x="7246938" y="4903788"/>
          <p14:tracePt t="36098" x="7246938" y="4919663"/>
          <p14:tracePt t="36105" x="7256463" y="4919663"/>
          <p14:tracePt t="36112" x="7256463" y="4929188"/>
          <p14:tracePt t="36121" x="7264400" y="4946650"/>
          <p14:tracePt t="36126" x="7264400" y="4954588"/>
          <p14:tracePt t="36133" x="7272338" y="4972050"/>
          <p14:tracePt t="36140" x="7272338" y="5005388"/>
          <p14:tracePt t="36147" x="7281863" y="5022850"/>
          <p14:tracePt t="36154" x="7289800" y="5048250"/>
          <p14:tracePt t="36161" x="7297738" y="5073650"/>
          <p14:tracePt t="36168" x="7297738" y="5091113"/>
          <p14:tracePt t="36175" x="7307263" y="5099050"/>
          <p14:tracePt t="36182" x="7307263" y="5106988"/>
          <p14:tracePt t="36189" x="7307263" y="5116513"/>
          <p14:tracePt t="36204" x="7307263" y="5124450"/>
          <p14:tracePt t="36210" x="7307263" y="5132388"/>
          <p14:tracePt t="36224" x="7307263" y="5141913"/>
          <p14:tracePt t="36238" x="7307263" y="5149850"/>
          <p14:tracePt t="36245" x="7307263" y="5157788"/>
          <p14:tracePt t="36259" x="7315200" y="5157788"/>
          <p14:tracePt t="36265" x="7315200" y="5167313"/>
          <p14:tracePt t="36272" x="7323138" y="5167313"/>
          <p14:tracePt t="36287" x="7323138" y="5175250"/>
          <p14:tracePt t="36314" x="7332663" y="5175250"/>
          <p14:tracePt t="36329" x="7340600" y="5175250"/>
          <p14:tracePt t="36363" x="7348538" y="5175250"/>
          <p14:tracePt t="36377" x="7358063" y="5175250"/>
          <p14:tracePt t="36419" x="7366000" y="5167313"/>
          <p14:tracePt t="36433" x="7366000" y="5157788"/>
          <p14:tracePt t="36440" x="7373938" y="5141913"/>
          <p14:tracePt t="36454" x="7383463" y="5132388"/>
          <p14:tracePt t="36461" x="7383463" y="5124450"/>
          <p14:tracePt t="36482" x="7383463" y="5116513"/>
          <p14:tracePt t="36489" x="7391400" y="5106988"/>
          <p14:tracePt t="36496" x="7391400" y="5099050"/>
          <p14:tracePt t="36504" x="7400925" y="5099050"/>
          <p14:tracePt t="36510" x="7400925" y="5091113"/>
          <p14:tracePt t="36531" x="7400925" y="5081588"/>
          <p14:tracePt t="36559" x="7400925" y="5073650"/>
          <p14:tracePt t="37794" x="7400925" y="5081588"/>
          <p14:tracePt t="37801" x="7400925" y="5091113"/>
          <p14:tracePt t="37829" x="7400925" y="5099050"/>
          <p14:tracePt t="37843" x="7400925" y="5106988"/>
          <p14:tracePt t="37857" x="7400925" y="5116513"/>
          <p14:tracePt t="37878" x="7400925" y="5124450"/>
          <p14:tracePt t="37892" x="7400925" y="5132388"/>
          <p14:tracePt t="37906" x="7400925" y="5141913"/>
          <p14:tracePt t="37913" x="7400925" y="5149850"/>
          <p14:tracePt t="37920" x="7400925" y="5157788"/>
          <p14:tracePt t="37941" x="7400925" y="5167313"/>
          <p14:tracePt t="37948" x="7391400" y="5175250"/>
          <p14:tracePt t="37962" x="7391400" y="5183188"/>
          <p14:tracePt t="37969" x="7391400" y="5192713"/>
          <p14:tracePt t="37984" x="7383463" y="5192713"/>
          <p14:tracePt t="37990" x="7373938" y="5200650"/>
          <p14:tracePt t="37997" x="7373938" y="5208588"/>
          <p14:tracePt t="38004" x="7373938" y="5218113"/>
          <p14:tracePt t="38010" x="7366000" y="5226050"/>
          <p14:tracePt t="38019" x="7358063" y="5235575"/>
          <p14:tracePt t="38025" x="7348538" y="5243513"/>
          <p14:tracePt t="38039" x="7332663" y="5260975"/>
          <p14:tracePt t="38045" x="7323138" y="5276850"/>
          <p14:tracePt t="38053" x="7307263" y="5286375"/>
          <p14:tracePt t="38060" x="7297738" y="5294313"/>
          <p14:tracePt t="38068" x="7281863" y="5311775"/>
          <p14:tracePt t="38074" x="7256463" y="5327650"/>
          <p14:tracePt t="38081" x="7239000" y="5337175"/>
          <p14:tracePt t="38088" x="7229475" y="5353050"/>
          <p14:tracePt t="38094" x="7204075" y="5362575"/>
          <p14:tracePt t="38102" x="7178675" y="5380038"/>
          <p14:tracePt t="38109" x="7153275" y="5405438"/>
          <p14:tracePt t="38115" x="7137400" y="5421313"/>
          <p14:tracePt t="38123" x="7112000" y="5446713"/>
          <p14:tracePt t="38129" x="7102475" y="5464175"/>
          <p14:tracePt t="38137" x="7077075" y="5481638"/>
          <p14:tracePt t="38143" x="7059613" y="5497513"/>
          <p14:tracePt t="38152" x="7034213" y="5524500"/>
          <p14:tracePt t="38158" x="7018338" y="5540375"/>
          <p14:tracePt t="38164" x="7000875" y="5557838"/>
          <p14:tracePt t="38171" x="6983413" y="5565775"/>
          <p14:tracePt t="38178" x="6958013" y="5575300"/>
          <p14:tracePt t="38186" x="6942138" y="5591175"/>
          <p14:tracePt t="38192" x="6932613" y="5600700"/>
          <p14:tracePt t="38200" x="6915150" y="5608638"/>
          <p14:tracePt t="38207" x="6907213" y="5626100"/>
          <p14:tracePt t="38213" x="6889750" y="5634038"/>
          <p14:tracePt t="38220" x="6881813" y="5634038"/>
          <p14:tracePt t="38227" x="6873875" y="5641975"/>
          <p14:tracePt t="38235" x="6864350" y="5651500"/>
          <p14:tracePt t="38241" x="6856413" y="5659438"/>
          <p14:tracePt t="38248" x="6848475" y="5659438"/>
          <p14:tracePt t="38255" x="6838950" y="5659438"/>
          <p14:tracePt t="38262" x="6838950" y="5668963"/>
          <p14:tracePt t="38269" x="6831013" y="5668963"/>
          <p14:tracePt t="38277" x="6831013" y="5676900"/>
          <p14:tracePt t="38285" x="6823075" y="5676900"/>
          <p14:tracePt t="38290" x="6813550" y="5676900"/>
          <p14:tracePt t="38311" x="6805613" y="5676900"/>
          <p14:tracePt t="38325" x="6797675" y="5676900"/>
          <p14:tracePt t="38360" x="6788150" y="5676900"/>
          <p14:tracePt t="38374" x="6780213" y="5676900"/>
          <p14:tracePt t="38388" x="6770688" y="5676900"/>
          <p14:tracePt t="38402" x="6762750" y="5676900"/>
          <p14:tracePt t="38409" x="6754813" y="5676900"/>
          <p14:tracePt t="38423" x="6737350" y="5676900"/>
          <p14:tracePt t="38430" x="6719888" y="5684838"/>
          <p14:tracePt t="38444" x="6704013" y="5694363"/>
          <p14:tracePt t="38453" x="6686550" y="5694363"/>
          <p14:tracePt t="38465" x="6669088" y="5702300"/>
          <p14:tracePt t="38473" x="6661150" y="5702300"/>
          <p14:tracePt t="38479" x="6653213" y="5702300"/>
          <p14:tracePt t="38487" x="6643688" y="5702300"/>
          <p14:tracePt t="38493" x="6635750" y="5702300"/>
          <p14:tracePt t="38507" x="6626225" y="5702300"/>
          <p14:tracePt t="38514" x="6618288" y="5702300"/>
          <p14:tracePt t="38535" x="6610350" y="5702300"/>
          <p14:tracePt t="38550" x="6600825" y="5702300"/>
          <p14:tracePt t="38564" x="6592888" y="5702300"/>
          <p14:tracePt t="39061" x="6600825" y="5702300"/>
          <p14:tracePt t="39075" x="6610350" y="5702300"/>
          <p14:tracePt t="39096" x="6618288" y="5702300"/>
          <p14:tracePt t="39103" x="6626225" y="5702300"/>
          <p14:tracePt t="39123" x="6635750" y="5702300"/>
          <p14:tracePt t="39130" x="6643688" y="5694363"/>
          <p14:tracePt t="39137" x="6653213" y="5694363"/>
          <p14:tracePt t="39152" x="6661150" y="5694363"/>
          <p14:tracePt t="39167" x="6669088" y="5694363"/>
          <p14:tracePt t="39179" x="6678613" y="5694363"/>
          <p14:tracePt t="39201" x="6686550" y="5694363"/>
          <p14:tracePt t="39214" x="6694488" y="5694363"/>
          <p14:tracePt t="39250" x="6704013" y="5694363"/>
          <p14:tracePt t="39264" x="6711950" y="5694363"/>
          <p14:tracePt t="39299" x="6719888" y="5694363"/>
          <p14:tracePt t="39313" x="6729413" y="5694363"/>
          <p14:tracePt t="39439" x="6729413" y="5702300"/>
          <p14:tracePt t="39467" x="6729413" y="5710238"/>
          <p14:tracePt t="39509" x="6719888" y="5710238"/>
          <p14:tracePt t="39544" x="6711950" y="5710238"/>
          <p14:tracePt t="39566" x="6704013" y="5710238"/>
          <p14:tracePt t="39600" x="6694488" y="5710238"/>
          <p14:tracePt t="39614" x="6686550" y="5710238"/>
          <p14:tracePt t="39635" x="6678613" y="5710238"/>
          <p14:tracePt t="39663" x="6669088" y="5710238"/>
          <p14:tracePt t="39698" x="6661150" y="5710238"/>
          <p14:tracePt t="40329" x="6669088" y="5710238"/>
          <p14:tracePt t="40392" x="6678613" y="5710238"/>
          <p14:tracePt t="40420" x="6686550" y="5710238"/>
          <p14:tracePt t="40454" x="6686550" y="5702300"/>
          <p14:tracePt t="40468" x="6694488" y="5702300"/>
          <p14:tracePt t="40476" x="6694488" y="5694363"/>
          <p14:tracePt t="40497" x="6704013" y="5694363"/>
          <p14:tracePt t="40511" x="6711950" y="5694363"/>
          <p14:tracePt t="40518" x="6711950" y="5684838"/>
          <p14:tracePt t="40532" x="6719888" y="5676900"/>
          <p14:tracePt t="40539" x="6729413" y="5676900"/>
          <p14:tracePt t="40545" x="6745288" y="5668963"/>
          <p14:tracePt t="40553" x="6780213" y="5668963"/>
          <p14:tracePt t="40559" x="6813550" y="5668963"/>
          <p14:tracePt t="40567" x="6848475" y="5668963"/>
          <p14:tracePt t="40573" x="6873875" y="5659438"/>
          <p14:tracePt t="40581" x="6907213" y="5651500"/>
          <p14:tracePt t="40588" x="6932613" y="5641975"/>
          <p14:tracePt t="40595" x="6958013" y="5634038"/>
          <p14:tracePt t="40602" x="6992938" y="5626100"/>
          <p14:tracePt t="40609" x="7008813" y="5616575"/>
          <p14:tracePt t="40617" x="7043738" y="5600700"/>
          <p14:tracePt t="40622" x="7069138" y="5583238"/>
          <p14:tracePt t="40629" x="7094538" y="5565775"/>
          <p14:tracePt t="40637" x="7127875" y="5549900"/>
          <p14:tracePt t="40644" x="7162800" y="5524500"/>
          <p14:tracePt t="40650" x="7213600" y="5481638"/>
          <p14:tracePt t="40658" x="7281863" y="5446713"/>
          <p14:tracePt t="40666" x="7340600" y="5387975"/>
          <p14:tracePt t="40671" x="7426325" y="5327650"/>
          <p14:tracePt t="40678" x="7485063" y="5276850"/>
          <p14:tracePt t="40686" x="7535863" y="5235575"/>
          <p14:tracePt t="40693" x="7570788" y="5200650"/>
          <p14:tracePt t="40700" x="7612063" y="5167313"/>
          <p14:tracePt t="40707" x="7662863" y="5141913"/>
          <p14:tracePt t="40715" x="7705725" y="5106988"/>
          <p14:tracePt t="40720" x="7748588" y="5081588"/>
          <p14:tracePt t="40727" x="7791450" y="5056188"/>
          <p14:tracePt t="40735" x="7824788" y="5022850"/>
          <p14:tracePt t="40741" x="7850188" y="4997450"/>
          <p14:tracePt t="40750" x="7900988" y="4972050"/>
          <p14:tracePt t="40756" x="7926388" y="4946650"/>
          <p14:tracePt t="40763" x="7977188" y="4911725"/>
          <p14:tracePt t="40770" x="8012113" y="4886325"/>
          <p14:tracePt t="40776" x="8045450" y="4860925"/>
          <p14:tracePt t="40784" x="8070850" y="4852988"/>
          <p14:tracePt t="40791" x="8096250" y="4835525"/>
          <p14:tracePt t="40800" x="8113713" y="4818063"/>
          <p14:tracePt t="40805" x="8131175" y="4810125"/>
          <p14:tracePt t="40812" x="8147050" y="4792663"/>
          <p14:tracePt t="40819" x="8164513" y="4775200"/>
          <p14:tracePt t="40825" x="8181975" y="4767263"/>
          <p14:tracePt t="40834" x="8189913" y="4749800"/>
          <p14:tracePt t="40840" x="8207375" y="4741863"/>
          <p14:tracePt t="40847" x="8224838" y="4733925"/>
          <p14:tracePt t="40854" x="8240713" y="4716463"/>
          <p14:tracePt t="40860" x="8250238" y="4699000"/>
          <p14:tracePt t="40868" x="8266113" y="4683125"/>
          <p14:tracePt t="40874" x="8291513" y="4657725"/>
          <p14:tracePt t="40883" x="8308975" y="4640263"/>
          <p14:tracePt t="40888" x="8334375" y="4614863"/>
          <p14:tracePt t="40895" x="8351838" y="4589463"/>
          <p14:tracePt t="40902" x="8369300" y="4564063"/>
          <p14:tracePt t="40909" x="8377238" y="4546600"/>
          <p14:tracePt t="40917" x="8385175" y="4538663"/>
          <p14:tracePt t="40923" x="8394700" y="4521200"/>
          <p14:tracePt t="40934" x="8402638" y="4513263"/>
          <p14:tracePt t="40938" x="8410575" y="4503738"/>
          <p14:tracePt t="40944" x="8410575" y="4495800"/>
          <p14:tracePt t="40951" x="8420100" y="4478338"/>
          <p14:tracePt t="40958" x="8428038" y="4478338"/>
          <p14:tracePt t="40966" x="8428038" y="4470400"/>
          <p14:tracePt t="40972" x="8428038" y="4460875"/>
          <p14:tracePt t="40979" x="8445500" y="4452938"/>
          <p14:tracePt t="40986" x="8453438" y="4435475"/>
          <p14:tracePt t="40993" x="8470900" y="4419600"/>
          <p14:tracePt t="41000" x="8488363" y="4402138"/>
          <p14:tracePt t="41007" x="8496300" y="4394200"/>
          <p14:tracePt t="41016" x="8513763" y="4376738"/>
          <p14:tracePt t="41021" x="8539163" y="4351338"/>
          <p14:tracePt t="41028" x="8564563" y="4316413"/>
          <p14:tracePt t="41035" x="8589963" y="4291013"/>
          <p14:tracePt t="41042" x="8615363" y="4265613"/>
          <p14:tracePt t="41050" x="8640763" y="4232275"/>
          <p14:tracePt t="41056" x="8674100" y="4189413"/>
          <p14:tracePt t="41063" x="8709025" y="4156075"/>
          <p14:tracePt t="41070" x="8734425" y="4113213"/>
          <p14:tracePt t="41077" x="8777288" y="4087813"/>
          <p14:tracePt t="41084" x="8802688" y="4062413"/>
          <p14:tracePt t="41091" x="8828088" y="4027488"/>
          <p14:tracePt t="41099" x="8853488" y="4002088"/>
          <p14:tracePt t="41105" x="8878888" y="3976688"/>
          <p14:tracePt t="41112" x="8894763" y="3951288"/>
          <p14:tracePt t="41119" x="8921750" y="3925888"/>
          <p14:tracePt t="41126" x="8947150" y="3908425"/>
          <p14:tracePt t="41133" x="8972550" y="3892550"/>
          <p14:tracePt t="41140" x="8997950" y="3867150"/>
          <p14:tracePt t="41149" x="9013825" y="3849688"/>
          <p14:tracePt t="41154" x="9039225" y="3824288"/>
          <p14:tracePt t="41161" x="9048750" y="3806825"/>
          <p14:tracePt t="41168" x="9064625" y="3790950"/>
          <p14:tracePt t="41175" x="9074150" y="3781425"/>
          <p14:tracePt t="41182" x="9091613" y="3773488"/>
          <p14:tracePt t="41189" x="9099550" y="3756025"/>
          <p14:tracePt t="41196" x="9107488" y="3738563"/>
          <p14:tracePt t="41203" x="9124950" y="3722688"/>
          <p14:tracePt t="41210" x="9142413" y="3705225"/>
          <p14:tracePt t="41217" x="9150350" y="3679825"/>
          <p14:tracePt t="41224" x="9167813" y="3662363"/>
          <p14:tracePt t="41232" x="9183688" y="3629025"/>
          <p14:tracePt t="41238" x="9201150" y="3603625"/>
          <p14:tracePt t="41245" x="9209088" y="3586163"/>
          <p14:tracePt t="41252" x="9236075" y="3568700"/>
          <p14:tracePt t="41259" x="9251950" y="3543300"/>
          <p14:tracePt t="41266" x="9269413" y="3527425"/>
          <p14:tracePt t="41272" x="9286875" y="3502025"/>
          <p14:tracePt t="41279" x="9312275" y="3484563"/>
          <p14:tracePt t="41287" x="9320213" y="3459163"/>
          <p14:tracePt t="41293" x="9353550" y="3424238"/>
          <p14:tracePt t="41300" x="9388475" y="3390900"/>
          <p14:tracePt t="41307" x="9413875" y="3355975"/>
          <p14:tracePt t="41315" x="9456738" y="3330575"/>
          <p14:tracePt t="41321" x="9482138" y="3279775"/>
          <p14:tracePt t="41328" x="9507538" y="3254375"/>
          <p14:tracePt t="41336" x="9532938" y="3203575"/>
          <p14:tracePt t="41342" x="9550400" y="3170238"/>
          <p14:tracePt t="41349" x="9583738" y="3135313"/>
          <p14:tracePt t="41356" x="9609138" y="3084513"/>
          <p14:tracePt t="41366" x="9652000" y="3016250"/>
          <p14:tracePt t="41370" x="9685338" y="2957513"/>
          <p14:tracePt t="41377" x="9702800" y="2897188"/>
          <p14:tracePt t="41384" x="9720263" y="2863850"/>
          <p14:tracePt t="41391" x="9736138" y="2830513"/>
          <p14:tracePt t="41400" x="9753600" y="2805113"/>
          <p14:tracePt t="41405" x="9761538" y="2787650"/>
          <p14:tracePt t="41412" x="9779000" y="2770188"/>
          <p14:tracePt t="41419" x="9786938" y="2762250"/>
          <p14:tracePt t="41426" x="9796463" y="2744788"/>
          <p14:tracePt t="41433" x="9796463" y="2736850"/>
          <p14:tracePt t="41440" x="9804400" y="2727325"/>
          <p14:tracePt t="41454" x="9812338" y="2719388"/>
          <p14:tracePt t="41461" x="9812338" y="2711450"/>
          <p14:tracePt t="41468" x="9821863" y="2701925"/>
          <p14:tracePt t="41482" x="9821863" y="2693988"/>
          <p14:tracePt t="41489" x="9821863" y="2686050"/>
          <p14:tracePt t="41496" x="9829800" y="2686050"/>
          <p14:tracePt t="41503" x="9839325" y="2686050"/>
          <p14:tracePt t="41510" x="9839325" y="2676525"/>
          <p14:tracePt t="41524" x="9847263" y="2668588"/>
          <p14:tracePt t="41538" x="9847263" y="2660650"/>
          <p14:tracePt t="41545" x="9855200" y="2660650"/>
          <p14:tracePt t="41559" x="9864725" y="2660650"/>
          <p14:tracePt t="41573" x="9864725" y="2651125"/>
          <p14:tracePt t="41587" x="9872663" y="2651125"/>
          <p14:tracePt t="41636" x="9864725" y="2651125"/>
          <p14:tracePt t="42074" x="9864725" y="2660650"/>
          <p14:tracePt t="42082" x="9872663" y="2660650"/>
          <p14:tracePt t="42096" x="9880600" y="2668588"/>
          <p14:tracePt t="42109" x="9880600" y="2676525"/>
          <p14:tracePt t="42123" x="9890125" y="2686050"/>
          <p14:tracePt t="42130" x="9890125" y="2693988"/>
          <p14:tracePt t="42137" x="9898063" y="2693988"/>
          <p14:tracePt t="42151" x="9898063" y="2701925"/>
          <p14:tracePt t="42158" x="9898063" y="2711450"/>
          <p14:tracePt t="42165" x="9898063" y="2719388"/>
          <p14:tracePt t="42172" x="9906000" y="2719388"/>
          <p14:tracePt t="42179" x="9906000" y="2727325"/>
          <p14:tracePt t="42186" x="9906000" y="2736850"/>
          <p14:tracePt t="42207" x="9906000" y="2744788"/>
          <p14:tracePt t="42215" x="9906000" y="2752725"/>
          <p14:tracePt t="42228" x="9906000" y="2762250"/>
          <p14:tracePt t="42263" x="9906000" y="2770188"/>
          <p14:tracePt t="42277" x="9906000" y="2778125"/>
          <p14:tracePt t="42403" x="9906000" y="2770188"/>
          <p14:tracePt t="42424" x="9915525" y="2770188"/>
          <p14:tracePt t="42437" x="9915525" y="2762250"/>
          <p14:tracePt t="42445" x="9923463" y="2752725"/>
          <p14:tracePt t="42459" x="9923463" y="2744788"/>
          <p14:tracePt t="42473" x="9923463" y="2736850"/>
          <p14:tracePt t="42480" x="9923463" y="2727325"/>
          <p14:tracePt t="42494" x="9923463" y="2711450"/>
          <p14:tracePt t="42501" x="9923463" y="2701925"/>
          <p14:tracePt t="42515" x="9923463" y="2693988"/>
          <p14:tracePt t="42522" x="9923463" y="2676525"/>
          <p14:tracePt t="42536" x="9923463" y="2668588"/>
          <p14:tracePt t="42543" x="9923463" y="2660650"/>
          <p14:tracePt t="42557" x="9923463" y="2651125"/>
          <p14:tracePt t="42565" x="9923463" y="2643188"/>
          <p14:tracePt t="42571" x="9923463" y="2633663"/>
          <p14:tracePt t="42578" x="9923463" y="2625725"/>
          <p14:tracePt t="42585" x="9923463" y="2617788"/>
          <p14:tracePt t="42592" x="9923463" y="2608263"/>
          <p14:tracePt t="42599" x="9923463" y="2600325"/>
          <p14:tracePt t="42606" x="9923463" y="2592388"/>
          <p14:tracePt t="42620" x="9923463" y="2574925"/>
          <p14:tracePt t="42626" x="9923463" y="2566988"/>
          <p14:tracePt t="42641" x="9923463" y="2557463"/>
          <p14:tracePt t="42648" x="9923463" y="2541588"/>
          <p14:tracePt t="42669" x="9923463" y="2524125"/>
          <p14:tracePt t="42676" x="9923463" y="2516188"/>
          <p14:tracePt t="42690" x="9915525" y="2506663"/>
          <p14:tracePt t="42704" x="9915525" y="2498725"/>
          <p14:tracePt t="42710" x="9915525" y="2489200"/>
          <p14:tracePt t="42724" x="9915525" y="2481263"/>
          <p14:tracePt t="42732" x="9915525" y="2473325"/>
          <p14:tracePt t="42752" x="9915525" y="2463800"/>
          <p14:tracePt t="42759" x="9915525" y="2455863"/>
          <p14:tracePt t="42766" x="9915525" y="2447925"/>
          <p14:tracePt t="42781" x="9915525" y="2438400"/>
          <p14:tracePt t="42794" x="9915525" y="2430463"/>
          <p14:tracePt t="42808" x="9915525" y="2422525"/>
          <p14:tracePt t="42829" x="9915525" y="2413000"/>
          <p14:tracePt t="42843" x="9915525" y="2405063"/>
          <p14:tracePt t="42878" x="9915525" y="2397125"/>
          <p14:tracePt t="42892" x="9915525" y="2387600"/>
          <p14:tracePt t="42927" x="9915525" y="2379663"/>
          <p14:tracePt t="42941" x="9915525" y="2371725"/>
          <p14:tracePt t="42976" x="9915525" y="2362200"/>
          <p14:tracePt t="42990" x="9915525" y="2354263"/>
          <p14:tracePt t="43011" x="9915525" y="2344738"/>
          <p14:tracePt t="43039" x="9915525" y="2336800"/>
          <p14:tracePt t="43060" x="9915525" y="2328863"/>
          <p14:tracePt t="43097" x="9915525" y="2319338"/>
          <p14:tracePt t="43102" x="9923463" y="2319338"/>
          <p14:tracePt t="43361" x="9931400" y="2319338"/>
          <p14:tracePt t="43389" x="9940925" y="2319338"/>
          <p14:tracePt t="44131" x="9940925" y="2328863"/>
          <p14:tracePt t="44145" x="9940925" y="2336800"/>
          <p14:tracePt t="44180" x="9940925" y="2344738"/>
          <p14:tracePt t="44195" x="9940925" y="2354263"/>
          <p14:tracePt t="44215" x="9940925" y="2362200"/>
          <p14:tracePt t="44243" x="9940925" y="2371725"/>
          <p14:tracePt t="44264" x="9940925" y="2379663"/>
          <p14:tracePt t="44292" x="9940925" y="2387600"/>
          <p14:tracePt t="44314" x="9940925" y="2397125"/>
          <p14:tracePt t="44341" x="9940925" y="2405063"/>
          <p14:tracePt t="44363" x="9940925" y="2413000"/>
          <p14:tracePt t="44375" x="9940925" y="2422525"/>
          <p14:tracePt t="44446" x="9931400" y="2422525"/>
          <p14:tracePt t="44550" x="9931400" y="2430463"/>
          <p14:tracePt t="44585" x="9931400" y="2438400"/>
          <p14:tracePt t="44627" x="9931400" y="2447925"/>
          <p14:tracePt t="44641" x="9931400" y="2455863"/>
          <p14:tracePt t="44655" x="9923463" y="2463800"/>
          <p14:tracePt t="44669" x="9923463" y="2473325"/>
          <p14:tracePt t="44676" x="9923463" y="2481263"/>
          <p14:tracePt t="44690" x="9923463" y="2498725"/>
          <p14:tracePt t="44698" x="9923463" y="2516188"/>
          <p14:tracePt t="44704" x="9923463" y="2532063"/>
          <p14:tracePt t="44713" x="9931400" y="2566988"/>
          <p14:tracePt t="44719" x="9940925" y="2600325"/>
          <p14:tracePt t="44725" x="9956800" y="2651125"/>
          <p14:tracePt t="44733" x="9974263" y="2693988"/>
          <p14:tracePt t="44739" x="10009188" y="2787650"/>
          <p14:tracePt t="44746" x="10050463" y="2871788"/>
          <p14:tracePt t="44753" x="10085388" y="2965450"/>
          <p14:tracePt t="44763" x="10136188" y="3059113"/>
          <p14:tracePt t="44767" x="10169525" y="3160713"/>
          <p14:tracePt t="44774" x="10204450" y="3246438"/>
          <p14:tracePt t="44781" x="10237788" y="3340100"/>
          <p14:tracePt t="44788" x="10255250" y="3441700"/>
          <p14:tracePt t="44796" x="10298113" y="3527425"/>
          <p14:tracePt t="44802" x="10339388" y="3654425"/>
          <p14:tracePt t="44809" x="10356850" y="3730625"/>
          <p14:tracePt t="44817" x="10390188" y="3806825"/>
          <p14:tracePt t="44823" x="10407650" y="3883025"/>
          <p14:tracePt t="44830" x="10442575" y="3968750"/>
          <p14:tracePt t="44837" x="10493375" y="4052888"/>
          <p14:tracePt t="44846" x="10526713" y="4138613"/>
          <p14:tracePt t="44851" x="10569575" y="4206875"/>
          <p14:tracePt t="44858" x="10594975" y="4265613"/>
          <p14:tracePt t="44865" x="10628313" y="4325938"/>
          <p14:tracePt t="44872" x="10671175" y="4402138"/>
          <p14:tracePt t="44880" x="10704513" y="4452938"/>
          <p14:tracePt t="44886" x="10721975" y="4513263"/>
          <p14:tracePt t="44896" x="10756900" y="4564063"/>
          <p14:tracePt t="44900" x="10772775" y="4622800"/>
          <p14:tracePt t="44907" x="10790238" y="4673600"/>
          <p14:tracePt t="44915" x="10798175" y="4708525"/>
          <p14:tracePt t="44921" x="10807700" y="4741863"/>
          <p14:tracePt t="44929" x="10807700" y="4775200"/>
          <p14:tracePt t="44935" x="10823575" y="4784725"/>
          <p14:tracePt t="44942" x="10833100" y="4810125"/>
          <p14:tracePt t="44949" x="10841038" y="4843463"/>
          <p14:tracePt t="44956" x="10841038" y="4868863"/>
          <p14:tracePt t="44963" x="10848975" y="4878388"/>
          <p14:tracePt t="44970" x="10848975" y="4894263"/>
          <p14:tracePt t="44979" x="10858500" y="4919663"/>
          <p14:tracePt t="44984" x="10858500" y="4929188"/>
          <p14:tracePt t="44991" x="10858500" y="4946650"/>
          <p14:tracePt t="44998" x="10858500" y="4954588"/>
          <p14:tracePt t="45005" x="10858500" y="4962525"/>
          <p14:tracePt t="45012" x="10866438" y="4972050"/>
          <p14:tracePt t="45026" x="10866438" y="4979988"/>
          <p14:tracePt t="45033" x="10874375" y="4987925"/>
          <p14:tracePt t="45047" x="10874375" y="4997450"/>
          <p14:tracePt t="45068" x="10874375" y="5005388"/>
          <p14:tracePt t="45075" x="10874375" y="5013325"/>
          <p14:tracePt t="45082" x="10883900" y="5013325"/>
          <p14:tracePt t="45088" x="10883900" y="5022850"/>
          <p14:tracePt t="45096" x="10891838" y="5030788"/>
          <p14:tracePt t="45103" x="10891838" y="5038725"/>
          <p14:tracePt t="45117" x="10901363" y="5038725"/>
          <p14:tracePt t="45123" x="10901363" y="5048250"/>
          <p14:tracePt t="45130" x="10901363" y="5056188"/>
          <p14:tracePt t="45145" x="10901363" y="5073650"/>
          <p14:tracePt t="45151" x="10909300" y="5081588"/>
          <p14:tracePt t="45158" x="10926763" y="5091113"/>
          <p14:tracePt t="45166" x="10926763" y="5106988"/>
          <p14:tracePt t="45172" x="10934700" y="5132388"/>
          <p14:tracePt t="45180" x="10942638" y="5132388"/>
          <p14:tracePt t="45187" x="10942638" y="5141913"/>
          <p14:tracePt t="45196" x="10952163" y="5157788"/>
          <p14:tracePt t="45207" x="10960100" y="5167313"/>
          <p14:tracePt t="45214" x="10960100" y="5175250"/>
          <p14:tracePt t="45222" x="10960100" y="5183188"/>
          <p14:tracePt t="45229" x="10968038" y="5183188"/>
          <p14:tracePt t="45235" x="10977563" y="5192713"/>
          <p14:tracePt t="45242" x="10977563" y="5200650"/>
          <p14:tracePt t="45256" x="10985500" y="5208588"/>
          <p14:tracePt t="45263" x="10993438" y="5208588"/>
          <p14:tracePt t="45270" x="10993438" y="5218113"/>
          <p14:tracePt t="45279" x="11002963" y="5218113"/>
          <p14:tracePt t="45284" x="11010900" y="5218113"/>
          <p14:tracePt t="45291" x="11018838" y="5226050"/>
          <p14:tracePt t="45305" x="11028363" y="5226050"/>
          <p14:tracePt t="45312" x="11044238" y="5226050"/>
          <p14:tracePt t="45326" x="11053763" y="5226050"/>
          <p14:tracePt t="45333" x="11061700" y="5226050"/>
          <p14:tracePt t="45340" x="11071225" y="5226050"/>
          <p14:tracePt t="45347" x="11079163" y="5226050"/>
          <p14:tracePt t="45354" x="11087100" y="5226050"/>
          <p14:tracePt t="45368" x="11104563" y="5226050"/>
          <p14:tracePt t="45375" x="11112500" y="5226050"/>
          <p14:tracePt t="45389" x="11129963" y="5226050"/>
          <p14:tracePt t="45396" x="11137900" y="5226050"/>
          <p14:tracePt t="45412" x="11147425" y="5218113"/>
          <p14:tracePt t="45417" x="11155363" y="5208588"/>
          <p14:tracePt t="45431" x="11163300" y="5200650"/>
          <p14:tracePt t="45437" x="11172825" y="5192713"/>
          <p14:tracePt t="45445" x="11180763" y="5183188"/>
          <p14:tracePt t="45466" x="11188700" y="5175250"/>
          <p14:tracePt t="45472" x="11198225" y="5167313"/>
          <p14:tracePt t="45487" x="11198225" y="5157788"/>
          <p14:tracePt t="45495" x="11198225" y="5149850"/>
          <p14:tracePt t="45501" x="11206163" y="5149850"/>
          <p14:tracePt t="45507" x="11206163" y="5141913"/>
          <p14:tracePt t="45515" x="11215688" y="5141913"/>
          <p14:tracePt t="45521" x="11215688" y="5132388"/>
          <p14:tracePt t="45529" x="11215688" y="5124450"/>
          <p14:tracePt t="45549" x="11223625" y="5124450"/>
          <p14:tracePt t="45556" x="11223625" y="5116513"/>
          <p14:tracePt t="45570" x="11231563" y="5106988"/>
          <p14:tracePt t="45584" x="11241088" y="5106988"/>
          <p14:tracePt t="45605" x="11241088" y="5099050"/>
          <p14:tracePt t="45627" x="11249025" y="5099050"/>
          <p14:tracePt t="45647" x="11256963" y="5099050"/>
          <p14:tracePt t="45682" x="11266488" y="5099050"/>
          <p14:tracePt t="45696" x="11274425" y="5099050"/>
          <p14:tracePt t="45710" x="11282363" y="5099050"/>
          <p14:tracePt t="45794" x="11274425" y="5099050"/>
          <p14:tracePt t="46676" x="11274425" y="5106988"/>
          <p14:tracePt t="46683" x="11274425" y="5116513"/>
          <p14:tracePt t="46697" x="11274425" y="5132388"/>
          <p14:tracePt t="46704" x="11274425" y="5141913"/>
          <p14:tracePt t="46718" x="11274425" y="5149850"/>
          <p14:tracePt t="46728" x="11274425" y="5167313"/>
          <p14:tracePt t="46732" x="11266488" y="5167313"/>
          <p14:tracePt t="46739" x="11266488" y="5175250"/>
          <p14:tracePt t="46746" x="11266488" y="5192713"/>
          <p14:tracePt t="46761" x="11256963" y="5200650"/>
          <p14:tracePt t="46767" x="11256963" y="5208588"/>
          <p14:tracePt t="46774" x="11256963" y="5218113"/>
          <p14:tracePt t="46781" x="11249025" y="5226050"/>
          <p14:tracePt t="46788" x="11249025" y="5235575"/>
          <p14:tracePt t="46795" x="11241088" y="5235575"/>
          <p14:tracePt t="46802" x="11241088" y="5251450"/>
          <p14:tracePt t="46811" x="11231563" y="5260975"/>
          <p14:tracePt t="46816" x="11223625" y="5268913"/>
          <p14:tracePt t="46823" x="11223625" y="5276850"/>
          <p14:tracePt t="46830" x="11215688" y="5286375"/>
          <p14:tracePt t="46837" x="11206163" y="5302250"/>
          <p14:tracePt t="46844" x="11198225" y="5311775"/>
          <p14:tracePt t="46851" x="11188700" y="5327650"/>
          <p14:tracePt t="46858" x="11188700" y="5345113"/>
          <p14:tracePt t="46865" x="11172825" y="5370513"/>
          <p14:tracePt t="46872" x="11163300" y="5380038"/>
          <p14:tracePt t="46879" x="11147425" y="5405438"/>
          <p14:tracePt t="46886" x="11129963" y="5421313"/>
          <p14:tracePt t="46894" x="11112500" y="5456238"/>
          <p14:tracePt t="46900" x="11096625" y="5481638"/>
          <p14:tracePt t="46907" x="11087100" y="5507038"/>
          <p14:tracePt t="46914" x="11071225" y="5514975"/>
          <p14:tracePt t="46921" x="11061700" y="5532438"/>
          <p14:tracePt t="46928" x="11044238" y="5549900"/>
          <p14:tracePt t="46944" x="11028363" y="5565775"/>
          <p14:tracePt t="46949" x="11018838" y="5575300"/>
          <p14:tracePt t="46956" x="11002963" y="5583238"/>
          <p14:tracePt t="46962" x="11002963" y="5591175"/>
          <p14:tracePt t="46969" x="10993438" y="5591175"/>
          <p14:tracePt t="46977" x="10985500" y="5600700"/>
          <p14:tracePt t="46984" x="10977563" y="5608638"/>
          <p14:tracePt t="46991" x="10968038" y="5608638"/>
          <p14:tracePt t="46998" x="10952163" y="5616575"/>
          <p14:tracePt t="47012" x="10934700" y="5616575"/>
          <p14:tracePt t="47019" x="10917238" y="5616575"/>
          <p14:tracePt t="47033" x="10901363" y="5616575"/>
          <p14:tracePt t="47039" x="10891838" y="5616575"/>
          <p14:tracePt t="47047" x="10883900" y="5608638"/>
          <p14:tracePt t="47053" x="10874375" y="5600700"/>
          <p14:tracePt t="47067" x="10866438" y="5600700"/>
          <p14:tracePt t="47074" x="10858500" y="5591175"/>
          <p14:tracePt t="47081" x="10848975" y="5591175"/>
          <p14:tracePt t="47088" x="10848975" y="5583238"/>
          <p14:tracePt t="47102" x="10841038" y="5575300"/>
          <p14:tracePt t="47110" x="10833100" y="5565775"/>
          <p14:tracePt t="47116" x="10833100" y="5557838"/>
          <p14:tracePt t="47123" x="10823575" y="5557838"/>
          <p14:tracePt t="47130" x="10815638" y="5557838"/>
          <p14:tracePt t="47137" x="10807700" y="5549900"/>
          <p14:tracePt t="47144" x="10807700" y="5540375"/>
          <p14:tracePt t="47151" x="10798175" y="5540375"/>
          <p14:tracePt t="47160" x="10790238" y="5540375"/>
          <p14:tracePt t="47165" x="10790238" y="5532438"/>
          <p14:tracePt t="47179" x="10782300" y="5524500"/>
          <p14:tracePt t="47186" x="10772775" y="5524500"/>
          <p14:tracePt t="47194" x="10764838" y="5524500"/>
          <p14:tracePt t="47207" x="10756900" y="5524500"/>
          <p14:tracePt t="47214" x="10747375" y="5524500"/>
          <p14:tracePt t="47228" x="10729913" y="5532438"/>
          <p14:tracePt t="47235" x="10714038" y="5532438"/>
          <p14:tracePt t="47244" x="10704513" y="5540375"/>
          <p14:tracePt t="47249" x="10688638" y="5557838"/>
          <p14:tracePt t="47256" x="10671175" y="5565775"/>
          <p14:tracePt t="47263" x="10653713" y="5575300"/>
          <p14:tracePt t="47270" x="10637838" y="5600700"/>
          <p14:tracePt t="47277" x="10620375" y="5608638"/>
          <p14:tracePt t="47284" x="10594975" y="5626100"/>
          <p14:tracePt t="47291" x="10577513" y="5634038"/>
          <p14:tracePt t="47298" x="10569575" y="5651500"/>
          <p14:tracePt t="47305" x="10560050" y="5659438"/>
          <p14:tracePt t="47313" x="10552113" y="5668963"/>
          <p14:tracePt t="47319" x="10544175" y="5676900"/>
          <p14:tracePt t="47327" x="10534650" y="5684838"/>
          <p14:tracePt t="47333" x="10526713" y="5694363"/>
          <p14:tracePt t="47347" x="10518775" y="5694363"/>
          <p14:tracePt t="47354" x="10509250" y="5702300"/>
          <p14:tracePt t="47361" x="10509250" y="5710238"/>
          <p14:tracePt t="47368" x="10501313" y="5710238"/>
          <p14:tracePt t="47377" x="10493375" y="5710238"/>
          <p14:tracePt t="47382" x="10493375" y="5719763"/>
          <p14:tracePt t="47396" x="10493375" y="5727700"/>
          <p14:tracePt t="47402" x="10483850" y="5727700"/>
          <p14:tracePt t="47417" x="10475913" y="5735638"/>
          <p14:tracePt t="47500" x="10475913" y="5727700"/>
          <p14:tracePt t="48907" x="10194925" y="5821363"/>
          <p14:tracePt t="48914" x="9720263" y="6049963"/>
          <p14:tracePt t="48921" x="9456738" y="6229350"/>
          <p14:tracePt t="48928" x="9353550" y="6305550"/>
          <p14:tracePt t="48934" x="9124950" y="6442075"/>
          <p14:tracePt t="48943" x="8886825" y="6627813"/>
          <p14:tracePt t="48948" x="8623300" y="6731000"/>
          <p14:tracePt t="48955" x="8445500" y="6840538"/>
          <p14:tracePt t="4994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A70B-EEF7-4B73-B6D6-30C50E41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06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Half past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C3EF628-3D81-4B5F-B60D-4EC88EBA3A04}"/>
              </a:ext>
            </a:extLst>
          </p:cNvPr>
          <p:cNvGrpSpPr/>
          <p:nvPr/>
        </p:nvGrpSpPr>
        <p:grpSpPr>
          <a:xfrm>
            <a:off x="838200" y="1459869"/>
            <a:ext cx="2949672" cy="4686987"/>
            <a:chOff x="838200" y="1459869"/>
            <a:chExt cx="2949672" cy="46869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7C8128-E12E-4A2F-9AE8-925B5694823F}"/>
                </a:ext>
              </a:extLst>
            </p:cNvPr>
            <p:cNvGrpSpPr/>
            <p:nvPr/>
          </p:nvGrpSpPr>
          <p:grpSpPr>
            <a:xfrm>
              <a:off x="838200" y="1459869"/>
              <a:ext cx="2949672" cy="4686987"/>
              <a:chOff x="350839" y="231775"/>
              <a:chExt cx="2620962" cy="419194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C368B57-A5F9-4686-8919-0B98E6764B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9" name="Oval 5">
                  <a:extLst>
                    <a:ext uri="{FF2B5EF4-FFF2-40B4-BE49-F238E27FC236}">
                      <a16:creationId xmlns:a16="http://schemas.microsoft.com/office/drawing/2014/main" id="{2B659216-DFFA-4A24-B529-915DD60861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" name="Line 6">
                  <a:extLst>
                    <a:ext uri="{FF2B5EF4-FFF2-40B4-BE49-F238E27FC236}">
                      <a16:creationId xmlns:a16="http://schemas.microsoft.com/office/drawing/2014/main" id="{E02DCD5C-4BA2-42C5-8840-A58E0C122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" name="Line 7">
                  <a:extLst>
                    <a:ext uri="{FF2B5EF4-FFF2-40B4-BE49-F238E27FC236}">
                      <a16:creationId xmlns:a16="http://schemas.microsoft.com/office/drawing/2014/main" id="{72A78BE6-C465-4D7D-A51D-9595597D88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" name="Line 8">
                  <a:extLst>
                    <a:ext uri="{FF2B5EF4-FFF2-40B4-BE49-F238E27FC236}">
                      <a16:creationId xmlns:a16="http://schemas.microsoft.com/office/drawing/2014/main" id="{4ACCF576-4093-4A9A-B49E-D6858123A0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" name="Line 9">
                  <a:extLst>
                    <a:ext uri="{FF2B5EF4-FFF2-40B4-BE49-F238E27FC236}">
                      <a16:creationId xmlns:a16="http://schemas.microsoft.com/office/drawing/2014/main" id="{818B8EEC-F0B8-4961-8869-706032BD60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" name="Line 10">
                  <a:extLst>
                    <a:ext uri="{FF2B5EF4-FFF2-40B4-BE49-F238E27FC236}">
                      <a16:creationId xmlns:a16="http://schemas.microsoft.com/office/drawing/2014/main" id="{95B36089-6415-4DFF-A184-39DD7DA77F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5" name="Line 11">
                  <a:extLst>
                    <a:ext uri="{FF2B5EF4-FFF2-40B4-BE49-F238E27FC236}">
                      <a16:creationId xmlns:a16="http://schemas.microsoft.com/office/drawing/2014/main" id="{94C202DF-A024-4D7C-9917-8F462143BA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" name="Line 12">
                  <a:extLst>
                    <a:ext uri="{FF2B5EF4-FFF2-40B4-BE49-F238E27FC236}">
                      <a16:creationId xmlns:a16="http://schemas.microsoft.com/office/drawing/2014/main" id="{89F2EF22-0D7C-4B89-B44B-3244781614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" name="Line 13">
                  <a:extLst>
                    <a:ext uri="{FF2B5EF4-FFF2-40B4-BE49-F238E27FC236}">
                      <a16:creationId xmlns:a16="http://schemas.microsoft.com/office/drawing/2014/main" id="{EBFCE555-0ED6-4F72-967B-1CFAA2DE42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" name="Line 14">
                  <a:extLst>
                    <a:ext uri="{FF2B5EF4-FFF2-40B4-BE49-F238E27FC236}">
                      <a16:creationId xmlns:a16="http://schemas.microsoft.com/office/drawing/2014/main" id="{20FF29B6-C1C0-4AD0-963F-4A1767091E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" name="Line 15">
                  <a:extLst>
                    <a:ext uri="{FF2B5EF4-FFF2-40B4-BE49-F238E27FC236}">
                      <a16:creationId xmlns:a16="http://schemas.microsoft.com/office/drawing/2014/main" id="{B917FC95-28FF-42C5-AB80-BA0AC657AB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" name="Line 16">
                  <a:extLst>
                    <a:ext uri="{FF2B5EF4-FFF2-40B4-BE49-F238E27FC236}">
                      <a16:creationId xmlns:a16="http://schemas.microsoft.com/office/drawing/2014/main" id="{86F0242F-FB99-40D8-A04B-01D08E652E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" name="Line 17">
                  <a:extLst>
                    <a:ext uri="{FF2B5EF4-FFF2-40B4-BE49-F238E27FC236}">
                      <a16:creationId xmlns:a16="http://schemas.microsoft.com/office/drawing/2014/main" id="{2B5C2C56-DCDA-4746-BA2B-0E5B6951C3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" name="AutoShape 18">
                  <a:extLst>
                    <a:ext uri="{FF2B5EF4-FFF2-40B4-BE49-F238E27FC236}">
                      <a16:creationId xmlns:a16="http://schemas.microsoft.com/office/drawing/2014/main" id="{C69A0191-749B-4018-9F60-D7B2CB47E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" name="Text Box 19">
                  <a:extLst>
                    <a:ext uri="{FF2B5EF4-FFF2-40B4-BE49-F238E27FC236}">
                      <a16:creationId xmlns:a16="http://schemas.microsoft.com/office/drawing/2014/main" id="{117AB3D2-CD21-472E-ABFA-C35DA767457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24" name="Text Box 20">
                  <a:extLst>
                    <a:ext uri="{FF2B5EF4-FFF2-40B4-BE49-F238E27FC236}">
                      <a16:creationId xmlns:a16="http://schemas.microsoft.com/office/drawing/2014/main" id="{F6B4C8B8-A60F-469A-9B3E-2348D439AA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4F7212BA-F3F9-4F82-AF2B-22B32E4BEF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26" name="Text Box 22">
                  <a:extLst>
                    <a:ext uri="{FF2B5EF4-FFF2-40B4-BE49-F238E27FC236}">
                      <a16:creationId xmlns:a16="http://schemas.microsoft.com/office/drawing/2014/main" id="{0CAF31B1-6FEF-4828-ABB2-E218623764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27" name="Text Box 23">
                  <a:extLst>
                    <a:ext uri="{FF2B5EF4-FFF2-40B4-BE49-F238E27FC236}">
                      <a16:creationId xmlns:a16="http://schemas.microsoft.com/office/drawing/2014/main" id="{ECDEBC44-754C-483B-8E19-026C8581E4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28" name="Text Box 24">
                  <a:extLst>
                    <a:ext uri="{FF2B5EF4-FFF2-40B4-BE49-F238E27FC236}">
                      <a16:creationId xmlns:a16="http://schemas.microsoft.com/office/drawing/2014/main" id="{8A041142-EB9A-45D2-AE66-0F3332501B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29" name="Text Box 25">
                  <a:extLst>
                    <a:ext uri="{FF2B5EF4-FFF2-40B4-BE49-F238E27FC236}">
                      <a16:creationId xmlns:a16="http://schemas.microsoft.com/office/drawing/2014/main" id="{6BE47D8B-F3EB-464F-97D8-7385EE2B52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30" name="Text Box 26">
                  <a:extLst>
                    <a:ext uri="{FF2B5EF4-FFF2-40B4-BE49-F238E27FC236}">
                      <a16:creationId xmlns:a16="http://schemas.microsoft.com/office/drawing/2014/main" id="{147E93C8-5702-4A74-8A4A-C5AB5AD56E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31" name="Text Box 27">
                  <a:extLst>
                    <a:ext uri="{FF2B5EF4-FFF2-40B4-BE49-F238E27FC236}">
                      <a16:creationId xmlns:a16="http://schemas.microsoft.com/office/drawing/2014/main" id="{187A19FA-2781-478C-8BC4-E6E53654A1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32" name="Text Box 28">
                  <a:extLst>
                    <a:ext uri="{FF2B5EF4-FFF2-40B4-BE49-F238E27FC236}">
                      <a16:creationId xmlns:a16="http://schemas.microsoft.com/office/drawing/2014/main" id="{3A19AF24-A743-4B8D-B95B-17874F951F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33" name="Text Box 29">
                  <a:extLst>
                    <a:ext uri="{FF2B5EF4-FFF2-40B4-BE49-F238E27FC236}">
                      <a16:creationId xmlns:a16="http://schemas.microsoft.com/office/drawing/2014/main" id="{D07DF3D6-E177-4B63-9C97-FC77480FA9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34" name="Text Box 30">
                  <a:extLst>
                    <a:ext uri="{FF2B5EF4-FFF2-40B4-BE49-F238E27FC236}">
                      <a16:creationId xmlns:a16="http://schemas.microsoft.com/office/drawing/2014/main" id="{92E63C18-A0F6-47EF-8594-3C769E69ED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6" name="AutoShape 33">
                <a:extLst>
                  <a:ext uri="{FF2B5EF4-FFF2-40B4-BE49-F238E27FC236}">
                    <a16:creationId xmlns:a16="http://schemas.microsoft.com/office/drawing/2014/main" id="{6B0E152A-68D7-47D1-B8FA-17EFCB1D0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563872" y="1553077"/>
                <a:ext cx="161245" cy="977054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" name="AutoShape 35">
                <a:extLst>
                  <a:ext uri="{FF2B5EF4-FFF2-40B4-BE49-F238E27FC236}">
                    <a16:creationId xmlns:a16="http://schemas.microsoft.com/office/drawing/2014/main" id="{A53A521B-386A-4799-BB05-22935775C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40593">
                <a:off x="1605447" y="1336589"/>
                <a:ext cx="451116" cy="129252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8464CA4-0CE2-4814-93E2-26EF434FDF96}"/>
                  </a:ext>
                </a:extLst>
              </p:cNvPr>
              <p:cNvSpPr txBox="1"/>
              <p:nvPr/>
            </p:nvSpPr>
            <p:spPr>
              <a:xfrm>
                <a:off x="1093474" y="3900707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1:30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C9B00CD-65FD-4F85-A4E7-B2844EA02581}"/>
                </a:ext>
              </a:extLst>
            </p:cNvPr>
            <p:cNvSpPr txBox="1"/>
            <p:nvPr/>
          </p:nvSpPr>
          <p:spPr>
            <a:xfrm>
              <a:off x="1040893" y="4913655"/>
              <a:ext cx="2544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Half past 1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735AE3B-A626-4072-8D02-45A5A47AD3DC}"/>
              </a:ext>
            </a:extLst>
          </p:cNvPr>
          <p:cNvGrpSpPr/>
          <p:nvPr/>
        </p:nvGrpSpPr>
        <p:grpSpPr>
          <a:xfrm>
            <a:off x="4735859" y="1539898"/>
            <a:ext cx="3165621" cy="4641303"/>
            <a:chOff x="4735859" y="1539898"/>
            <a:chExt cx="3165621" cy="464130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D4DE7DE-FD47-475F-9F7F-AC6F51A543F4}"/>
                </a:ext>
              </a:extLst>
            </p:cNvPr>
            <p:cNvGrpSpPr/>
            <p:nvPr/>
          </p:nvGrpSpPr>
          <p:grpSpPr>
            <a:xfrm>
              <a:off x="4735859" y="1539898"/>
              <a:ext cx="2949672" cy="4641303"/>
              <a:chOff x="350839" y="231775"/>
              <a:chExt cx="2620962" cy="415108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26C6256-9D1E-4229-90B5-0F6074F78E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40" name="Oval 5">
                  <a:extLst>
                    <a:ext uri="{FF2B5EF4-FFF2-40B4-BE49-F238E27FC236}">
                      <a16:creationId xmlns:a16="http://schemas.microsoft.com/office/drawing/2014/main" id="{54BF632D-8063-4A5C-8AC8-C8AF5E5972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1" name="Line 6">
                  <a:extLst>
                    <a:ext uri="{FF2B5EF4-FFF2-40B4-BE49-F238E27FC236}">
                      <a16:creationId xmlns:a16="http://schemas.microsoft.com/office/drawing/2014/main" id="{34AA0396-A9C9-484C-B557-4212804AD9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2" name="Line 7">
                  <a:extLst>
                    <a:ext uri="{FF2B5EF4-FFF2-40B4-BE49-F238E27FC236}">
                      <a16:creationId xmlns:a16="http://schemas.microsoft.com/office/drawing/2014/main" id="{E9A0836E-07DD-490B-9378-9C42F73B64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3" name="Line 8">
                  <a:extLst>
                    <a:ext uri="{FF2B5EF4-FFF2-40B4-BE49-F238E27FC236}">
                      <a16:creationId xmlns:a16="http://schemas.microsoft.com/office/drawing/2014/main" id="{CFB81891-9788-41A2-9601-61FA4A4CE1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" name="Line 9">
                  <a:extLst>
                    <a:ext uri="{FF2B5EF4-FFF2-40B4-BE49-F238E27FC236}">
                      <a16:creationId xmlns:a16="http://schemas.microsoft.com/office/drawing/2014/main" id="{47B8BF08-8D7C-428D-8044-98619E423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5" name="Line 10">
                  <a:extLst>
                    <a:ext uri="{FF2B5EF4-FFF2-40B4-BE49-F238E27FC236}">
                      <a16:creationId xmlns:a16="http://schemas.microsoft.com/office/drawing/2014/main" id="{B0283EFF-B701-4B41-89A5-9C87130C4C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6" name="Line 11">
                  <a:extLst>
                    <a:ext uri="{FF2B5EF4-FFF2-40B4-BE49-F238E27FC236}">
                      <a16:creationId xmlns:a16="http://schemas.microsoft.com/office/drawing/2014/main" id="{2550EDDC-70CA-4329-B22D-093A0C5558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7" name="Line 12">
                  <a:extLst>
                    <a:ext uri="{FF2B5EF4-FFF2-40B4-BE49-F238E27FC236}">
                      <a16:creationId xmlns:a16="http://schemas.microsoft.com/office/drawing/2014/main" id="{A91B0352-7B2E-4B87-8F3E-5CDDDCE961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8" name="Line 13">
                  <a:extLst>
                    <a:ext uri="{FF2B5EF4-FFF2-40B4-BE49-F238E27FC236}">
                      <a16:creationId xmlns:a16="http://schemas.microsoft.com/office/drawing/2014/main" id="{A3496E49-FDCA-48A3-9983-540C71A41F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9" name="Line 14">
                  <a:extLst>
                    <a:ext uri="{FF2B5EF4-FFF2-40B4-BE49-F238E27FC236}">
                      <a16:creationId xmlns:a16="http://schemas.microsoft.com/office/drawing/2014/main" id="{8E4DDCA9-439F-4F53-9BAB-C7E9588AD9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0" name="Line 15">
                  <a:extLst>
                    <a:ext uri="{FF2B5EF4-FFF2-40B4-BE49-F238E27FC236}">
                      <a16:creationId xmlns:a16="http://schemas.microsoft.com/office/drawing/2014/main" id="{E10EE14C-99A5-4588-9F7C-DBCA3DB42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" name="Line 16">
                  <a:extLst>
                    <a:ext uri="{FF2B5EF4-FFF2-40B4-BE49-F238E27FC236}">
                      <a16:creationId xmlns:a16="http://schemas.microsoft.com/office/drawing/2014/main" id="{A137396D-E29F-4D97-8F0D-50203C1489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2" name="Line 17">
                  <a:extLst>
                    <a:ext uri="{FF2B5EF4-FFF2-40B4-BE49-F238E27FC236}">
                      <a16:creationId xmlns:a16="http://schemas.microsoft.com/office/drawing/2014/main" id="{FC91CE4E-F8DB-4F67-9A5E-F7F22BC208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" name="AutoShape 18">
                  <a:extLst>
                    <a:ext uri="{FF2B5EF4-FFF2-40B4-BE49-F238E27FC236}">
                      <a16:creationId xmlns:a16="http://schemas.microsoft.com/office/drawing/2014/main" id="{6AE8B86D-0BC5-4902-9206-BF0498513C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" name="Text Box 19">
                  <a:extLst>
                    <a:ext uri="{FF2B5EF4-FFF2-40B4-BE49-F238E27FC236}">
                      <a16:creationId xmlns:a16="http://schemas.microsoft.com/office/drawing/2014/main" id="{6F6BDFA1-0D18-4E6E-B711-D9959D0A21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55" name="Text Box 20">
                  <a:extLst>
                    <a:ext uri="{FF2B5EF4-FFF2-40B4-BE49-F238E27FC236}">
                      <a16:creationId xmlns:a16="http://schemas.microsoft.com/office/drawing/2014/main" id="{45A4E411-ED6A-4B54-A5E3-FBDFA1913C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56" name="Text Box 21">
                  <a:extLst>
                    <a:ext uri="{FF2B5EF4-FFF2-40B4-BE49-F238E27FC236}">
                      <a16:creationId xmlns:a16="http://schemas.microsoft.com/office/drawing/2014/main" id="{63CB7E43-3D15-415D-9898-67C8BCAC10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57" name="Text Box 22">
                  <a:extLst>
                    <a:ext uri="{FF2B5EF4-FFF2-40B4-BE49-F238E27FC236}">
                      <a16:creationId xmlns:a16="http://schemas.microsoft.com/office/drawing/2014/main" id="{92DB58AC-4753-499C-8BED-DA886957B1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58" name="Text Box 23">
                  <a:extLst>
                    <a:ext uri="{FF2B5EF4-FFF2-40B4-BE49-F238E27FC236}">
                      <a16:creationId xmlns:a16="http://schemas.microsoft.com/office/drawing/2014/main" id="{A1BE662E-F0EC-4BCD-97B9-1A56BCB99B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59" name="Text Box 24">
                  <a:extLst>
                    <a:ext uri="{FF2B5EF4-FFF2-40B4-BE49-F238E27FC236}">
                      <a16:creationId xmlns:a16="http://schemas.microsoft.com/office/drawing/2014/main" id="{23D1E633-601B-47DC-A445-166FB87B10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60" name="Text Box 25">
                  <a:extLst>
                    <a:ext uri="{FF2B5EF4-FFF2-40B4-BE49-F238E27FC236}">
                      <a16:creationId xmlns:a16="http://schemas.microsoft.com/office/drawing/2014/main" id="{165B55B6-AB5A-4913-8D73-69E6AB981F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61" name="Text Box 26">
                  <a:extLst>
                    <a:ext uri="{FF2B5EF4-FFF2-40B4-BE49-F238E27FC236}">
                      <a16:creationId xmlns:a16="http://schemas.microsoft.com/office/drawing/2014/main" id="{0224B948-9212-4EE4-AD19-B575D34B29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62" name="Text Box 27">
                  <a:extLst>
                    <a:ext uri="{FF2B5EF4-FFF2-40B4-BE49-F238E27FC236}">
                      <a16:creationId xmlns:a16="http://schemas.microsoft.com/office/drawing/2014/main" id="{0FD63868-77F2-40F2-B247-23BD394D31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63" name="Text Box 28">
                  <a:extLst>
                    <a:ext uri="{FF2B5EF4-FFF2-40B4-BE49-F238E27FC236}">
                      <a16:creationId xmlns:a16="http://schemas.microsoft.com/office/drawing/2014/main" id="{D547AAC9-4BF6-43AC-A6E2-D0C77447B9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64" name="Text Box 29">
                  <a:extLst>
                    <a:ext uri="{FF2B5EF4-FFF2-40B4-BE49-F238E27FC236}">
                      <a16:creationId xmlns:a16="http://schemas.microsoft.com/office/drawing/2014/main" id="{387429E3-67BE-4032-B268-9B2DBF7529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65" name="Text Box 30">
                  <a:extLst>
                    <a:ext uri="{FF2B5EF4-FFF2-40B4-BE49-F238E27FC236}">
                      <a16:creationId xmlns:a16="http://schemas.microsoft.com/office/drawing/2014/main" id="{DFBDE38B-ECDF-42C2-9083-25E521335B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37" name="AutoShape 33">
                <a:extLst>
                  <a:ext uri="{FF2B5EF4-FFF2-40B4-BE49-F238E27FC236}">
                    <a16:creationId xmlns:a16="http://schemas.microsoft.com/office/drawing/2014/main" id="{57852516-9911-4FAA-9B3F-BE1C7FB29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563872" y="1553077"/>
                <a:ext cx="161245" cy="977054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" name="AutoShape 35">
                <a:extLst>
                  <a:ext uri="{FF2B5EF4-FFF2-40B4-BE49-F238E27FC236}">
                    <a16:creationId xmlns:a16="http://schemas.microsoft.com/office/drawing/2014/main" id="{76CFE243-C577-4EC5-BDE8-0048114C8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404545">
                <a:off x="1502162" y="1703377"/>
                <a:ext cx="454070" cy="128411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2CA2C0E-0322-4FED-8EEA-0D2BBBB65CCA}"/>
                  </a:ext>
                </a:extLst>
              </p:cNvPr>
              <p:cNvSpPr txBox="1"/>
              <p:nvPr/>
            </p:nvSpPr>
            <p:spPr>
              <a:xfrm>
                <a:off x="1173296" y="3859848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5:30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1FC48D9-EA4E-414B-A6C7-829BF85CAE28}"/>
                </a:ext>
              </a:extLst>
            </p:cNvPr>
            <p:cNvSpPr txBox="1"/>
            <p:nvPr/>
          </p:nvSpPr>
          <p:spPr>
            <a:xfrm>
              <a:off x="4994040" y="4956121"/>
              <a:ext cx="290744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Half past 5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C8BC2B8-7B3E-41E9-95F5-86B56BE36560}"/>
              </a:ext>
            </a:extLst>
          </p:cNvPr>
          <p:cNvGrpSpPr/>
          <p:nvPr/>
        </p:nvGrpSpPr>
        <p:grpSpPr>
          <a:xfrm>
            <a:off x="8474287" y="1473843"/>
            <a:ext cx="3095800" cy="4648130"/>
            <a:chOff x="8474287" y="1473843"/>
            <a:chExt cx="3095800" cy="464813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6F18485-FCA1-4926-9297-8A0A659AB10E}"/>
                </a:ext>
              </a:extLst>
            </p:cNvPr>
            <p:cNvGrpSpPr/>
            <p:nvPr/>
          </p:nvGrpSpPr>
          <p:grpSpPr>
            <a:xfrm>
              <a:off x="8474287" y="1473843"/>
              <a:ext cx="2949672" cy="4648130"/>
              <a:chOff x="350839" y="231775"/>
              <a:chExt cx="2620962" cy="415718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13EEBB2-A5A1-45C5-8115-5014744254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71" name="Oval 5">
                  <a:extLst>
                    <a:ext uri="{FF2B5EF4-FFF2-40B4-BE49-F238E27FC236}">
                      <a16:creationId xmlns:a16="http://schemas.microsoft.com/office/drawing/2014/main" id="{9C68E78A-05C3-450D-BD6E-C79428BAA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72" name="Line 6">
                  <a:extLst>
                    <a:ext uri="{FF2B5EF4-FFF2-40B4-BE49-F238E27FC236}">
                      <a16:creationId xmlns:a16="http://schemas.microsoft.com/office/drawing/2014/main" id="{CBA21553-0704-4285-A128-6339E262DD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" name="Line 7">
                  <a:extLst>
                    <a:ext uri="{FF2B5EF4-FFF2-40B4-BE49-F238E27FC236}">
                      <a16:creationId xmlns:a16="http://schemas.microsoft.com/office/drawing/2014/main" id="{D0837542-1069-423E-8A5F-33D016893A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" name="Line 8">
                  <a:extLst>
                    <a:ext uri="{FF2B5EF4-FFF2-40B4-BE49-F238E27FC236}">
                      <a16:creationId xmlns:a16="http://schemas.microsoft.com/office/drawing/2014/main" id="{6430870E-C82F-471E-A713-11F08C40A3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" name="Line 9">
                  <a:extLst>
                    <a:ext uri="{FF2B5EF4-FFF2-40B4-BE49-F238E27FC236}">
                      <a16:creationId xmlns:a16="http://schemas.microsoft.com/office/drawing/2014/main" id="{63BA54F8-42B0-42D3-A196-3982A0C233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" name="Line 10">
                  <a:extLst>
                    <a:ext uri="{FF2B5EF4-FFF2-40B4-BE49-F238E27FC236}">
                      <a16:creationId xmlns:a16="http://schemas.microsoft.com/office/drawing/2014/main" id="{A1668CE5-A990-4490-8B57-94551E6FC9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" name="Line 11">
                  <a:extLst>
                    <a:ext uri="{FF2B5EF4-FFF2-40B4-BE49-F238E27FC236}">
                      <a16:creationId xmlns:a16="http://schemas.microsoft.com/office/drawing/2014/main" id="{13375C09-D032-4444-9A90-3403F789B2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" name="Line 12">
                  <a:extLst>
                    <a:ext uri="{FF2B5EF4-FFF2-40B4-BE49-F238E27FC236}">
                      <a16:creationId xmlns:a16="http://schemas.microsoft.com/office/drawing/2014/main" id="{94C6A9E7-B00D-431E-AA8B-AA1C326400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" name="Line 13">
                  <a:extLst>
                    <a:ext uri="{FF2B5EF4-FFF2-40B4-BE49-F238E27FC236}">
                      <a16:creationId xmlns:a16="http://schemas.microsoft.com/office/drawing/2014/main" id="{5EE6016C-69AD-4960-985E-9372481326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" name="Line 14">
                  <a:extLst>
                    <a:ext uri="{FF2B5EF4-FFF2-40B4-BE49-F238E27FC236}">
                      <a16:creationId xmlns:a16="http://schemas.microsoft.com/office/drawing/2014/main" id="{D6152B1C-550A-4E7B-8BA1-52FBCEA28F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Line 15">
                  <a:extLst>
                    <a:ext uri="{FF2B5EF4-FFF2-40B4-BE49-F238E27FC236}">
                      <a16:creationId xmlns:a16="http://schemas.microsoft.com/office/drawing/2014/main" id="{9E173121-D184-4ED0-8ECD-A26BC5EBB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Line 16">
                  <a:extLst>
                    <a:ext uri="{FF2B5EF4-FFF2-40B4-BE49-F238E27FC236}">
                      <a16:creationId xmlns:a16="http://schemas.microsoft.com/office/drawing/2014/main" id="{79785838-18EC-4158-925A-F8B7C88B6E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" name="Line 17">
                  <a:extLst>
                    <a:ext uri="{FF2B5EF4-FFF2-40B4-BE49-F238E27FC236}">
                      <a16:creationId xmlns:a16="http://schemas.microsoft.com/office/drawing/2014/main" id="{BCFF78A4-DD27-4DCE-BCB0-F32EF4F4AE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AutoShape 18">
                  <a:extLst>
                    <a:ext uri="{FF2B5EF4-FFF2-40B4-BE49-F238E27FC236}">
                      <a16:creationId xmlns:a16="http://schemas.microsoft.com/office/drawing/2014/main" id="{53219D9E-56FD-4D9C-A4C1-BD6B26E74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5" name="Text Box 19">
                  <a:extLst>
                    <a:ext uri="{FF2B5EF4-FFF2-40B4-BE49-F238E27FC236}">
                      <a16:creationId xmlns:a16="http://schemas.microsoft.com/office/drawing/2014/main" id="{F9818F14-B560-468C-9651-75CC9135AD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86" name="Text Box 20">
                  <a:extLst>
                    <a:ext uri="{FF2B5EF4-FFF2-40B4-BE49-F238E27FC236}">
                      <a16:creationId xmlns:a16="http://schemas.microsoft.com/office/drawing/2014/main" id="{01CBEEB7-1273-4926-9319-5829B86A83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87" name="Text Box 21">
                  <a:extLst>
                    <a:ext uri="{FF2B5EF4-FFF2-40B4-BE49-F238E27FC236}">
                      <a16:creationId xmlns:a16="http://schemas.microsoft.com/office/drawing/2014/main" id="{7577E9E4-1E31-46E1-A7C2-D0ADA78593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88" name="Text Box 22">
                  <a:extLst>
                    <a:ext uri="{FF2B5EF4-FFF2-40B4-BE49-F238E27FC236}">
                      <a16:creationId xmlns:a16="http://schemas.microsoft.com/office/drawing/2014/main" id="{66F32DFA-8AA9-411D-B2D0-513895B997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89" name="Text Box 23">
                  <a:extLst>
                    <a:ext uri="{FF2B5EF4-FFF2-40B4-BE49-F238E27FC236}">
                      <a16:creationId xmlns:a16="http://schemas.microsoft.com/office/drawing/2014/main" id="{6D21A99D-9E6C-40AB-9869-3CF5EA1970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90" name="Text Box 24">
                  <a:extLst>
                    <a:ext uri="{FF2B5EF4-FFF2-40B4-BE49-F238E27FC236}">
                      <a16:creationId xmlns:a16="http://schemas.microsoft.com/office/drawing/2014/main" id="{2D69E835-FD60-4AAE-8456-1BB93E0861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91" name="Text Box 25">
                  <a:extLst>
                    <a:ext uri="{FF2B5EF4-FFF2-40B4-BE49-F238E27FC236}">
                      <a16:creationId xmlns:a16="http://schemas.microsoft.com/office/drawing/2014/main" id="{05233242-A5E6-4CB3-AC78-E46DB37AE3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92" name="Text Box 26">
                  <a:extLst>
                    <a:ext uri="{FF2B5EF4-FFF2-40B4-BE49-F238E27FC236}">
                      <a16:creationId xmlns:a16="http://schemas.microsoft.com/office/drawing/2014/main" id="{4F62D4FF-BD20-4201-8B1C-2C507B3A0E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93" name="Text Box 27">
                  <a:extLst>
                    <a:ext uri="{FF2B5EF4-FFF2-40B4-BE49-F238E27FC236}">
                      <a16:creationId xmlns:a16="http://schemas.microsoft.com/office/drawing/2014/main" id="{4D030722-02C3-403F-B5E7-4D903A0CC1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94" name="Text Box 28">
                  <a:extLst>
                    <a:ext uri="{FF2B5EF4-FFF2-40B4-BE49-F238E27FC236}">
                      <a16:creationId xmlns:a16="http://schemas.microsoft.com/office/drawing/2014/main" id="{0AB0FC6A-4E12-47DB-80E7-BBBC09CDCE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95" name="Text Box 29">
                  <a:extLst>
                    <a:ext uri="{FF2B5EF4-FFF2-40B4-BE49-F238E27FC236}">
                      <a16:creationId xmlns:a16="http://schemas.microsoft.com/office/drawing/2014/main" id="{E6283060-0940-4E66-BBEC-340265592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96" name="Text Box 30">
                  <a:extLst>
                    <a:ext uri="{FF2B5EF4-FFF2-40B4-BE49-F238E27FC236}">
                      <a16:creationId xmlns:a16="http://schemas.microsoft.com/office/drawing/2014/main" id="{6D539E9B-AC3A-4FA8-91D0-A18B8D65C9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68" name="AutoShape 33">
                <a:extLst>
                  <a:ext uri="{FF2B5EF4-FFF2-40B4-BE49-F238E27FC236}">
                    <a16:creationId xmlns:a16="http://schemas.microsoft.com/office/drawing/2014/main" id="{24ECC079-3EEB-423A-8F90-DE7D97054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563872" y="1553077"/>
                <a:ext cx="161245" cy="977054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9" name="AutoShape 35">
                <a:extLst>
                  <a:ext uri="{FF2B5EF4-FFF2-40B4-BE49-F238E27FC236}">
                    <a16:creationId xmlns:a16="http://schemas.microsoft.com/office/drawing/2014/main" id="{657D7594-45E1-4CAE-A0FE-A523F5CBA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037481">
                <a:off x="1480160" y="1290217"/>
                <a:ext cx="454070" cy="128411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2310A74-CBD2-4E7E-B9CC-B3A4306950DA}"/>
                  </a:ext>
                </a:extLst>
              </p:cNvPr>
              <p:cNvSpPr txBox="1"/>
              <p:nvPr/>
            </p:nvSpPr>
            <p:spPr>
              <a:xfrm>
                <a:off x="1212888" y="3865954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12:30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D8AE32C-1A14-4842-9567-8974E198CEA5}"/>
                </a:ext>
              </a:extLst>
            </p:cNvPr>
            <p:cNvSpPr txBox="1"/>
            <p:nvPr/>
          </p:nvSpPr>
          <p:spPr>
            <a:xfrm>
              <a:off x="8736025" y="4954002"/>
              <a:ext cx="2834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Half past 12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101B5A-3642-4C45-BBA2-247012C1F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6"/>
    </mc:Choice>
    <mc:Fallback xmlns="">
      <p:transition spd="slow" advTm="4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9" x="3683000" y="6318250"/>
          <p14:tracePt t="2646" x="3109913" y="6799263"/>
          <p14:tracePt t="2653" x="3168650" y="6731000"/>
          <p14:tracePt t="2660" x="3244850" y="6654800"/>
          <p14:tracePt t="2668" x="3330575" y="6569075"/>
          <p14:tracePt t="2674" x="3398838" y="6483350"/>
          <p14:tracePt t="2681" x="3449638" y="6399213"/>
          <p14:tracePt t="2688" x="3517900" y="6323013"/>
          <p14:tracePt t="2695" x="3559175" y="6262688"/>
          <p14:tracePt t="2703" x="3602038" y="6211888"/>
          <p14:tracePt t="2709" x="3619500" y="6186488"/>
          <p14:tracePt t="2718" x="3644900" y="6161088"/>
          <p14:tracePt t="2723" x="3662363" y="6143625"/>
          <p14:tracePt t="2730" x="3670300" y="6118225"/>
          <p14:tracePt t="2737" x="3678238" y="6110288"/>
          <p14:tracePt t="2744" x="3687763" y="6092825"/>
          <p14:tracePt t="2751" x="3703638" y="6084888"/>
          <p14:tracePt t="2758" x="3721100" y="6067425"/>
          <p14:tracePt t="2765" x="3738563" y="6049963"/>
          <p14:tracePt t="2772" x="3756025" y="6034088"/>
          <p14:tracePt t="2779" x="3771900" y="6016625"/>
          <p14:tracePt t="2786" x="3789363" y="5999163"/>
          <p14:tracePt t="2793" x="3797300" y="5973763"/>
          <p14:tracePt t="2801" x="3814763" y="5948363"/>
          <p14:tracePt t="2807" x="3832225" y="5932488"/>
          <p14:tracePt t="2814" x="3848100" y="5897563"/>
          <p14:tracePt t="2821" x="3873500" y="5846763"/>
          <p14:tracePt t="2828" x="3908425" y="5778500"/>
          <p14:tracePt t="2835" x="3941763" y="5710238"/>
          <p14:tracePt t="2842" x="3984625" y="5641975"/>
          <p14:tracePt t="2850" x="4010025" y="5583238"/>
          <p14:tracePt t="2856" x="4052888" y="5514975"/>
          <p14:tracePt t="2863" x="4086225" y="5464175"/>
          <p14:tracePt t="2870" x="4103688" y="5430838"/>
          <p14:tracePt t="2877" x="4111625" y="5405438"/>
          <p14:tracePt t="2885" x="4129088" y="5387975"/>
          <p14:tracePt t="2891" x="4129088" y="5370513"/>
          <p14:tracePt t="2898" x="4137025" y="5345113"/>
          <p14:tracePt t="2905" x="4137025" y="5337175"/>
          <p14:tracePt t="2912" x="4146550" y="5327650"/>
          <p14:tracePt t="2919" x="4146550" y="5311775"/>
          <p14:tracePt t="2934" x="4154488" y="5286375"/>
          <p14:tracePt t="2940" x="4154488" y="5268913"/>
          <p14:tracePt t="2947" x="4162425" y="5251450"/>
          <p14:tracePt t="2954" x="4171950" y="5226050"/>
          <p14:tracePt t="2961" x="4179888" y="5208588"/>
          <p14:tracePt t="2968" x="4187825" y="5175250"/>
          <p14:tracePt t="2974" x="4187825" y="5167313"/>
          <p14:tracePt t="2982" x="4187825" y="5141913"/>
          <p14:tracePt t="2989" x="4187825" y="5132388"/>
          <p14:tracePt t="3003" x="4187825" y="5124450"/>
          <p14:tracePt t="3024" x="4187825" y="5116513"/>
          <p14:tracePt t="3975" x="4171950" y="5091113"/>
          <p14:tracePt t="3982" x="4121150" y="5038725"/>
          <p14:tracePt t="3989" x="4035425" y="4972050"/>
          <p14:tracePt t="3996" x="3951288" y="4886325"/>
          <p14:tracePt t="4003" x="3857625" y="4818063"/>
          <p14:tracePt t="4010" x="3771900" y="4759325"/>
          <p14:tracePt t="4017" x="3695700" y="4691063"/>
          <p14:tracePt t="4024" x="3636963" y="4665663"/>
          <p14:tracePt t="4030" x="3586163" y="4614863"/>
          <p14:tracePt t="4038" x="3533775" y="4572000"/>
          <p14:tracePt t="4045" x="3492500" y="4529138"/>
          <p14:tracePt t="4052" x="3467100" y="4503738"/>
          <p14:tracePt t="4059" x="3441700" y="4486275"/>
          <p14:tracePt t="4067" x="3414713" y="4460875"/>
          <p14:tracePt t="4073" x="3406775" y="4435475"/>
          <p14:tracePt t="4080" x="3381375" y="4402138"/>
          <p14:tracePt t="4087" x="3338513" y="4368800"/>
          <p14:tracePt t="4093" x="3313113" y="4351338"/>
          <p14:tracePt t="4102" x="3287713" y="4308475"/>
          <p14:tracePt t="4107" x="3262313" y="4275138"/>
          <p14:tracePt t="4116" x="3236913" y="4249738"/>
          <p14:tracePt t="4121" x="3211513" y="4224338"/>
          <p14:tracePt t="4129" x="3186113" y="4189413"/>
          <p14:tracePt t="4135" x="3160713" y="4171950"/>
          <p14:tracePt t="4142" x="3143250" y="4156075"/>
          <p14:tracePt t="4150" x="3127375" y="4138613"/>
          <p14:tracePt t="4156" x="3117850" y="4130675"/>
          <p14:tracePt t="4163" x="3100388" y="4113213"/>
          <p14:tracePt t="4170" x="3084513" y="4095750"/>
          <p14:tracePt t="4177" x="3059113" y="4079875"/>
          <p14:tracePt t="4184" x="3041650" y="4062413"/>
          <p14:tracePt t="4191" x="3024188" y="4044950"/>
          <p14:tracePt t="4200" x="2998788" y="4027488"/>
          <p14:tracePt t="4205" x="2982913" y="4002088"/>
          <p14:tracePt t="4212" x="2965450" y="3986213"/>
          <p14:tracePt t="4219" x="2947988" y="3960813"/>
          <p14:tracePt t="4226" x="2940050" y="3951288"/>
          <p14:tracePt t="4233" x="2930525" y="3943350"/>
          <p14:tracePt t="4240" x="2914650" y="3925888"/>
          <p14:tracePt t="4248" x="2897188" y="3917950"/>
          <p14:tracePt t="4254" x="2879725" y="3908425"/>
          <p14:tracePt t="4261" x="2879725" y="3892550"/>
          <p14:tracePt t="4268" x="2863850" y="3892550"/>
          <p14:tracePt t="4275" x="2846388" y="3883025"/>
          <p14:tracePt t="4283" x="2838450" y="3883025"/>
          <p14:tracePt t="4289" x="2820988" y="3867150"/>
          <p14:tracePt t="4296" x="2803525" y="3857625"/>
          <p14:tracePt t="4303" x="2778125" y="3849688"/>
          <p14:tracePt t="4311" x="2770188" y="3832225"/>
          <p14:tracePt t="4319" x="2752725" y="3832225"/>
          <p14:tracePt t="4324" x="2727325" y="3824288"/>
          <p14:tracePt t="4333" x="2709863" y="3816350"/>
          <p14:tracePt t="4338" x="2701925" y="3806825"/>
          <p14:tracePt t="4345" x="2693988" y="3798888"/>
          <p14:tracePt t="4352" x="2676525" y="3798888"/>
          <p14:tracePt t="4359" x="2668588" y="3790950"/>
          <p14:tracePt t="4367" x="2651125" y="3790950"/>
          <p14:tracePt t="4373" x="2641600" y="3790950"/>
          <p14:tracePt t="4380" x="2641600" y="3781425"/>
          <p14:tracePt t="4387" x="2625725" y="3781425"/>
          <p14:tracePt t="4394" x="2616200" y="3781425"/>
          <p14:tracePt t="4401" x="2608263" y="3773488"/>
          <p14:tracePt t="4408" x="2600325" y="3773488"/>
          <p14:tracePt t="4416" x="2590800" y="3763963"/>
          <p14:tracePt t="4422" x="2582863" y="3763963"/>
          <p14:tracePt t="4429" x="2574925" y="3763963"/>
          <p14:tracePt t="4443" x="2565400" y="3763963"/>
          <p14:tracePt t="4450" x="2549525" y="3763963"/>
          <p14:tracePt t="4464" x="2540000" y="3763963"/>
          <p14:tracePt t="4471" x="2532063" y="3763963"/>
          <p14:tracePt t="4478" x="2524125" y="3763963"/>
          <p14:tracePt t="4485" x="2524125" y="3756025"/>
          <p14:tracePt t="4492" x="2514600" y="3756025"/>
          <p14:tracePt t="4500" x="2497138" y="3748088"/>
          <p14:tracePt t="4520" x="2481263" y="3748088"/>
          <p14:tracePt t="4534" x="2471738" y="3748088"/>
          <p14:tracePt t="4549" x="2463800" y="3748088"/>
          <p14:tracePt t="4555" x="2455863" y="3748088"/>
          <p14:tracePt t="4569" x="2446338" y="3748088"/>
          <p14:tracePt t="4576" x="2438400" y="3748088"/>
          <p14:tracePt t="4583" x="2430463" y="3748088"/>
          <p14:tracePt t="4597" x="2413000" y="3748088"/>
          <p14:tracePt t="4611" x="2405063" y="3748088"/>
          <p14:tracePt t="4625" x="2395538" y="3748088"/>
          <p14:tracePt t="4632" x="2387600" y="3748088"/>
          <p14:tracePt t="4646" x="2379663" y="3748088"/>
          <p14:tracePt t="4652" x="2370138" y="3748088"/>
          <p14:tracePt t="4659" x="2362200" y="3748088"/>
          <p14:tracePt t="4674" x="2352675" y="3748088"/>
          <p14:tracePt t="4683" x="2344738" y="3748088"/>
          <p14:tracePt t="4694" x="2344738" y="3738563"/>
          <p14:tracePt t="4701" x="2336800" y="3738563"/>
          <p14:tracePt t="4708" x="2327275" y="3738563"/>
          <p14:tracePt t="4716" x="2319338" y="3738563"/>
          <p14:tracePt t="4729" x="2311400" y="3738563"/>
          <p14:tracePt t="4743" x="2301875" y="3738563"/>
          <p14:tracePt t="4764" x="2293938" y="3738563"/>
          <p14:tracePt t="4778" x="2286000" y="3738563"/>
          <p14:tracePt t="4911" x="2286000" y="3730625"/>
          <p14:tracePt t="4939" x="2293938" y="3730625"/>
          <p14:tracePt t="6137" x="2293938" y="3722688"/>
          <p14:tracePt t="6151" x="2293938" y="3713163"/>
          <p14:tracePt t="6158" x="2293938" y="3705225"/>
          <p14:tracePt t="6165" x="2293938" y="3697288"/>
          <p14:tracePt t="6172" x="2293938" y="3687763"/>
          <p14:tracePt t="6182" x="2293938" y="3679825"/>
          <p14:tracePt t="6193" x="2293938" y="3671888"/>
          <p14:tracePt t="6207" x="2293938" y="3662363"/>
          <p14:tracePt t="6215" x="2293938" y="3654425"/>
          <p14:tracePt t="6228" x="2293938" y="3646488"/>
          <p14:tracePt t="6242" x="2293938" y="3636963"/>
          <p14:tracePt t="6263" x="2293938" y="3629025"/>
          <p14:tracePt t="6270" x="2293938" y="3619500"/>
          <p14:tracePt t="6277" x="2293938" y="3611563"/>
          <p14:tracePt t="6291" x="2293938" y="3603625"/>
          <p14:tracePt t="6298" x="2293938" y="3594100"/>
          <p14:tracePt t="6319" x="2293938" y="3586163"/>
          <p14:tracePt t="6326" x="2293938" y="3578225"/>
          <p14:tracePt t="6333" x="2293938" y="3568700"/>
          <p14:tracePt t="6348" x="2293938" y="3560763"/>
          <p14:tracePt t="6361" x="2293938" y="3552825"/>
          <p14:tracePt t="6375" x="2293938" y="3543300"/>
          <p14:tracePt t="6382" x="2293938" y="3535363"/>
          <p14:tracePt t="6389" x="2293938" y="3527425"/>
          <p14:tracePt t="6403" x="2293938" y="3517900"/>
          <p14:tracePt t="6410" x="2293938" y="3509963"/>
          <p14:tracePt t="6424" x="2293938" y="3502025"/>
          <p14:tracePt t="6431" x="2293938" y="3492500"/>
          <p14:tracePt t="6437" x="2293938" y="3484563"/>
          <p14:tracePt t="6444" x="2293938" y="3475038"/>
          <p14:tracePt t="6452" x="2293938" y="3467100"/>
          <p14:tracePt t="6466" x="2293938" y="3449638"/>
          <p14:tracePt t="6472" x="2293938" y="3433763"/>
          <p14:tracePt t="6481" x="2293938" y="3416300"/>
          <p14:tracePt t="6487" x="2293938" y="3390900"/>
          <p14:tracePt t="6493" x="2293938" y="3365500"/>
          <p14:tracePt t="6500" x="2293938" y="3348038"/>
          <p14:tracePt t="6507" x="2293938" y="3330575"/>
          <p14:tracePt t="6514" x="2293938" y="3322638"/>
          <p14:tracePt t="6530" x="2293938" y="3305175"/>
          <p14:tracePt t="6535" x="2293938" y="3297238"/>
          <p14:tracePt t="6549" x="2293938" y="3289300"/>
          <p14:tracePt t="6556" x="2293938" y="3279775"/>
          <p14:tracePt t="6564" x="2293938" y="3271838"/>
          <p14:tracePt t="6570" x="2293938" y="3263900"/>
          <p14:tracePt t="6577" x="2293938" y="3254375"/>
          <p14:tracePt t="6591" x="2286000" y="3254375"/>
          <p14:tracePt t="6598" x="2286000" y="3246438"/>
          <p14:tracePt t="6605" x="2286000" y="3238500"/>
          <p14:tracePt t="6619" x="2286000" y="3228975"/>
          <p14:tracePt t="6633" x="2286000" y="3221038"/>
          <p14:tracePt t="6654" x="2286000" y="3211513"/>
          <p14:tracePt t="6689" x="2286000" y="3203575"/>
          <p14:tracePt t="6697" x="2286000" y="3195638"/>
          <p14:tracePt t="6710" x="2286000" y="3186113"/>
          <p14:tracePt t="6724" x="2286000" y="3178175"/>
          <p14:tracePt t="6732" x="2276475" y="3170238"/>
          <p14:tracePt t="6746" x="2276475" y="3160713"/>
          <p14:tracePt t="6752" x="2276475" y="3152775"/>
          <p14:tracePt t="6787" x="2276475" y="3144838"/>
          <p14:tracePt t="6850" x="2276475" y="3152775"/>
          <p14:tracePt t="6857" x="2276475" y="3160713"/>
          <p14:tracePt t="6871" x="2276475" y="3170238"/>
          <p14:tracePt t="6878" x="2276475" y="3178175"/>
          <p14:tracePt t="6896" x="2276475" y="3195638"/>
          <p14:tracePt t="6899" x="2276475" y="3221038"/>
          <p14:tracePt t="6905" x="2276475" y="3228975"/>
          <p14:tracePt t="6914" x="2276475" y="3246438"/>
          <p14:tracePt t="6919" x="2276475" y="3263900"/>
          <p14:tracePt t="6927" x="2276475" y="3279775"/>
          <p14:tracePt t="6934" x="2286000" y="3297238"/>
          <p14:tracePt t="6941" x="2286000" y="3322638"/>
          <p14:tracePt t="6948" x="2286000" y="3330575"/>
          <p14:tracePt t="6954" x="2286000" y="3355975"/>
          <p14:tracePt t="6962" x="2286000" y="3382963"/>
          <p14:tracePt t="6968" x="2286000" y="3390900"/>
          <p14:tracePt t="6975" x="2286000" y="3398838"/>
          <p14:tracePt t="6983" x="2286000" y="3416300"/>
          <p14:tracePt t="6997" x="2286000" y="3424238"/>
          <p14:tracePt t="7003" x="2286000" y="3433763"/>
          <p14:tracePt t="7010" x="2286000" y="3441700"/>
          <p14:tracePt t="7018" x="2286000" y="3449638"/>
          <p14:tracePt t="7025" x="2286000" y="3459163"/>
          <p14:tracePt t="7032" x="2286000" y="3467100"/>
          <p14:tracePt t="7039" x="2286000" y="3475038"/>
          <p14:tracePt t="7047" x="2286000" y="3484563"/>
          <p14:tracePt t="7059" x="2286000" y="3502025"/>
          <p14:tracePt t="7073" x="2286000" y="3509963"/>
          <p14:tracePt t="7081" x="2286000" y="3517900"/>
          <p14:tracePt t="7087" x="2286000" y="3527425"/>
          <p14:tracePt t="7102" x="2286000" y="3535363"/>
          <p14:tracePt t="7109" x="2293938" y="3535363"/>
          <p14:tracePt t="7116" x="2293938" y="3543300"/>
          <p14:tracePt t="7130" x="2293938" y="3552825"/>
          <p14:tracePt t="7137" x="2293938" y="3560763"/>
          <p14:tracePt t="7143" x="2293938" y="3568700"/>
          <p14:tracePt t="7165" x="2293938" y="3578225"/>
          <p14:tracePt t="7171" x="2301875" y="3586163"/>
          <p14:tracePt t="7185" x="2301875" y="3594100"/>
          <p14:tracePt t="7192" x="2301875" y="3603625"/>
          <p14:tracePt t="7206" x="2301875" y="3611563"/>
          <p14:tracePt t="7228" x="2301875" y="3619500"/>
          <p14:tracePt t="7241" x="2301875" y="3629025"/>
          <p14:tracePt t="7255" x="2301875" y="3636963"/>
          <p14:tracePt t="7263" x="2311400" y="3636963"/>
          <p14:tracePt t="7269" x="2311400" y="3646488"/>
          <p14:tracePt t="7276" x="2311400" y="3654425"/>
          <p14:tracePt t="7290" x="2311400" y="3662363"/>
          <p14:tracePt t="7298" x="2311400" y="3671888"/>
          <p14:tracePt t="7325" x="2311400" y="3679825"/>
          <p14:tracePt t="7339" x="2319338" y="3687763"/>
          <p14:tracePt t="7347" x="2319338" y="3697288"/>
          <p14:tracePt t="7353" x="2327275" y="3697288"/>
          <p14:tracePt t="7367" x="2327275" y="3705225"/>
          <p14:tracePt t="7374" x="2327275" y="3713163"/>
          <p14:tracePt t="7409" x="2327275" y="3722688"/>
          <p14:tracePt t="7423" x="2327275" y="3730625"/>
          <p14:tracePt t="7472" x="2327275" y="3738563"/>
          <p14:tracePt t="7486" x="2327275" y="3748088"/>
          <p14:tracePt t="7508" x="2327275" y="3756025"/>
          <p14:tracePt t="7535" x="2327275" y="3763963"/>
          <p14:tracePt t="7556" x="2327275" y="3773488"/>
          <p14:tracePt t="7598" x="2327275" y="3781425"/>
          <p14:tracePt t="7619" x="2327275" y="3790950"/>
          <p14:tracePt t="7633" x="2327275" y="3798888"/>
          <p14:tracePt t="7668" x="2327275" y="3806825"/>
          <p14:tracePt t="7682" x="2327275" y="3816350"/>
          <p14:tracePt t="7724" x="2319338" y="3816350"/>
          <p14:tracePt t="7732" x="2319338" y="3824288"/>
          <p14:tracePt t="7773" x="2311400" y="3824288"/>
          <p14:tracePt t="7787" x="2301875" y="3832225"/>
          <p14:tracePt t="9694" x="2311400" y="3832225"/>
          <p14:tracePt t="9708" x="2327275" y="3824288"/>
          <p14:tracePt t="9715" x="2336800" y="3824288"/>
          <p14:tracePt t="9729" x="2344738" y="3824288"/>
          <p14:tracePt t="9735" x="2362200" y="3824288"/>
          <p14:tracePt t="9744" x="2362200" y="3816350"/>
          <p14:tracePt t="9750" x="2370138" y="3806825"/>
          <p14:tracePt t="9757" x="2379663" y="3806825"/>
          <p14:tracePt t="9764" x="2387600" y="3806825"/>
          <p14:tracePt t="9770" x="2395538" y="3798888"/>
          <p14:tracePt t="9778" x="2405063" y="3790950"/>
          <p14:tracePt t="9784" x="2405063" y="3781425"/>
          <p14:tracePt t="9791" x="2420938" y="3781425"/>
          <p14:tracePt t="9798" x="2430463" y="3773488"/>
          <p14:tracePt t="9805" x="2430463" y="3763963"/>
          <p14:tracePt t="9812" x="2446338" y="3756025"/>
          <p14:tracePt t="9819" x="2455863" y="3756025"/>
          <p14:tracePt t="9828" x="2455863" y="3738563"/>
          <p14:tracePt t="9833" x="2463800" y="3730625"/>
          <p14:tracePt t="9840" x="2481263" y="3730625"/>
          <p14:tracePt t="9847" x="2481263" y="3722688"/>
          <p14:tracePt t="9854" x="2489200" y="3713163"/>
          <p14:tracePt t="9862" x="2497138" y="3705225"/>
          <p14:tracePt t="9875" x="2506663" y="3705225"/>
          <p14:tracePt t="9882" x="2514600" y="3697288"/>
          <p14:tracePt t="9894" x="2524125" y="3687763"/>
          <p14:tracePt t="9896" x="2524125" y="3679825"/>
          <p14:tracePt t="9903" x="2532063" y="3671888"/>
          <p14:tracePt t="9911" x="2549525" y="3654425"/>
          <p14:tracePt t="9917" x="2557463" y="3654425"/>
          <p14:tracePt t="9924" x="2574925" y="3636963"/>
          <p14:tracePt t="9931" x="2582863" y="3619500"/>
          <p14:tracePt t="9938" x="2600325" y="3603625"/>
          <p14:tracePt t="9945" x="2616200" y="3603625"/>
          <p14:tracePt t="9952" x="2616200" y="3586163"/>
          <p14:tracePt t="9961" x="2633663" y="3568700"/>
          <p14:tracePt t="9966" x="2651125" y="3560763"/>
          <p14:tracePt t="9973" x="2659063" y="3543300"/>
          <p14:tracePt t="9980" x="2668588" y="3543300"/>
          <p14:tracePt t="9987" x="2676525" y="3535363"/>
          <p14:tracePt t="9994" x="2693988" y="3517900"/>
          <p14:tracePt t="10000" x="2709863" y="3509963"/>
          <p14:tracePt t="10008" x="2719388" y="3492500"/>
          <p14:tracePt t="10015" x="2735263" y="3475038"/>
          <p14:tracePt t="10022" x="2752725" y="3449638"/>
          <p14:tracePt t="10030" x="2760663" y="3433763"/>
          <p14:tracePt t="10036" x="2778125" y="3424238"/>
          <p14:tracePt t="10044" x="2786063" y="3408363"/>
          <p14:tracePt t="10050" x="2795588" y="3390900"/>
          <p14:tracePt t="10057" x="2811463" y="3373438"/>
          <p14:tracePt t="10064" x="2828925" y="3355975"/>
          <p14:tracePt t="10071" x="2838450" y="3340100"/>
          <p14:tracePt t="10078" x="2854325" y="3322638"/>
          <p14:tracePt t="10084" x="2854325" y="3305175"/>
          <p14:tracePt t="10091" x="2871788" y="3297238"/>
          <p14:tracePt t="10098" x="2879725" y="3279775"/>
          <p14:tracePt t="10105" x="2889250" y="3263900"/>
          <p14:tracePt t="10112" x="2905125" y="3238500"/>
          <p14:tracePt t="10119" x="2914650" y="3228975"/>
          <p14:tracePt t="10127" x="2914650" y="3211513"/>
          <p14:tracePt t="10133" x="2922588" y="3195638"/>
          <p14:tracePt t="10140" x="2930525" y="3186113"/>
          <p14:tracePt t="10148" x="2940050" y="3170238"/>
          <p14:tracePt t="10154" x="2947988" y="3152775"/>
          <p14:tracePt t="10162" x="2955925" y="3135313"/>
          <p14:tracePt t="10168" x="2955925" y="3127375"/>
          <p14:tracePt t="10177" x="2955925" y="3119438"/>
          <p14:tracePt t="10182" x="2955925" y="3101975"/>
          <p14:tracePt t="10189" x="2965450" y="3076575"/>
          <p14:tracePt t="10196" x="2973388" y="3041650"/>
          <p14:tracePt t="10203" x="2973388" y="3016250"/>
          <p14:tracePt t="10211" x="2982913" y="2990850"/>
          <p14:tracePt t="10217" x="2990850" y="2940050"/>
          <p14:tracePt t="10224" x="2998788" y="2906713"/>
          <p14:tracePt t="10231" x="2998788" y="2855913"/>
          <p14:tracePt t="10238" x="3008313" y="2805113"/>
          <p14:tracePt t="10245" x="3008313" y="2770188"/>
          <p14:tracePt t="10252" x="3016250" y="2744788"/>
          <p14:tracePt t="10260" x="3016250" y="2711450"/>
          <p14:tracePt t="10266" x="3016250" y="2676525"/>
          <p14:tracePt t="10273" x="3016250" y="2643188"/>
          <p14:tracePt t="10280" x="3016250" y="2625725"/>
          <p14:tracePt t="10287" x="3016250" y="2608263"/>
          <p14:tracePt t="10295" x="3016250" y="2600325"/>
          <p14:tracePt t="10301" x="3016250" y="2582863"/>
          <p14:tracePt t="10308" x="3016250" y="2566988"/>
          <p14:tracePt t="10315" x="3016250" y="2549525"/>
          <p14:tracePt t="10322" x="3016250" y="2541588"/>
          <p14:tracePt t="10329" x="3016250" y="2524125"/>
          <p14:tracePt t="10336" x="3008313" y="2516188"/>
          <p14:tracePt t="10344" x="3008313" y="2498725"/>
          <p14:tracePt t="10350" x="2998788" y="2481263"/>
          <p14:tracePt t="10357" x="2990850" y="2463800"/>
          <p14:tracePt t="10364" x="2990850" y="2438400"/>
          <p14:tracePt t="10371" x="2982913" y="2413000"/>
          <p14:tracePt t="10378" x="2973388" y="2397125"/>
          <p14:tracePt t="10385" x="2965450" y="2379663"/>
          <p14:tracePt t="10393" x="2955925" y="2362200"/>
          <p14:tracePt t="10399" x="2955925" y="2354263"/>
          <p14:tracePt t="10406" x="2955925" y="2344738"/>
          <p14:tracePt t="10413" x="2947988" y="2328863"/>
          <p14:tracePt t="10420" x="2940050" y="2319338"/>
          <p14:tracePt t="10427" x="2930525" y="2311400"/>
          <p14:tracePt t="10434" x="2922588" y="2286000"/>
          <p14:tracePt t="10440" x="2922588" y="2268538"/>
          <p14:tracePt t="10448" x="2914650" y="2260600"/>
          <p14:tracePt t="10455" x="2905125" y="2243138"/>
          <p14:tracePt t="10462" x="2897188" y="2227263"/>
          <p14:tracePt t="10468" x="2889250" y="2217738"/>
          <p14:tracePt t="10477" x="2889250" y="2209800"/>
          <p14:tracePt t="10483" x="2879725" y="2209800"/>
          <p14:tracePt t="10489" x="2871788" y="2200275"/>
          <p14:tracePt t="10497" x="2863850" y="2192338"/>
          <p14:tracePt t="10511" x="2863850" y="2184400"/>
          <p14:tracePt t="10518" x="2854325" y="2174875"/>
          <p14:tracePt t="10524" x="2846388" y="2174875"/>
          <p14:tracePt t="10532" x="2846388" y="2159000"/>
          <p14:tracePt t="10539" x="2838450" y="2149475"/>
          <p14:tracePt t="10546" x="2828925" y="2149475"/>
          <p14:tracePt t="10552" x="2828925" y="2141538"/>
          <p14:tracePt t="10561" x="2820988" y="2133600"/>
          <p14:tracePt t="10573" x="2811463" y="2124075"/>
          <p14:tracePt t="10580" x="2803525" y="2116138"/>
          <p14:tracePt t="10587" x="2803525" y="2108200"/>
          <p14:tracePt t="10594" x="2795588" y="2098675"/>
          <p14:tracePt t="10601" x="2778125" y="2090738"/>
          <p14:tracePt t="10610" x="2778125" y="2082800"/>
          <p14:tracePt t="10615" x="2760663" y="2073275"/>
          <p14:tracePt t="10622" x="2760663" y="2065338"/>
          <p14:tracePt t="10629" x="2752725" y="2055813"/>
          <p14:tracePt t="10636" x="2744788" y="2055813"/>
          <p14:tracePt t="10645" x="2744788" y="2039938"/>
          <p14:tracePt t="10650" x="2727325" y="2030413"/>
          <p14:tracePt t="10657" x="2719388" y="2022475"/>
          <p14:tracePt t="10664" x="2709863" y="2022475"/>
          <p14:tracePt t="10671" x="2701925" y="2014538"/>
          <p14:tracePt t="10678" x="2693988" y="1997075"/>
          <p14:tracePt t="10685" x="2684463" y="1989138"/>
          <p14:tracePt t="10699" x="2668588" y="1979613"/>
          <p14:tracePt t="10706" x="2659063" y="1963738"/>
          <p14:tracePt t="10713" x="2641600" y="1946275"/>
          <p14:tracePt t="10728" x="2633663" y="1938338"/>
          <p14:tracePt t="10734" x="2625725" y="1928813"/>
          <p14:tracePt t="10748" x="2608263" y="1928813"/>
          <p14:tracePt t="10755" x="2600325" y="1920875"/>
          <p14:tracePt t="10762" x="2600325" y="1911350"/>
          <p14:tracePt t="10769" x="2590800" y="1911350"/>
          <p14:tracePt t="10777" x="2582863" y="1903413"/>
          <p14:tracePt t="10783" x="2574925" y="1895475"/>
          <p14:tracePt t="10790" x="2574925" y="1885950"/>
          <p14:tracePt t="10797" x="2565400" y="1885950"/>
          <p14:tracePt t="10804" x="2557463" y="1885950"/>
          <p14:tracePt t="10811" x="2557463" y="1878013"/>
          <p14:tracePt t="10818" x="2549525" y="1870075"/>
          <p14:tracePt t="10827" x="2532063" y="1870075"/>
          <p14:tracePt t="10839" x="2524125" y="1860550"/>
          <p14:tracePt t="10846" x="2506663" y="1860550"/>
          <p14:tracePt t="10853" x="2506663" y="1852613"/>
          <p14:tracePt t="10860" x="2497138" y="1852613"/>
          <p14:tracePt t="10867" x="2489200" y="1844675"/>
          <p14:tracePt t="10874" x="2481263" y="1844675"/>
          <p14:tracePt t="10881" x="2471738" y="1844675"/>
          <p14:tracePt t="10894" x="2463800" y="1844675"/>
          <p14:tracePt t="10895" x="2463800" y="1835150"/>
          <p14:tracePt t="10902" x="2446338" y="1835150"/>
          <p14:tracePt t="10910" x="2438400" y="1827213"/>
          <p14:tracePt t="10923" x="2438400" y="1819275"/>
          <p14:tracePt t="10930" x="2430463" y="1819275"/>
          <p14:tracePt t="10937" x="2420938" y="1819275"/>
          <p14:tracePt t="10945" x="2413000" y="1819275"/>
          <p14:tracePt t="10965" x="2405063" y="1819275"/>
          <p14:tracePt t="10972" x="2395538" y="1819275"/>
          <p14:tracePt t="10986" x="2387600" y="1819275"/>
          <p14:tracePt t="10993" x="2379663" y="1819275"/>
          <p14:tracePt t="11014" x="2370138" y="1819275"/>
          <p14:tracePt t="11021" x="2362200" y="1819275"/>
          <p14:tracePt t="11049" x="2352675" y="1819275"/>
          <p14:tracePt t="11063" x="2352675" y="1827213"/>
          <p14:tracePt t="11077" x="2344738" y="1827213"/>
          <p14:tracePt t="11091" x="2336800" y="1827213"/>
          <p14:tracePt t="11112" x="2327275" y="1827213"/>
          <p14:tracePt t="11133" x="2319338" y="1827213"/>
          <p14:tracePt t="11147" x="2311400" y="1827213"/>
          <p14:tracePt t="11175" x="2311400" y="1835150"/>
          <p14:tracePt t="11182" x="2301875" y="1835150"/>
          <p14:tracePt t="11293" x="2311400" y="1835150"/>
          <p14:tracePt t="11300" x="2319338" y="1835150"/>
          <p14:tracePt t="11314" x="2327275" y="1835150"/>
          <p14:tracePt t="11328" x="2336800" y="1835150"/>
          <p14:tracePt t="11336" x="2344738" y="1835150"/>
          <p14:tracePt t="11350" x="2352675" y="1835150"/>
          <p14:tracePt t="11370" x="2370138" y="1835150"/>
          <p14:tracePt t="11384" x="2379663" y="1835150"/>
          <p14:tracePt t="11393" x="2387600" y="1844675"/>
          <p14:tracePt t="11405" x="2405063" y="1852613"/>
          <p14:tracePt t="11413" x="2413000" y="1852613"/>
          <p14:tracePt t="11420" x="2420938" y="1852613"/>
          <p14:tracePt t="11427" x="2438400" y="1860550"/>
          <p14:tracePt t="11433" x="2463800" y="1870075"/>
          <p14:tracePt t="11440" x="2497138" y="1878013"/>
          <p14:tracePt t="11447" x="2524125" y="1885950"/>
          <p14:tracePt t="11454" x="2557463" y="1885950"/>
          <p14:tracePt t="11461" x="2582863" y="1885950"/>
          <p14:tracePt t="11468" x="2608263" y="1895475"/>
          <p14:tracePt t="11476" x="2616200" y="1895475"/>
          <p14:tracePt t="11482" x="2633663" y="1903413"/>
          <p14:tracePt t="11489" x="2651125" y="1903413"/>
          <p14:tracePt t="11496" x="2651125" y="1911350"/>
          <p14:tracePt t="11503" x="2659063" y="1911350"/>
          <p14:tracePt t="11510" x="2668588" y="1911350"/>
          <p14:tracePt t="11517" x="2668588" y="1920875"/>
          <p14:tracePt t="11527" x="2684463" y="1920875"/>
          <p14:tracePt t="11531" x="2693988" y="1920875"/>
          <p14:tracePt t="11545" x="2701925" y="1928813"/>
          <p14:tracePt t="11552" x="2719388" y="1928813"/>
          <p14:tracePt t="11560" x="2719388" y="1938338"/>
          <p14:tracePt t="11566" x="2727325" y="1946275"/>
          <p14:tracePt t="11573" x="2735263" y="1946275"/>
          <p14:tracePt t="11580" x="2744788" y="1946275"/>
          <p14:tracePt t="11587" x="2752725" y="1954213"/>
          <p14:tracePt t="11594" x="2760663" y="1963738"/>
          <p14:tracePt t="11601" x="2770188" y="1963738"/>
          <p14:tracePt t="11609" x="2778125" y="1971675"/>
          <p14:tracePt t="11615" x="2786063" y="1979613"/>
          <p14:tracePt t="11629" x="2811463" y="1989138"/>
          <p14:tracePt t="11636" x="2828925" y="1997075"/>
          <p14:tracePt t="11650" x="2846388" y="2005013"/>
          <p14:tracePt t="11660" x="2854325" y="2014538"/>
          <p14:tracePt t="11672" x="2863850" y="2014538"/>
          <p14:tracePt t="11678" x="2871788" y="2022475"/>
          <p14:tracePt t="11685" x="2879725" y="2030413"/>
          <p14:tracePt t="11693" x="2889250" y="2039938"/>
          <p14:tracePt t="11700" x="2897188" y="2039938"/>
          <p14:tracePt t="11706" x="2905125" y="2047875"/>
          <p14:tracePt t="11713" x="2914650" y="2047875"/>
          <p14:tracePt t="11721" x="2922588" y="2055813"/>
          <p14:tracePt t="11727" x="2922588" y="2065338"/>
          <p14:tracePt t="11734" x="2940050" y="2065338"/>
          <p14:tracePt t="11743" x="2947988" y="2073275"/>
          <p14:tracePt t="11749" x="2947988" y="2082800"/>
          <p14:tracePt t="11755" x="2965450" y="2082800"/>
          <p14:tracePt t="11762" x="2973388" y="2098675"/>
          <p14:tracePt t="11776" x="2982913" y="2108200"/>
          <p14:tracePt t="11783" x="2998788" y="2124075"/>
          <p14:tracePt t="11790" x="3008313" y="2133600"/>
          <p14:tracePt t="11797" x="3016250" y="2141538"/>
          <p14:tracePt t="11804" x="3033713" y="2159000"/>
          <p14:tracePt t="11811" x="3049588" y="2166938"/>
          <p14:tracePt t="11818" x="3059113" y="2184400"/>
          <p14:tracePt t="11827" x="3074988" y="2200275"/>
          <p14:tracePt t="11832" x="3084513" y="2217738"/>
          <p14:tracePt t="11839" x="3092450" y="2227263"/>
          <p14:tracePt t="11846" x="3100388" y="2235200"/>
          <p14:tracePt t="11853" x="3100388" y="2252663"/>
          <p14:tracePt t="11860" x="3109913" y="2260600"/>
          <p14:tracePt t="11867" x="3117850" y="2278063"/>
          <p14:tracePt t="11877" x="3127375" y="2293938"/>
          <p14:tracePt t="11881" x="3135313" y="2311400"/>
          <p14:tracePt t="11888" x="3143250" y="2319338"/>
          <p14:tracePt t="11895" x="3152775" y="2336800"/>
          <p14:tracePt t="11902" x="3160713" y="2354263"/>
          <p14:tracePt t="11910" x="3168650" y="2362200"/>
          <p14:tracePt t="11916" x="3178175" y="2379663"/>
          <p14:tracePt t="11924" x="3194050" y="2397125"/>
          <p14:tracePt t="11930" x="3203575" y="2422525"/>
          <p14:tracePt t="11937" x="3203575" y="2430463"/>
          <p14:tracePt t="11944" x="3211513" y="2438400"/>
          <p14:tracePt t="11951" x="3219450" y="2463800"/>
          <p14:tracePt t="11960" x="3219450" y="2473325"/>
          <p14:tracePt t="11965" x="3228975" y="2489200"/>
          <p14:tracePt t="11972" x="3236913" y="2506663"/>
          <p14:tracePt t="11979" x="3244850" y="2524125"/>
          <p14:tracePt t="11986" x="3254375" y="2532063"/>
          <p14:tracePt t="11993" x="3262313" y="2549525"/>
          <p14:tracePt t="12000" x="3262313" y="2574925"/>
          <p14:tracePt t="12009" x="3262313" y="2582863"/>
          <p14:tracePt t="12014" x="3270250" y="2608263"/>
          <p14:tracePt t="12021" x="3279775" y="2625725"/>
          <p14:tracePt t="12028" x="3279775" y="2643188"/>
          <p14:tracePt t="12035" x="3279775" y="2660650"/>
          <p14:tracePt t="12043" x="3287713" y="2676525"/>
          <p14:tracePt t="12049" x="3287713" y="2686050"/>
          <p14:tracePt t="12056" x="3297238" y="2701925"/>
          <p14:tracePt t="12063" x="3297238" y="2727325"/>
          <p14:tracePt t="12070" x="3305175" y="2736850"/>
          <p14:tracePt t="12077" x="3305175" y="2762250"/>
          <p14:tracePt t="12084" x="3305175" y="2778125"/>
          <p14:tracePt t="12093" x="3305175" y="2795588"/>
          <p14:tracePt t="12098" x="3305175" y="2813050"/>
          <p14:tracePt t="12105" x="3305175" y="2846388"/>
          <p14:tracePt t="12112" x="3305175" y="2863850"/>
          <p14:tracePt t="12119" x="3305175" y="2889250"/>
          <p14:tracePt t="12127" x="3305175" y="2914650"/>
          <p14:tracePt t="12133" x="3305175" y="2949575"/>
          <p14:tracePt t="12141" x="3305175" y="2974975"/>
          <p14:tracePt t="12147" x="3305175" y="3008313"/>
          <p14:tracePt t="12154" x="3305175" y="3051175"/>
          <p14:tracePt t="12161" x="3297238" y="3084513"/>
          <p14:tracePt t="12168" x="3287713" y="3109913"/>
          <p14:tracePt t="12176" x="3279775" y="3144838"/>
          <p14:tracePt t="12182" x="3270250" y="3160713"/>
          <p14:tracePt t="12189" x="3262313" y="3195638"/>
          <p14:tracePt t="12196" x="3262313" y="3221038"/>
          <p14:tracePt t="12203" x="3254375" y="3238500"/>
          <p14:tracePt t="12210" x="3244850" y="3254375"/>
          <p14:tracePt t="12217" x="3236913" y="3271838"/>
          <p14:tracePt t="12226" x="3236913" y="3297238"/>
          <p14:tracePt t="12231" x="3236913" y="3305175"/>
          <p14:tracePt t="12238" x="3228975" y="3330575"/>
          <p14:tracePt t="12245" x="3228975" y="3348038"/>
          <p14:tracePt t="12252" x="3219450" y="3365500"/>
          <p14:tracePt t="12260" x="3211513" y="3382963"/>
          <p14:tracePt t="12266" x="3203575" y="3408363"/>
          <p14:tracePt t="12273" x="3194050" y="3433763"/>
          <p14:tracePt t="12280" x="3186113" y="3441700"/>
          <p14:tracePt t="12287" x="3178175" y="3467100"/>
          <p14:tracePt t="12294" x="3160713" y="3484563"/>
          <p14:tracePt t="12301" x="3160713" y="3502025"/>
          <p14:tracePt t="12309" x="3143250" y="3502025"/>
          <p14:tracePt t="12315" x="3135313" y="3517900"/>
          <p14:tracePt t="12322" x="3117850" y="3535363"/>
          <p14:tracePt t="12329" x="3100388" y="3552825"/>
          <p14:tracePt t="12336" x="3092450" y="3578225"/>
          <p14:tracePt t="12344" x="3074988" y="3586163"/>
          <p14:tracePt t="12350" x="3059113" y="3603625"/>
          <p14:tracePt t="12359" x="3041650" y="3619500"/>
          <p14:tracePt t="12364" x="3024188" y="3636963"/>
          <p14:tracePt t="12371" x="3016250" y="3646488"/>
          <p14:tracePt t="12378" x="2998788" y="3662363"/>
          <p14:tracePt t="12385" x="2973388" y="3679825"/>
          <p14:tracePt t="12392" x="2955925" y="3705225"/>
          <p14:tracePt t="12399" x="2940050" y="3722688"/>
          <p14:tracePt t="12406" x="2930525" y="3730625"/>
          <p14:tracePt t="12413" x="2905125" y="3748088"/>
          <p14:tracePt t="12420" x="2889250" y="3763963"/>
          <p14:tracePt t="12428" x="2871788" y="3773488"/>
          <p14:tracePt t="12434" x="2854325" y="3790950"/>
          <p14:tracePt t="12442" x="2838450" y="3806825"/>
          <p14:tracePt t="12448" x="2820988" y="3806825"/>
          <p14:tracePt t="12455" x="2803525" y="3824288"/>
          <p14:tracePt t="12462" x="2795588" y="3841750"/>
          <p14:tracePt t="12468" x="2778125" y="3849688"/>
          <p14:tracePt t="12476" x="2752725" y="3867150"/>
          <p14:tracePt t="12483" x="2735263" y="3875088"/>
          <p14:tracePt t="12490" x="2727325" y="3883025"/>
          <p14:tracePt t="12497" x="2701925" y="3883025"/>
          <p14:tracePt t="12504" x="2676525" y="3892550"/>
          <p14:tracePt t="12511" x="2659063" y="3900488"/>
          <p14:tracePt t="12518" x="2641600" y="3908425"/>
          <p14:tracePt t="12525" x="2625725" y="3917950"/>
          <p14:tracePt t="12532" x="2600325" y="3925888"/>
          <p14:tracePt t="12539" x="2574925" y="3935413"/>
          <p14:tracePt t="12546" x="2557463" y="3943350"/>
          <p14:tracePt t="12553" x="2540000" y="3943350"/>
          <p14:tracePt t="12560" x="2514600" y="3951288"/>
          <p14:tracePt t="12567" x="2497138" y="3951288"/>
          <p14:tracePt t="12575" x="2481263" y="3951288"/>
          <p14:tracePt t="12581" x="2471738" y="3951288"/>
          <p14:tracePt t="12587" x="2463800" y="3951288"/>
          <p14:tracePt t="12594" x="2446338" y="3951288"/>
          <p14:tracePt t="12609" x="2430463" y="3951288"/>
          <p14:tracePt t="12616" x="2413000" y="3951288"/>
          <p14:tracePt t="12629" x="2405063" y="3951288"/>
          <p14:tracePt t="12637" x="2395538" y="3951288"/>
          <p14:tracePt t="12644" x="2387600" y="3943350"/>
          <p14:tracePt t="12650" x="2379663" y="3935413"/>
          <p14:tracePt t="12659" x="2370138" y="3935413"/>
          <p14:tracePt t="12664" x="2370138" y="3925888"/>
          <p14:tracePt t="12671" x="2352675" y="3925888"/>
          <p14:tracePt t="12678" x="2344738" y="3917950"/>
          <p14:tracePt t="12685" x="2336800" y="3900488"/>
          <p14:tracePt t="12708" x="2327275" y="3892550"/>
          <p14:tracePt t="12713" x="2319338" y="3883025"/>
          <p14:tracePt t="12727" x="2319338" y="3875088"/>
          <p14:tracePt t="12734" x="2311400" y="3867150"/>
          <p14:tracePt t="12748" x="2301875" y="3857625"/>
          <p14:tracePt t="12769" x="2301875" y="3849688"/>
          <p14:tracePt t="12783" x="2293938" y="3841750"/>
          <p14:tracePt t="12818" x="2293938" y="3832225"/>
          <p14:tracePt t="12832" x="2293938" y="3824288"/>
          <p14:tracePt t="12846" x="2293938" y="3816350"/>
          <p14:tracePt t="13690" x="2293938" y="3824288"/>
          <p14:tracePt t="13696" x="2311400" y="3849688"/>
          <p14:tracePt t="13703" x="2336800" y="3883025"/>
          <p14:tracePt t="13710" x="2370138" y="3917950"/>
          <p14:tracePt t="13717" x="2395538" y="3960813"/>
          <p14:tracePt t="13724" x="2420938" y="4011613"/>
          <p14:tracePt t="13730" x="2446338" y="4052888"/>
          <p14:tracePt t="13738" x="2463800" y="4087813"/>
          <p14:tracePt t="13745" x="2481263" y="4138613"/>
          <p14:tracePt t="13752" x="2497138" y="4171950"/>
          <p14:tracePt t="13759" x="2524125" y="4206875"/>
          <p14:tracePt t="13766" x="2540000" y="4249738"/>
          <p14:tracePt t="13774" x="2557463" y="4283075"/>
          <p14:tracePt t="13780" x="2565400" y="4291013"/>
          <p14:tracePt t="13787" x="2582863" y="4325938"/>
          <p14:tracePt t="13794" x="2600325" y="4351338"/>
          <p14:tracePt t="13801" x="2625725" y="4402138"/>
          <p14:tracePt t="13808" x="2659063" y="4435475"/>
          <p14:tracePt t="13814" x="2701925" y="4495800"/>
          <p14:tracePt t="13821" x="2752725" y="4564063"/>
          <p14:tracePt t="13829" x="2803525" y="4630738"/>
          <p14:tracePt t="13836" x="2863850" y="4691063"/>
          <p14:tracePt t="13843" x="2914650" y="4749800"/>
          <p14:tracePt t="13850" x="2955925" y="4802188"/>
          <p14:tracePt t="13857" x="2990850" y="4852988"/>
          <p14:tracePt t="13864" x="3041650" y="4886325"/>
          <p14:tracePt t="13870" x="3084513" y="4929188"/>
          <p14:tracePt t="13878" x="3127375" y="4962525"/>
          <p14:tracePt t="13890" x="3168650" y="4997450"/>
          <p14:tracePt t="13892" x="3219450" y="5022850"/>
          <p14:tracePt t="13898" x="3270250" y="5064125"/>
          <p14:tracePt t="13907" x="3322638" y="5099050"/>
          <p14:tracePt t="13912" x="3373438" y="5124450"/>
          <p14:tracePt t="13919" x="3424238" y="5157788"/>
          <p14:tracePt t="13926" x="3457575" y="5183188"/>
          <p14:tracePt t="13933" x="3492500" y="5200650"/>
          <p14:tracePt t="13941" x="3517900" y="5208588"/>
          <p14:tracePt t="13947" x="3551238" y="5226050"/>
          <p14:tracePt t="13954" x="3576638" y="5243513"/>
          <p14:tracePt t="13962" x="3594100" y="5251450"/>
          <p14:tracePt t="13969" x="3611563" y="5260975"/>
          <p14:tracePt t="13975" x="3627438" y="5260975"/>
          <p14:tracePt t="13982" x="3636963" y="5268913"/>
          <p14:tracePt t="13991" x="3644900" y="5268913"/>
          <p14:tracePt t="13996" x="3662363" y="5268913"/>
          <p14:tracePt t="14004" x="3670300" y="5276850"/>
          <p14:tracePt t="14010" x="3687763" y="5276850"/>
          <p14:tracePt t="14017" x="3713163" y="5286375"/>
          <p14:tracePt t="14025" x="3721100" y="5286375"/>
          <p14:tracePt t="14031" x="3738563" y="5286375"/>
          <p14:tracePt t="14040" x="3756025" y="5294313"/>
          <p14:tracePt t="14045" x="3763963" y="5294313"/>
          <p14:tracePt t="14052" x="3781425" y="5302250"/>
          <p14:tracePt t="14059" x="3797300" y="5302250"/>
          <p14:tracePt t="14066" x="3806825" y="5302250"/>
          <p14:tracePt t="14074" x="3814763" y="5302250"/>
          <p14:tracePt t="14080" x="3822700" y="5311775"/>
          <p14:tracePt t="14094" x="3832225" y="5311775"/>
          <p14:tracePt t="14101" x="3840163" y="5311775"/>
          <p14:tracePt t="14108" x="3848100" y="5311775"/>
          <p14:tracePt t="14124" x="3857625" y="5311775"/>
          <p14:tracePt t="14136" x="3865563" y="5311775"/>
          <p14:tracePt t="14171" x="3873500" y="5311775"/>
          <p14:tracePt t="14199" x="3873500" y="5294313"/>
          <p14:tracePt t="14213" x="3865563" y="5268913"/>
          <p14:tracePt t="14220" x="3840163" y="5243513"/>
          <p14:tracePt t="14227" x="3814763" y="5218113"/>
          <p14:tracePt t="14234" x="3789363" y="5192713"/>
          <p14:tracePt t="14241" x="3771900" y="5183188"/>
          <p14:tracePt t="14248" x="3763963" y="5175250"/>
          <p14:tracePt t="14257" x="3746500" y="5157788"/>
          <p14:tracePt t="14262" x="3729038" y="5149850"/>
          <p14:tracePt t="14269" x="3721100" y="5141913"/>
          <p14:tracePt t="14276" x="3713163" y="5141913"/>
          <p14:tracePt t="14283" x="3703638" y="5132388"/>
          <p14:tracePt t="14290" x="3695700" y="5124450"/>
          <p14:tracePt t="14297" x="3678238" y="5116513"/>
          <p14:tracePt t="14304" x="3670300" y="5116513"/>
          <p14:tracePt t="14311" x="3662363" y="5106988"/>
          <p14:tracePt t="14318" x="3662363" y="5099050"/>
          <p14:tracePt t="14325" x="3652838" y="5099050"/>
          <p14:tracePt t="14332" x="3644900" y="5091113"/>
          <p14:tracePt t="14353" x="3636963" y="5091113"/>
          <p14:tracePt t="14360" x="3627438" y="5081588"/>
          <p14:tracePt t="14367" x="3619500" y="5081588"/>
          <p14:tracePt t="14381" x="3611563" y="5073650"/>
          <p14:tracePt t="14395" x="3602038" y="5073650"/>
          <p14:tracePt t="14416" x="3594100" y="5064125"/>
          <p14:tracePt t="14430" x="3594100" y="5056188"/>
          <p14:tracePt t="14437" x="3586163" y="5056188"/>
          <p14:tracePt t="14451" x="3576638" y="5056188"/>
          <p14:tracePt t="14458" x="3576638" y="5048250"/>
          <p14:tracePt t="14486" x="3568700" y="5048250"/>
          <p14:tracePt t="14702" x="3568700" y="5056188"/>
          <p14:tracePt t="14716" x="3568700" y="5064125"/>
          <p14:tracePt t="14730" x="3576638" y="5073650"/>
          <p14:tracePt t="14738" x="3586163" y="5081588"/>
          <p14:tracePt t="14751" x="3594100" y="5081588"/>
          <p14:tracePt t="14758" x="3594100" y="5091113"/>
          <p14:tracePt t="14765" x="3594100" y="5099050"/>
          <p14:tracePt t="14773" x="3602038" y="5106988"/>
          <p14:tracePt t="14786" x="3611563" y="5116513"/>
          <p14:tracePt t="14793" x="3611563" y="5124450"/>
          <p14:tracePt t="14808" x="3619500" y="5124450"/>
          <p14:tracePt t="14814" x="3619500" y="5132388"/>
          <p14:tracePt t="14823" x="3627438" y="5141913"/>
          <p14:tracePt t="14828" x="3627438" y="5149850"/>
          <p14:tracePt t="14835" x="3636963" y="5149850"/>
          <p14:tracePt t="14842" x="3636963" y="5157788"/>
          <p14:tracePt t="14856" x="3636963" y="5167313"/>
          <p14:tracePt t="14870" x="3644900" y="5175250"/>
          <p14:tracePt t="14877" x="3644900" y="5183188"/>
          <p14:tracePt t="14891" x="3652838" y="5192713"/>
          <p14:tracePt t="14919" x="3662363" y="5192713"/>
          <p14:tracePt t="14926" x="3662363" y="5200650"/>
          <p14:tracePt t="14933" x="3670300" y="5200650"/>
          <p14:tracePt t="14940" x="3670300" y="5208588"/>
          <p14:tracePt t="14954" x="3678238" y="5208588"/>
          <p14:tracePt t="14975" x="3678238" y="5218113"/>
          <p14:tracePt t="15038" x="3678238" y="5208588"/>
          <p14:tracePt t="15045" x="3678238" y="5192713"/>
          <p14:tracePt t="15052" x="3678238" y="5183188"/>
          <p14:tracePt t="15059" x="3670300" y="5167313"/>
          <p14:tracePt t="15066" x="3662363" y="5149850"/>
          <p14:tracePt t="15073" x="3652838" y="5141913"/>
          <p14:tracePt t="15080" x="3644900" y="5116513"/>
          <p14:tracePt t="15087" x="3627438" y="5091113"/>
          <p14:tracePt t="15094" x="3627438" y="5073650"/>
          <p14:tracePt t="15101" x="3619500" y="5064125"/>
          <p14:tracePt t="15108" x="3602038" y="5038725"/>
          <p14:tracePt t="15114" x="3586163" y="5013325"/>
          <p14:tracePt t="15123" x="3568700" y="4987925"/>
          <p14:tracePt t="15129" x="3551238" y="4962525"/>
          <p14:tracePt t="15136" x="3533775" y="4946650"/>
          <p14:tracePt t="15143" x="3517900" y="4919663"/>
          <p14:tracePt t="15150" x="3482975" y="4868863"/>
          <p14:tracePt t="15157" x="3441700" y="4827588"/>
          <p14:tracePt t="15164" x="3414713" y="4792663"/>
          <p14:tracePt t="15171" x="3389313" y="4759325"/>
          <p14:tracePt t="15178" x="3363913" y="4716463"/>
          <p14:tracePt t="15185" x="3330575" y="4683125"/>
          <p14:tracePt t="15192" x="3313113" y="4657725"/>
          <p14:tracePt t="15198" x="3297238" y="4630738"/>
          <p14:tracePt t="15206" x="3270250" y="4614863"/>
          <p14:tracePt t="15212" x="3254375" y="4589463"/>
          <p14:tracePt t="15220" x="3228975" y="4572000"/>
          <p14:tracePt t="15226" x="3211513" y="4546600"/>
          <p14:tracePt t="15233" x="3194050" y="4521200"/>
          <p14:tracePt t="15240" x="3186113" y="4495800"/>
          <p14:tracePt t="15247" x="3168650" y="4478338"/>
          <p14:tracePt t="15256" x="3160713" y="4452938"/>
          <p14:tracePt t="15261" x="3143250" y="4427538"/>
          <p14:tracePt t="15268" x="3127375" y="4402138"/>
          <p14:tracePt t="15275" x="3109913" y="4376738"/>
          <p14:tracePt t="15282" x="3092450" y="4359275"/>
          <p14:tracePt t="15290" x="3084513" y="4333875"/>
          <p14:tracePt t="15296" x="3067050" y="4308475"/>
          <p14:tracePt t="15303" x="3059113" y="4283075"/>
          <p14:tracePt t="15310" x="3033713" y="4257675"/>
          <p14:tracePt t="15317" x="3016250" y="4240213"/>
          <p14:tracePt t="15324" x="2998788" y="4214813"/>
          <p14:tracePt t="15331" x="2973388" y="4181475"/>
          <p14:tracePt t="15339" x="2947988" y="4156075"/>
          <p14:tracePt t="15345" x="2930525" y="4121150"/>
          <p14:tracePt t="15352" x="2905125" y="4079875"/>
          <p14:tracePt t="15359" x="2889250" y="4062413"/>
          <p14:tracePt t="15366" x="2871788" y="4027488"/>
          <p14:tracePt t="15373" x="2854325" y="4002088"/>
          <p14:tracePt t="15380" x="2846388" y="3976688"/>
          <p14:tracePt t="15390" x="2828925" y="3960813"/>
          <p14:tracePt t="15401" x="2811463" y="3935413"/>
          <p14:tracePt t="15408" x="2795588" y="3917950"/>
          <p14:tracePt t="15415" x="2786063" y="3908425"/>
          <p14:tracePt t="15423" x="2778125" y="3900488"/>
          <p14:tracePt t="15429" x="2770188" y="3883025"/>
          <p14:tracePt t="15436" x="2760663" y="3867150"/>
          <p14:tracePt t="15443" x="2752725" y="3867150"/>
          <p14:tracePt t="15450" x="2744788" y="3857625"/>
          <p14:tracePt t="15457" x="2735263" y="3841750"/>
          <p14:tracePt t="15464" x="2719388" y="3832225"/>
          <p14:tracePt t="15473" x="2709863" y="3832225"/>
          <p14:tracePt t="15478" x="2701925" y="3824288"/>
          <p14:tracePt t="15485" x="2693988" y="3816350"/>
          <p14:tracePt t="15492" x="2684463" y="3816350"/>
          <p14:tracePt t="15499" x="2676525" y="3806825"/>
          <p14:tracePt t="15507" x="2659063" y="3806825"/>
          <p14:tracePt t="15520" x="2641600" y="3806825"/>
          <p14:tracePt t="15527" x="2625725" y="3798888"/>
          <p14:tracePt t="15541" x="2608263" y="3790950"/>
          <p14:tracePt t="15548" x="2590800" y="3790950"/>
          <p14:tracePt t="15562" x="2574925" y="3781425"/>
          <p14:tracePt t="15569" x="2565400" y="3781425"/>
          <p14:tracePt t="15576" x="2549525" y="3773488"/>
          <p14:tracePt t="15583" x="2532063" y="3773488"/>
          <p14:tracePt t="15590" x="2524125" y="3763963"/>
          <p14:tracePt t="15597" x="2506663" y="3763963"/>
          <p14:tracePt t="15605" x="2489200" y="3763963"/>
          <p14:tracePt t="15618" x="2481263" y="3763963"/>
          <p14:tracePt t="15625" x="2463800" y="3763963"/>
          <p14:tracePt t="15639" x="2446338" y="3763963"/>
          <p14:tracePt t="15646" x="2438400" y="3763963"/>
          <p14:tracePt t="15652" x="2430463" y="3763963"/>
          <p14:tracePt t="15660" x="2420938" y="3763963"/>
          <p14:tracePt t="15667" x="2413000" y="3773488"/>
          <p14:tracePt t="15681" x="2395538" y="3781425"/>
          <p14:tracePt t="15689" x="2387600" y="3781425"/>
          <p14:tracePt t="15709" x="2379663" y="3781425"/>
          <p14:tracePt t="15716" x="2370138" y="3781425"/>
          <p14:tracePt t="15723" x="2370138" y="3790950"/>
          <p14:tracePt t="15730" x="2362200" y="3790950"/>
          <p14:tracePt t="15744" x="2352675" y="3790950"/>
          <p14:tracePt t="15751" x="2344738" y="3798888"/>
          <p14:tracePt t="15765" x="2336800" y="3798888"/>
          <p14:tracePt t="15779" x="2327275" y="3806825"/>
          <p14:tracePt t="15807" x="2319338" y="3806825"/>
          <p14:tracePt t="15821" x="2311400" y="3806825"/>
          <p14:tracePt t="15877" x="2311400" y="3798888"/>
          <p14:tracePt t="15891" x="2311400" y="3790950"/>
          <p14:tracePt t="15905" x="2319338" y="3790950"/>
          <p14:tracePt t="15912" x="2319338" y="3773488"/>
          <p14:tracePt t="15926" x="2319338" y="3763963"/>
          <p14:tracePt t="15933" x="2319338" y="3748088"/>
          <p14:tracePt t="15940" x="2327275" y="3748088"/>
          <p14:tracePt t="15946" x="2327275" y="3738563"/>
          <p14:tracePt t="15955" x="2336800" y="3730625"/>
          <p14:tracePt t="15961" x="2336800" y="3722688"/>
          <p14:tracePt t="15967" x="2336800" y="3713163"/>
          <p14:tracePt t="15974" x="2336800" y="3697288"/>
          <p14:tracePt t="15989" x="2344738" y="3679825"/>
          <p14:tracePt t="15996" x="2344738" y="3671888"/>
          <p14:tracePt t="16003" x="2352675" y="3662363"/>
          <p14:tracePt t="16010" x="2352675" y="3646488"/>
          <p14:tracePt t="16024" x="2362200" y="3629025"/>
          <p14:tracePt t="16031" x="2362200" y="3611563"/>
          <p14:tracePt t="16039" x="2370138" y="3611563"/>
          <p14:tracePt t="16045" x="2370138" y="3594100"/>
          <p14:tracePt t="16052" x="2370138" y="3568700"/>
          <p14:tracePt t="16059" x="2379663" y="3560763"/>
          <p14:tracePt t="16066" x="2387600" y="3543300"/>
          <p14:tracePt t="16073" x="2395538" y="3517900"/>
          <p14:tracePt t="16080" x="2405063" y="3509963"/>
          <p14:tracePt t="16089" x="2413000" y="3492500"/>
          <p14:tracePt t="16094" x="2413000" y="3475038"/>
          <p14:tracePt t="16101" x="2420938" y="3467100"/>
          <p14:tracePt t="16108" x="2420938" y="3449638"/>
          <p14:tracePt t="16115" x="2430463" y="3424238"/>
          <p14:tracePt t="16123" x="2438400" y="3416300"/>
          <p14:tracePt t="16129" x="2446338" y="3408363"/>
          <p14:tracePt t="16136" x="2446338" y="3390900"/>
          <p14:tracePt t="16143" x="2463800" y="3365500"/>
          <p14:tracePt t="16158" x="2471738" y="3348038"/>
          <p14:tracePt t="16164" x="2489200" y="3330575"/>
          <p14:tracePt t="16178" x="2489200" y="3314700"/>
          <p14:tracePt t="16185" x="2506663" y="3297238"/>
          <p14:tracePt t="16192" x="2514600" y="3289300"/>
          <p14:tracePt t="16199" x="2514600" y="3263900"/>
          <p14:tracePt t="16206" x="2524125" y="3246438"/>
          <p14:tracePt t="16213" x="2540000" y="3228975"/>
          <p14:tracePt t="16222" x="2557463" y="3195638"/>
          <p14:tracePt t="16227" x="2565400" y="3186113"/>
          <p14:tracePt t="16234" x="2582863" y="3160713"/>
          <p14:tracePt t="16241" x="2600325" y="3135313"/>
          <p14:tracePt t="16248" x="2608263" y="3119438"/>
          <p14:tracePt t="16255" x="2608263" y="3109913"/>
          <p14:tracePt t="16262" x="2616200" y="3094038"/>
          <p14:tracePt t="16269" x="2625725" y="3076575"/>
          <p14:tracePt t="16282" x="2633663" y="3059113"/>
          <p14:tracePt t="16290" x="2633663" y="3051175"/>
          <p14:tracePt t="16296" x="2641600" y="3041650"/>
          <p14:tracePt t="16305" x="2651125" y="3025775"/>
          <p14:tracePt t="16311" x="2651125" y="3008313"/>
          <p14:tracePt t="16318" x="2659063" y="3000375"/>
          <p14:tracePt t="16325" x="2668588" y="2982913"/>
          <p14:tracePt t="16332" x="2676525" y="2957513"/>
          <p14:tracePt t="16338" x="2684463" y="2940050"/>
          <p14:tracePt t="16345" x="2693988" y="2922588"/>
          <p14:tracePt t="16353" x="2701925" y="2906713"/>
          <p14:tracePt t="16359" x="2709863" y="2881313"/>
          <p14:tracePt t="16366" x="2709863" y="2871788"/>
          <p14:tracePt t="16373" x="2709863" y="2863850"/>
          <p14:tracePt t="16380" x="2709863" y="2855913"/>
          <p14:tracePt t="16388" x="2709863" y="2846388"/>
          <p14:tracePt t="16394" x="2719388" y="2846388"/>
          <p14:tracePt t="16401" x="2719388" y="2838450"/>
          <p14:tracePt t="16409" x="2727325" y="2830513"/>
          <p14:tracePt t="16423" x="2727325" y="2813050"/>
          <p14:tracePt t="16429" x="2727325" y="2805113"/>
          <p14:tracePt t="16443" x="2727325" y="2795588"/>
          <p14:tracePt t="16450" x="2727325" y="2778125"/>
          <p14:tracePt t="16457" x="2735263" y="2778125"/>
          <p14:tracePt t="16464" x="2735263" y="2770188"/>
          <p14:tracePt t="16472" x="2744788" y="2752725"/>
          <p14:tracePt t="16478" x="2744788" y="2744788"/>
          <p14:tracePt t="16485" x="2744788" y="2736850"/>
          <p14:tracePt t="16492" x="2744788" y="2727325"/>
          <p14:tracePt t="16499" x="2744788" y="2711450"/>
          <p14:tracePt t="16506" x="2744788" y="2701925"/>
          <p14:tracePt t="16522" x="2744788" y="2686050"/>
          <p14:tracePt t="16527" x="2744788" y="2676525"/>
          <p14:tracePt t="16541" x="2744788" y="2668588"/>
          <p14:tracePt t="16548" x="2744788" y="2651125"/>
          <p14:tracePt t="16562" x="2744788" y="2643188"/>
          <p14:tracePt t="16570" x="2744788" y="2633663"/>
          <p14:tracePt t="16583" x="2744788" y="2625725"/>
          <p14:tracePt t="16590" x="2744788" y="2617788"/>
          <p14:tracePt t="16618" x="2744788" y="2608263"/>
          <p14:tracePt t="16632" x="2744788" y="2600325"/>
          <p14:tracePt t="16653" x="2744788" y="2592388"/>
          <p14:tracePt t="16744" x="2752725" y="2592388"/>
          <p14:tracePt t="16828" x="2760663" y="2592388"/>
          <p14:tracePt t="16870" x="2760663" y="2600325"/>
          <p14:tracePt t="16877" x="2770188" y="2600325"/>
          <p14:tracePt t="16905" x="2778125" y="2608263"/>
          <p14:tracePt t="16967" x="2786063" y="2608263"/>
          <p14:tracePt t="16982" x="2795588" y="2608263"/>
          <p14:tracePt t="17922" x="2803525" y="2608263"/>
          <p14:tracePt t="17935" x="2811463" y="2608263"/>
          <p14:tracePt t="17971" x="2820988" y="2608263"/>
          <p14:tracePt t="17985" x="2828925" y="2608263"/>
          <p14:tracePt t="18005" x="2838450" y="2608263"/>
          <p14:tracePt t="18012" x="2838450" y="2600325"/>
          <p14:tracePt t="18033" x="2846388" y="2600325"/>
          <p14:tracePt t="18054" x="2854325" y="2600325"/>
          <p14:tracePt t="18180" x="2854325" y="2608263"/>
          <p14:tracePt t="18229" x="2854325" y="2617788"/>
          <p14:tracePt t="18250" x="2854325" y="2625725"/>
          <p14:tracePt t="18383" x="2863850" y="2625725"/>
          <p14:tracePt t="18404" x="2863850" y="2617788"/>
          <p14:tracePt t="18425" x="2871788" y="2617788"/>
          <p14:tracePt t="18452" x="2871788" y="2608263"/>
          <p14:tracePt t="18459" x="2871788" y="2600325"/>
          <p14:tracePt t="18466" x="2871788" y="2592388"/>
          <p14:tracePt t="18480" x="2871788" y="2582863"/>
          <p14:tracePt t="18487" x="2879725" y="2574925"/>
          <p14:tracePt t="18503" x="2879725" y="2566988"/>
          <p14:tracePt t="18508" x="2879725" y="2557463"/>
          <p14:tracePt t="18515" x="2879725" y="2549525"/>
          <p14:tracePt t="18522" x="2879725" y="2541588"/>
          <p14:tracePt t="18529" x="2879725" y="2532063"/>
          <p14:tracePt t="18537" x="2879725" y="2524125"/>
          <p14:tracePt t="18543" x="2879725" y="2516188"/>
          <p14:tracePt t="18550" x="2879725" y="2506663"/>
          <p14:tracePt t="18564" x="2879725" y="2498725"/>
          <p14:tracePt t="18571" x="2879725" y="2481263"/>
          <p14:tracePt t="18586" x="2879725" y="2473325"/>
          <p14:tracePt t="18592" x="2879725" y="2463800"/>
          <p14:tracePt t="18599" x="2879725" y="2455863"/>
          <p14:tracePt t="18606" x="2879725" y="2447925"/>
          <p14:tracePt t="18613" x="2879725" y="2438400"/>
          <p14:tracePt t="18620" x="2879725" y="2430463"/>
          <p14:tracePt t="18636" x="2879725" y="2422525"/>
          <p14:tracePt t="18641" x="2871788" y="2413000"/>
          <p14:tracePt t="18655" x="2871788" y="2405063"/>
          <p14:tracePt t="18662" x="2863850" y="2397125"/>
          <p14:tracePt t="18670" x="2863850" y="2387600"/>
          <p14:tracePt t="18690" x="2863850" y="2379663"/>
          <p14:tracePt t="18697" x="2863850" y="2371725"/>
          <p14:tracePt t="18704" x="2854325" y="2371725"/>
          <p14:tracePt t="18711" x="2854325" y="2362200"/>
          <p14:tracePt t="18719" x="2854325" y="2354263"/>
          <p14:tracePt t="18725" x="2846388" y="2344738"/>
          <p14:tracePt t="18739" x="2846388" y="2328863"/>
          <p14:tracePt t="18754" x="2846388" y="2311400"/>
          <p14:tracePt t="18760" x="2846388" y="2293938"/>
          <p14:tracePt t="18774" x="2838450" y="2278063"/>
          <p14:tracePt t="18781" x="2838450" y="2268538"/>
          <p14:tracePt t="18788" x="2838450" y="2252663"/>
          <p14:tracePt t="18795" x="2838450" y="2243138"/>
          <p14:tracePt t="18803" x="2838450" y="2235200"/>
          <p14:tracePt t="18809" x="2828925" y="2217738"/>
          <p14:tracePt t="18816" x="2828925" y="2209800"/>
          <p14:tracePt t="18823" x="2828925" y="2200275"/>
          <p14:tracePt t="18830" x="2828925" y="2184400"/>
          <p14:tracePt t="18837" x="2828925" y="2174875"/>
          <p14:tracePt t="18844" x="2820988" y="2166938"/>
          <p14:tracePt t="18853" x="2820988" y="2149475"/>
          <p14:tracePt t="18858" x="2820988" y="2141538"/>
          <p14:tracePt t="18872" x="2811463" y="2124075"/>
          <p14:tracePt t="18879" x="2811463" y="2116138"/>
          <p14:tracePt t="18902" x="2811463" y="2098675"/>
          <p14:tracePt t="18913" x="2803525" y="2098675"/>
          <p14:tracePt t="18921" x="2803525" y="2090738"/>
          <p14:tracePt t="18928" x="2803525" y="2082800"/>
          <p14:tracePt t="18942" x="2803525" y="2073275"/>
          <p14:tracePt t="18948" x="2803525" y="2065338"/>
          <p14:tracePt t="18955" x="2803525" y="2055813"/>
          <p14:tracePt t="18976" x="2803525" y="2047875"/>
          <p14:tracePt t="18998" x="2803525" y="2039938"/>
          <p14:tracePt t="19025" x="2803525" y="2030413"/>
          <p14:tracePt t="19039" x="2803525" y="2022475"/>
          <p14:tracePt t="19060" x="2803525" y="2014538"/>
          <p14:tracePt t="19353" x="2803525" y="2022475"/>
          <p14:tracePt t="19367" x="2803525" y="2030413"/>
          <p14:tracePt t="19388" x="2795588" y="2030413"/>
          <p14:tracePt t="19402" x="2795588" y="2039938"/>
          <p14:tracePt t="19409" x="2795588" y="2047875"/>
          <p14:tracePt t="19423" x="2786063" y="2055813"/>
          <p14:tracePt t="19437" x="2786063" y="2065338"/>
          <p14:tracePt t="19444" x="2786063" y="2073275"/>
          <p14:tracePt t="19458" x="2778125" y="2073275"/>
          <p14:tracePt t="19472" x="2770188" y="2082800"/>
          <p14:tracePt t="19487" x="2760663" y="2090738"/>
          <p14:tracePt t="19521" x="2752725" y="2098675"/>
          <p14:tracePt t="19536" x="2752725" y="2108200"/>
          <p14:tracePt t="19570" x="2752725" y="2116138"/>
          <p14:tracePt t="19634" x="2744788" y="2116138"/>
          <p14:tracePt t="19724" x="2744788" y="2124075"/>
          <p14:tracePt t="19767" x="2735263" y="2124075"/>
          <p14:tracePt t="19808" x="2727325" y="2133600"/>
          <p14:tracePt t="20018" x="2735263" y="2133600"/>
          <p14:tracePt t="20032" x="2744788" y="2133600"/>
          <p14:tracePt t="20039" x="2752725" y="2133600"/>
          <p14:tracePt t="20053" x="2760663" y="2133600"/>
          <p14:tracePt t="20060" x="2770188" y="2133600"/>
          <p14:tracePt t="20068" x="2778125" y="2133600"/>
          <p14:tracePt t="20074" x="2786063" y="2133600"/>
          <p14:tracePt t="20081" x="2795588" y="2133600"/>
          <p14:tracePt t="20088" x="2803525" y="2141538"/>
          <p14:tracePt t="20095" x="2811463" y="2141538"/>
          <p14:tracePt t="20102" x="2820988" y="2149475"/>
          <p14:tracePt t="20116" x="2838450" y="2149475"/>
          <p14:tracePt t="20123" x="2846388" y="2159000"/>
          <p14:tracePt t="20137" x="2854325" y="2159000"/>
          <p14:tracePt t="20144" x="2871788" y="2166938"/>
          <p14:tracePt t="20152" x="2871788" y="2174875"/>
          <p14:tracePt t="20158" x="2879725" y="2174875"/>
          <p14:tracePt t="20165" x="2889250" y="2174875"/>
          <p14:tracePt t="20172" x="2897188" y="2184400"/>
          <p14:tracePt t="20179" x="2905125" y="2192338"/>
          <p14:tracePt t="20185" x="2914650" y="2200275"/>
          <p14:tracePt t="20192" x="2922588" y="2200275"/>
          <p14:tracePt t="20202" x="2930525" y="2200275"/>
          <p14:tracePt t="20207" x="2940050" y="2209800"/>
          <p14:tracePt t="20214" x="2940050" y="2217738"/>
          <p14:tracePt t="20221" x="2947988" y="2227263"/>
          <p14:tracePt t="20228" x="2965450" y="2235200"/>
          <p14:tracePt t="20235" x="2973388" y="2243138"/>
          <p14:tracePt t="20242" x="2990850" y="2260600"/>
          <p14:tracePt t="20248" x="3016250" y="2268538"/>
          <p14:tracePt t="20256" x="3033713" y="2278063"/>
          <p14:tracePt t="20263" x="3041650" y="2278063"/>
          <p14:tracePt t="20270" x="3049588" y="2293938"/>
          <p14:tracePt t="20276" x="3067050" y="2303463"/>
          <p14:tracePt t="20284" x="3084513" y="2311400"/>
          <p14:tracePt t="20298" x="3092450" y="2319338"/>
          <p14:tracePt t="20305" x="3092450" y="2328863"/>
          <p14:tracePt t="20312" x="3100388" y="2336800"/>
          <p14:tracePt t="20319" x="3109913" y="2336800"/>
          <p14:tracePt t="20334" x="3117850" y="2344738"/>
          <p14:tracePt t="20340" x="3117850" y="2354263"/>
          <p14:tracePt t="20347" x="3127375" y="2354263"/>
          <p14:tracePt t="20354" x="3127375" y="2362200"/>
          <p14:tracePt t="20361" x="3127375" y="2371725"/>
          <p14:tracePt t="20374" x="3127375" y="2379663"/>
          <p14:tracePt t="20381" x="3135313" y="2379663"/>
          <p14:tracePt t="20389" x="3135313" y="2387600"/>
          <p14:tracePt t="20396" x="3143250" y="2397125"/>
          <p14:tracePt t="20418" x="3152775" y="2405063"/>
          <p14:tracePt t="20424" x="3152775" y="2413000"/>
          <p14:tracePt t="20431" x="3152775" y="2422525"/>
          <p14:tracePt t="20445" x="3152775" y="2430463"/>
          <p14:tracePt t="20459" x="3152775" y="2438400"/>
          <p14:tracePt t="20473" x="3160713" y="2438400"/>
          <p14:tracePt t="20481" x="3160713" y="2447925"/>
          <p14:tracePt t="20487" x="3160713" y="2455863"/>
          <p14:tracePt t="20508" x="3160713" y="2463800"/>
          <p14:tracePt t="20543" x="3168650" y="2473325"/>
          <p14:tracePt t="20550" x="3168650" y="2481263"/>
          <p14:tracePt t="20585" x="3168650" y="2489200"/>
          <p14:tracePt t="20599" x="3168650" y="2498725"/>
          <p14:tracePt t="20613" x="3168650" y="2506663"/>
          <p14:tracePt t="21404" x="3178175" y="2541588"/>
          <p14:tracePt t="21411" x="3203575" y="2600325"/>
          <p14:tracePt t="21418" x="3219450" y="2651125"/>
          <p14:tracePt t="21425" x="3228975" y="2693988"/>
          <p14:tracePt t="21434" x="3236913" y="2727325"/>
          <p14:tracePt t="21439" x="3244850" y="2778125"/>
          <p14:tracePt t="21446" x="3254375" y="2795588"/>
          <p14:tracePt t="21453" x="3262313" y="2820988"/>
          <p14:tracePt t="21460" x="3262313" y="2846388"/>
          <p14:tracePt t="21467" x="3279775" y="2871788"/>
          <p14:tracePt t="21474" x="3287713" y="2889250"/>
          <p14:tracePt t="21481" x="3297238" y="2922588"/>
          <p14:tracePt t="21488" x="3305175" y="2957513"/>
          <p14:tracePt t="21495" x="3313113" y="3000375"/>
          <p14:tracePt t="21502" x="3330575" y="3067050"/>
          <p14:tracePt t="21509" x="3355975" y="3135313"/>
          <p14:tracePt t="21518" x="3381375" y="3211513"/>
          <p14:tracePt t="21523" x="3406775" y="3289300"/>
          <p14:tracePt t="21530" x="3424238" y="3365500"/>
          <p14:tracePt t="21537" x="3449638" y="3441700"/>
          <p14:tracePt t="21544" x="3475038" y="3527425"/>
          <p14:tracePt t="21551" x="3492500" y="3603625"/>
          <p14:tracePt t="21558" x="3517900" y="3679825"/>
          <p14:tracePt t="21567" x="3525838" y="3722688"/>
          <p14:tracePt t="21572" x="3533775" y="3763963"/>
          <p14:tracePt t="21579" x="3543300" y="3798888"/>
          <p14:tracePt t="21586" x="3551238" y="3824288"/>
          <p14:tracePt t="21593" x="3559175" y="3857625"/>
          <p14:tracePt t="21601" x="3568700" y="3892550"/>
          <p14:tracePt t="21607" x="3568700" y="3908425"/>
          <p14:tracePt t="21614" x="3576638" y="3960813"/>
          <p14:tracePt t="21621" x="3602038" y="4027488"/>
          <p14:tracePt t="21628" x="3619500" y="4105275"/>
          <p14:tracePt t="21635" x="3636963" y="4164013"/>
          <p14:tracePt t="21642" x="3652838" y="4224338"/>
          <p14:tracePt t="21650" x="3662363" y="4283075"/>
          <p14:tracePt t="21656" x="3670300" y="4333875"/>
          <p14:tracePt t="21663" x="3678238" y="4376738"/>
          <p14:tracePt t="21670" x="3687763" y="4427538"/>
          <p14:tracePt t="21677" x="3703638" y="4486275"/>
          <p14:tracePt t="21685" x="3713163" y="4529138"/>
          <p14:tracePt t="21691" x="3721100" y="4564063"/>
          <p14:tracePt t="21700" x="3729038" y="4622800"/>
          <p14:tracePt t="21705" x="3738563" y="4683125"/>
          <p14:tracePt t="21712" x="3746500" y="4741863"/>
          <p14:tracePt t="21719" x="3756025" y="4802188"/>
          <p14:tracePt t="21726" x="3763963" y="4843463"/>
          <p14:tracePt t="21733" x="3781425" y="4903788"/>
          <p14:tracePt t="21740" x="3789363" y="4954588"/>
          <p14:tracePt t="21748" x="3789363" y="5013325"/>
          <p14:tracePt t="21754" x="3797300" y="5056188"/>
          <p14:tracePt t="21761" x="3797300" y="5099050"/>
          <p14:tracePt t="21768" x="3806825" y="5132388"/>
          <p14:tracePt t="21775" x="3806825" y="5157788"/>
          <p14:tracePt t="21783" x="3806825" y="5192713"/>
          <p14:tracePt t="21789" x="3806825" y="5208588"/>
          <p14:tracePt t="21796" x="3806825" y="5243513"/>
          <p14:tracePt t="21803" x="3806825" y="5260975"/>
          <p14:tracePt t="21810" x="3806825" y="5268913"/>
          <p14:tracePt t="21817" x="3806825" y="5294313"/>
          <p14:tracePt t="21823" x="3806825" y="5311775"/>
          <p14:tracePt t="21830" x="3806825" y="5327650"/>
          <p14:tracePt t="21837" x="3806825" y="5353050"/>
          <p14:tracePt t="21845" x="3806825" y="5380038"/>
          <p14:tracePt t="21852" x="3806825" y="5395913"/>
          <p14:tracePt t="21858" x="3797300" y="5430838"/>
          <p14:tracePt t="21866" x="3797300" y="5464175"/>
          <p14:tracePt t="21872" x="3789363" y="5481638"/>
          <p14:tracePt t="21884" x="3781425" y="5507038"/>
          <p14:tracePt t="21887" x="3781425" y="5532438"/>
          <p14:tracePt t="21893" x="3771900" y="5549900"/>
          <p14:tracePt t="21901" x="3763963" y="5557838"/>
          <p14:tracePt t="21908" x="3763963" y="5575300"/>
          <p14:tracePt t="21916" x="3763963" y="5591175"/>
          <p14:tracePt t="21922" x="3756025" y="5591175"/>
          <p14:tracePt t="21928" x="3746500" y="5600700"/>
          <p14:tracePt t="21935" x="3738563" y="5600700"/>
          <p14:tracePt t="21942" x="3721100" y="5608638"/>
          <p14:tracePt t="21950" x="3703638" y="5608638"/>
          <p14:tracePt t="21956" x="3687763" y="5608638"/>
          <p14:tracePt t="21963" x="3662363" y="5608638"/>
          <p14:tracePt t="21970" x="3636963" y="5591175"/>
          <p14:tracePt t="21977" x="3602038" y="5583238"/>
          <p14:tracePt t="21984" x="3568700" y="5565775"/>
          <p14:tracePt t="21991" x="3517900" y="5549900"/>
          <p14:tracePt t="22000" x="3457575" y="5514975"/>
          <p14:tracePt t="22005" x="3406775" y="5464175"/>
          <p14:tracePt t="22012" x="3363913" y="5421313"/>
          <p14:tracePt t="22019" x="3330575" y="5387975"/>
          <p14:tracePt t="22026" x="3279775" y="5345113"/>
          <p14:tracePt t="22033" x="3236913" y="5311775"/>
          <p14:tracePt t="22040" x="3211513" y="5286375"/>
          <p14:tracePt t="22050" x="3194050" y="5260975"/>
          <p14:tracePt t="22054" x="3178175" y="5243513"/>
          <p14:tracePt t="22061" x="3160713" y="5235575"/>
          <p14:tracePt t="22068" x="3152775" y="5226050"/>
          <p14:tracePt t="22075" x="3152775" y="5218113"/>
          <p14:tracePt t="22083" x="3143250" y="5208588"/>
          <p14:tracePt t="22089" x="3127375" y="5208588"/>
          <p14:tracePt t="22096" x="3127375" y="5200650"/>
          <p14:tracePt t="22103" x="3117850" y="5200650"/>
          <p14:tracePt t="22110" x="3109913" y="5200650"/>
          <p14:tracePt t="22118" x="3100388" y="5200650"/>
          <p14:tracePt t="22124" x="3092450" y="5192713"/>
          <p14:tracePt t="22133" x="3084513" y="5192713"/>
          <p14:tracePt t="22152" x="3074988" y="5192713"/>
          <p14:tracePt t="22159" x="3067050" y="5192713"/>
          <p14:tracePt t="22167" x="3059113" y="5192713"/>
          <p14:tracePt t="22187" x="3049588" y="5192713"/>
          <p14:tracePt t="22194" x="3041650" y="5192713"/>
          <p14:tracePt t="22208" x="3033713" y="5192713"/>
          <p14:tracePt t="22216" x="3024188" y="5192713"/>
          <p14:tracePt t="22229" x="3016250" y="5192713"/>
          <p14:tracePt t="22257" x="3008313" y="5192713"/>
          <p14:tracePt t="22279" x="2998788" y="5192713"/>
          <p14:tracePt t="22306" x="2998788" y="5200650"/>
          <p14:tracePt t="22327" x="2998788" y="5208588"/>
          <p14:tracePt t="22341" x="2998788" y="5218113"/>
          <p14:tracePt t="22349" x="3008313" y="5218113"/>
          <p14:tracePt t="22369" x="3008313" y="5226050"/>
          <p14:tracePt t="22376" x="3016250" y="5226050"/>
          <p14:tracePt t="22390" x="3016250" y="5235575"/>
          <p14:tracePt t="22398" x="3024188" y="5235575"/>
          <p14:tracePt t="22404" x="3033713" y="5235575"/>
          <p14:tracePt t="22425" x="3041650" y="5243513"/>
          <p14:tracePt t="22433" x="3049588" y="5243513"/>
          <p14:tracePt t="22439" x="3049588" y="5251450"/>
          <p14:tracePt t="22446" x="3059113" y="5251450"/>
          <p14:tracePt t="22453" x="3067050" y="5251450"/>
          <p14:tracePt t="22468" x="3074988" y="5260975"/>
          <p14:tracePt t="22474" x="3084513" y="5260975"/>
          <p14:tracePt t="22482" x="3092450" y="5268913"/>
          <p14:tracePt t="22488" x="3100388" y="5276850"/>
          <p14:tracePt t="22495" x="3109913" y="5276850"/>
          <p14:tracePt t="22502" x="3117850" y="5276850"/>
          <p14:tracePt t="22509" x="3127375" y="5276850"/>
          <p14:tracePt t="22517" x="3135313" y="5286375"/>
          <p14:tracePt t="22523" x="3143250" y="5286375"/>
          <p14:tracePt t="22530" x="3152775" y="5286375"/>
          <p14:tracePt t="22537" x="3152775" y="5294313"/>
          <p14:tracePt t="22544" x="3168650" y="5294313"/>
          <p14:tracePt t="22551" x="3168650" y="5302250"/>
          <p14:tracePt t="22558" x="3178175" y="5302250"/>
          <p14:tracePt t="22566" x="3194050" y="5302250"/>
          <p14:tracePt t="22572" x="3203575" y="5302250"/>
          <p14:tracePt t="22579" x="3228975" y="5302250"/>
          <p14:tracePt t="22586" x="3254375" y="5302250"/>
          <p14:tracePt t="22593" x="3270250" y="5302250"/>
          <p14:tracePt t="22600" x="3287713" y="5302250"/>
          <p14:tracePt t="22608" x="3313113" y="5302250"/>
          <p14:tracePt t="22616" x="3322638" y="5302250"/>
          <p14:tracePt t="22621" x="3330575" y="5302250"/>
          <p14:tracePt t="22628" x="3338513" y="5302250"/>
          <p14:tracePt t="22642" x="3355975" y="5302250"/>
          <p14:tracePt t="22650" x="3363913" y="5302250"/>
          <p14:tracePt t="22656" x="3373438" y="5302250"/>
          <p14:tracePt t="22663" x="3381375" y="5302250"/>
          <p14:tracePt t="22670" x="3389313" y="5302250"/>
          <p14:tracePt t="22677" x="3406775" y="5302250"/>
          <p14:tracePt t="22684" x="3414713" y="5302250"/>
          <p14:tracePt t="22691" x="3424238" y="5302250"/>
          <p14:tracePt t="22699" x="3432175" y="5302250"/>
          <p14:tracePt t="22705" x="3441700" y="5302250"/>
          <p14:tracePt t="22712" x="3449638" y="5302250"/>
          <p14:tracePt t="22719" x="3467100" y="5302250"/>
          <p14:tracePt t="22733" x="3475038" y="5302250"/>
          <p14:tracePt t="22740" x="3482975" y="5302250"/>
          <p14:tracePt t="22749" x="3492500" y="5302250"/>
          <p14:tracePt t="22754" x="3500438" y="5302250"/>
          <p14:tracePt t="22761" x="3508375" y="5302250"/>
          <p14:tracePt t="22782" x="3517900" y="5302250"/>
          <p14:tracePt t="22789" x="3525838" y="5302250"/>
          <p14:tracePt t="22810" x="3533775" y="5302250"/>
          <p14:tracePt t="22817" x="3543300" y="5302250"/>
          <p14:tracePt t="22832" x="3551238" y="5302250"/>
          <p14:tracePt t="22866" x="3559175" y="5302250"/>
          <p14:tracePt t="22887" x="3568700" y="5302250"/>
          <p14:tracePt t="22971" x="3559175" y="5302250"/>
          <p14:tracePt t="23374" x="3559175" y="5311775"/>
          <p14:tracePt t="23381" x="3559175" y="5327650"/>
          <p14:tracePt t="23388" x="3559175" y="5337175"/>
          <p14:tracePt t="23395" x="3559175" y="5362575"/>
          <p14:tracePt t="23402" x="3559175" y="5395913"/>
          <p14:tracePt t="23409" x="3551238" y="5430838"/>
          <p14:tracePt t="23416" x="3551238" y="5497513"/>
          <p14:tracePt t="23423" x="3543300" y="5583238"/>
          <p14:tracePt t="23432" x="3525838" y="5684838"/>
          <p14:tracePt t="23437" x="3500438" y="5788025"/>
          <p14:tracePt t="23444" x="3467100" y="5854700"/>
          <p14:tracePt t="23451" x="3441700" y="5897563"/>
          <p14:tracePt t="23458" x="3406775" y="5940425"/>
          <p14:tracePt t="23465" x="3398838" y="5965825"/>
          <p14:tracePt t="23472" x="3373438" y="5983288"/>
          <p14:tracePt t="23479" x="3348038" y="5999163"/>
          <p14:tracePt t="23486" x="3330575" y="6016625"/>
          <p14:tracePt t="23493" x="3305175" y="6024563"/>
          <p14:tracePt t="23500" x="3297238" y="6042025"/>
          <p14:tracePt t="23507" x="3279775" y="6042025"/>
          <p14:tracePt t="23515" x="3262313" y="6049963"/>
          <p14:tracePt t="23521" x="3244850" y="6049963"/>
          <p14:tracePt t="23528" x="3219450" y="6059488"/>
          <p14:tracePt t="23535" x="3194050" y="6067425"/>
          <p14:tracePt t="23542" x="3178175" y="6076950"/>
          <p14:tracePt t="23549" x="3160713" y="6076950"/>
          <p14:tracePt t="23556" x="3143250" y="6084888"/>
          <p14:tracePt t="23566" x="3127375" y="6092825"/>
          <p14:tracePt t="23577" x="3117850" y="6102350"/>
          <p14:tracePt t="23584" x="3109913" y="6102350"/>
          <p14:tracePt t="23591" x="3100388" y="6102350"/>
          <p14:tracePt t="23605" x="3092450" y="6102350"/>
          <p14:tracePt t="23612" x="3084513" y="6102350"/>
          <p14:tracePt t="23626" x="3074988" y="6102350"/>
          <p14:tracePt t="23648" x="3067050" y="6102350"/>
          <p14:tracePt t="23661" x="3059113" y="6102350"/>
          <p14:tracePt t="23675" x="3049588" y="6102350"/>
          <p14:tracePt t="23682" x="3041650" y="6102350"/>
          <p14:tracePt t="23688" x="3041650" y="6092825"/>
          <p14:tracePt t="23696" x="3041650" y="6084888"/>
          <p14:tracePt t="23703" x="3033713" y="6084888"/>
          <p14:tracePt t="23710" x="3024188" y="6084888"/>
          <p14:tracePt t="23717" x="3016250" y="6076950"/>
          <p14:tracePt t="23724" x="3016250" y="6067425"/>
          <p14:tracePt t="23732" x="3008313" y="6059488"/>
          <p14:tracePt t="23738" x="2990850" y="6049963"/>
          <p14:tracePt t="23745" x="2973388" y="6034088"/>
          <p14:tracePt t="23752" x="2965450" y="6016625"/>
          <p14:tracePt t="23759" x="2947988" y="6008688"/>
          <p14:tracePt t="23766" x="2922588" y="5999163"/>
          <p14:tracePt t="23773" x="2905125" y="5983288"/>
          <p14:tracePt t="23781" x="2897188" y="5973763"/>
          <p14:tracePt t="23787" x="2879725" y="5965825"/>
          <p14:tracePt t="23794" x="2863850" y="5957888"/>
          <p14:tracePt t="23801" x="2854325" y="5948363"/>
          <p14:tracePt t="23808" x="2838450" y="5948363"/>
          <p14:tracePt t="23815" x="2820988" y="5940425"/>
          <p14:tracePt t="23822" x="2803525" y="5932488"/>
          <p14:tracePt t="23829" x="2795588" y="5922963"/>
          <p14:tracePt t="23836" x="2786063" y="5915025"/>
          <p14:tracePt t="23843" x="2778125" y="5915025"/>
          <p14:tracePt t="23850" x="2770188" y="5915025"/>
          <p14:tracePt t="23857" x="2770188" y="5905500"/>
          <p14:tracePt t="23865" x="2752725" y="5905500"/>
          <p14:tracePt t="23870" x="2752725" y="5897563"/>
          <p14:tracePt t="23884" x="2744788" y="5897563"/>
          <p14:tracePt t="23891" x="2735263" y="5889625"/>
          <p14:tracePt t="23899" x="2727325" y="5889625"/>
          <p14:tracePt t="23914" x="2719388" y="5889625"/>
          <p14:tracePt t="23920" x="2719388" y="5880100"/>
          <p14:tracePt t="23927" x="2709863" y="5880100"/>
          <p14:tracePt t="23955" x="2701925" y="5880100"/>
          <p14:tracePt t="24227" x="2701925" y="5889625"/>
          <p14:tracePt t="24248" x="2709863" y="5889625"/>
          <p14:tracePt t="24269" x="2709863" y="5897563"/>
          <p14:tracePt t="24276" x="2719388" y="5897563"/>
          <p14:tracePt t="24346" x="2727325" y="5897563"/>
          <p14:tracePt t="24367" x="2735263" y="5897563"/>
          <p14:tracePt t="24381" x="2735263" y="5905500"/>
          <p14:tracePt t="24388" x="2744788" y="5905500"/>
          <p14:tracePt t="24423" x="2744788" y="5915025"/>
          <p14:tracePt t="24437" x="2752725" y="5922963"/>
          <p14:tracePt t="24458" x="2760663" y="5922963"/>
          <p14:tracePt t="24500" x="2760663" y="5932488"/>
          <p14:tracePt t="24528" x="2770188" y="5932488"/>
          <p14:tracePt t="24542" x="2770188" y="5940425"/>
          <p14:tracePt t="24563" x="2770188" y="5948363"/>
          <p14:tracePt t="25354" x="2778125" y="5948363"/>
          <p14:tracePt t="25389" x="2786063" y="5948363"/>
          <p14:tracePt t="25438" x="2795588" y="5957888"/>
          <p14:tracePt t="25459" x="2803525" y="5957888"/>
          <p14:tracePt t="25494" x="2811463" y="5957888"/>
          <p14:tracePt t="25515" x="2820988" y="5957888"/>
          <p14:tracePt t="25542" x="2828925" y="5957888"/>
          <p14:tracePt t="25550" x="2828925" y="5965825"/>
          <p14:tracePt t="25557" x="2838450" y="5965825"/>
          <p14:tracePt t="25564" x="2846388" y="5965825"/>
          <p14:tracePt t="25580" x="2854325" y="5965825"/>
          <p14:tracePt t="25585" x="2879725" y="5973763"/>
          <p14:tracePt t="25592" x="2889250" y="5973763"/>
          <p14:tracePt t="25599" x="2922588" y="5983288"/>
          <p14:tracePt t="25606" x="2947988" y="5983288"/>
          <p14:tracePt t="25613" x="2982913" y="5983288"/>
          <p14:tracePt t="25619" x="3024188" y="5991225"/>
          <p14:tracePt t="25626" x="3067050" y="5991225"/>
          <p14:tracePt t="25633" x="3109913" y="5999163"/>
          <p14:tracePt t="25640" x="3160713" y="6008688"/>
          <p14:tracePt t="25648" x="3203575" y="6024563"/>
          <p14:tracePt t="25654" x="3236913" y="6024563"/>
          <p14:tracePt t="25663" x="3270250" y="6024563"/>
          <p14:tracePt t="25668" x="3305175" y="6024563"/>
          <p14:tracePt t="25675" x="3322638" y="6024563"/>
          <p14:tracePt t="25683" x="3355975" y="6024563"/>
          <p14:tracePt t="25689" x="3389313" y="6024563"/>
          <p14:tracePt t="25697" x="3414713" y="6024563"/>
          <p14:tracePt t="25703" x="3449638" y="6024563"/>
          <p14:tracePt t="25710" x="3492500" y="6024563"/>
          <p14:tracePt t="25717" x="3543300" y="6016625"/>
          <p14:tracePt t="25724" x="3576638" y="6008688"/>
          <p14:tracePt t="25731" x="3619500" y="5999163"/>
          <p14:tracePt t="25738" x="3652838" y="5983288"/>
          <p14:tracePt t="25746" x="3687763" y="5965825"/>
          <p14:tracePt t="25752" x="3713163" y="5957888"/>
          <p14:tracePt t="25759" x="3738563" y="5940425"/>
          <p14:tracePt t="25766" x="3763963" y="5932488"/>
          <p14:tracePt t="25774" x="3797300" y="5915025"/>
          <p14:tracePt t="25780" x="3814763" y="5897563"/>
          <p14:tracePt t="25787" x="3848100" y="5880100"/>
          <p14:tracePt t="25796" x="3890963" y="5846763"/>
          <p14:tracePt t="25801" x="3941763" y="5821363"/>
          <p14:tracePt t="25808" x="4002088" y="5778500"/>
          <p14:tracePt t="25815" x="4078288" y="5735638"/>
          <p14:tracePt t="25822" x="4129088" y="5702300"/>
          <p14:tracePt t="25830" x="4179888" y="5676900"/>
          <p14:tracePt t="25836" x="4214813" y="5641975"/>
          <p14:tracePt t="25843" x="4240213" y="5634038"/>
          <p14:tracePt t="25850" x="4273550" y="5616575"/>
          <p14:tracePt t="25857" x="4306888" y="5583238"/>
          <p14:tracePt t="25864" x="4349750" y="5565775"/>
          <p14:tracePt t="25871" x="4384675" y="5540375"/>
          <p14:tracePt t="25880" x="4418013" y="5524500"/>
          <p14:tracePt t="25885" x="4451350" y="5507038"/>
          <p14:tracePt t="25892" x="4476750" y="5481638"/>
          <p14:tracePt t="25899" x="4511675" y="5464175"/>
          <p14:tracePt t="25906" x="4545013" y="5446713"/>
          <p14:tracePt t="25913" x="4579938" y="5430838"/>
          <p14:tracePt t="25920" x="4621213" y="5413375"/>
          <p14:tracePt t="25927" x="4656138" y="5395913"/>
          <p14:tracePt t="25934" x="4689475" y="5362575"/>
          <p14:tracePt t="25941" x="4724400" y="5345113"/>
          <p14:tracePt t="25948" x="4775200" y="5337175"/>
          <p14:tracePt t="25955" x="4791075" y="5319713"/>
          <p14:tracePt t="25963" x="4818063" y="5311775"/>
          <p14:tracePt t="25969" x="4843463" y="5302250"/>
          <p14:tracePt t="25976" x="4859338" y="5286375"/>
          <p14:tracePt t="25983" x="4876800" y="5276850"/>
          <p14:tracePt t="25990" x="4894263" y="5268913"/>
          <p14:tracePt t="25997" x="4919663" y="5260975"/>
          <p14:tracePt t="26004" x="4945063" y="5243513"/>
          <p14:tracePt t="26013" x="4962525" y="5235575"/>
          <p14:tracePt t="26018" x="4987925" y="5226050"/>
          <p14:tracePt t="26024" x="5013325" y="5226050"/>
          <p14:tracePt t="26031" x="5054600" y="5218113"/>
          <p14:tracePt t="26038" x="5089525" y="5192713"/>
          <p14:tracePt t="26046" x="5140325" y="5175250"/>
          <p14:tracePt t="26052" x="5173663" y="5167313"/>
          <p14:tracePt t="26059" x="5216525" y="5157788"/>
          <p14:tracePt t="26067" x="5249863" y="5149850"/>
          <p14:tracePt t="26074" x="5284788" y="5141913"/>
          <p14:tracePt t="26081" x="5318125" y="5124450"/>
          <p14:tracePt t="26088" x="5335588" y="5116513"/>
          <p14:tracePt t="26096" x="5353050" y="5106988"/>
          <p14:tracePt t="26102" x="5378450" y="5099050"/>
          <p14:tracePt t="26109" x="5411788" y="5091113"/>
          <p14:tracePt t="26115" x="5437188" y="5081588"/>
          <p14:tracePt t="26123" x="5462588" y="5073650"/>
          <p14:tracePt t="26130" x="5480050" y="5064125"/>
          <p14:tracePt t="26137" x="5497513" y="5056188"/>
          <p14:tracePt t="26144" x="5513388" y="5056188"/>
          <p14:tracePt t="26151" x="5522913" y="5048250"/>
          <p14:tracePt t="26158" x="5548313" y="5038725"/>
          <p14:tracePt t="26164" x="5565775" y="5030788"/>
          <p14:tracePt t="26171" x="5581650" y="5030788"/>
          <p14:tracePt t="26179" x="5607050" y="5022850"/>
          <p14:tracePt t="26185" x="5632450" y="5022850"/>
          <p14:tracePt t="26192" x="5657850" y="5013325"/>
          <p14:tracePt t="26200" x="5675313" y="5013325"/>
          <p14:tracePt t="26206" x="5700713" y="5005388"/>
          <p14:tracePt t="26213" x="5726113" y="4997450"/>
          <p14:tracePt t="26221" x="5751513" y="4987925"/>
          <p14:tracePt t="26229" x="5761038" y="4979988"/>
          <p14:tracePt t="26234" x="5776913" y="4972050"/>
          <p14:tracePt t="26241" x="5794375" y="4972050"/>
          <p14:tracePt t="26248" x="5794375" y="4962525"/>
          <p14:tracePt t="26255" x="5811838" y="4962525"/>
          <p14:tracePt t="26264" x="5819775" y="4962525"/>
          <p14:tracePt t="26269" x="5827713" y="4954588"/>
          <p14:tracePt t="26276" x="5845175" y="4946650"/>
          <p14:tracePt t="26283" x="5853113" y="4937125"/>
          <p14:tracePt t="26290" x="5862638" y="4937125"/>
          <p14:tracePt t="26297" x="5880100" y="4937125"/>
          <p14:tracePt t="26304" x="5880100" y="4929188"/>
          <p14:tracePt t="26313" x="5895975" y="4929188"/>
          <p14:tracePt t="26318" x="5913438" y="4919663"/>
          <p14:tracePt t="26325" x="5921375" y="4911725"/>
          <p14:tracePt t="26332" x="5938838" y="4911725"/>
          <p14:tracePt t="26339" x="5956300" y="4903788"/>
          <p14:tracePt t="26347" x="5972175" y="4894263"/>
          <p14:tracePt t="26353" x="5997575" y="4886325"/>
          <p14:tracePt t="26360" x="6032500" y="4886325"/>
          <p14:tracePt t="26367" x="6065838" y="4878388"/>
          <p14:tracePt t="26374" x="6100763" y="4878388"/>
          <p14:tracePt t="26381" x="6142038" y="4868863"/>
          <p14:tracePt t="26388" x="6159500" y="4860925"/>
          <p14:tracePt t="26396" x="6194425" y="4852988"/>
          <p14:tracePt t="26402" x="6227763" y="4843463"/>
          <p14:tracePt t="26409" x="6253163" y="4835525"/>
          <p14:tracePt t="26416" x="6278563" y="4827588"/>
          <p14:tracePt t="26423" x="6286500" y="4827588"/>
          <p14:tracePt t="26430" x="6296025" y="4827588"/>
          <p14:tracePt t="26437" x="6303963" y="4818063"/>
          <p14:tracePt t="26446" x="6311900" y="4818063"/>
          <p14:tracePt t="26458" x="6321425" y="4810125"/>
          <p14:tracePt t="26465" x="6329363" y="4810125"/>
          <p14:tracePt t="26479" x="6338888" y="4810125"/>
          <p14:tracePt t="26486" x="6346825" y="4810125"/>
          <p14:tracePt t="27056" x="6354763" y="4810125"/>
          <p14:tracePt t="27084" x="6364288" y="4810125"/>
          <p14:tracePt t="27140" x="6372225" y="4810125"/>
          <p14:tracePt t="27175" x="6380163" y="4810125"/>
          <p14:tracePt t="27189" x="6389688" y="4810125"/>
          <p14:tracePt t="27203" x="6397625" y="4810125"/>
          <p14:tracePt t="27211" x="6405563" y="4810125"/>
          <p14:tracePt t="27224" x="6415088" y="4810125"/>
          <p14:tracePt t="27238" x="6423025" y="4810125"/>
          <p14:tracePt t="27245" x="6430963" y="4810125"/>
          <p14:tracePt t="27252" x="6430963" y="4818063"/>
          <p14:tracePt t="27260" x="6440488" y="4818063"/>
          <p14:tracePt t="27273" x="6448425" y="4818063"/>
          <p14:tracePt t="27280" x="6456363" y="4827588"/>
          <p14:tracePt t="27308" x="6465888" y="4827588"/>
          <p14:tracePt t="27322" x="6473825" y="4827588"/>
          <p14:tracePt t="27358" x="6483350" y="4827588"/>
          <p14:tracePt t="27609" x="6491288" y="4835525"/>
          <p14:tracePt t="27616" x="6499225" y="4835525"/>
          <p14:tracePt t="27623" x="6499225" y="4843463"/>
          <p14:tracePt t="27630" x="6508750" y="4843463"/>
          <p14:tracePt t="27637" x="6516688" y="4852988"/>
          <p14:tracePt t="27644" x="6516688" y="4860925"/>
          <p14:tracePt t="27658" x="6524625" y="4860925"/>
          <p14:tracePt t="27665" x="6534150" y="4868863"/>
          <p14:tracePt t="27672" x="6542088" y="4878388"/>
          <p14:tracePt t="27679" x="6542088" y="4886325"/>
          <p14:tracePt t="27695" x="6550025" y="4894263"/>
          <p14:tracePt t="27700" x="6550025" y="4903788"/>
          <p14:tracePt t="27714" x="6559550" y="4903788"/>
          <p14:tracePt t="27729" x="6559550" y="4911725"/>
          <p14:tracePt t="27744" x="6567488" y="4919663"/>
          <p14:tracePt t="27763" x="6575425" y="4919663"/>
          <p14:tracePt t="27791" x="6584950" y="4919663"/>
          <p14:tracePt t="27840" x="6584950" y="4911725"/>
          <p14:tracePt t="27862" x="6584950" y="4903788"/>
          <p14:tracePt t="27868" x="6575425" y="4894263"/>
          <p14:tracePt t="27875" x="6567488" y="4886325"/>
          <p14:tracePt t="27882" x="6559550" y="4868863"/>
          <p14:tracePt t="27889" x="6559550" y="4852988"/>
          <p14:tracePt t="27896" x="6542088" y="4843463"/>
          <p14:tracePt t="27903" x="6534150" y="4827588"/>
          <p14:tracePt t="27911" x="6516688" y="4810125"/>
          <p14:tracePt t="27917" x="6508750" y="4792663"/>
          <p14:tracePt t="27924" x="6491288" y="4775200"/>
          <p14:tracePt t="27931" x="6491288" y="4759325"/>
          <p14:tracePt t="27938" x="6473825" y="4749800"/>
          <p14:tracePt t="27945" x="6465888" y="4741863"/>
          <p14:tracePt t="27952" x="6456363" y="4741863"/>
          <p14:tracePt t="27966" x="6456363" y="4733925"/>
          <p14:tracePt t="27973" x="6448425" y="4724400"/>
          <p14:tracePt t="27980" x="6440488" y="4716463"/>
          <p14:tracePt t="27995" x="6430963" y="4708525"/>
          <p14:tracePt t="28001" x="6423025" y="4699000"/>
          <p14:tracePt t="28015" x="6415088" y="4699000"/>
          <p14:tracePt t="28022" x="6415088" y="4691063"/>
          <p14:tracePt t="28029" x="6405563" y="4673600"/>
          <p14:tracePt t="28036" x="6397625" y="4673600"/>
          <p14:tracePt t="28044" x="6389688" y="4657725"/>
          <p14:tracePt t="28050" x="6389688" y="4648200"/>
          <p14:tracePt t="28057" x="6372225" y="4640263"/>
          <p14:tracePt t="28064" x="6364288" y="4614863"/>
          <p14:tracePt t="28071" x="6354763" y="4597400"/>
          <p14:tracePt t="28079" x="6354763" y="4589463"/>
          <p14:tracePt t="28085" x="6338888" y="4564063"/>
          <p14:tracePt t="28094" x="6321425" y="4529138"/>
          <p14:tracePt t="28099" x="6303963" y="4503738"/>
          <p14:tracePt t="28106" x="6286500" y="4478338"/>
          <p14:tracePt t="28113" x="6278563" y="4452938"/>
          <p14:tracePt t="28120" x="6270625" y="4435475"/>
          <p14:tracePt t="28127" x="6253163" y="4410075"/>
          <p14:tracePt t="28134" x="6245225" y="4384675"/>
          <p14:tracePt t="28141" x="6227763" y="4359275"/>
          <p14:tracePt t="28148" x="6227763" y="4351338"/>
          <p14:tracePt t="28155" x="6219825" y="4325938"/>
          <p14:tracePt t="28162" x="6202363" y="4308475"/>
          <p14:tracePt t="28168" x="6202363" y="4300538"/>
          <p14:tracePt t="28177" x="6194425" y="4300538"/>
          <p14:tracePt t="28190" x="6184900" y="4291013"/>
          <p14:tracePt t="28197" x="6184900" y="4283075"/>
          <p14:tracePt t="28211" x="6184900" y="4275138"/>
          <p14:tracePt t="28217" x="6176963" y="4265613"/>
          <p14:tracePt t="28225" x="6167438" y="4257675"/>
          <p14:tracePt t="28246" x="6167438" y="4249738"/>
          <p14:tracePt t="28252" x="6159500" y="4240213"/>
          <p14:tracePt t="28267" x="6151563" y="4240213"/>
          <p14:tracePt t="28287" x="6151563" y="4232275"/>
          <p14:tracePt t="28295" x="6142038" y="4232275"/>
          <p14:tracePt t="28301" x="6142038" y="4224338"/>
          <p14:tracePt t="28310" x="6134100" y="4224338"/>
          <p14:tracePt t="28322" x="6134100" y="4214813"/>
          <p14:tracePt t="28336" x="6126163" y="4214813"/>
          <p14:tracePt t="28560" x="6134100" y="4214813"/>
          <p14:tracePt t="28595" x="6142038" y="4214813"/>
          <p14:tracePt t="28665" x="6151563" y="4214813"/>
          <p14:tracePt t="28679" x="6159500" y="4214813"/>
          <p14:tracePt t="28694" x="6159500" y="4206875"/>
          <p14:tracePt t="28708" x="6159500" y="4197350"/>
          <p14:tracePt t="28735" x="6159500" y="4189413"/>
          <p14:tracePt t="28742" x="6159500" y="4181475"/>
          <p14:tracePt t="28749" x="6167438" y="4171950"/>
          <p14:tracePt t="28763" x="6176963" y="4164013"/>
          <p14:tracePt t="28770" x="6176963" y="4156075"/>
          <p14:tracePt t="28778" x="6176963" y="4146550"/>
          <p14:tracePt t="28784" x="6176963" y="4138613"/>
          <p14:tracePt t="28793" x="6176963" y="4130675"/>
          <p14:tracePt t="28798" x="6184900" y="4121150"/>
          <p14:tracePt t="28805" x="6184900" y="4113213"/>
          <p14:tracePt t="28812" x="6194425" y="4105275"/>
          <p14:tracePt t="28819" x="6202363" y="4095750"/>
          <p14:tracePt t="28827" x="6202363" y="4087813"/>
          <p14:tracePt t="28833" x="6210300" y="4079875"/>
          <p14:tracePt t="28847" x="6219825" y="4062413"/>
          <p14:tracePt t="28854" x="6227763" y="4052888"/>
          <p14:tracePt t="28868" x="6235700" y="4037013"/>
          <p14:tracePt t="28877" x="6245225" y="4027488"/>
          <p14:tracePt t="28892" x="6253163" y="4019550"/>
          <p14:tracePt t="28896" x="6253163" y="4011613"/>
          <p14:tracePt t="28903" x="6261100" y="4002088"/>
          <p14:tracePt t="28910" x="6261100" y="3994150"/>
          <p14:tracePt t="28917" x="6270625" y="3986213"/>
          <p14:tracePt t="28924" x="6278563" y="3976688"/>
          <p14:tracePt t="28931" x="6278563" y="3968750"/>
          <p14:tracePt t="28945" x="6286500" y="3960813"/>
          <p14:tracePt t="28952" x="6296025" y="3960813"/>
          <p14:tracePt t="28960" x="6303963" y="3951288"/>
          <p14:tracePt t="28966" x="6311900" y="3943350"/>
          <p14:tracePt t="28973" x="6321425" y="3935413"/>
          <p14:tracePt t="28987" x="6338888" y="3935413"/>
          <p14:tracePt t="28994" x="6346825" y="3925888"/>
          <p14:tracePt t="29001" x="6346825" y="3917950"/>
          <p14:tracePt t="29010" x="6364288" y="3917950"/>
          <p14:tracePt t="29022" x="6372225" y="3917950"/>
          <p14:tracePt t="29029" x="6372225" y="3908425"/>
          <p14:tracePt t="29036" x="6380163" y="3908425"/>
          <p14:tracePt t="29043" x="6389688" y="3900488"/>
          <p14:tracePt t="29057" x="6397625" y="3900488"/>
          <p14:tracePt t="29071" x="6405563" y="3900488"/>
          <p14:tracePt t="29078" x="6415088" y="3900488"/>
          <p14:tracePt t="29093" x="6423025" y="3900488"/>
          <p14:tracePt t="29106" x="6430963" y="3900488"/>
          <p14:tracePt t="29119" x="6430963" y="3908425"/>
          <p14:tracePt t="29141" x="6440488" y="3908425"/>
          <p14:tracePt t="29148" x="6440488" y="3917950"/>
          <p14:tracePt t="29154" x="6448425" y="3925888"/>
          <p14:tracePt t="29168" x="6448425" y="3935413"/>
          <p14:tracePt t="29176" x="6456363" y="3943350"/>
          <p14:tracePt t="29190" x="6456363" y="3951288"/>
          <p14:tracePt t="29204" x="6456363" y="3960813"/>
          <p14:tracePt t="29211" x="6465888" y="3968750"/>
          <p14:tracePt t="29226" x="6473825" y="3976688"/>
          <p14:tracePt t="29239" x="6473825" y="3986213"/>
          <p14:tracePt t="29245" x="6473825" y="3994150"/>
          <p14:tracePt t="29260" x="6473825" y="4002088"/>
          <p14:tracePt t="29266" x="6473825" y="4011613"/>
          <p14:tracePt t="29302" x="6473825" y="4019550"/>
          <p14:tracePt t="29315" x="6473825" y="4027488"/>
          <p14:tracePt t="29350" x="6473825" y="4037013"/>
          <p14:tracePt t="29434" x="6473825" y="4044950"/>
          <p14:tracePt t="29491" x="6473825" y="4052888"/>
          <p14:tracePt t="29939" x="6473825" y="4062413"/>
          <p14:tracePt t="29953" x="6473825" y="4070350"/>
          <p14:tracePt t="29988" x="6473825" y="4079875"/>
          <p14:tracePt t="30002" x="6473825" y="4087813"/>
          <p14:tracePt t="30016" x="6473825" y="4095750"/>
          <p14:tracePt t="30037" x="6473825" y="4105275"/>
          <p14:tracePt t="30044" x="6473825" y="4113213"/>
          <p14:tracePt t="30058" x="6473825" y="4121150"/>
          <p14:tracePt t="30065" x="6473825" y="4130675"/>
          <p14:tracePt t="30072" x="6473825" y="4138613"/>
          <p14:tracePt t="30079" x="6473825" y="4146550"/>
          <p14:tracePt t="30086" x="6473825" y="4164013"/>
          <p14:tracePt t="30093" x="6473825" y="4181475"/>
          <p14:tracePt t="30100" x="6483350" y="4206875"/>
          <p14:tracePt t="30109" x="6491288" y="4240213"/>
          <p14:tracePt t="30114" x="6508750" y="4275138"/>
          <p14:tracePt t="30120" x="6516688" y="4333875"/>
          <p14:tracePt t="30128" x="6534150" y="4394200"/>
          <p14:tracePt t="30134" x="6559550" y="4470400"/>
          <p14:tracePt t="30142" x="6592888" y="4546600"/>
          <p14:tracePt t="30149" x="6610350" y="4622800"/>
          <p14:tracePt t="30156" x="6626225" y="4665663"/>
          <p14:tracePt t="30163" x="6653213" y="4716463"/>
          <p14:tracePt t="30170" x="6669088" y="4749800"/>
          <p14:tracePt t="30177" x="6678613" y="4784725"/>
          <p14:tracePt t="30184" x="6686550" y="4810125"/>
          <p14:tracePt t="30192" x="6694488" y="4835525"/>
          <p14:tracePt t="30198" x="6694488" y="4852988"/>
          <p14:tracePt t="30205" x="6704013" y="4868863"/>
          <p14:tracePt t="30212" x="6704013" y="4886325"/>
          <p14:tracePt t="30218" x="6711950" y="4911725"/>
          <p14:tracePt t="30226" x="6719888" y="4946650"/>
          <p14:tracePt t="30232" x="6729413" y="4979988"/>
          <p14:tracePt t="30241" x="6737350" y="5013325"/>
          <p14:tracePt t="30247" x="6745288" y="5064125"/>
          <p14:tracePt t="30254" x="6770688" y="5106988"/>
          <p14:tracePt t="30261" x="6780213" y="5157788"/>
          <p14:tracePt t="30268" x="6788150" y="5183188"/>
          <p14:tracePt t="30275" x="6797675" y="5235575"/>
          <p14:tracePt t="30282" x="6805613" y="5268913"/>
          <p14:tracePt t="30289" x="6813550" y="5302250"/>
          <p14:tracePt t="30296" x="6823075" y="5327650"/>
          <p14:tracePt t="30303" x="6831013" y="5362575"/>
          <p14:tracePt t="30310" x="6831013" y="5387975"/>
          <p14:tracePt t="30316" x="6838950" y="5421313"/>
          <p14:tracePt t="30327" x="6838950" y="5446713"/>
          <p14:tracePt t="30331" x="6838950" y="5472113"/>
          <p14:tracePt t="30337" x="6848475" y="5507038"/>
          <p14:tracePt t="30345" x="6856413" y="5557838"/>
          <p14:tracePt t="30352" x="6856413" y="5600700"/>
          <p14:tracePt t="30359" x="6856413" y="5641975"/>
          <p14:tracePt t="30366" x="6856413" y="5684838"/>
          <p14:tracePt t="30372" x="6864350" y="5719763"/>
          <p14:tracePt t="30380" x="6864350" y="5745163"/>
          <p14:tracePt t="30387" x="6864350" y="5761038"/>
          <p14:tracePt t="30394" x="6864350" y="5778500"/>
          <p14:tracePt t="30400" x="6864350" y="5788025"/>
          <p14:tracePt t="30409" x="6864350" y="5795963"/>
          <p14:tracePt t="30415" x="6864350" y="5803900"/>
          <p14:tracePt t="30421" x="6864350" y="5813425"/>
          <p14:tracePt t="30436" x="6864350" y="5829300"/>
          <p14:tracePt t="30449" x="6864350" y="5838825"/>
          <p14:tracePt t="30458" x="6864350" y="5846763"/>
          <p14:tracePt t="30463" x="6864350" y="5854700"/>
          <p14:tracePt t="30470" x="6864350" y="5864225"/>
          <p14:tracePt t="30478" x="6864350" y="5880100"/>
          <p14:tracePt t="30484" x="6864350" y="5889625"/>
          <p14:tracePt t="30492" x="6864350" y="5897563"/>
          <p14:tracePt t="30499" x="6864350" y="5905500"/>
          <p14:tracePt t="30505" x="6864350" y="5915025"/>
          <p14:tracePt t="30512" x="6864350" y="5922963"/>
          <p14:tracePt t="30519" x="6864350" y="5932488"/>
          <p14:tracePt t="30534" x="6864350" y="5940425"/>
          <p14:tracePt t="30542" x="6856413" y="5948363"/>
          <p14:tracePt t="30547" x="6856413" y="5957888"/>
          <p14:tracePt t="30561" x="6856413" y="5965825"/>
          <p14:tracePt t="30576" x="6848475" y="5973763"/>
          <p14:tracePt t="30589" x="6848475" y="5983288"/>
          <p14:tracePt t="30596" x="6848475" y="5991225"/>
          <p14:tracePt t="30603" x="6848475" y="5999163"/>
          <p14:tracePt t="30617" x="6838950" y="5999163"/>
          <p14:tracePt t="30631" x="6838950" y="6008688"/>
          <p14:tracePt t="30645" x="6831013" y="6016625"/>
          <p14:tracePt t="30869" x="6831013" y="6008688"/>
          <p14:tracePt t="30904" x="6831013" y="5999163"/>
          <p14:tracePt t="30911" x="6831013" y="5991225"/>
          <p14:tracePt t="32473" x="6838950" y="5983288"/>
          <p14:tracePt t="32480" x="6856413" y="5965825"/>
          <p14:tracePt t="32487" x="6864350" y="5948363"/>
          <p14:tracePt t="32494" x="6881813" y="5922963"/>
          <p14:tracePt t="32501" x="6899275" y="5905500"/>
          <p14:tracePt t="32508" x="6915150" y="5897563"/>
          <p14:tracePt t="32515" x="6942138" y="5872163"/>
          <p14:tracePt t="32523" x="6967538" y="5854700"/>
          <p14:tracePt t="32529" x="6975475" y="5829300"/>
          <p14:tracePt t="32536" x="7000875" y="5803900"/>
          <p14:tracePt t="32543" x="7018338" y="5778500"/>
          <p14:tracePt t="32549" x="7051675" y="5753100"/>
          <p14:tracePt t="32557" x="7094538" y="5719763"/>
          <p14:tracePt t="32564" x="7145338" y="5676900"/>
          <p14:tracePt t="32570" x="7170738" y="5651500"/>
          <p14:tracePt t="32578" x="7204075" y="5626100"/>
          <p14:tracePt t="32585" x="7246938" y="5583238"/>
          <p14:tracePt t="32592" x="7281863" y="5549900"/>
          <p14:tracePt t="32599" x="7323138" y="5507038"/>
          <p14:tracePt t="32606" x="7358063" y="5472113"/>
          <p14:tracePt t="32613" x="7391400" y="5438775"/>
          <p14:tracePt t="32620" x="7426325" y="5405438"/>
          <p14:tracePt t="32627" x="7459663" y="5380038"/>
          <p14:tracePt t="32633" x="7493000" y="5353050"/>
          <p14:tracePt t="32642" x="7535863" y="5319713"/>
          <p14:tracePt t="32647" x="7570788" y="5286375"/>
          <p14:tracePt t="32656" x="7612063" y="5260975"/>
          <p14:tracePt t="32662" x="7646988" y="5218113"/>
          <p14:tracePt t="32669" x="7688263" y="5183188"/>
          <p14:tracePt t="32675" x="7740650" y="5141913"/>
          <p14:tracePt t="32682" x="7791450" y="5106988"/>
          <p14:tracePt t="32691" x="7842250" y="5064125"/>
          <p14:tracePt t="32696" x="7875588" y="5038725"/>
          <p14:tracePt t="32703" x="7910513" y="5013325"/>
          <p14:tracePt t="32710" x="7951788" y="4972050"/>
          <p14:tracePt t="32717" x="7977188" y="4962525"/>
          <p14:tracePt t="32724" x="8012113" y="4929188"/>
          <p14:tracePt t="32731" x="8045450" y="4911725"/>
          <p14:tracePt t="32740" x="8070850" y="4903788"/>
          <p14:tracePt t="32745" x="8105775" y="4868863"/>
          <p14:tracePt t="32752" x="8139113" y="4852988"/>
          <p14:tracePt t="32759" x="8181975" y="4835525"/>
          <p14:tracePt t="32766" x="8224838" y="4818063"/>
          <p14:tracePt t="32773" x="8240713" y="4802188"/>
          <p14:tracePt t="32780" x="8266113" y="4784725"/>
          <p14:tracePt t="32789" x="8291513" y="4767263"/>
          <p14:tracePt t="32795" x="8308975" y="4759325"/>
          <p14:tracePt t="32801" x="8343900" y="4741863"/>
          <p14:tracePt t="32808" x="8369300" y="4724400"/>
          <p14:tracePt t="32815" x="8385175" y="4699000"/>
          <p14:tracePt t="32823" x="8410575" y="4683125"/>
          <p14:tracePt t="32829" x="8435975" y="4648200"/>
          <p14:tracePt t="32836" x="8478838" y="4622800"/>
          <p14:tracePt t="32843" x="8513763" y="4589463"/>
          <p14:tracePt t="32850" x="8580438" y="4546600"/>
          <p14:tracePt t="32857" x="8623300" y="4521200"/>
          <p14:tracePt t="32864" x="8691563" y="4495800"/>
          <p14:tracePt t="32873" x="8734425" y="4470400"/>
          <p14:tracePt t="32878" x="8785225" y="4452938"/>
          <p14:tracePt t="32889" x="8818563" y="4435475"/>
          <p14:tracePt t="32892" x="8853488" y="4419600"/>
          <p14:tracePt t="32899" x="8886825" y="4410075"/>
          <p14:tracePt t="32906" x="8937625" y="4384675"/>
          <p14:tracePt t="32913" x="8988425" y="4359275"/>
          <p14:tracePt t="32920" x="9031288" y="4351338"/>
          <p14:tracePt t="32927" x="9064625" y="4333875"/>
          <p14:tracePt t="32934" x="9117013" y="4325938"/>
          <p14:tracePt t="32941" x="9150350" y="4308475"/>
          <p14:tracePt t="32948" x="9183688" y="4300538"/>
          <p14:tracePt t="32956" x="9201150" y="4291013"/>
          <p14:tracePt t="32962" x="9226550" y="4283075"/>
          <p14:tracePt t="32969" x="9251950" y="4275138"/>
          <p14:tracePt t="32976" x="9277350" y="4265613"/>
          <p14:tracePt t="32983" x="9294813" y="4249738"/>
          <p14:tracePt t="32991" x="9320213" y="4240213"/>
          <p14:tracePt t="32997" x="9345613" y="4232275"/>
          <p14:tracePt t="33005" x="9371013" y="4224338"/>
          <p14:tracePt t="33011" x="9380538" y="4214813"/>
          <p14:tracePt t="33018" x="9405938" y="4214813"/>
          <p14:tracePt t="33025" x="9431338" y="4214813"/>
          <p14:tracePt t="33032" x="9456738" y="4206875"/>
          <p14:tracePt t="33039" x="9464675" y="4206875"/>
          <p14:tracePt t="33046" x="9490075" y="4206875"/>
          <p14:tracePt t="33053" x="9507538" y="4197350"/>
          <p14:tracePt t="33060" x="9523413" y="4197350"/>
          <p14:tracePt t="33067" x="9550400" y="4189413"/>
          <p14:tracePt t="33074" x="9575800" y="4181475"/>
          <p14:tracePt t="33081" x="9591675" y="4181475"/>
          <p14:tracePt t="33089" x="9617075" y="4181475"/>
          <p14:tracePt t="33095" x="9642475" y="4171950"/>
          <p14:tracePt t="33102" x="9677400" y="4164013"/>
          <p14:tracePt t="33109" x="9694863" y="4164013"/>
          <p14:tracePt t="33116" x="9720263" y="4156075"/>
          <p14:tracePt t="33123" x="9753600" y="4156075"/>
          <p14:tracePt t="33129" x="9779000" y="4146550"/>
          <p14:tracePt t="33137" x="9796463" y="4146550"/>
          <p14:tracePt t="33144" x="9821863" y="4138613"/>
          <p14:tracePt t="33150" x="9847263" y="4138613"/>
          <p14:tracePt t="33158" x="9855200" y="4138613"/>
          <p14:tracePt t="33164" x="9880600" y="4138613"/>
          <p14:tracePt t="33173" x="9890125" y="4138613"/>
          <p14:tracePt t="33179" x="9898063" y="4138613"/>
          <p14:tracePt t="33186" x="9906000" y="4138613"/>
          <p14:tracePt t="33193" x="9915525" y="4138613"/>
          <p14:tracePt t="33200" x="9923463" y="4138613"/>
          <p14:tracePt t="33207" x="9931400" y="4138613"/>
          <p14:tracePt t="33213" x="9940925" y="4138613"/>
          <p14:tracePt t="33222" x="9948863" y="4138613"/>
          <p14:tracePt t="33228" x="9956800" y="4138613"/>
          <p14:tracePt t="33242" x="9966325" y="4146550"/>
          <p14:tracePt t="33248" x="9974263" y="4146550"/>
          <p14:tracePt t="33256" x="9983788" y="4146550"/>
          <p14:tracePt t="33276" x="9999663" y="4146550"/>
          <p14:tracePt t="33290" x="10009188" y="4146550"/>
          <p14:tracePt t="33297" x="10017125" y="4146550"/>
          <p14:tracePt t="33306" x="10025063" y="4156075"/>
          <p14:tracePt t="33311" x="10034588" y="4156075"/>
          <p14:tracePt t="33318" x="10042525" y="4164013"/>
          <p14:tracePt t="33326" x="10050463" y="4164013"/>
          <p14:tracePt t="33339" x="10059988" y="4164013"/>
          <p14:tracePt t="33346" x="10067925" y="4164013"/>
          <p14:tracePt t="33353" x="10067925" y="4171950"/>
          <p14:tracePt t="33360" x="10075863" y="4171950"/>
          <p14:tracePt t="33367" x="10085388" y="4171950"/>
          <p14:tracePt t="33374" x="10093325" y="4171950"/>
          <p14:tracePt t="33395" x="10101263" y="4181475"/>
          <p14:tracePt t="33402" x="10110788" y="4181475"/>
          <p14:tracePt t="33416" x="10118725" y="4189413"/>
          <p14:tracePt t="33424" x="10126663" y="4189413"/>
          <p14:tracePt t="33430" x="10136188" y="4197350"/>
          <p14:tracePt t="33444" x="10144125" y="4197350"/>
          <p14:tracePt t="33451" x="10153650" y="4197350"/>
          <p14:tracePt t="33465" x="10169525" y="4206875"/>
          <p14:tracePt t="33472" x="10179050" y="4206875"/>
          <p14:tracePt t="33479" x="10179050" y="4214813"/>
          <p14:tracePt t="33493" x="10186988" y="4214813"/>
          <p14:tracePt t="33500" x="10194925" y="4214813"/>
          <p14:tracePt t="33514" x="10204450" y="4224338"/>
          <p14:tracePt t="33522" x="10212388" y="4224338"/>
          <p14:tracePt t="33527" x="10220325" y="4232275"/>
          <p14:tracePt t="33549" x="10229850" y="4232275"/>
          <p14:tracePt t="33556" x="10229850" y="4240213"/>
          <p14:tracePt t="33563" x="10237788" y="4240213"/>
          <p14:tracePt t="33590" x="10245725" y="4240213"/>
          <p14:tracePt t="33605" x="10255250" y="4240213"/>
          <p14:tracePt t="33654" x="10245725" y="4240213"/>
          <p14:tracePt t="34488" x="10237788" y="4240213"/>
          <p14:tracePt t="34495" x="10237788" y="4232275"/>
          <p14:tracePt t="34508" x="10237788" y="4224338"/>
          <p14:tracePt t="34536" x="10229850" y="4224338"/>
          <p14:tracePt t="34550" x="10229850" y="4214813"/>
          <p14:tracePt t="34564" x="10220325" y="4214813"/>
          <p14:tracePt t="34585" x="10220325" y="4206875"/>
          <p14:tracePt t="34606" x="10212388" y="4206875"/>
          <p14:tracePt t="34634" x="10204450" y="4206875"/>
          <p14:tracePt t="34725" x="10194925" y="4197350"/>
          <p14:tracePt t="34746" x="10186988" y="4197350"/>
          <p14:tracePt t="34781" x="10186988" y="4189413"/>
          <p14:tracePt t="35395" x="10186988" y="4197350"/>
          <p14:tracePt t="35479" x="10186988" y="4206875"/>
          <p14:tracePt t="35500" x="10186988" y="4214813"/>
          <p14:tracePt t="35529" x="10194925" y="4214813"/>
          <p14:tracePt t="35542" x="10194925" y="4224338"/>
          <p14:tracePt t="35556" x="10194925" y="4232275"/>
          <p14:tracePt t="35563" x="10204450" y="4232275"/>
          <p14:tracePt t="35577" x="10212388" y="4232275"/>
          <p14:tracePt t="35591" x="10212388" y="4240213"/>
          <p14:tracePt t="35598" x="10220325" y="4240213"/>
          <p14:tracePt t="35619" x="10220325" y="4249738"/>
          <p14:tracePt t="35626" x="10229850" y="4249738"/>
          <p14:tracePt t="35640" x="10237788" y="4257675"/>
          <p14:tracePt t="35668" x="10237788" y="4265613"/>
          <p14:tracePt t="35682" x="10237788" y="4275138"/>
          <p14:tracePt t="35689" x="10245725" y="4283075"/>
          <p14:tracePt t="35695" x="10255250" y="4283075"/>
          <p14:tracePt t="35704" x="10263188" y="4283075"/>
          <p14:tracePt t="35710" x="10263188" y="4291013"/>
          <p14:tracePt t="35717" x="10280650" y="4300538"/>
          <p14:tracePt t="35724" x="10306050" y="4316413"/>
          <p14:tracePt t="35731" x="10323513" y="4325938"/>
          <p14:tracePt t="35738" x="10348913" y="4325938"/>
          <p14:tracePt t="35744" x="10364788" y="4333875"/>
          <p14:tracePt t="35754" x="10390188" y="4351338"/>
          <p14:tracePt t="35758" x="10407650" y="4359275"/>
          <p14:tracePt t="35766" x="10433050" y="4368800"/>
          <p14:tracePt t="35772" x="10458450" y="4384675"/>
          <p14:tracePt t="35780" x="10483850" y="4384675"/>
          <p14:tracePt t="35787" x="10493375" y="4394200"/>
          <p14:tracePt t="35794" x="10518775" y="4410075"/>
          <p14:tracePt t="35800" x="10534650" y="4410075"/>
          <p14:tracePt t="35807" x="10552113" y="4419600"/>
          <p14:tracePt t="35814" x="10560050" y="4427538"/>
          <p14:tracePt t="35822" x="10577513" y="4435475"/>
          <p14:tracePt t="35828" x="10594975" y="4445000"/>
          <p14:tracePt t="35837" x="10620375" y="4460875"/>
          <p14:tracePt t="35843" x="10628313" y="4470400"/>
          <p14:tracePt t="35849" x="10637838" y="4470400"/>
          <p14:tracePt t="35856" x="10653713" y="4486275"/>
          <p14:tracePt t="35863" x="10663238" y="4503738"/>
          <p14:tracePt t="35870" x="10671175" y="4503738"/>
          <p14:tracePt t="35877" x="10688638" y="4521200"/>
          <p14:tracePt t="35888" x="10696575" y="4538663"/>
          <p14:tracePt t="35891" x="10704513" y="4538663"/>
          <p14:tracePt t="35898" x="10721975" y="4564063"/>
          <p14:tracePt t="35905" x="10729913" y="4579938"/>
          <p14:tracePt t="35912" x="10739438" y="4589463"/>
          <p14:tracePt t="35920" x="10747375" y="4614863"/>
          <p14:tracePt t="35926" x="10764838" y="4630738"/>
          <p14:tracePt t="35933" x="10782300" y="4657725"/>
          <p14:tracePt t="35940" x="10790238" y="4683125"/>
          <p14:tracePt t="35947" x="10807700" y="4699000"/>
          <p14:tracePt t="35955" x="10823575" y="4733925"/>
          <p14:tracePt t="35961" x="10841038" y="4759325"/>
          <p14:tracePt t="35970" x="10848975" y="4784725"/>
          <p14:tracePt t="35975" x="10848975" y="4818063"/>
          <p14:tracePt t="35983" x="10858500" y="4835525"/>
          <p14:tracePt t="35989" x="10874375" y="4860925"/>
          <p14:tracePt t="35996" x="10883900" y="4886325"/>
          <p14:tracePt t="36003" x="10891838" y="4911725"/>
          <p14:tracePt t="36010" x="10901363" y="4929188"/>
          <p14:tracePt t="36017" x="10909300" y="4954588"/>
          <p14:tracePt t="36024" x="10917238" y="4987925"/>
          <p14:tracePt t="36031" x="10926763" y="5022850"/>
          <p14:tracePt t="36039" x="10934700" y="5048250"/>
          <p14:tracePt t="36045" x="10942638" y="5081588"/>
          <p14:tracePt t="36053" x="10952163" y="5106988"/>
          <p14:tracePt t="36059" x="10952163" y="5141913"/>
          <p14:tracePt t="36065" x="10960100" y="5175250"/>
          <p14:tracePt t="36073" x="10968038" y="5218113"/>
          <p14:tracePt t="36079" x="10968038" y="5243513"/>
          <p14:tracePt t="36087" x="10977563" y="5276850"/>
          <p14:tracePt t="36094" x="10977563" y="5311775"/>
          <p14:tracePt t="36100" x="10985500" y="5337175"/>
          <p14:tracePt t="36108" x="10985500" y="5362575"/>
          <p14:tracePt t="36115" x="10993438" y="5395913"/>
          <p14:tracePt t="36122" x="10993438" y="5421313"/>
          <p14:tracePt t="36128" x="10993438" y="5438775"/>
          <p14:tracePt t="36136" x="11002963" y="5464175"/>
          <p14:tracePt t="36142" x="11002963" y="5489575"/>
          <p14:tracePt t="36150" x="11002963" y="5497513"/>
          <p14:tracePt t="36157" x="11002963" y="5514975"/>
          <p14:tracePt t="36163" x="11002963" y="5524500"/>
          <p14:tracePt t="36171" x="11002963" y="5540375"/>
          <p14:tracePt t="36177" x="11002963" y="5557838"/>
          <p14:tracePt t="36186" x="11002963" y="5565775"/>
          <p14:tracePt t="36191" x="11002963" y="5575300"/>
          <p14:tracePt t="36198" x="11002963" y="5591175"/>
          <p14:tracePt t="36212" x="11002963" y="5608638"/>
          <p14:tracePt t="36226" x="11002963" y="5616575"/>
          <p14:tracePt t="36233" x="10993438" y="5626100"/>
          <p14:tracePt t="36240" x="10993438" y="5634038"/>
          <p14:tracePt t="36247" x="10985500" y="5651500"/>
          <p14:tracePt t="36254" x="10985500" y="5659438"/>
          <p14:tracePt t="36261" x="10985500" y="5668963"/>
          <p14:tracePt t="36275" x="10985500" y="5684838"/>
          <p14:tracePt t="36282" x="10977563" y="5684838"/>
          <p14:tracePt t="36296" x="10968038" y="5694363"/>
          <p14:tracePt t="36303" x="10968038" y="5702300"/>
          <p14:tracePt t="36310" x="10968038" y="5710238"/>
          <p14:tracePt t="36317" x="10960100" y="5710238"/>
          <p14:tracePt t="36331" x="10952163" y="5719763"/>
          <p14:tracePt t="36338" x="10952163" y="5727700"/>
          <p14:tracePt t="36345" x="10942638" y="5727700"/>
          <p14:tracePt t="36366" x="10942638" y="5735638"/>
          <p14:tracePt t="36373" x="10934700" y="5735638"/>
          <p14:tracePt t="36380" x="10934700" y="5745163"/>
          <p14:tracePt t="36387" x="10926763" y="5745163"/>
          <p14:tracePt t="36394" x="10926763" y="5753100"/>
          <p14:tracePt t="36403" x="10917238" y="5753100"/>
          <p14:tracePt t="36429" x="10917238" y="5761038"/>
          <p14:tracePt t="36437" x="10909300" y="5761038"/>
          <p14:tracePt t="36450" x="10901363" y="5770563"/>
          <p14:tracePt t="36478" x="10891838" y="5770563"/>
          <p14:tracePt t="36492" x="10883900" y="5778500"/>
          <p14:tracePt t="36506" x="10883900" y="5788025"/>
          <p14:tracePt t="36513" x="10874375" y="5788025"/>
          <p14:tracePt t="36527" x="10874375" y="5795963"/>
          <p14:tracePt t="36541" x="10866438" y="5795963"/>
          <p14:tracePt t="36562" x="10858500" y="5803900"/>
          <p14:tracePt t="36576" x="10858500" y="5813425"/>
          <p14:tracePt t="36590" x="10848975" y="5813425"/>
          <p14:tracePt t="36611" x="10848975" y="5821363"/>
          <p14:tracePt t="36639" x="10848975" y="5829300"/>
          <p14:tracePt t="38427" x="10585450" y="5991225"/>
          <p14:tracePt t="38434" x="10356850" y="6161088"/>
          <p14:tracePt t="38441" x="10042525" y="6323013"/>
          <p14:tracePt t="38448" x="9685338" y="6492875"/>
          <p14:tracePt t="38454" x="9353550" y="6637338"/>
          <p14:tracePt t="38461" x="9064625" y="6815138"/>
          <p14:tracePt t="3962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FFD9-6CF1-47EA-8D4B-958F5107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443" y="72013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Quarter Past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B8B3C6F-4CB9-4DE8-9EA0-67FBB0420B09}"/>
              </a:ext>
            </a:extLst>
          </p:cNvPr>
          <p:cNvGrpSpPr/>
          <p:nvPr/>
        </p:nvGrpSpPr>
        <p:grpSpPr>
          <a:xfrm>
            <a:off x="501444" y="1472904"/>
            <a:ext cx="3461204" cy="4717995"/>
            <a:chOff x="501444" y="1472904"/>
            <a:chExt cx="3461204" cy="47179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ED9BC6-8C74-4EC6-8AF9-75FD5F06BFB5}"/>
                </a:ext>
              </a:extLst>
            </p:cNvPr>
            <p:cNvGrpSpPr/>
            <p:nvPr/>
          </p:nvGrpSpPr>
          <p:grpSpPr>
            <a:xfrm>
              <a:off x="618748" y="1472904"/>
              <a:ext cx="2957014" cy="4717995"/>
              <a:chOff x="350839" y="231775"/>
              <a:chExt cx="2627486" cy="421967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4B22983-E709-42B5-98A7-3DB03690A3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7486" cy="2742027"/>
                <a:chOff x="1338" y="1253"/>
                <a:chExt cx="2819" cy="2605"/>
              </a:xfrm>
            </p:grpSpPr>
            <p:sp>
              <p:nvSpPr>
                <p:cNvPr id="9" name="Oval 5">
                  <a:extLst>
                    <a:ext uri="{FF2B5EF4-FFF2-40B4-BE49-F238E27FC236}">
                      <a16:creationId xmlns:a16="http://schemas.microsoft.com/office/drawing/2014/main" id="{FFFB605B-C2B9-49FC-AA1D-2B4F9668C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5" y="127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" name="Line 6">
                  <a:extLst>
                    <a:ext uri="{FF2B5EF4-FFF2-40B4-BE49-F238E27FC236}">
                      <a16:creationId xmlns:a16="http://schemas.microsoft.com/office/drawing/2014/main" id="{156BFB99-E0DB-4E44-A831-1C0CD88930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" name="Line 7">
                  <a:extLst>
                    <a:ext uri="{FF2B5EF4-FFF2-40B4-BE49-F238E27FC236}">
                      <a16:creationId xmlns:a16="http://schemas.microsoft.com/office/drawing/2014/main" id="{1EA2E07E-7A49-468D-B1F3-997F3C05DD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" name="Line 8">
                  <a:extLst>
                    <a:ext uri="{FF2B5EF4-FFF2-40B4-BE49-F238E27FC236}">
                      <a16:creationId xmlns:a16="http://schemas.microsoft.com/office/drawing/2014/main" id="{C77EF414-80D5-4613-B125-EEB67B7493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" name="Line 9">
                  <a:extLst>
                    <a:ext uri="{FF2B5EF4-FFF2-40B4-BE49-F238E27FC236}">
                      <a16:creationId xmlns:a16="http://schemas.microsoft.com/office/drawing/2014/main" id="{7C3C950B-6633-4722-BF24-A245408C62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" name="Line 10">
                  <a:extLst>
                    <a:ext uri="{FF2B5EF4-FFF2-40B4-BE49-F238E27FC236}">
                      <a16:creationId xmlns:a16="http://schemas.microsoft.com/office/drawing/2014/main" id="{EED0E783-4519-4362-85A0-B03F312B81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5" name="Line 11">
                  <a:extLst>
                    <a:ext uri="{FF2B5EF4-FFF2-40B4-BE49-F238E27FC236}">
                      <a16:creationId xmlns:a16="http://schemas.microsoft.com/office/drawing/2014/main" id="{9D19EB84-EABB-4280-9973-9541534655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" name="Line 12">
                  <a:extLst>
                    <a:ext uri="{FF2B5EF4-FFF2-40B4-BE49-F238E27FC236}">
                      <a16:creationId xmlns:a16="http://schemas.microsoft.com/office/drawing/2014/main" id="{4AFA47FD-4704-4CBA-B66B-1B667BD301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" name="Line 13">
                  <a:extLst>
                    <a:ext uri="{FF2B5EF4-FFF2-40B4-BE49-F238E27FC236}">
                      <a16:creationId xmlns:a16="http://schemas.microsoft.com/office/drawing/2014/main" id="{F9C00DB8-5C95-4EF0-8D6F-C4E8B6DA5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" name="Line 14">
                  <a:extLst>
                    <a:ext uri="{FF2B5EF4-FFF2-40B4-BE49-F238E27FC236}">
                      <a16:creationId xmlns:a16="http://schemas.microsoft.com/office/drawing/2014/main" id="{4BE47961-BBC2-463E-A6AA-B3F018CF4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" name="Line 15">
                  <a:extLst>
                    <a:ext uri="{FF2B5EF4-FFF2-40B4-BE49-F238E27FC236}">
                      <a16:creationId xmlns:a16="http://schemas.microsoft.com/office/drawing/2014/main" id="{A4F0CEBC-2B6B-49DC-8E4B-3EF1CB2EC6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" name="Line 16">
                  <a:extLst>
                    <a:ext uri="{FF2B5EF4-FFF2-40B4-BE49-F238E27FC236}">
                      <a16:creationId xmlns:a16="http://schemas.microsoft.com/office/drawing/2014/main" id="{F28A795C-9632-4E89-B8A3-E4900EF831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" name="Line 17">
                  <a:extLst>
                    <a:ext uri="{FF2B5EF4-FFF2-40B4-BE49-F238E27FC236}">
                      <a16:creationId xmlns:a16="http://schemas.microsoft.com/office/drawing/2014/main" id="{82086195-3CD2-4A96-A5A1-D33364CD7F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" name="AutoShape 18">
                  <a:extLst>
                    <a:ext uri="{FF2B5EF4-FFF2-40B4-BE49-F238E27FC236}">
                      <a16:creationId xmlns:a16="http://schemas.microsoft.com/office/drawing/2014/main" id="{C1AB9EE7-695C-4E85-9E5C-E497BD7BE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" name="Text Box 19">
                  <a:extLst>
                    <a:ext uri="{FF2B5EF4-FFF2-40B4-BE49-F238E27FC236}">
                      <a16:creationId xmlns:a16="http://schemas.microsoft.com/office/drawing/2014/main" id="{6C631F95-87D6-41F8-A989-ACB4BD3E4E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24" name="Text Box 20">
                  <a:extLst>
                    <a:ext uri="{FF2B5EF4-FFF2-40B4-BE49-F238E27FC236}">
                      <a16:creationId xmlns:a16="http://schemas.microsoft.com/office/drawing/2014/main" id="{7293DFCF-BBF8-4A1A-B54A-19C1D7FEEA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0ADCDE1F-4062-43EF-9983-7C5CA2DEF5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26" name="Text Box 22">
                  <a:extLst>
                    <a:ext uri="{FF2B5EF4-FFF2-40B4-BE49-F238E27FC236}">
                      <a16:creationId xmlns:a16="http://schemas.microsoft.com/office/drawing/2014/main" id="{9FC1E1C1-34DC-46C1-8EF8-5EEA4F323D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27" name="Text Box 23">
                  <a:extLst>
                    <a:ext uri="{FF2B5EF4-FFF2-40B4-BE49-F238E27FC236}">
                      <a16:creationId xmlns:a16="http://schemas.microsoft.com/office/drawing/2014/main" id="{211C04FF-99BD-490E-8306-1E4E39C527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28" name="Text Box 24">
                  <a:extLst>
                    <a:ext uri="{FF2B5EF4-FFF2-40B4-BE49-F238E27FC236}">
                      <a16:creationId xmlns:a16="http://schemas.microsoft.com/office/drawing/2014/main" id="{9B3172C4-FB10-488A-B2A5-5E805208B5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29" name="Text Box 25">
                  <a:extLst>
                    <a:ext uri="{FF2B5EF4-FFF2-40B4-BE49-F238E27FC236}">
                      <a16:creationId xmlns:a16="http://schemas.microsoft.com/office/drawing/2014/main" id="{ACAFE84D-1C0F-42D0-AA77-87A94336ABC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30" name="Text Box 26">
                  <a:extLst>
                    <a:ext uri="{FF2B5EF4-FFF2-40B4-BE49-F238E27FC236}">
                      <a16:creationId xmlns:a16="http://schemas.microsoft.com/office/drawing/2014/main" id="{818669A8-274D-4781-A103-17E8ABA56F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31" name="Text Box 27">
                  <a:extLst>
                    <a:ext uri="{FF2B5EF4-FFF2-40B4-BE49-F238E27FC236}">
                      <a16:creationId xmlns:a16="http://schemas.microsoft.com/office/drawing/2014/main" id="{668C5E8C-C71F-4738-A520-E3AB87C478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32" name="Text Box 28">
                  <a:extLst>
                    <a:ext uri="{FF2B5EF4-FFF2-40B4-BE49-F238E27FC236}">
                      <a16:creationId xmlns:a16="http://schemas.microsoft.com/office/drawing/2014/main" id="{AFE23CBE-FF0E-42CD-94B5-EF22E088A7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33" name="Text Box 29">
                  <a:extLst>
                    <a:ext uri="{FF2B5EF4-FFF2-40B4-BE49-F238E27FC236}">
                      <a16:creationId xmlns:a16="http://schemas.microsoft.com/office/drawing/2014/main" id="{3A781C7E-557F-45F0-BC87-B5D03DA56F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34" name="Text Box 30">
                  <a:extLst>
                    <a:ext uri="{FF2B5EF4-FFF2-40B4-BE49-F238E27FC236}">
                      <a16:creationId xmlns:a16="http://schemas.microsoft.com/office/drawing/2014/main" id="{50F11587-F397-4F16-816A-9042AD4D1E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6" name="AutoShape 33">
                <a:extLst>
                  <a:ext uri="{FF2B5EF4-FFF2-40B4-BE49-F238E27FC236}">
                    <a16:creationId xmlns:a16="http://schemas.microsoft.com/office/drawing/2014/main" id="{A8C960A7-4706-44A3-AE0F-D73B472E2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047861" y="1061821"/>
                <a:ext cx="162301" cy="970698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" name="AutoShape 35">
                <a:extLst>
                  <a:ext uri="{FF2B5EF4-FFF2-40B4-BE49-F238E27FC236}">
                    <a16:creationId xmlns:a16="http://schemas.microsoft.com/office/drawing/2014/main" id="{5E885853-506F-451C-9BC3-724C2D168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5845">
                <a:off x="1689150" y="1562643"/>
                <a:ext cx="451116" cy="129252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E0CA3F-4F9F-41B2-8934-A122AEE65F20}"/>
                  </a:ext>
                </a:extLst>
              </p:cNvPr>
              <p:cNvSpPr txBox="1"/>
              <p:nvPr/>
            </p:nvSpPr>
            <p:spPr>
              <a:xfrm>
                <a:off x="1178892" y="3928439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3:15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BD5ED00-C0AF-4D41-9FE9-D1E5BDB9C4B4}"/>
                </a:ext>
              </a:extLst>
            </p:cNvPr>
            <p:cNvSpPr txBox="1"/>
            <p:nvPr/>
          </p:nvSpPr>
          <p:spPr>
            <a:xfrm>
              <a:off x="501444" y="4945961"/>
              <a:ext cx="34612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Quarter past 3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DCB3EC7-123E-400A-9E0F-E85BCFBDF9CC}"/>
              </a:ext>
            </a:extLst>
          </p:cNvPr>
          <p:cNvGrpSpPr/>
          <p:nvPr/>
        </p:nvGrpSpPr>
        <p:grpSpPr>
          <a:xfrm>
            <a:off x="4433283" y="1523385"/>
            <a:ext cx="3856031" cy="4606712"/>
            <a:chOff x="4433283" y="1523385"/>
            <a:chExt cx="3856031" cy="460671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64BA631-952F-4FBA-BA85-12467845DC2C}"/>
                </a:ext>
              </a:extLst>
            </p:cNvPr>
            <p:cNvGrpSpPr/>
            <p:nvPr/>
          </p:nvGrpSpPr>
          <p:grpSpPr>
            <a:xfrm>
              <a:off x="4550777" y="1523385"/>
              <a:ext cx="2949672" cy="4606712"/>
              <a:chOff x="350839" y="231775"/>
              <a:chExt cx="2620962" cy="412014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61C10D6-A7CA-4573-904C-A1F1F067C7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40" name="Oval 5">
                  <a:extLst>
                    <a:ext uri="{FF2B5EF4-FFF2-40B4-BE49-F238E27FC236}">
                      <a16:creationId xmlns:a16="http://schemas.microsoft.com/office/drawing/2014/main" id="{2BB9A950-B4A1-4753-88BC-1B2246FEC3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1" name="Line 6">
                  <a:extLst>
                    <a:ext uri="{FF2B5EF4-FFF2-40B4-BE49-F238E27FC236}">
                      <a16:creationId xmlns:a16="http://schemas.microsoft.com/office/drawing/2014/main" id="{5E610506-7EA8-4663-8651-869A79A788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2" name="Line 7">
                  <a:extLst>
                    <a:ext uri="{FF2B5EF4-FFF2-40B4-BE49-F238E27FC236}">
                      <a16:creationId xmlns:a16="http://schemas.microsoft.com/office/drawing/2014/main" id="{4F5163EA-26CB-45D0-A2D2-BE0F10B308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3" name="Line 8">
                  <a:extLst>
                    <a:ext uri="{FF2B5EF4-FFF2-40B4-BE49-F238E27FC236}">
                      <a16:creationId xmlns:a16="http://schemas.microsoft.com/office/drawing/2014/main" id="{0451CAAF-80BC-4505-8401-CE07FE5DA7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" name="Line 9">
                  <a:extLst>
                    <a:ext uri="{FF2B5EF4-FFF2-40B4-BE49-F238E27FC236}">
                      <a16:creationId xmlns:a16="http://schemas.microsoft.com/office/drawing/2014/main" id="{B7457AA8-B384-4059-849F-D54D04ACCB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5" name="Line 10">
                  <a:extLst>
                    <a:ext uri="{FF2B5EF4-FFF2-40B4-BE49-F238E27FC236}">
                      <a16:creationId xmlns:a16="http://schemas.microsoft.com/office/drawing/2014/main" id="{E4C6D903-13B2-40C8-9E4F-14F3A00B9F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6" name="Line 11">
                  <a:extLst>
                    <a:ext uri="{FF2B5EF4-FFF2-40B4-BE49-F238E27FC236}">
                      <a16:creationId xmlns:a16="http://schemas.microsoft.com/office/drawing/2014/main" id="{76A37F02-1FAE-448C-A4C2-90AC6D01B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7" name="Line 12">
                  <a:extLst>
                    <a:ext uri="{FF2B5EF4-FFF2-40B4-BE49-F238E27FC236}">
                      <a16:creationId xmlns:a16="http://schemas.microsoft.com/office/drawing/2014/main" id="{1C7B6929-652E-43CC-9252-0CC24EDD19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8" name="Line 13">
                  <a:extLst>
                    <a:ext uri="{FF2B5EF4-FFF2-40B4-BE49-F238E27FC236}">
                      <a16:creationId xmlns:a16="http://schemas.microsoft.com/office/drawing/2014/main" id="{4BD6D8F6-357E-48EC-97F3-ABFDCA4B1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9" name="Line 14">
                  <a:extLst>
                    <a:ext uri="{FF2B5EF4-FFF2-40B4-BE49-F238E27FC236}">
                      <a16:creationId xmlns:a16="http://schemas.microsoft.com/office/drawing/2014/main" id="{4389FBD3-86D5-4C34-81FD-122969FE32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0" name="Line 15">
                  <a:extLst>
                    <a:ext uri="{FF2B5EF4-FFF2-40B4-BE49-F238E27FC236}">
                      <a16:creationId xmlns:a16="http://schemas.microsoft.com/office/drawing/2014/main" id="{D106FC1C-FE5A-4B0F-9C77-2B34A39076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" name="Line 16">
                  <a:extLst>
                    <a:ext uri="{FF2B5EF4-FFF2-40B4-BE49-F238E27FC236}">
                      <a16:creationId xmlns:a16="http://schemas.microsoft.com/office/drawing/2014/main" id="{8F30A414-E454-4B36-8DC0-1A499A1BF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2" name="Line 17">
                  <a:extLst>
                    <a:ext uri="{FF2B5EF4-FFF2-40B4-BE49-F238E27FC236}">
                      <a16:creationId xmlns:a16="http://schemas.microsoft.com/office/drawing/2014/main" id="{D82D7A89-A07C-4999-BD8B-968A06BF13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" name="AutoShape 18">
                  <a:extLst>
                    <a:ext uri="{FF2B5EF4-FFF2-40B4-BE49-F238E27FC236}">
                      <a16:creationId xmlns:a16="http://schemas.microsoft.com/office/drawing/2014/main" id="{A8888910-35C5-4851-90E5-4C9B76593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" name="Text Box 19">
                  <a:extLst>
                    <a:ext uri="{FF2B5EF4-FFF2-40B4-BE49-F238E27FC236}">
                      <a16:creationId xmlns:a16="http://schemas.microsoft.com/office/drawing/2014/main" id="{4518CEDB-5FE0-4B74-BF7D-4EE7DEA3ED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55" name="Text Box 20">
                  <a:extLst>
                    <a:ext uri="{FF2B5EF4-FFF2-40B4-BE49-F238E27FC236}">
                      <a16:creationId xmlns:a16="http://schemas.microsoft.com/office/drawing/2014/main" id="{09BABACD-C8E1-4A47-B271-9258A6A168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56" name="Text Box 21">
                  <a:extLst>
                    <a:ext uri="{FF2B5EF4-FFF2-40B4-BE49-F238E27FC236}">
                      <a16:creationId xmlns:a16="http://schemas.microsoft.com/office/drawing/2014/main" id="{B097E17F-9336-47E8-BAFB-EB02B1B0B6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57" name="Text Box 22">
                  <a:extLst>
                    <a:ext uri="{FF2B5EF4-FFF2-40B4-BE49-F238E27FC236}">
                      <a16:creationId xmlns:a16="http://schemas.microsoft.com/office/drawing/2014/main" id="{E0F77407-5C84-49A4-863E-9E4572ABB8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58" name="Text Box 23">
                  <a:extLst>
                    <a:ext uri="{FF2B5EF4-FFF2-40B4-BE49-F238E27FC236}">
                      <a16:creationId xmlns:a16="http://schemas.microsoft.com/office/drawing/2014/main" id="{5C6573A4-1A85-4076-93C4-955FF752D2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59" name="Text Box 24">
                  <a:extLst>
                    <a:ext uri="{FF2B5EF4-FFF2-40B4-BE49-F238E27FC236}">
                      <a16:creationId xmlns:a16="http://schemas.microsoft.com/office/drawing/2014/main" id="{D19DAEA8-B92F-47C3-BDDF-BE76C660D7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60" name="Text Box 25">
                  <a:extLst>
                    <a:ext uri="{FF2B5EF4-FFF2-40B4-BE49-F238E27FC236}">
                      <a16:creationId xmlns:a16="http://schemas.microsoft.com/office/drawing/2014/main" id="{DED80927-4977-4889-8696-302E0EE6E6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 dirty="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61" name="Text Box 26">
                  <a:extLst>
                    <a:ext uri="{FF2B5EF4-FFF2-40B4-BE49-F238E27FC236}">
                      <a16:creationId xmlns:a16="http://schemas.microsoft.com/office/drawing/2014/main" id="{6DC49463-8361-4185-9B8A-40C04AC4EF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62" name="Text Box 27">
                  <a:extLst>
                    <a:ext uri="{FF2B5EF4-FFF2-40B4-BE49-F238E27FC236}">
                      <a16:creationId xmlns:a16="http://schemas.microsoft.com/office/drawing/2014/main" id="{51DD2A8D-746E-40A7-AAF0-D5ECE99369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63" name="Text Box 28">
                  <a:extLst>
                    <a:ext uri="{FF2B5EF4-FFF2-40B4-BE49-F238E27FC236}">
                      <a16:creationId xmlns:a16="http://schemas.microsoft.com/office/drawing/2014/main" id="{5DF38055-168E-44B7-9EFB-0136EBC9D0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64" name="Text Box 29">
                  <a:extLst>
                    <a:ext uri="{FF2B5EF4-FFF2-40B4-BE49-F238E27FC236}">
                      <a16:creationId xmlns:a16="http://schemas.microsoft.com/office/drawing/2014/main" id="{3D7A9E40-EA52-41AB-9D99-63847C2801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65" name="Text Box 30">
                  <a:extLst>
                    <a:ext uri="{FF2B5EF4-FFF2-40B4-BE49-F238E27FC236}">
                      <a16:creationId xmlns:a16="http://schemas.microsoft.com/office/drawing/2014/main" id="{EB11BF78-5BEC-444C-A13D-3B66F94EAC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37" name="AutoShape 33">
                <a:extLst>
                  <a:ext uri="{FF2B5EF4-FFF2-40B4-BE49-F238E27FC236}">
                    <a16:creationId xmlns:a16="http://schemas.microsoft.com/office/drawing/2014/main" id="{5FB25D10-D4D9-49FE-A8E3-C1BB983CF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014299" y="1079135"/>
                <a:ext cx="162301" cy="970698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" name="AutoShape 35">
                <a:extLst>
                  <a:ext uri="{FF2B5EF4-FFF2-40B4-BE49-F238E27FC236}">
                    <a16:creationId xmlns:a16="http://schemas.microsoft.com/office/drawing/2014/main" id="{97DB795F-D7FE-498F-9F7F-2CC666D46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031283">
                <a:off x="1228998" y="1362728"/>
                <a:ext cx="451116" cy="129252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4F8D293-359E-4A7B-9EAF-B3596FD2EBF1}"/>
                  </a:ext>
                </a:extLst>
              </p:cNvPr>
              <p:cNvSpPr txBox="1"/>
              <p:nvPr/>
            </p:nvSpPr>
            <p:spPr>
              <a:xfrm>
                <a:off x="1168164" y="3828911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10:15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9BD036B-A3A3-4193-9C38-07ABDC0EF42C}"/>
                </a:ext>
              </a:extLst>
            </p:cNvPr>
            <p:cNvSpPr txBox="1"/>
            <p:nvPr/>
          </p:nvSpPr>
          <p:spPr>
            <a:xfrm>
              <a:off x="4433283" y="4950837"/>
              <a:ext cx="38560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Quarter past 10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338168B-D91F-451C-89EF-52C9CB46E56C}"/>
              </a:ext>
            </a:extLst>
          </p:cNvPr>
          <p:cNvGrpSpPr/>
          <p:nvPr/>
        </p:nvGrpSpPr>
        <p:grpSpPr>
          <a:xfrm>
            <a:off x="8542593" y="1522413"/>
            <a:ext cx="3856015" cy="4654654"/>
            <a:chOff x="8542593" y="1522413"/>
            <a:chExt cx="3856015" cy="465465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CEDE008-6750-479D-9DFD-3630DAB32331}"/>
                </a:ext>
              </a:extLst>
            </p:cNvPr>
            <p:cNvGrpSpPr/>
            <p:nvPr/>
          </p:nvGrpSpPr>
          <p:grpSpPr>
            <a:xfrm>
              <a:off x="8542593" y="1522413"/>
              <a:ext cx="2949672" cy="4654654"/>
              <a:chOff x="350839" y="231775"/>
              <a:chExt cx="2620962" cy="416302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DD9381A-389E-4E14-AF40-39CEC69838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71" name="Oval 5">
                  <a:extLst>
                    <a:ext uri="{FF2B5EF4-FFF2-40B4-BE49-F238E27FC236}">
                      <a16:creationId xmlns:a16="http://schemas.microsoft.com/office/drawing/2014/main" id="{099473EC-7142-4643-A0F6-A8FFE787AF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72" name="Line 6">
                  <a:extLst>
                    <a:ext uri="{FF2B5EF4-FFF2-40B4-BE49-F238E27FC236}">
                      <a16:creationId xmlns:a16="http://schemas.microsoft.com/office/drawing/2014/main" id="{D23DC6D4-E466-4C91-9CFC-BA992B218D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" name="Line 7">
                  <a:extLst>
                    <a:ext uri="{FF2B5EF4-FFF2-40B4-BE49-F238E27FC236}">
                      <a16:creationId xmlns:a16="http://schemas.microsoft.com/office/drawing/2014/main" id="{D4683A6E-5691-46D9-9857-716B7F7194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" name="Line 8">
                  <a:extLst>
                    <a:ext uri="{FF2B5EF4-FFF2-40B4-BE49-F238E27FC236}">
                      <a16:creationId xmlns:a16="http://schemas.microsoft.com/office/drawing/2014/main" id="{88F87551-4D17-43E3-9A90-83D0C52B73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" name="Line 9">
                  <a:extLst>
                    <a:ext uri="{FF2B5EF4-FFF2-40B4-BE49-F238E27FC236}">
                      <a16:creationId xmlns:a16="http://schemas.microsoft.com/office/drawing/2014/main" id="{015F7BFE-B435-49E0-985B-A94D779468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" name="Line 10">
                  <a:extLst>
                    <a:ext uri="{FF2B5EF4-FFF2-40B4-BE49-F238E27FC236}">
                      <a16:creationId xmlns:a16="http://schemas.microsoft.com/office/drawing/2014/main" id="{BC363CDE-61DF-4A07-96DA-480CEC2AC1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" name="Line 11">
                  <a:extLst>
                    <a:ext uri="{FF2B5EF4-FFF2-40B4-BE49-F238E27FC236}">
                      <a16:creationId xmlns:a16="http://schemas.microsoft.com/office/drawing/2014/main" id="{867BF54C-A153-42AB-884B-649E8E6B2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" name="Line 12">
                  <a:extLst>
                    <a:ext uri="{FF2B5EF4-FFF2-40B4-BE49-F238E27FC236}">
                      <a16:creationId xmlns:a16="http://schemas.microsoft.com/office/drawing/2014/main" id="{6D7DCAA6-1D6F-4171-91FC-1438F45D27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" name="Line 13">
                  <a:extLst>
                    <a:ext uri="{FF2B5EF4-FFF2-40B4-BE49-F238E27FC236}">
                      <a16:creationId xmlns:a16="http://schemas.microsoft.com/office/drawing/2014/main" id="{29592AC3-F783-4BC5-BBAC-998E207D8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" name="Line 14">
                  <a:extLst>
                    <a:ext uri="{FF2B5EF4-FFF2-40B4-BE49-F238E27FC236}">
                      <a16:creationId xmlns:a16="http://schemas.microsoft.com/office/drawing/2014/main" id="{C1067E2A-E6CD-4086-BBBB-A411A1D88C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Line 15">
                  <a:extLst>
                    <a:ext uri="{FF2B5EF4-FFF2-40B4-BE49-F238E27FC236}">
                      <a16:creationId xmlns:a16="http://schemas.microsoft.com/office/drawing/2014/main" id="{4FE64CA6-2458-4170-9E0B-480F1B0CEF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Line 16">
                  <a:extLst>
                    <a:ext uri="{FF2B5EF4-FFF2-40B4-BE49-F238E27FC236}">
                      <a16:creationId xmlns:a16="http://schemas.microsoft.com/office/drawing/2014/main" id="{78CE3F52-F47C-40F1-A01B-A49A0785D9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" name="Line 17">
                  <a:extLst>
                    <a:ext uri="{FF2B5EF4-FFF2-40B4-BE49-F238E27FC236}">
                      <a16:creationId xmlns:a16="http://schemas.microsoft.com/office/drawing/2014/main" id="{92EAE726-D80E-464E-9FDB-8C4579CE87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AutoShape 18">
                  <a:extLst>
                    <a:ext uri="{FF2B5EF4-FFF2-40B4-BE49-F238E27FC236}">
                      <a16:creationId xmlns:a16="http://schemas.microsoft.com/office/drawing/2014/main" id="{3A2719F0-FF2F-4E86-A196-0A1A301A6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5" name="Text Box 19">
                  <a:extLst>
                    <a:ext uri="{FF2B5EF4-FFF2-40B4-BE49-F238E27FC236}">
                      <a16:creationId xmlns:a16="http://schemas.microsoft.com/office/drawing/2014/main" id="{0390BB22-651B-419D-B0C6-8C7AE86608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86" name="Text Box 20">
                  <a:extLst>
                    <a:ext uri="{FF2B5EF4-FFF2-40B4-BE49-F238E27FC236}">
                      <a16:creationId xmlns:a16="http://schemas.microsoft.com/office/drawing/2014/main" id="{87EB3C7B-8F4B-4BA3-B4E4-078310CE19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87" name="Text Box 21">
                  <a:extLst>
                    <a:ext uri="{FF2B5EF4-FFF2-40B4-BE49-F238E27FC236}">
                      <a16:creationId xmlns:a16="http://schemas.microsoft.com/office/drawing/2014/main" id="{0108A75E-9250-4415-AB89-24D07AA514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88" name="Text Box 22">
                  <a:extLst>
                    <a:ext uri="{FF2B5EF4-FFF2-40B4-BE49-F238E27FC236}">
                      <a16:creationId xmlns:a16="http://schemas.microsoft.com/office/drawing/2014/main" id="{E5498048-494B-4599-864C-B08D9C01B0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89" name="Text Box 23">
                  <a:extLst>
                    <a:ext uri="{FF2B5EF4-FFF2-40B4-BE49-F238E27FC236}">
                      <a16:creationId xmlns:a16="http://schemas.microsoft.com/office/drawing/2014/main" id="{66FD3F24-B1CF-4A37-80A3-88768C3367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90" name="Text Box 24">
                  <a:extLst>
                    <a:ext uri="{FF2B5EF4-FFF2-40B4-BE49-F238E27FC236}">
                      <a16:creationId xmlns:a16="http://schemas.microsoft.com/office/drawing/2014/main" id="{8A9A7BFD-61C2-4C45-AAB1-0543E49ADF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91" name="Text Box 25">
                  <a:extLst>
                    <a:ext uri="{FF2B5EF4-FFF2-40B4-BE49-F238E27FC236}">
                      <a16:creationId xmlns:a16="http://schemas.microsoft.com/office/drawing/2014/main" id="{A1A08203-C880-40B1-8A2F-4B445E65FC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92" name="Text Box 26">
                  <a:extLst>
                    <a:ext uri="{FF2B5EF4-FFF2-40B4-BE49-F238E27FC236}">
                      <a16:creationId xmlns:a16="http://schemas.microsoft.com/office/drawing/2014/main" id="{8906EFCB-FA9C-4712-B6EB-84357B2B5E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93" name="Text Box 27">
                  <a:extLst>
                    <a:ext uri="{FF2B5EF4-FFF2-40B4-BE49-F238E27FC236}">
                      <a16:creationId xmlns:a16="http://schemas.microsoft.com/office/drawing/2014/main" id="{D00F860D-5197-4E6F-BA36-590BF66982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94" name="Text Box 28">
                  <a:extLst>
                    <a:ext uri="{FF2B5EF4-FFF2-40B4-BE49-F238E27FC236}">
                      <a16:creationId xmlns:a16="http://schemas.microsoft.com/office/drawing/2014/main" id="{74CF51DF-341C-42ED-846F-B84341BE3F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95" name="Text Box 29">
                  <a:extLst>
                    <a:ext uri="{FF2B5EF4-FFF2-40B4-BE49-F238E27FC236}">
                      <a16:creationId xmlns:a16="http://schemas.microsoft.com/office/drawing/2014/main" id="{33175725-6314-4682-9619-BC4511BEBD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96" name="Text Box 30">
                  <a:extLst>
                    <a:ext uri="{FF2B5EF4-FFF2-40B4-BE49-F238E27FC236}">
                      <a16:creationId xmlns:a16="http://schemas.microsoft.com/office/drawing/2014/main" id="{CFC0F329-F561-4E88-B61C-A158C6B25A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68" name="AutoShape 33">
                <a:extLst>
                  <a:ext uri="{FF2B5EF4-FFF2-40B4-BE49-F238E27FC236}">
                    <a16:creationId xmlns:a16="http://schemas.microsoft.com/office/drawing/2014/main" id="{7B94193B-4D8E-428F-8E0B-FC80A127B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032360" y="1069627"/>
                <a:ext cx="162301" cy="970698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9" name="AutoShape 35">
                <a:extLst>
                  <a:ext uri="{FF2B5EF4-FFF2-40B4-BE49-F238E27FC236}">
                    <a16:creationId xmlns:a16="http://schemas.microsoft.com/office/drawing/2014/main" id="{E78D525D-8CEE-47C7-BC67-5D47D393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649553">
                <a:off x="1451043" y="1281306"/>
                <a:ext cx="454070" cy="128411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6FF0D-3560-4168-A71A-3BC6BCDBB42C}"/>
                  </a:ext>
                </a:extLst>
              </p:cNvPr>
              <p:cNvSpPr txBox="1"/>
              <p:nvPr/>
            </p:nvSpPr>
            <p:spPr>
              <a:xfrm>
                <a:off x="1368652" y="3871788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12:15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5977D38-37B5-4398-8D7C-7156119CE923}"/>
                </a:ext>
              </a:extLst>
            </p:cNvPr>
            <p:cNvSpPr txBox="1"/>
            <p:nvPr/>
          </p:nvSpPr>
          <p:spPr>
            <a:xfrm>
              <a:off x="8542593" y="4976436"/>
              <a:ext cx="38560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Quarter past 12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B4C19E-4080-45DD-A97C-58ED16E6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6"/>
    </mc:Choice>
    <mc:Fallback xmlns="">
      <p:transition spd="slow" advTm="4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2" x="3708400" y="6299200"/>
          <p14:tracePt t="2524" x="3203575" y="6832600"/>
          <p14:tracePt t="2531" x="3203575" y="6824663"/>
          <p14:tracePt t="2538" x="3219450" y="6815138"/>
          <p14:tracePt t="2545" x="3244850" y="6799263"/>
          <p14:tracePt t="2552" x="3262313" y="6781800"/>
          <p14:tracePt t="2559" x="3279775" y="6764338"/>
          <p14:tracePt t="2568" x="3297238" y="6746875"/>
          <p14:tracePt t="2573" x="3313113" y="6731000"/>
          <p14:tracePt t="2580" x="3330575" y="6713538"/>
          <p14:tracePt t="2587" x="3348038" y="6696075"/>
          <p14:tracePt t="2594" x="3363913" y="6670675"/>
          <p14:tracePt t="2602" x="3373438" y="6662738"/>
          <p14:tracePt t="2608" x="3389313" y="6645275"/>
          <p14:tracePt t="2615" x="3398838" y="6627813"/>
          <p14:tracePt t="2622" x="3414713" y="6611938"/>
          <p14:tracePt t="2636" x="3424238" y="6594475"/>
          <p14:tracePt t="2643" x="3432175" y="6577013"/>
          <p14:tracePt t="2651" x="3449638" y="6569075"/>
          <p14:tracePt t="2657" x="3457575" y="6561138"/>
          <p14:tracePt t="2664" x="3457575" y="6543675"/>
          <p14:tracePt t="2671" x="3467100" y="6535738"/>
          <p14:tracePt t="2678" x="3475038" y="6526213"/>
          <p14:tracePt t="2686" x="3482975" y="6510338"/>
          <p14:tracePt t="2692" x="3482975" y="6492875"/>
          <p14:tracePt t="2701" x="3500438" y="6492875"/>
          <p14:tracePt t="2706" x="3500438" y="6475413"/>
          <p14:tracePt t="2713" x="3508375" y="6457950"/>
          <p14:tracePt t="2720" x="3525838" y="6442075"/>
          <p14:tracePt t="2726" x="3543300" y="6424613"/>
          <p14:tracePt t="2734" x="3551238" y="6407150"/>
          <p14:tracePt t="2741" x="3576638" y="6373813"/>
          <p14:tracePt t="2748" x="3594100" y="6348413"/>
          <p14:tracePt t="2755" x="3619500" y="6323013"/>
          <p14:tracePt t="2761" x="3627438" y="6297613"/>
          <p14:tracePt t="2769" x="3652838" y="6272213"/>
          <p14:tracePt t="2775" x="3687763" y="6237288"/>
          <p14:tracePt t="2784" x="3703638" y="6211888"/>
          <p14:tracePt t="2789" x="3729038" y="6186488"/>
          <p14:tracePt t="2796" x="3756025" y="6161088"/>
          <p14:tracePt t="2803" x="3781425" y="6143625"/>
          <p14:tracePt t="2810" x="3797300" y="6127750"/>
          <p14:tracePt t="2818" x="3822700" y="6102350"/>
          <p14:tracePt t="2824" x="3832225" y="6084888"/>
          <p14:tracePt t="2831" x="3840163" y="6076950"/>
          <p14:tracePt t="2838" x="3848100" y="6067425"/>
          <p14:tracePt t="2845" x="3857625" y="6059488"/>
          <p14:tracePt t="2852" x="3857625" y="6049963"/>
          <p14:tracePt t="2859" x="3865563" y="6042025"/>
          <p14:tracePt t="2882" x="3873500" y="6034088"/>
          <p14:tracePt t="2887" x="3873500" y="6024563"/>
          <p14:tracePt t="2894" x="3883025" y="6024563"/>
          <p14:tracePt t="2902" x="3890963" y="6008688"/>
          <p14:tracePt t="2908" x="3890963" y="5999163"/>
          <p14:tracePt t="2917" x="3908425" y="5983288"/>
          <p14:tracePt t="2922" x="3916363" y="5965825"/>
          <p14:tracePt t="2929" x="3933825" y="5948363"/>
          <p14:tracePt t="2943" x="3933825" y="5932488"/>
          <p14:tracePt t="2951" x="3941763" y="5915025"/>
          <p14:tracePt t="2957" x="3951288" y="5915025"/>
          <p14:tracePt t="2964" x="3959225" y="5897563"/>
          <p14:tracePt t="2971" x="3959225" y="5889625"/>
          <p14:tracePt t="2978" x="3967163" y="5880100"/>
          <p14:tracePt t="2985" x="3967163" y="5864225"/>
          <p14:tracePt t="2992" x="3976688" y="5864225"/>
          <p14:tracePt t="3000" x="3984625" y="5846763"/>
          <p14:tracePt t="3006" x="3992563" y="5829300"/>
          <p14:tracePt t="3020" x="3992563" y="5813425"/>
          <p14:tracePt t="3027" x="4002088" y="5795963"/>
          <p14:tracePt t="3035" x="4002088" y="5788025"/>
          <p14:tracePt t="3041" x="4002088" y="5770563"/>
          <p14:tracePt t="3048" x="4010025" y="5745163"/>
          <p14:tracePt t="3055" x="4017963" y="5719763"/>
          <p14:tracePt t="3062" x="4027488" y="5668963"/>
          <p14:tracePt t="3069" x="4035425" y="5634038"/>
          <p14:tracePt t="3075" x="4044950" y="5600700"/>
          <p14:tracePt t="3083" x="4052888" y="5575300"/>
          <p14:tracePt t="3089" x="4060825" y="5540375"/>
          <p14:tracePt t="3096" x="4070350" y="5507038"/>
          <p14:tracePt t="3104" x="4070350" y="5472113"/>
          <p14:tracePt t="3110" x="4078288" y="5446713"/>
          <p14:tracePt t="3118" x="4086225" y="5430838"/>
          <p14:tracePt t="3124" x="4095750" y="5405438"/>
          <p14:tracePt t="3134" x="4095750" y="5380038"/>
          <p14:tracePt t="3138" x="4095750" y="5362575"/>
          <p14:tracePt t="3145" x="4095750" y="5345113"/>
          <p14:tracePt t="3152" x="4103688" y="5319713"/>
          <p14:tracePt t="3159" x="4111625" y="5294313"/>
          <p14:tracePt t="3167" x="4121150" y="5268913"/>
          <p14:tracePt t="3173" x="4121150" y="5243513"/>
          <p14:tracePt t="3181" x="4129088" y="5226050"/>
          <p14:tracePt t="3187" x="4129088" y="5218113"/>
          <p14:tracePt t="3195" x="4129088" y="5208588"/>
          <p14:tracePt t="3202" x="4129088" y="5200650"/>
          <p14:tracePt t="3208" x="4129088" y="5192713"/>
          <p14:tracePt t="3236" x="4129088" y="5183188"/>
          <p14:tracePt t="5131" x="4129088" y="5157788"/>
          <p14:tracePt t="5138" x="4129088" y="5132388"/>
          <p14:tracePt t="5146" x="4129088" y="5091113"/>
          <p14:tracePt t="5152" x="4129088" y="5048250"/>
          <p14:tracePt t="5159" x="4129088" y="5013325"/>
          <p14:tracePt t="5166" x="4129088" y="4979988"/>
          <p14:tracePt t="5173" x="4121150" y="4946650"/>
          <p14:tracePt t="5181" x="4121150" y="4929188"/>
          <p14:tracePt t="5187" x="4121150" y="4903788"/>
          <p14:tracePt t="5194" x="4121150" y="4868863"/>
          <p14:tracePt t="5201" x="4121150" y="4835525"/>
          <p14:tracePt t="5208" x="4111625" y="4802188"/>
          <p14:tracePt t="5216" x="4111625" y="4775200"/>
          <p14:tracePt t="5222" x="4103688" y="4733925"/>
          <p14:tracePt t="5229" x="4103688" y="4683125"/>
          <p14:tracePt t="5236" x="4086225" y="4622800"/>
          <p14:tracePt t="5243" x="4078288" y="4538663"/>
          <p14:tracePt t="5250" x="4070350" y="4478338"/>
          <p14:tracePt t="5257" x="4060825" y="4410075"/>
          <p14:tracePt t="5266" x="4052888" y="4359275"/>
          <p14:tracePt t="5271" x="4044950" y="4316413"/>
          <p14:tracePt t="5278" x="4017963" y="4265613"/>
          <p14:tracePt t="5285" x="4002088" y="4214813"/>
          <p14:tracePt t="5292" x="3984625" y="4181475"/>
          <p14:tracePt t="5299" x="3976688" y="4138613"/>
          <p14:tracePt t="5306" x="3959225" y="4113213"/>
          <p14:tracePt t="5313" x="3941763" y="4079875"/>
          <p14:tracePt t="5320" x="3933825" y="4044950"/>
          <p14:tracePt t="5327" x="3916363" y="4019550"/>
          <p14:tracePt t="5334" x="3900488" y="4002088"/>
          <p14:tracePt t="5341" x="3890963" y="3986213"/>
          <p14:tracePt t="5349" x="3890963" y="3976688"/>
          <p14:tracePt t="5354" x="3873500" y="3960813"/>
          <p14:tracePt t="5361" x="3857625" y="3925888"/>
          <p14:tracePt t="5369" x="3840163" y="3900488"/>
          <p14:tracePt t="5375" x="3822700" y="3875088"/>
          <p14:tracePt t="5382" x="3806825" y="3841750"/>
          <p14:tracePt t="5389" x="3781425" y="3806825"/>
          <p14:tracePt t="5399" x="3763963" y="3773488"/>
          <p14:tracePt t="5403" x="3738563" y="3730625"/>
          <p14:tracePt t="5410" x="3721100" y="3697288"/>
          <p14:tracePt t="5417" x="3695700" y="3654425"/>
          <p14:tracePt t="5424" x="3678238" y="3611563"/>
          <p14:tracePt t="5432" x="3662363" y="3578225"/>
          <p14:tracePt t="5438" x="3644900" y="3560763"/>
          <p14:tracePt t="5445" x="3644900" y="3527425"/>
          <p14:tracePt t="5452" x="3611563" y="3484563"/>
          <p14:tracePt t="5459" x="3594100" y="3467100"/>
          <p14:tracePt t="5466" x="3576638" y="3433763"/>
          <p14:tracePt t="5473" x="3559175" y="3390900"/>
          <p14:tracePt t="5481" x="3533775" y="3355975"/>
          <p14:tracePt t="5487" x="3508375" y="3330575"/>
          <p14:tracePt t="5494" x="3492500" y="3305175"/>
          <p14:tracePt t="5501" x="3475038" y="3289300"/>
          <p14:tracePt t="5509" x="3457575" y="3263900"/>
          <p14:tracePt t="5515" x="3432175" y="3238500"/>
          <p14:tracePt t="5522" x="3414713" y="3211513"/>
          <p14:tracePt t="5530" x="3389313" y="3186113"/>
          <p14:tracePt t="5536" x="3363913" y="3170238"/>
          <p14:tracePt t="5543" x="3348038" y="3160713"/>
          <p14:tracePt t="5550" x="3330575" y="3144838"/>
          <p14:tracePt t="5557" x="3305175" y="3127375"/>
          <p14:tracePt t="5565" x="3279775" y="3109913"/>
          <p14:tracePt t="5572" x="3254375" y="3094038"/>
          <p14:tracePt t="5578" x="3228975" y="3084513"/>
          <p14:tracePt t="5585" x="3219450" y="3067050"/>
          <p14:tracePt t="5592" x="3203575" y="3059113"/>
          <p14:tracePt t="5599" x="3194050" y="3059113"/>
          <p14:tracePt t="5606" x="3186113" y="3059113"/>
          <p14:tracePt t="5615" x="3168650" y="3051175"/>
          <p14:tracePt t="5620" x="3152775" y="3041650"/>
          <p14:tracePt t="5634" x="3135313" y="3033713"/>
          <p14:tracePt t="5641" x="3117850" y="3033713"/>
          <p14:tracePt t="5648" x="3109913" y="3025775"/>
          <p14:tracePt t="5655" x="3100388" y="3025775"/>
          <p14:tracePt t="5662" x="3084513" y="3025775"/>
          <p14:tracePt t="5669" x="3067050" y="3025775"/>
          <p14:tracePt t="5676" x="3049588" y="3016250"/>
          <p14:tracePt t="5683" x="3033713" y="3016250"/>
          <p14:tracePt t="5690" x="3024188" y="3008313"/>
          <p14:tracePt t="5698" x="3016250" y="3008313"/>
          <p14:tracePt t="5704" x="3008313" y="3000375"/>
          <p14:tracePt t="5711" x="2990850" y="3000375"/>
          <p14:tracePt t="5718" x="2982913" y="3000375"/>
          <p14:tracePt t="5725" x="2973388" y="3000375"/>
          <p14:tracePt t="5732" x="2955925" y="3000375"/>
          <p14:tracePt t="5739" x="2947988" y="3000375"/>
          <p14:tracePt t="5748" x="2940050" y="3000375"/>
          <p14:tracePt t="5753" x="2922588" y="3000375"/>
          <p14:tracePt t="5767" x="2914650" y="3000375"/>
          <p14:tracePt t="5774" x="2897188" y="3000375"/>
          <p14:tracePt t="5788" x="2889250" y="3000375"/>
          <p14:tracePt t="5795" x="2879725" y="3000375"/>
          <p14:tracePt t="5802" x="2871788" y="3000375"/>
          <p14:tracePt t="5809" x="2863850" y="3000375"/>
          <p14:tracePt t="5823" x="2854325" y="3000375"/>
          <p14:tracePt t="5837" x="2846388" y="3000375"/>
          <p14:tracePt t="5844" x="2838450" y="3000375"/>
          <p14:tracePt t="5851" x="2828925" y="3000375"/>
          <p14:tracePt t="5871" x="2820988" y="3000375"/>
          <p14:tracePt t="5881" x="2811463" y="3000375"/>
          <p14:tracePt t="5900" x="2803525" y="3000375"/>
          <p14:tracePt t="5920" x="2795588" y="3000375"/>
          <p14:tracePt t="5934" x="2786063" y="3000375"/>
          <p14:tracePt t="5962" x="2778125" y="3000375"/>
          <p14:tracePt t="6214" x="2778125" y="2990850"/>
          <p14:tracePt t="6228" x="2770188" y="2990850"/>
          <p14:tracePt t="6249" x="2770188" y="2982913"/>
          <p14:tracePt t="6326" x="2770188" y="2974975"/>
          <p14:tracePt t="6933" x="2770188" y="2965450"/>
          <p14:tracePt t="6961" x="2778125" y="2965450"/>
          <p14:tracePt t="7073" x="2786063" y="2965450"/>
          <p14:tracePt t="7108" x="2795588" y="2965450"/>
          <p14:tracePt t="7129" x="2803525" y="2965450"/>
          <p14:tracePt t="7241" x="2811463" y="2965450"/>
          <p14:tracePt t="7311" x="2820988" y="2965450"/>
          <p14:tracePt t="7318" x="2820988" y="2974975"/>
          <p14:tracePt t="7591" x="2828925" y="2974975"/>
          <p14:tracePt t="7653" x="2838450" y="2974975"/>
          <p14:tracePt t="7667" x="2846388" y="2974975"/>
          <p14:tracePt t="7752" x="2854325" y="2974975"/>
          <p14:tracePt t="7793" x="2863850" y="2974975"/>
          <p14:tracePt t="7863" x="2863850" y="2982913"/>
          <p14:tracePt t="7898" x="2863850" y="2990850"/>
          <p14:tracePt t="8003" x="2854325" y="2990850"/>
          <p14:tracePt t="8850" x="2863850" y="2990850"/>
          <p14:tracePt t="8857" x="2879725" y="2990850"/>
          <p14:tracePt t="8864" x="2897188" y="2990850"/>
          <p14:tracePt t="8871" x="2914650" y="2990850"/>
          <p14:tracePt t="8879" x="2940050" y="2982913"/>
          <p14:tracePt t="8895" x="3049588" y="2957513"/>
          <p14:tracePt t="8899" x="3109913" y="2940050"/>
          <p14:tracePt t="8905" x="3168650" y="2922588"/>
          <p14:tracePt t="8913" x="3244850" y="2906713"/>
          <p14:tracePt t="8920" x="3330575" y="2881313"/>
          <p14:tracePt t="8928" x="3406775" y="2863850"/>
          <p14:tracePt t="8934" x="3475038" y="2855913"/>
          <p14:tracePt t="8940" x="3533775" y="2838450"/>
          <p14:tracePt t="8947" x="3611563" y="2830513"/>
          <p14:tracePt t="8954" x="3678238" y="2820988"/>
          <p14:tracePt t="8961" x="3771900" y="2813050"/>
          <p14:tracePt t="8968" x="3883025" y="2813050"/>
          <p14:tracePt t="8975" x="4010025" y="2795588"/>
          <p14:tracePt t="8982" x="4111625" y="2795588"/>
          <p14:tracePt t="8989" x="4205288" y="2787650"/>
          <p14:tracePt t="8997" x="4298950" y="2778125"/>
          <p14:tracePt t="9003" x="4367213" y="2752725"/>
          <p14:tracePt t="9012" x="4468813" y="2744788"/>
          <p14:tracePt t="9017" x="4595813" y="2719388"/>
          <p14:tracePt t="9025" x="4783138" y="2676525"/>
          <p14:tracePt t="9031" x="4910138" y="2660650"/>
          <p14:tracePt t="9038" x="5029200" y="2643188"/>
          <p14:tracePt t="9046" x="5140325" y="2643188"/>
          <p14:tracePt t="9052" x="5224463" y="2633663"/>
          <p14:tracePt t="9061" x="5310188" y="2625725"/>
          <p14:tracePt t="9066" x="5386388" y="2625725"/>
          <p14:tracePt t="9073" x="5446713" y="2625725"/>
          <p14:tracePt t="9080" x="5530850" y="2625725"/>
          <p14:tracePt t="9087" x="5591175" y="2625725"/>
          <p14:tracePt t="9095" x="5616575" y="2633663"/>
          <p14:tracePt t="9101" x="5641975" y="2633663"/>
          <p14:tracePt t="9108" x="5667375" y="2633663"/>
          <p14:tracePt t="9115" x="5675313" y="2633663"/>
          <p14:tracePt t="9122" x="5692775" y="2633663"/>
          <p14:tracePt t="9129" x="5708650" y="2643188"/>
          <p14:tracePt t="9136" x="5718175" y="2643188"/>
          <p14:tracePt t="9145" x="5735638" y="2651125"/>
          <p14:tracePt t="9150" x="5751513" y="2660650"/>
          <p14:tracePt t="9157" x="5761038" y="2660650"/>
          <p14:tracePt t="9164" x="5786438" y="2668588"/>
          <p14:tracePt t="9171" x="5802313" y="2676525"/>
          <p14:tracePt t="9178" x="5827713" y="2686050"/>
          <p14:tracePt t="9185" x="5837238" y="2701925"/>
          <p14:tracePt t="9192" x="5862638" y="2711450"/>
          <p14:tracePt t="9199" x="5880100" y="2719388"/>
          <p14:tracePt t="9206" x="5895975" y="2719388"/>
          <p14:tracePt t="9213" x="5905500" y="2727325"/>
          <p14:tracePt t="9220" x="5921375" y="2736850"/>
          <p14:tracePt t="9228" x="5938838" y="2744788"/>
          <p14:tracePt t="9234" x="5938838" y="2752725"/>
          <p14:tracePt t="9241" x="5956300" y="2762250"/>
          <p14:tracePt t="9248" x="5972175" y="2762250"/>
          <p14:tracePt t="9255" x="5972175" y="2770188"/>
          <p14:tracePt t="9263" x="5989638" y="2778125"/>
          <p14:tracePt t="9269" x="6007100" y="2787650"/>
          <p14:tracePt t="9283" x="6024563" y="2787650"/>
          <p14:tracePt t="9290" x="6032500" y="2795588"/>
          <p14:tracePt t="9297" x="6032500" y="2805113"/>
          <p14:tracePt t="9304" x="6040438" y="2813050"/>
          <p14:tracePt t="9311" x="6057900" y="2813050"/>
          <p14:tracePt t="9318" x="6057900" y="2820988"/>
          <p14:tracePt t="9325" x="6065838" y="2830513"/>
          <p14:tracePt t="9332" x="6075363" y="2830513"/>
          <p14:tracePt t="9339" x="6083300" y="2830513"/>
          <p14:tracePt t="9346" x="6091238" y="2838450"/>
          <p14:tracePt t="9353" x="6100763" y="2846388"/>
          <p14:tracePt t="9361" x="6108700" y="2855913"/>
          <p14:tracePt t="9367" x="6116638" y="2855913"/>
          <p14:tracePt t="9374" x="6126163" y="2855913"/>
          <p14:tracePt t="9388" x="6134100" y="2863850"/>
          <p14:tracePt t="9395" x="6142038" y="2871788"/>
          <p14:tracePt t="9402" x="6142038" y="2881313"/>
          <p14:tracePt t="9408" x="6159500" y="2881313"/>
          <p14:tracePt t="9416" x="6167438" y="2881313"/>
          <p14:tracePt t="9423" x="6167438" y="2889250"/>
          <p14:tracePt t="9430" x="6176963" y="2889250"/>
          <p14:tracePt t="9436" x="6194425" y="2897188"/>
          <p14:tracePt t="9451" x="6202363" y="2906713"/>
          <p14:tracePt t="9458" x="6219825" y="2906713"/>
          <p14:tracePt t="9471" x="6235700" y="2906713"/>
          <p14:tracePt t="9479" x="6253163" y="2914650"/>
          <p14:tracePt t="9486" x="6261100" y="2922588"/>
          <p14:tracePt t="9495" x="6278563" y="2932113"/>
          <p14:tracePt t="9500" x="6296025" y="2940050"/>
          <p14:tracePt t="9507" x="6303963" y="2949575"/>
          <p14:tracePt t="9513" x="6321425" y="2949575"/>
          <p14:tracePt t="9520" x="6338888" y="2949575"/>
          <p14:tracePt t="9528" x="6346825" y="2957513"/>
          <p14:tracePt t="9534" x="6372225" y="2965450"/>
          <p14:tracePt t="9541" x="6380163" y="2965450"/>
          <p14:tracePt t="9549" x="6389688" y="2974975"/>
          <p14:tracePt t="9555" x="6405563" y="2982913"/>
          <p14:tracePt t="9562" x="6423025" y="2990850"/>
          <p14:tracePt t="9569" x="6440488" y="2990850"/>
          <p14:tracePt t="9579" x="6440488" y="3000375"/>
          <p14:tracePt t="9583" x="6456363" y="3008313"/>
          <p14:tracePt t="9590" x="6465888" y="3008313"/>
          <p14:tracePt t="9597" x="6483350" y="3016250"/>
          <p14:tracePt t="9604" x="6491288" y="3025775"/>
          <p14:tracePt t="9612" x="6499225" y="3025775"/>
          <p14:tracePt t="9618" x="6499225" y="3033713"/>
          <p14:tracePt t="9628" x="6508750" y="3033713"/>
          <p14:tracePt t="9632" x="6516688" y="3041650"/>
          <p14:tracePt t="9653" x="6524625" y="3041650"/>
          <p14:tracePt t="9661" x="6534150" y="3041650"/>
          <p14:tracePt t="9667" x="6542088" y="3051175"/>
          <p14:tracePt t="9681" x="6550025" y="3059113"/>
          <p14:tracePt t="9695" x="6559550" y="3059113"/>
          <p14:tracePt t="9702" x="6559550" y="3067050"/>
          <p14:tracePt t="9723" x="6567488" y="3067050"/>
          <p14:tracePt t="9730" x="6567488" y="3076575"/>
          <p14:tracePt t="9745" x="6575425" y="3076575"/>
          <p14:tracePt t="10341" x="6584950" y="3076575"/>
          <p14:tracePt t="10348" x="6592888" y="3067050"/>
          <p14:tracePt t="10355" x="6626225" y="3041650"/>
          <p14:tracePt t="10362" x="6669088" y="3016250"/>
          <p14:tracePt t="10369" x="6704013" y="3000375"/>
          <p14:tracePt t="10377" x="6762750" y="2957513"/>
          <p14:tracePt t="10383" x="6805613" y="2914650"/>
          <p14:tracePt t="10390" x="6838950" y="2889250"/>
          <p14:tracePt t="10397" x="6889750" y="2863850"/>
          <p14:tracePt t="10404" x="6942138" y="2820988"/>
          <p14:tracePt t="10411" x="7008813" y="2778125"/>
          <p14:tracePt t="10418" x="7085013" y="2719388"/>
          <p14:tracePt t="10427" x="7162800" y="2686050"/>
          <p14:tracePt t="10432" x="7213600" y="2651125"/>
          <p14:tracePt t="10438" x="7272338" y="2608263"/>
          <p14:tracePt t="10445" x="7323138" y="2574925"/>
          <p14:tracePt t="10453" x="7373938" y="2549525"/>
          <p14:tracePt t="10460" x="7408863" y="2516188"/>
          <p14:tracePt t="10467" x="7459663" y="2489200"/>
          <p14:tracePt t="10474" x="7502525" y="2463800"/>
          <p14:tracePt t="10481" x="7535863" y="2430463"/>
          <p14:tracePt t="10488" x="7570788" y="2413000"/>
          <p14:tracePt t="10495" x="7621588" y="2387600"/>
          <p14:tracePt t="10502" x="7672388" y="2354263"/>
          <p14:tracePt t="10510" x="7705725" y="2336800"/>
          <p14:tracePt t="10516" x="7756525" y="2311400"/>
          <p14:tracePt t="10523" x="7791450" y="2278063"/>
          <p14:tracePt t="10530" x="7842250" y="2252663"/>
          <p14:tracePt t="10536" x="7875588" y="2227263"/>
          <p14:tracePt t="10544" x="7926388" y="2192338"/>
          <p14:tracePt t="10550" x="7961313" y="2174875"/>
          <p14:tracePt t="10560" x="7994650" y="2149475"/>
          <p14:tracePt t="10565" x="8037513" y="2133600"/>
          <p14:tracePt t="10572" x="8080375" y="2098675"/>
          <p14:tracePt t="10579" x="8131175" y="2073275"/>
          <p14:tracePt t="10585" x="8181975" y="2047875"/>
          <p14:tracePt t="10593" x="8240713" y="2030413"/>
          <p14:tracePt t="10600" x="8301038" y="2014538"/>
          <p14:tracePt t="10607" x="8369300" y="1989138"/>
          <p14:tracePt t="10613" x="8410575" y="1979613"/>
          <p14:tracePt t="10620" x="8462963" y="1963738"/>
          <p14:tracePt t="10628" x="8521700" y="1946275"/>
          <p14:tracePt t="10634" x="8580438" y="1920875"/>
          <p14:tracePt t="10643" x="8666163" y="1903413"/>
          <p14:tracePt t="10649" x="8734425" y="1878013"/>
          <p14:tracePt t="10656" x="8793163" y="1870075"/>
          <p14:tracePt t="10663" x="8853488" y="1860550"/>
          <p14:tracePt t="10669" x="8904288" y="1860550"/>
          <p14:tracePt t="10677" x="8963025" y="1860550"/>
          <p14:tracePt t="10683" x="9023350" y="1860550"/>
          <p14:tracePt t="10690" x="9082088" y="1860550"/>
          <p14:tracePt t="10698" x="9158288" y="1870075"/>
          <p14:tracePt t="10704" x="9218613" y="1878013"/>
          <p14:tracePt t="10711" x="9286875" y="1895475"/>
          <p14:tracePt t="10719" x="9388475" y="1903413"/>
          <p14:tracePt t="10726" x="9472613" y="1911350"/>
          <p14:tracePt t="10733" x="9575800" y="1920875"/>
          <p14:tracePt t="10740" x="9642475" y="1920875"/>
          <p14:tracePt t="10746" x="9728200" y="1920875"/>
          <p14:tracePt t="10754" x="9804400" y="1938338"/>
          <p14:tracePt t="10760" x="9864725" y="1938338"/>
          <p14:tracePt t="10767" x="9923463" y="1938338"/>
          <p14:tracePt t="10777" x="9974263" y="1938338"/>
          <p14:tracePt t="10781" x="10034588" y="1946275"/>
          <p14:tracePt t="10788" x="10110788" y="1946275"/>
          <p14:tracePt t="10795" x="10179050" y="1954213"/>
          <p14:tracePt t="10802" x="10245725" y="1979613"/>
          <p14:tracePt t="10810" x="10288588" y="1989138"/>
          <p14:tracePt t="10816" x="10331450" y="1997075"/>
          <p14:tracePt t="10823" x="10356850" y="2005013"/>
          <p14:tracePt t="10830" x="10390188" y="2022475"/>
          <p14:tracePt t="10837" x="10415588" y="2030413"/>
          <p14:tracePt t="10844" x="10450513" y="2065338"/>
          <p14:tracePt t="10851" x="10475913" y="2073275"/>
          <p14:tracePt t="10860" x="10501313" y="2090738"/>
          <p14:tracePt t="10865" x="10526713" y="2116138"/>
          <p14:tracePt t="10872" x="10560050" y="2133600"/>
          <p14:tracePt t="10879" x="10577513" y="2149475"/>
          <p14:tracePt t="10894" x="10612438" y="2184400"/>
          <p14:tracePt t="10900" x="10628313" y="2192338"/>
          <p14:tracePt t="10908" x="10645775" y="2209800"/>
          <p14:tracePt t="10914" x="10653713" y="2217738"/>
          <p14:tracePt t="10921" x="10671175" y="2227263"/>
          <p14:tracePt t="10928" x="10688638" y="2243138"/>
          <p14:tracePt t="10935" x="10696575" y="2252663"/>
          <p14:tracePt t="10943" x="10704513" y="2268538"/>
          <p14:tracePt t="10949" x="10721975" y="2278063"/>
          <p14:tracePt t="10956" x="10729913" y="2293938"/>
          <p14:tracePt t="10963" x="10747375" y="2311400"/>
          <p14:tracePt t="10970" x="10756900" y="2311400"/>
          <p14:tracePt t="10978" x="10764838" y="2328863"/>
          <p14:tracePt t="10984" x="10772775" y="2344738"/>
          <p14:tracePt t="10993" x="10782300" y="2354263"/>
          <p14:tracePt t="10998" x="10790238" y="2371725"/>
          <p14:tracePt t="11005" x="10798175" y="2387600"/>
          <p14:tracePt t="11012" x="10807700" y="2397125"/>
          <p14:tracePt t="11019" x="10815638" y="2413000"/>
          <p14:tracePt t="11026" x="10823575" y="2430463"/>
          <p14:tracePt t="11033" x="10833100" y="2447925"/>
          <p14:tracePt t="11040" x="10841038" y="2455863"/>
          <p14:tracePt t="11047" x="10848975" y="2473325"/>
          <p14:tracePt t="11054" x="10848975" y="2489200"/>
          <p14:tracePt t="11061" x="10858500" y="2506663"/>
          <p14:tracePt t="11068" x="10858500" y="2532063"/>
          <p14:tracePt t="11076" x="10858500" y="2557463"/>
          <p14:tracePt t="11082" x="10858500" y="2592388"/>
          <p14:tracePt t="11089" x="10858500" y="2608263"/>
          <p14:tracePt t="11096" x="10866438" y="2633663"/>
          <p14:tracePt t="11103" x="10866438" y="2660650"/>
          <p14:tracePt t="11110" x="10866438" y="2686050"/>
          <p14:tracePt t="11117" x="10866438" y="2719388"/>
          <p14:tracePt t="11124" x="10866438" y="2744788"/>
          <p14:tracePt t="11131" x="10866438" y="2752725"/>
          <p14:tracePt t="11138" x="10866438" y="2778125"/>
          <p14:tracePt t="11145" x="10866438" y="2795588"/>
          <p14:tracePt t="11152" x="10866438" y="2813050"/>
          <p14:tracePt t="11160" x="10866438" y="2830513"/>
          <p14:tracePt t="11166" x="10866438" y="2838450"/>
          <p14:tracePt t="11173" x="10866438" y="2871788"/>
          <p14:tracePt t="11180" x="10866438" y="2897188"/>
          <p14:tracePt t="11187" x="10866438" y="2914650"/>
          <p14:tracePt t="11194" x="10866438" y="2932113"/>
          <p14:tracePt t="11200" x="10866438" y="2949575"/>
          <p14:tracePt t="11209" x="10866438" y="2965450"/>
          <p14:tracePt t="11215" x="10858500" y="2974975"/>
          <p14:tracePt t="11222" x="10858500" y="2982913"/>
          <p14:tracePt t="11229" x="10858500" y="2990850"/>
          <p14:tracePt t="11236" x="10848975" y="3000375"/>
          <p14:tracePt t="11243" x="10848975" y="3008313"/>
          <p14:tracePt t="11250" x="10841038" y="3016250"/>
          <p14:tracePt t="11271" x="10841038" y="3025775"/>
          <p14:tracePt t="11278" x="10841038" y="3033713"/>
          <p14:tracePt t="11285" x="10833100" y="3033713"/>
          <p14:tracePt t="11292" x="10833100" y="3041650"/>
          <p14:tracePt t="11306" x="10833100" y="3051175"/>
          <p14:tracePt t="11313" x="10833100" y="3059113"/>
          <p14:tracePt t="11348" x="10833100" y="3067050"/>
          <p14:tracePt t="11362" x="10833100" y="3076575"/>
          <p14:tracePt t="11452" x="10833100" y="3067050"/>
          <p14:tracePt t="11466" x="10823575" y="3067050"/>
          <p14:tracePt t="12035" x="10782300" y="3041650"/>
          <p14:tracePt t="12042" x="10679113" y="3008313"/>
          <p14:tracePt t="12049" x="10509250" y="2940050"/>
          <p14:tracePt t="12056" x="9999663" y="2795588"/>
          <p14:tracePt t="12063" x="9498013" y="2608263"/>
          <p14:tracePt t="12070" x="9158288" y="2516188"/>
          <p14:tracePt t="12077" x="9013825" y="2498725"/>
          <p14:tracePt t="12084" x="8894763" y="2447925"/>
          <p14:tracePt t="12092" x="8836025" y="2413000"/>
          <p14:tracePt t="12098" x="8785225" y="2397125"/>
          <p14:tracePt t="12105" x="8734425" y="2371725"/>
          <p14:tracePt t="12112" x="8683625" y="2336800"/>
          <p14:tracePt t="12119" x="8623300" y="2319338"/>
          <p14:tracePt t="12126" x="8539163" y="2311400"/>
          <p14:tracePt t="12133" x="8394700" y="2286000"/>
          <p14:tracePt t="12142" x="8240713" y="2268538"/>
          <p14:tracePt t="12147" x="8088313" y="2268538"/>
          <p14:tracePt t="12154" x="7910513" y="2278063"/>
          <p14:tracePt t="12161" x="7766050" y="2286000"/>
          <p14:tracePt t="12168" x="7570788" y="2286000"/>
          <p14:tracePt t="12176" x="7434263" y="2268538"/>
          <p14:tracePt t="12182" x="7332663" y="2268538"/>
          <p14:tracePt t="12189" x="7272338" y="2260600"/>
          <p14:tracePt t="12196" x="7229475" y="2260600"/>
          <p14:tracePt t="12203" x="7204075" y="2260600"/>
          <p14:tracePt t="12210" x="7162800" y="2260600"/>
          <p14:tracePt t="12217" x="7102475" y="2260600"/>
          <p14:tracePt t="12225" x="7018338" y="2260600"/>
          <p14:tracePt t="12231" x="6915150" y="2268538"/>
          <p14:tracePt t="12238" x="6805613" y="2268538"/>
          <p14:tracePt t="12245" x="6694488" y="2268538"/>
          <p14:tracePt t="12252" x="6592888" y="2268538"/>
          <p14:tracePt t="12259" x="6491288" y="2268538"/>
          <p14:tracePt t="12265" x="6397625" y="2278063"/>
          <p14:tracePt t="12274" x="6303963" y="2286000"/>
          <p14:tracePt t="12280" x="6194425" y="2286000"/>
          <p14:tracePt t="12286" x="6091238" y="2293938"/>
          <p14:tracePt t="12293" x="6007100" y="2311400"/>
          <p14:tracePt t="12300" x="5964238" y="2311400"/>
          <p14:tracePt t="12309" x="5930900" y="2319338"/>
          <p14:tracePt t="12314" x="5888038" y="2319338"/>
          <p14:tracePt t="12321" x="5837238" y="2328863"/>
          <p14:tracePt t="12329" x="5768975" y="2336800"/>
          <p14:tracePt t="12336" x="5675313" y="2362200"/>
          <p14:tracePt t="12343" x="5565775" y="2397125"/>
          <p14:tracePt t="12350" x="5403850" y="2422525"/>
          <p14:tracePt t="12358" x="5302250" y="2455863"/>
          <p14:tracePt t="12363" x="5216525" y="2473325"/>
          <p14:tracePt t="12370" x="5122863" y="2481263"/>
          <p14:tracePt t="12377" x="5038725" y="2506663"/>
          <p14:tracePt t="12384" x="4978400" y="2516188"/>
          <p14:tracePt t="12392" x="4902200" y="2524125"/>
          <p14:tracePt t="12398" x="4833938" y="2549525"/>
          <p14:tracePt t="12406" x="4765675" y="2566988"/>
          <p14:tracePt t="12412" x="4724400" y="2592388"/>
          <p14:tracePt t="12419" x="4673600" y="2608263"/>
          <p14:tracePt t="12426" x="4613275" y="2643188"/>
          <p14:tracePt t="12433" x="4562475" y="2660650"/>
          <p14:tracePt t="12441" x="4511675" y="2676525"/>
          <p14:tracePt t="12447" x="4476750" y="2693988"/>
          <p14:tracePt t="12454" x="4443413" y="2701925"/>
          <p14:tracePt t="12461" x="4410075" y="2719388"/>
          <p14:tracePt t="12468" x="4375150" y="2736850"/>
          <p14:tracePt t="12477" x="4332288" y="2762250"/>
          <p14:tracePt t="12482" x="4291013" y="2778125"/>
          <p14:tracePt t="12491" x="4256088" y="2795588"/>
          <p14:tracePt t="12496" x="4222750" y="2820988"/>
          <p14:tracePt t="12503" x="4197350" y="2830513"/>
          <p14:tracePt t="12510" x="4146550" y="2855913"/>
          <p14:tracePt t="12517" x="4095750" y="2889250"/>
          <p14:tracePt t="12525" x="4052888" y="2914650"/>
          <p14:tracePt t="12531" x="4017963" y="2932113"/>
          <p14:tracePt t="12538" x="3992563" y="2957513"/>
          <p14:tracePt t="12545" x="3951288" y="2974975"/>
          <p14:tracePt t="12552" x="3925888" y="2990850"/>
          <p14:tracePt t="12559" x="3890963" y="3016250"/>
          <p14:tracePt t="12566" x="3865563" y="3033713"/>
          <p14:tracePt t="12575" x="3832225" y="3059113"/>
          <p14:tracePt t="12580" x="3806825" y="3076575"/>
          <p14:tracePt t="12587" x="3789363" y="3101975"/>
          <p14:tracePt t="12594" x="3763963" y="3119438"/>
          <p14:tracePt t="12601" x="3746500" y="3135313"/>
          <p14:tracePt t="12609" x="3729038" y="3160713"/>
          <p14:tracePt t="12615" x="3713163" y="3186113"/>
          <p14:tracePt t="12622" x="3687763" y="3211513"/>
          <p14:tracePt t="12629" x="3662363" y="3246438"/>
          <p14:tracePt t="12636" x="3627438" y="3289300"/>
          <p14:tracePt t="12643" x="3611563" y="3322638"/>
          <p14:tracePt t="12650" x="3594100" y="3348038"/>
          <p14:tracePt t="12658" x="3586163" y="3355975"/>
          <p14:tracePt t="12664" x="3568700" y="3382963"/>
          <p14:tracePt t="12671" x="3559175" y="3408363"/>
          <p14:tracePt t="12678" x="3551238" y="3433763"/>
          <p14:tracePt t="12685" x="3533775" y="3449638"/>
          <p14:tracePt t="12693" x="3525838" y="3475038"/>
          <p14:tracePt t="12699" x="3508375" y="3509963"/>
          <p14:tracePt t="12708" x="3500438" y="3535363"/>
          <p14:tracePt t="12713" x="3482975" y="3560763"/>
          <p14:tracePt t="12720" x="3475038" y="3586163"/>
          <p14:tracePt t="12727" x="3457575" y="3619500"/>
          <p14:tracePt t="12734" x="3432175" y="3636963"/>
          <p14:tracePt t="12741" x="3414713" y="3662363"/>
          <p14:tracePt t="12748" x="3389313" y="3687763"/>
          <p14:tracePt t="12755" x="3363913" y="3722688"/>
          <p14:tracePt t="12762" x="3338513" y="3748088"/>
          <p14:tracePt t="12769" x="3313113" y="3773488"/>
          <p14:tracePt t="12776" x="3297238" y="3798888"/>
          <p14:tracePt t="12783" x="3270250" y="3824288"/>
          <p14:tracePt t="12791" x="3254375" y="3849688"/>
          <p14:tracePt t="12797" x="3228975" y="3875088"/>
          <p14:tracePt t="12804" x="3219450" y="3883025"/>
          <p14:tracePt t="12811" x="3203575" y="3908425"/>
          <p14:tracePt t="12818" x="3186113" y="3935413"/>
          <p14:tracePt t="12825" x="3160713" y="3960813"/>
          <p14:tracePt t="12832" x="3143250" y="3986213"/>
          <p14:tracePt t="12839" x="3117850" y="4002088"/>
          <p14:tracePt t="12846" x="3100388" y="4019550"/>
          <p14:tracePt t="12853" x="3092450" y="4037013"/>
          <p14:tracePt t="12860" x="3074988" y="4052888"/>
          <p14:tracePt t="12867" x="3059113" y="4070350"/>
          <p14:tracePt t="12875" x="3041650" y="4079875"/>
          <p14:tracePt t="12881" x="3041650" y="4087813"/>
          <p14:tracePt t="12888" x="3033713" y="4105275"/>
          <p14:tracePt t="12895" x="3016250" y="4113213"/>
          <p14:tracePt t="12902" x="3008313" y="4113213"/>
          <p14:tracePt t="12909" x="3008313" y="4121150"/>
          <p14:tracePt t="12916" x="2998788" y="4130675"/>
          <p14:tracePt t="12925" x="2990850" y="4138613"/>
          <p14:tracePt t="12941" x="2982913" y="4138613"/>
          <p14:tracePt t="12944" x="2982913" y="4156075"/>
          <p14:tracePt t="12951" x="2973388" y="4181475"/>
          <p14:tracePt t="13298" x="2973388" y="4197350"/>
          <p14:tracePt t="13306" x="2973388" y="4224338"/>
          <p14:tracePt t="13312" x="2973388" y="4275138"/>
          <p14:tracePt t="13319" x="2973388" y="4359275"/>
          <p14:tracePt t="13326" x="2973388" y="4486275"/>
          <p14:tracePt t="13333" x="2965450" y="4614863"/>
          <p14:tracePt t="13341" x="2965450" y="4741863"/>
          <p14:tracePt t="13347" x="2955925" y="4835525"/>
          <p14:tracePt t="13354" x="2955925" y="4886325"/>
          <p14:tracePt t="13361" x="2955925" y="4946650"/>
          <p14:tracePt t="13368" x="2947988" y="4972050"/>
          <p14:tracePt t="13375" x="2947988" y="4997450"/>
          <p14:tracePt t="13391" x="2947988" y="5013325"/>
          <p14:tracePt t="13417" x="2947988" y="5022850"/>
          <p14:tracePt t="13431" x="2947988" y="5030788"/>
          <p14:tracePt t="13494" x="2947988" y="5022850"/>
          <p14:tracePt t="13501" x="2955925" y="5022850"/>
          <p14:tracePt t="13522" x="2955925" y="5013325"/>
          <p14:tracePt t="13529" x="2955925" y="5005388"/>
          <p14:tracePt t="13549" x="2965450" y="4997450"/>
          <p14:tracePt t="13556" x="2965450" y="4987925"/>
          <p14:tracePt t="13563" x="2965450" y="4979988"/>
          <p14:tracePt t="13570" x="2973388" y="4979988"/>
          <p14:tracePt t="13578" x="2973388" y="4972050"/>
          <p14:tracePt t="13592" x="2973388" y="4962525"/>
          <p14:tracePt t="13598" x="2982913" y="4962525"/>
          <p14:tracePt t="13607" x="2982913" y="4954588"/>
          <p14:tracePt t="13613" x="2982913" y="4946650"/>
          <p14:tracePt t="13619" x="2990850" y="4937125"/>
          <p14:tracePt t="13633" x="2998788" y="4937125"/>
          <p14:tracePt t="13641" x="2998788" y="4929188"/>
          <p14:tracePt t="13647" x="2998788" y="4919663"/>
          <p14:tracePt t="13661" x="2998788" y="4911725"/>
          <p14:tracePt t="13668" x="3008313" y="4911725"/>
          <p14:tracePt t="13676" x="3008313" y="4903788"/>
          <p14:tracePt t="13683" x="3016250" y="4903788"/>
          <p14:tracePt t="13697" x="3016250" y="4894263"/>
          <p14:tracePt t="13711" x="3016250" y="4886325"/>
          <p14:tracePt t="13717" x="3024188" y="4886325"/>
          <p14:tracePt t="13731" x="3033713" y="4878388"/>
          <p14:tracePt t="13766" x="3041650" y="4878388"/>
          <p14:tracePt t="13801" x="3041650" y="4868863"/>
          <p14:tracePt t="13808" x="3049588" y="4868863"/>
          <p14:tracePt t="13815" x="3049588" y="4860925"/>
          <p14:tracePt t="13829" x="3059113" y="4860925"/>
          <p14:tracePt t="13850" x="3059113" y="4852988"/>
          <p14:tracePt t="13858" x="3067050" y="4852988"/>
          <p14:tracePt t="13864" x="3074988" y="4843463"/>
          <p14:tracePt t="13873" x="3084513" y="4843463"/>
          <p14:tracePt t="13878" x="3084513" y="4835525"/>
          <p14:tracePt t="13892" x="3100388" y="4835525"/>
          <p14:tracePt t="13899" x="3109913" y="4827588"/>
          <p14:tracePt t="13913" x="3117850" y="4818063"/>
          <p14:tracePt t="13920" x="3135313" y="4810125"/>
          <p14:tracePt t="13934" x="3143250" y="4802188"/>
          <p14:tracePt t="13941" x="3152775" y="4792663"/>
          <p14:tracePt t="13948" x="3160713" y="4784725"/>
          <p14:tracePt t="13956" x="3168650" y="4784725"/>
          <p14:tracePt t="13962" x="3186113" y="4775200"/>
          <p14:tracePt t="13969" x="3194050" y="4759325"/>
          <p14:tracePt t="13976" x="3211513" y="4741863"/>
          <p14:tracePt t="13983" x="3228975" y="4733925"/>
          <p14:tracePt t="13992" x="3244850" y="4716463"/>
          <p14:tracePt t="13997" x="3254375" y="4708525"/>
          <p14:tracePt t="14004" x="3262313" y="4683125"/>
          <p14:tracePt t="14011" x="3287713" y="4665663"/>
          <p14:tracePt t="14018" x="3305175" y="4657725"/>
          <p14:tracePt t="14025" x="3313113" y="4640263"/>
          <p14:tracePt t="14032" x="3322638" y="4622800"/>
          <p14:tracePt t="14040" x="3338513" y="4605338"/>
          <p14:tracePt t="14046" x="3355975" y="4597400"/>
          <p14:tracePt t="14053" x="3373438" y="4572000"/>
          <p14:tracePt t="14060" x="3389313" y="4554538"/>
          <p14:tracePt t="14067" x="3398838" y="4538663"/>
          <p14:tracePt t="14074" x="3414713" y="4513263"/>
          <p14:tracePt t="14081" x="3432175" y="4503738"/>
          <p14:tracePt t="14091" x="3449638" y="4486275"/>
          <p14:tracePt t="14095" x="3467100" y="4470400"/>
          <p14:tracePt t="14102" x="3475038" y="4452938"/>
          <p14:tracePt t="14109" x="3475038" y="4445000"/>
          <p14:tracePt t="14116" x="3492500" y="4427538"/>
          <p14:tracePt t="14123" x="3500438" y="4410075"/>
          <p14:tracePt t="14130" x="3508375" y="4394200"/>
          <p14:tracePt t="14137" x="3517900" y="4384675"/>
          <p14:tracePt t="14144" x="3517900" y="4368800"/>
          <p14:tracePt t="14151" x="3525838" y="4351338"/>
          <p14:tracePt t="14158" x="3525838" y="4341813"/>
          <p14:tracePt t="14165" x="3525838" y="4316413"/>
          <p14:tracePt t="14174" x="3525838" y="4283075"/>
          <p14:tracePt t="14179" x="3525838" y="4265613"/>
          <p14:tracePt t="14186" x="3525838" y="4232275"/>
          <p14:tracePt t="14193" x="3517900" y="4189413"/>
          <p14:tracePt t="14200" x="3508375" y="4138613"/>
          <p14:tracePt t="14207" x="3492500" y="4095750"/>
          <p14:tracePt t="14214" x="3475038" y="4062413"/>
          <p14:tracePt t="14221" x="3467100" y="4027488"/>
          <p14:tracePt t="14228" x="3441700" y="3994150"/>
          <p14:tracePt t="14235" x="3414713" y="3951288"/>
          <p14:tracePt t="14242" x="3389313" y="3917950"/>
          <p14:tracePt t="14249" x="3355975" y="3883025"/>
          <p14:tracePt t="14257" x="3330575" y="3841750"/>
          <p14:tracePt t="14263" x="3305175" y="3816350"/>
          <p14:tracePt t="14270" x="3270250" y="3790950"/>
          <p14:tracePt t="14277" x="3236913" y="3763963"/>
          <p14:tracePt t="14283" x="3211513" y="3738563"/>
          <p14:tracePt t="14292" x="3168650" y="3713163"/>
          <p14:tracePt t="14297" x="3135313" y="3679825"/>
          <p14:tracePt t="14306" x="3100388" y="3662363"/>
          <p14:tracePt t="14312" x="3067050" y="3636963"/>
          <p14:tracePt t="14319" x="3049588" y="3619500"/>
          <p14:tracePt t="14326" x="3024188" y="3603625"/>
          <p14:tracePt t="14333" x="2998788" y="3594100"/>
          <p14:tracePt t="14340" x="2973388" y="3578225"/>
          <p14:tracePt t="14346" x="2955925" y="3560763"/>
          <p14:tracePt t="14354" x="2930525" y="3543300"/>
          <p14:tracePt t="14361" x="2905125" y="3527425"/>
          <p14:tracePt t="14368" x="2871788" y="3509963"/>
          <p14:tracePt t="14375" x="2838450" y="3492500"/>
          <p14:tracePt t="14381" x="2811463" y="3475038"/>
          <p14:tracePt t="14389" x="2778125" y="3459163"/>
          <p14:tracePt t="14396" x="2744788" y="3441700"/>
          <p14:tracePt t="14403" x="2719388" y="3424238"/>
          <p14:tracePt t="14410" x="2701925" y="3416300"/>
          <p14:tracePt t="14416" x="2684463" y="3408363"/>
          <p14:tracePt t="14424" x="2659063" y="3390900"/>
          <p14:tracePt t="14431" x="2641600" y="3382963"/>
          <p14:tracePt t="14440" x="2625725" y="3373438"/>
          <p14:tracePt t="14445" x="2616200" y="3355975"/>
          <p14:tracePt t="14451" x="2600325" y="3348038"/>
          <p14:tracePt t="14459" x="2582863" y="3348038"/>
          <p14:tracePt t="14465" x="2574925" y="3340100"/>
          <p14:tracePt t="14473" x="2565400" y="3340100"/>
          <p14:tracePt t="14480" x="2549525" y="3330575"/>
          <p14:tracePt t="14487" x="2549525" y="3322638"/>
          <p14:tracePt t="14494" x="2540000" y="3322638"/>
          <p14:tracePt t="14501" x="2532063" y="3322638"/>
          <p14:tracePt t="14508" x="2524125" y="3314700"/>
          <p14:tracePt t="14523" x="2514600" y="3305175"/>
          <p14:tracePt t="14528" x="2506663" y="3305175"/>
          <p14:tracePt t="14536" x="2506663" y="3297238"/>
          <p14:tracePt t="14542" x="2497138" y="3297238"/>
          <p14:tracePt t="14549" x="2497138" y="3289300"/>
          <p14:tracePt t="14557" x="2489200" y="3289300"/>
          <p14:tracePt t="14563" x="2481263" y="3279775"/>
          <p14:tracePt t="14578" x="2471738" y="3271838"/>
          <p14:tracePt t="14584" x="2463800" y="3271838"/>
          <p14:tracePt t="14591" x="2463800" y="3263900"/>
          <p14:tracePt t="14612" x="2463800" y="3254375"/>
          <p14:tracePt t="14620" x="2455863" y="3254375"/>
          <p14:tracePt t="14640" x="2455863" y="3246438"/>
          <p14:tracePt t="14647" x="2455863" y="3238500"/>
          <p14:tracePt t="14668" x="2455863" y="3228975"/>
          <p14:tracePt t="14675" x="2455863" y="3221038"/>
          <p14:tracePt t="14682" x="2455863" y="3211513"/>
          <p14:tracePt t="14696" x="2455863" y="3203575"/>
          <p14:tracePt t="14710" x="2463800" y="3203575"/>
          <p14:tracePt t="14717" x="2463800" y="3195638"/>
          <p14:tracePt t="14724" x="2471738" y="3195638"/>
          <p14:tracePt t="14745" x="2471738" y="3186113"/>
          <p14:tracePt t="14759" x="2481263" y="3186113"/>
          <p14:tracePt t="14766" x="2481263" y="3178175"/>
          <p14:tracePt t="14780" x="2481263" y="3170238"/>
          <p14:tracePt t="14872" x="2489200" y="3170238"/>
          <p14:tracePt t="15452" x="2489200" y="3160713"/>
          <p14:tracePt t="15473" x="2497138" y="3160713"/>
          <p14:tracePt t="15529" x="2506663" y="3152775"/>
          <p14:tracePt t="15543" x="2514600" y="3152775"/>
          <p14:tracePt t="15571" x="2524125" y="3152775"/>
          <p14:tracePt t="15592" x="2532063" y="3152775"/>
          <p14:tracePt t="15606" x="2540000" y="3144838"/>
          <p14:tracePt t="15641" x="2549525" y="3144838"/>
          <p14:tracePt t="15655" x="2557463" y="3144838"/>
          <p14:tracePt t="15690" x="2565400" y="3144838"/>
          <p14:tracePt t="15704" x="2574925" y="3144838"/>
          <p14:tracePt t="15802" x="2582863" y="3144838"/>
          <p14:tracePt t="15984" x="2590800" y="3144838"/>
          <p14:tracePt t="16026" x="2600325" y="3144838"/>
          <p14:tracePt t="16061" x="2600325" y="3152775"/>
          <p14:tracePt t="16089" x="2600325" y="3160713"/>
          <p14:tracePt t="16096" x="2608263" y="3160713"/>
          <p14:tracePt t="16109" x="2616200" y="3160713"/>
          <p14:tracePt t="16130" x="2616200" y="3170238"/>
          <p14:tracePt t="16145" x="2625725" y="3170238"/>
          <p14:tracePt t="16159" x="2633663" y="3170238"/>
          <p14:tracePt t="16180" x="2641600" y="3170238"/>
          <p14:tracePt t="16200" x="2651125" y="3170238"/>
          <p14:tracePt t="16208" x="2659063" y="3170238"/>
          <p14:tracePt t="16228" x="2668588" y="3170238"/>
          <p14:tracePt t="16236" x="2676525" y="3170238"/>
          <p14:tracePt t="16243" x="2684463" y="3170238"/>
          <p14:tracePt t="16263" x="2693988" y="3170238"/>
          <p14:tracePt t="16272" x="2701925" y="3170238"/>
          <p14:tracePt t="16284" x="2709863" y="3170238"/>
          <p14:tracePt t="16291" x="2719388" y="3170238"/>
          <p14:tracePt t="16305" x="2727325" y="3170238"/>
          <p14:tracePt t="16321" x="2735263" y="3170238"/>
          <p14:tracePt t="16327" x="2744788" y="3170238"/>
          <p14:tracePt t="16341" x="2752725" y="3170238"/>
          <p14:tracePt t="16375" x="2760663" y="3170238"/>
          <p14:tracePt t="16390" x="2770188" y="3170238"/>
          <p14:tracePt t="16425" x="2778125" y="3170238"/>
          <p14:tracePt t="16439" x="2786063" y="3170238"/>
          <p14:tracePt t="16459" x="2795588" y="3170238"/>
          <p14:tracePt t="16466" x="2803525" y="3170238"/>
          <p14:tracePt t="16473" x="2811463" y="3170238"/>
          <p14:tracePt t="16494" x="2820988" y="3170238"/>
          <p14:tracePt t="16501" x="2828925" y="3170238"/>
          <p14:tracePt t="16516" x="2838450" y="3170238"/>
          <p14:tracePt t="16522" x="2846388" y="3170238"/>
          <p14:tracePt t="16529" x="2846388" y="3160713"/>
          <p14:tracePt t="16537" x="2863850" y="3160713"/>
          <p14:tracePt t="16543" x="2871788" y="3152775"/>
          <p14:tracePt t="16558" x="2889250" y="3152775"/>
          <p14:tracePt t="16564" x="2905125" y="3152775"/>
          <p14:tracePt t="16572" x="2922588" y="3144838"/>
          <p14:tracePt t="16578" x="2947988" y="3144838"/>
          <p14:tracePt t="16587" x="2973388" y="3135313"/>
          <p14:tracePt t="16592" x="2990850" y="3127375"/>
          <p14:tracePt t="16599" x="3016250" y="3119438"/>
          <p14:tracePt t="16606" x="3041650" y="3109913"/>
          <p14:tracePt t="16613" x="3059113" y="3109913"/>
          <p14:tracePt t="16621" x="3074988" y="3101975"/>
          <p14:tracePt t="16628" x="3092450" y="3101975"/>
          <p14:tracePt t="16634" x="3109913" y="3101975"/>
          <p14:tracePt t="16648" x="3127375" y="3094038"/>
          <p14:tracePt t="16655" x="3135313" y="3094038"/>
          <p14:tracePt t="16670" x="3143250" y="3094038"/>
          <p14:tracePt t="16676" x="3152775" y="3094038"/>
          <p14:tracePt t="16690" x="3160713" y="3094038"/>
          <p14:tracePt t="16705" x="3168650" y="3094038"/>
          <p14:tracePt t="16711" x="3178175" y="3094038"/>
          <p14:tracePt t="16718" x="3178175" y="3084513"/>
          <p14:tracePt t="16746" x="3186113" y="3084513"/>
          <p14:tracePt t="16760" x="3194050" y="3084513"/>
          <p14:tracePt t="17075" x="3194050" y="3094038"/>
          <p14:tracePt t="17166" x="3186113" y="3094038"/>
          <p14:tracePt t="17592" x="3186113" y="3101975"/>
          <p14:tracePt t="17620" x="3186113" y="3109913"/>
          <p14:tracePt t="17635" x="3186113" y="3119438"/>
          <p14:tracePt t="17655" x="3186113" y="3127375"/>
          <p14:tracePt t="17662" x="3178175" y="3127375"/>
          <p14:tracePt t="17683" x="3168650" y="3127375"/>
          <p14:tracePt t="17704" x="3168650" y="3135313"/>
          <p14:tracePt t="17712" x="3160713" y="3135313"/>
          <p14:tracePt t="17719" x="3160713" y="3144838"/>
          <p14:tracePt t="17746" x="3152775" y="3144838"/>
          <p14:tracePt t="17753" x="3152775" y="3152775"/>
          <p14:tracePt t="17760" x="3143250" y="3152775"/>
          <p14:tracePt t="17767" x="3143250" y="3160713"/>
          <p14:tracePt t="17775" x="3135313" y="3160713"/>
          <p14:tracePt t="17781" x="3135313" y="3170238"/>
          <p14:tracePt t="17789" x="3127375" y="3170238"/>
          <p14:tracePt t="17795" x="3117850" y="3170238"/>
          <p14:tracePt t="17809" x="3109913" y="3170238"/>
          <p14:tracePt t="17816" x="3100388" y="3170238"/>
          <p14:tracePt t="17837" x="3084513" y="3170238"/>
          <p14:tracePt t="17844" x="3074988" y="3160713"/>
          <p14:tracePt t="17853" x="3074988" y="3152775"/>
          <p14:tracePt t="17858" x="3059113" y="3152775"/>
          <p14:tracePt t="17865" x="3049588" y="3152775"/>
          <p14:tracePt t="17885" x="3049588" y="3135313"/>
          <p14:tracePt t="17887" x="3041650" y="3127375"/>
          <p14:tracePt t="17893" x="3033713" y="3119438"/>
          <p14:tracePt t="17900" x="3024188" y="3109913"/>
          <p14:tracePt t="17907" x="3024188" y="3101975"/>
          <p14:tracePt t="17914" x="3024188" y="3094038"/>
          <p14:tracePt t="17921" x="3016250" y="3084513"/>
          <p14:tracePt t="17936" x="3008313" y="3067050"/>
          <p14:tracePt t="17942" x="3008313" y="3059113"/>
          <p14:tracePt t="17956" x="2998788" y="3051175"/>
          <p14:tracePt t="17963" x="2998788" y="3033713"/>
          <p14:tracePt t="17977" x="2998788" y="3025775"/>
          <p14:tracePt t="17986" x="2998788" y="3016250"/>
          <p14:tracePt t="17991" x="2998788" y="3008313"/>
          <p14:tracePt t="17998" x="2998788" y="3000375"/>
          <p14:tracePt t="18005" x="2998788" y="2990850"/>
          <p14:tracePt t="18026" x="2998788" y="2982913"/>
          <p14:tracePt t="18033" x="2998788" y="2974975"/>
          <p14:tracePt t="18040" x="2998788" y="2965450"/>
          <p14:tracePt t="18070" x="2998788" y="2957513"/>
          <p14:tracePt t="18082" x="2998788" y="2949575"/>
          <p14:tracePt t="18124" x="2998788" y="2940050"/>
          <p14:tracePt t="18482" x="2998788" y="2949575"/>
          <p14:tracePt t="18496" x="2998788" y="2957513"/>
          <p14:tracePt t="18510" x="2998788" y="2965450"/>
          <p14:tracePt t="18517" x="2998788" y="2974975"/>
          <p14:tracePt t="18524" x="2998788" y="2982913"/>
          <p14:tracePt t="18545" x="2998788" y="2990850"/>
          <p14:tracePt t="18553" x="2998788" y="3000375"/>
          <p14:tracePt t="18566" x="2998788" y="3008313"/>
          <p14:tracePt t="18573" x="2998788" y="3025775"/>
          <p14:tracePt t="18587" x="2998788" y="3033713"/>
          <p14:tracePt t="18594" x="2998788" y="3041650"/>
          <p14:tracePt t="18602" x="2998788" y="3051175"/>
          <p14:tracePt t="18608" x="2998788" y="3059113"/>
          <p14:tracePt t="18615" x="2998788" y="3067050"/>
          <p14:tracePt t="18629" x="3008313" y="3084513"/>
          <p14:tracePt t="18636" x="3008313" y="3094038"/>
          <p14:tracePt t="18643" x="3016250" y="3094038"/>
          <p14:tracePt t="18650" x="3024188" y="3119438"/>
          <p14:tracePt t="18657" x="3024188" y="3144838"/>
          <p14:tracePt t="18664" x="3041650" y="3178175"/>
          <p14:tracePt t="18671" x="3049588" y="3238500"/>
          <p14:tracePt t="18678" x="3067050" y="3322638"/>
          <p14:tracePt t="18686" x="3100388" y="3424238"/>
          <p14:tracePt t="18692" x="3127375" y="3543300"/>
          <p14:tracePt t="18699" x="3135313" y="3636963"/>
          <p14:tracePt t="18706" x="3152775" y="3730625"/>
          <p14:tracePt t="18713" x="3160713" y="3790950"/>
          <p14:tracePt t="18721" x="3160713" y="3841750"/>
          <p14:tracePt t="18726" x="3168650" y="3892550"/>
          <p14:tracePt t="18735" x="3178175" y="3925888"/>
          <p14:tracePt t="18740" x="3186113" y="3968750"/>
          <p14:tracePt t="18748" x="3194050" y="4019550"/>
          <p14:tracePt t="18755" x="3203575" y="4044950"/>
          <p14:tracePt t="18762" x="3211513" y="4095750"/>
          <p14:tracePt t="18769" x="3228975" y="4138613"/>
          <p14:tracePt t="18776" x="3262313" y="4214813"/>
          <p14:tracePt t="18783" x="3287713" y="4283075"/>
          <p14:tracePt t="18791" x="3305175" y="4341813"/>
          <p14:tracePt t="18797" x="3322638" y="4402138"/>
          <p14:tracePt t="18804" x="3330575" y="4435475"/>
          <p14:tracePt t="18811" x="3338513" y="4470400"/>
          <p14:tracePt t="18819" x="3348038" y="4486275"/>
          <p14:tracePt t="18825" x="3355975" y="4513263"/>
          <p14:tracePt t="18832" x="3363913" y="4538663"/>
          <p14:tracePt t="18839" x="3363913" y="4554538"/>
          <p14:tracePt t="18846" x="3373438" y="4564063"/>
          <p14:tracePt t="18853" x="3373438" y="4572000"/>
          <p14:tracePt t="18860" x="3381375" y="4589463"/>
          <p14:tracePt t="18884" x="3389313" y="4605338"/>
          <p14:tracePt t="18888" x="3398838" y="4622800"/>
          <p14:tracePt t="18895" x="3406775" y="4630738"/>
          <p14:tracePt t="18903" x="3406775" y="4640263"/>
          <p14:tracePt t="18909" x="3414713" y="4657725"/>
          <p14:tracePt t="18916" x="3432175" y="4683125"/>
          <p14:tracePt t="18923" x="3449638" y="4699000"/>
          <p14:tracePt t="18930" x="3457575" y="4716463"/>
          <p14:tracePt t="18937" x="3475038" y="4749800"/>
          <p14:tracePt t="18944" x="3492500" y="4784725"/>
          <p14:tracePt t="18952" x="3508375" y="4802188"/>
          <p14:tracePt t="18958" x="3508375" y="4818063"/>
          <p14:tracePt t="18965" x="3525838" y="4835525"/>
          <p14:tracePt t="18978" x="3543300" y="4852988"/>
          <p14:tracePt t="18986" x="3551238" y="4852988"/>
          <p14:tracePt t="18992" x="3551238" y="4860925"/>
          <p14:tracePt t="18999" x="3568700" y="4868863"/>
          <p14:tracePt t="19007" x="3576638" y="4868863"/>
          <p14:tracePt t="19013" x="3576638" y="4878388"/>
          <p14:tracePt t="19020" x="3586163" y="4886325"/>
          <p14:tracePt t="19027" x="3602038" y="4894263"/>
          <p14:tracePt t="19036" x="3619500" y="4911725"/>
          <p14:tracePt t="19042" x="3652838" y="4937125"/>
          <p14:tracePt t="19048" x="3695700" y="4962525"/>
          <p14:tracePt t="19056" x="3729038" y="4997450"/>
          <p14:tracePt t="19062" x="3756025" y="5013325"/>
          <p14:tracePt t="19070" x="3789363" y="5038725"/>
          <p14:tracePt t="19077" x="3814763" y="5056188"/>
          <p14:tracePt t="19084" x="3840163" y="5073650"/>
          <p14:tracePt t="19090" x="3857625" y="5091113"/>
          <p14:tracePt t="19097" x="3873500" y="5106988"/>
          <p14:tracePt t="19105" x="3890963" y="5124450"/>
          <p14:tracePt t="19111" x="3908425" y="5141913"/>
          <p14:tracePt t="19125" x="3925888" y="5157788"/>
          <p14:tracePt t="19132" x="3941763" y="5175250"/>
          <p14:tracePt t="19140" x="3951288" y="5175250"/>
          <p14:tracePt t="19146" x="3951288" y="5183188"/>
          <p14:tracePt t="19154" x="3951288" y="5192713"/>
          <p14:tracePt t="19160" x="3959225" y="5192713"/>
          <p14:tracePt t="19168" x="3959225" y="5200650"/>
          <p14:tracePt t="19175" x="3967163" y="5200650"/>
          <p14:tracePt t="19181" x="3967163" y="5208588"/>
          <p14:tracePt t="19188" x="3967163" y="5218113"/>
          <p14:tracePt t="19209" x="3976688" y="5226050"/>
          <p14:tracePt t="19219" x="3984625" y="5235575"/>
          <p14:tracePt t="19223" x="3992563" y="5243513"/>
          <p14:tracePt t="19237" x="3992563" y="5251450"/>
          <p14:tracePt t="19252" x="4002088" y="5268913"/>
          <p14:tracePt t="19258" x="4010025" y="5268913"/>
          <p14:tracePt t="19265" x="4010025" y="5276850"/>
          <p14:tracePt t="19272" x="4017963" y="5294313"/>
          <p14:tracePt t="19286" x="4017963" y="5302250"/>
          <p14:tracePt t="19293" x="4027488" y="5311775"/>
          <p14:tracePt t="19302" x="4027488" y="5319713"/>
          <p14:tracePt t="19307" x="4035425" y="5327650"/>
          <p14:tracePt t="19314" x="4035425" y="5337175"/>
          <p14:tracePt t="19328" x="4044950" y="5345113"/>
          <p14:tracePt t="19337" x="4044950" y="5353050"/>
          <p14:tracePt t="19349" x="4052888" y="5353050"/>
          <p14:tracePt t="19356" x="4052888" y="5362575"/>
          <p14:tracePt t="19370" x="4052888" y="5370513"/>
          <p14:tracePt t="19385" x="4052888" y="5380038"/>
          <p14:tracePt t="19990" x="4035425" y="5380038"/>
          <p14:tracePt t="19997" x="4010025" y="5395913"/>
          <p14:tracePt t="20004" x="3992563" y="5413375"/>
          <p14:tracePt t="20011" x="3941763" y="5430838"/>
          <p14:tracePt t="20019" x="3900488" y="5456238"/>
          <p14:tracePt t="20025" x="3848100" y="5489575"/>
          <p14:tracePt t="20032" x="3771900" y="5514975"/>
          <p14:tracePt t="20039" x="3703638" y="5557838"/>
          <p14:tracePt t="20046" x="3627438" y="5600700"/>
          <p14:tracePt t="20053" x="3568700" y="5634038"/>
          <p14:tracePt t="20060" x="3517900" y="5676900"/>
          <p14:tracePt t="20068" x="3467100" y="5710238"/>
          <p14:tracePt t="20074" x="3414713" y="5745163"/>
          <p14:tracePt t="20081" x="3363913" y="5788025"/>
          <p14:tracePt t="20088" x="3313113" y="5829300"/>
          <p14:tracePt t="20095" x="3279775" y="5854700"/>
          <p14:tracePt t="20102" x="3228975" y="5880100"/>
          <p14:tracePt t="20109" x="3194050" y="5897563"/>
          <p14:tracePt t="20118" x="3168650" y="5922963"/>
          <p14:tracePt t="20123" x="3143250" y="5940425"/>
          <p14:tracePt t="20130" x="3117850" y="5948363"/>
          <p14:tracePt t="20137" x="3109913" y="5957888"/>
          <p14:tracePt t="20144" x="3084513" y="5973763"/>
          <p14:tracePt t="20151" x="3067050" y="5983288"/>
          <p14:tracePt t="20158" x="3041650" y="5991225"/>
          <p14:tracePt t="20165" x="3033713" y="5999163"/>
          <p14:tracePt t="20172" x="3016250" y="6016625"/>
          <p14:tracePt t="20179" x="2998788" y="6034088"/>
          <p14:tracePt t="20187" x="2973388" y="6042025"/>
          <p14:tracePt t="20193" x="2965450" y="6059488"/>
          <p14:tracePt t="20200" x="2940050" y="6059488"/>
          <p14:tracePt t="20206" x="2922588" y="6076950"/>
          <p14:tracePt t="20214" x="2905125" y="6084888"/>
          <p14:tracePt t="20221" x="2897188" y="6092825"/>
          <p14:tracePt t="20227" x="2879725" y="6102350"/>
          <p14:tracePt t="20235" x="2863850" y="6102350"/>
          <p14:tracePt t="20242" x="2863850" y="6110288"/>
          <p14:tracePt t="20249" x="2854325" y="6110288"/>
          <p14:tracePt t="20255" x="2846388" y="6110288"/>
          <p14:tracePt t="20262" x="2838450" y="6110288"/>
          <p14:tracePt t="20270" x="2828925" y="6110288"/>
          <p14:tracePt t="20276" x="2811463" y="6110288"/>
          <p14:tracePt t="20290" x="2803525" y="6110288"/>
          <p14:tracePt t="20298" x="2786063" y="6110288"/>
          <p14:tracePt t="20304" x="2778125" y="6110288"/>
          <p14:tracePt t="20311" x="2760663" y="6110288"/>
          <p14:tracePt t="20319" x="2760663" y="6102350"/>
          <p14:tracePt t="20325" x="2735263" y="6092825"/>
          <p14:tracePt t="20334" x="2719388" y="6084888"/>
          <p14:tracePt t="20339" x="2709863" y="6084888"/>
          <p14:tracePt t="20346" x="2693988" y="6067425"/>
          <p14:tracePt t="20353" x="2676525" y="6059488"/>
          <p14:tracePt t="20360" x="2659063" y="6049963"/>
          <p14:tracePt t="20368" x="2651125" y="6042025"/>
          <p14:tracePt t="20374" x="2625725" y="6034088"/>
          <p14:tracePt t="20381" x="2616200" y="6034088"/>
          <p14:tracePt t="20388" x="2608263" y="6024563"/>
          <p14:tracePt t="20395" x="2600325" y="6024563"/>
          <p14:tracePt t="20402" x="2590800" y="6016625"/>
          <p14:tracePt t="20409" x="2590800" y="6008688"/>
          <p14:tracePt t="20417" x="2574925" y="6008688"/>
          <p14:tracePt t="20423" x="2574925" y="5999163"/>
          <p14:tracePt t="20430" x="2565400" y="5991225"/>
          <p14:tracePt t="20444" x="2557463" y="5991225"/>
          <p14:tracePt t="20452" x="2549525" y="5983288"/>
          <p14:tracePt t="20458" x="2540000" y="5983288"/>
          <p14:tracePt t="20479" x="2540000" y="5973763"/>
          <p14:tracePt t="20493" x="2532063" y="5973763"/>
          <p14:tracePt t="20508" x="2524125" y="5973763"/>
          <p14:tracePt t="20626" x="2532063" y="5973763"/>
          <p14:tracePt t="21983" x="2532063" y="5991225"/>
          <p14:tracePt t="21990" x="2540000" y="6008688"/>
          <p14:tracePt t="21998" x="2549525" y="6024563"/>
          <p14:tracePt t="22004" x="2557463" y="6042025"/>
          <p14:tracePt t="22011" x="2557463" y="6067425"/>
          <p14:tracePt t="22018" x="2565400" y="6076950"/>
          <p14:tracePt t="22025" x="2565400" y="6092825"/>
          <p14:tracePt t="22033" x="2565400" y="6110288"/>
          <p14:tracePt t="22040" x="2565400" y="6118225"/>
          <p14:tracePt t="22046" x="2565400" y="6135688"/>
          <p14:tracePt t="22053" x="2565400" y="6143625"/>
          <p14:tracePt t="22060" x="2565400" y="6169025"/>
          <p14:tracePt t="22067" x="2557463" y="6186488"/>
          <p14:tracePt t="22074" x="2557463" y="6194425"/>
          <p14:tracePt t="22083" x="2549525" y="6203950"/>
          <p14:tracePt t="22088" x="2549525" y="6221413"/>
          <p14:tracePt t="22095" x="2540000" y="6237288"/>
          <p14:tracePt t="22102" x="2532063" y="6237288"/>
          <p14:tracePt t="22109" x="2524125" y="6246813"/>
          <p14:tracePt t="22117" x="2514600" y="6254750"/>
          <p14:tracePt t="22123" x="2506663" y="6262688"/>
          <p14:tracePt t="22131" x="2497138" y="6262688"/>
          <p14:tracePt t="22144" x="2481263" y="6262688"/>
          <p14:tracePt t="22151" x="2471738" y="6272213"/>
          <p14:tracePt t="22158" x="2463800" y="6272213"/>
          <p14:tracePt t="22166" x="2446338" y="6272213"/>
          <p14:tracePt t="22179" x="2430463" y="6272213"/>
          <p14:tracePt t="22186" x="2413000" y="6272213"/>
          <p14:tracePt t="22200" x="2405063" y="6272213"/>
          <p14:tracePt t="22207" x="2395538" y="6272213"/>
          <p14:tracePt t="22215" x="2387600" y="6272213"/>
          <p14:tracePt t="22221" x="2379663" y="6272213"/>
          <p14:tracePt t="22228" x="2370138" y="6272213"/>
          <p14:tracePt t="22242" x="2352675" y="6272213"/>
          <p14:tracePt t="22250" x="2344738" y="6272213"/>
          <p14:tracePt t="22263" x="2336800" y="6272213"/>
          <p14:tracePt t="22270" x="2319338" y="6262688"/>
          <p14:tracePt t="22277" x="2319338" y="6254750"/>
          <p14:tracePt t="22284" x="2311400" y="6246813"/>
          <p14:tracePt t="22290" x="2301875" y="6246813"/>
          <p14:tracePt t="22299" x="2293938" y="6246813"/>
          <p14:tracePt t="22305" x="2286000" y="6237288"/>
          <p14:tracePt t="22312" x="2276475" y="6229350"/>
          <p14:tracePt t="22319" x="2268538" y="6221413"/>
          <p14:tracePt t="22326" x="2260600" y="6221413"/>
          <p14:tracePt t="22333" x="2251075" y="6221413"/>
          <p14:tracePt t="22348" x="2243138" y="6211888"/>
          <p14:tracePt t="22354" x="2235200" y="6211888"/>
          <p14:tracePt t="22361" x="2235200" y="6203950"/>
          <p14:tracePt t="22368" x="2225675" y="6203950"/>
          <p14:tracePt t="22374" x="2217738" y="6203950"/>
          <p14:tracePt t="22383" x="2208213" y="6203950"/>
          <p14:tracePt t="22396" x="2200275" y="6194425"/>
          <p14:tracePt t="22402" x="2192338" y="6194425"/>
          <p14:tracePt t="22417" x="2182813" y="6186488"/>
          <p14:tracePt t="22423" x="2174875" y="6186488"/>
          <p14:tracePt t="22432" x="2166938" y="6178550"/>
          <p14:tracePt t="22445" x="2157413" y="6169025"/>
          <p14:tracePt t="22451" x="2149475" y="6169025"/>
          <p14:tracePt t="22467" x="2132013" y="6161088"/>
          <p14:tracePt t="22480" x="2124075" y="6161088"/>
          <p14:tracePt t="22494" x="2116138" y="6161088"/>
          <p14:tracePt t="22501" x="2106613" y="6153150"/>
          <p14:tracePt t="22507" x="2098675" y="6153150"/>
          <p14:tracePt t="22535" x="2090738" y="6153150"/>
          <p14:tracePt t="22745" x="2098675" y="6153150"/>
          <p14:tracePt t="22752" x="2106613" y="6153150"/>
          <p14:tracePt t="22759" x="2116138" y="6153150"/>
          <p14:tracePt t="22773" x="2124075" y="6153150"/>
          <p14:tracePt t="22781" x="2132013" y="6153150"/>
          <p14:tracePt t="22794" x="2141538" y="6153150"/>
          <p14:tracePt t="22808" x="2149475" y="6153150"/>
          <p14:tracePt t="22816" x="2157413" y="6153150"/>
          <p14:tracePt t="22836" x="2166938" y="6153150"/>
          <p14:tracePt t="22843" x="2174875" y="6153150"/>
          <p14:tracePt t="22857" x="2182813" y="6153150"/>
          <p14:tracePt t="22865" x="2192338" y="6153150"/>
          <p14:tracePt t="22883" x="2200275" y="6153150"/>
          <p14:tracePt t="22892" x="2208213" y="6153150"/>
          <p14:tracePt t="22906" x="2217738" y="6153150"/>
          <p14:tracePt t="22934" x="2225675" y="6153150"/>
          <p14:tracePt t="22955" x="2235200" y="6153150"/>
          <p14:tracePt t="22969" x="2243138" y="6153150"/>
          <p14:tracePt t="23004" x="2251075" y="6153150"/>
          <p14:tracePt t="23018" x="2260600" y="6153150"/>
          <p14:tracePt t="23053" x="2268538" y="6153150"/>
          <p14:tracePt t="23060" x="2276475" y="6153150"/>
          <p14:tracePt t="23074" x="2286000" y="6153150"/>
          <p14:tracePt t="23088" x="2293938" y="6153150"/>
          <p14:tracePt t="23095" x="2301875" y="6153150"/>
          <p14:tracePt t="23109" x="2311400" y="6153150"/>
          <p14:tracePt t="23123" x="2319338" y="6153150"/>
          <p14:tracePt t="23131" x="2327275" y="6153150"/>
          <p14:tracePt t="23144" x="2336800" y="6153150"/>
          <p14:tracePt t="23151" x="2344738" y="6153150"/>
          <p14:tracePt t="23186" x="2352675" y="6153150"/>
          <p14:tracePt t="23200" x="2362200" y="6153150"/>
          <p14:tracePt t="23221" x="2370138" y="6153150"/>
          <p14:tracePt t="23256" x="2379663" y="6153150"/>
          <p14:tracePt t="23270" x="2387600" y="6153150"/>
          <p14:tracePt t="24306" x="2379663" y="6153150"/>
          <p14:tracePt t="24369" x="2370138" y="6153150"/>
          <p14:tracePt t="24404" x="2362200" y="6153150"/>
          <p14:tracePt t="24460" x="2352675" y="6153150"/>
          <p14:tracePt t="24627" x="2344738" y="6153150"/>
          <p14:tracePt t="25845" x="2352675" y="6153150"/>
          <p14:tracePt t="25859" x="2362200" y="6153150"/>
          <p14:tracePt t="25866" x="2370138" y="6153150"/>
          <p14:tracePt t="25873" x="2379663" y="6153150"/>
          <p14:tracePt t="25880" x="2395538" y="6153150"/>
          <p14:tracePt t="25896" x="2413000" y="6153150"/>
          <p14:tracePt t="25901" x="2438400" y="6161088"/>
          <p14:tracePt t="25908" x="2446338" y="6161088"/>
          <p14:tracePt t="25915" x="2471738" y="6169025"/>
          <p14:tracePt t="25922" x="2497138" y="6178550"/>
          <p14:tracePt t="25929" x="2514600" y="6186488"/>
          <p14:tracePt t="25936" x="2549525" y="6194425"/>
          <p14:tracePt t="25943" x="2582863" y="6194425"/>
          <p14:tracePt t="25950" x="2616200" y="6203950"/>
          <p14:tracePt t="25957" x="2659063" y="6203950"/>
          <p14:tracePt t="25964" x="2719388" y="6211888"/>
          <p14:tracePt t="25971" x="2778125" y="6211888"/>
          <p14:tracePt t="25979" x="2846388" y="6221413"/>
          <p14:tracePt t="25985" x="2922588" y="6229350"/>
          <p14:tracePt t="25992" x="2990850" y="6229350"/>
          <p14:tracePt t="25999" x="3049588" y="6229350"/>
          <p14:tracePt t="26006" x="3117850" y="6229350"/>
          <p14:tracePt t="26013" x="3194050" y="6229350"/>
          <p14:tracePt t="26020" x="3270250" y="6221413"/>
          <p14:tracePt t="26028" x="3338513" y="6211888"/>
          <p14:tracePt t="26034" x="3414713" y="6203950"/>
          <p14:tracePt t="26041" x="3475038" y="6178550"/>
          <p14:tracePt t="26048" x="3508375" y="6169025"/>
          <p14:tracePt t="26055" x="3533775" y="6153150"/>
          <p14:tracePt t="26063" x="3568700" y="6143625"/>
          <p14:tracePt t="26069" x="3586163" y="6135688"/>
          <p14:tracePt t="26077" x="3611563" y="6127750"/>
          <p14:tracePt t="26083" x="3636963" y="6110288"/>
          <p14:tracePt t="26090" x="3662363" y="6092825"/>
          <p14:tracePt t="26097" x="3695700" y="6076950"/>
          <p14:tracePt t="26104" x="3721100" y="6059488"/>
          <p14:tracePt t="26112" x="3738563" y="6042025"/>
          <p14:tracePt t="26118" x="3771900" y="6024563"/>
          <p14:tracePt t="26125" x="3806825" y="6008688"/>
          <p14:tracePt t="26132" x="3832225" y="5991225"/>
          <p14:tracePt t="26139" x="3865563" y="5965825"/>
          <p14:tracePt t="26147" x="3908425" y="5948363"/>
          <p14:tracePt t="26153" x="3925888" y="5948363"/>
          <p14:tracePt t="26160" x="3951288" y="5932488"/>
          <p14:tracePt t="26167" x="3976688" y="5905500"/>
          <p14:tracePt t="26174" x="4002088" y="5897563"/>
          <p14:tracePt t="26181" x="4017963" y="5889625"/>
          <p14:tracePt t="26188" x="4044950" y="5872163"/>
          <p14:tracePt t="26196" x="4070350" y="5854700"/>
          <p14:tracePt t="26202" x="4095750" y="5838825"/>
          <p14:tracePt t="26209" x="4121150" y="5821363"/>
          <p14:tracePt t="26216" x="4137025" y="5803900"/>
          <p14:tracePt t="26223" x="4154488" y="5795963"/>
          <p14:tracePt t="26230" x="4171950" y="5788025"/>
          <p14:tracePt t="26237" x="4197350" y="5778500"/>
          <p14:tracePt t="26245" x="4205288" y="5761038"/>
          <p14:tracePt t="26251" x="4230688" y="5745163"/>
          <p14:tracePt t="26258" x="4248150" y="5735638"/>
          <p14:tracePt t="26265" x="4273550" y="5719763"/>
          <p14:tracePt t="26272" x="4298950" y="5710238"/>
          <p14:tracePt t="26279" x="4316413" y="5702300"/>
          <p14:tracePt t="26286" x="4341813" y="5702300"/>
          <p14:tracePt t="26292" x="4367213" y="5684838"/>
          <p14:tracePt t="26300" x="4392613" y="5676900"/>
          <p14:tracePt t="26307" x="4425950" y="5659438"/>
          <p14:tracePt t="26313" x="4443413" y="5651500"/>
          <p14:tracePt t="26320" x="4476750" y="5634038"/>
          <p14:tracePt t="26328" x="4503738" y="5616575"/>
          <p14:tracePt t="26335" x="4537075" y="5600700"/>
          <p14:tracePt t="26341" x="4562475" y="5591175"/>
          <p14:tracePt t="26348" x="4587875" y="5583238"/>
          <p14:tracePt t="26355" x="4605338" y="5565775"/>
          <p14:tracePt t="26363" x="4630738" y="5549900"/>
          <p14:tracePt t="26369" x="4656138" y="5540375"/>
          <p14:tracePt t="26378" x="4681538" y="5532438"/>
          <p14:tracePt t="26383" x="4699000" y="5514975"/>
          <p14:tracePt t="26390" x="4706938" y="5497513"/>
          <p14:tracePt t="26398" x="4732338" y="5481638"/>
          <p14:tracePt t="26404" x="4765675" y="5464175"/>
          <p14:tracePt t="26412" x="4800600" y="5446713"/>
          <p14:tracePt t="26418" x="4826000" y="5421313"/>
          <p14:tracePt t="26425" x="4876800" y="5405438"/>
          <p14:tracePt t="26432" x="4902200" y="5387975"/>
          <p14:tracePt t="26439" x="4935538" y="5370513"/>
          <p14:tracePt t="26446" x="4953000" y="5353050"/>
          <p14:tracePt t="26453" x="4987925" y="5337175"/>
          <p14:tracePt t="26461" x="5013325" y="5327650"/>
          <p14:tracePt t="26467" x="5029200" y="5319713"/>
          <p14:tracePt t="26474" x="5046663" y="5311775"/>
          <p14:tracePt t="26481" x="5054600" y="5302250"/>
          <p14:tracePt t="26488" x="5072063" y="5294313"/>
          <p14:tracePt t="26496" x="5089525" y="5276850"/>
          <p14:tracePt t="26502" x="5114925" y="5268913"/>
          <p14:tracePt t="26509" x="5132388" y="5260975"/>
          <p14:tracePt t="26516" x="5148263" y="5251450"/>
          <p14:tracePt t="26523" x="5173663" y="5243513"/>
          <p14:tracePt t="26530" x="5183188" y="5235575"/>
          <p14:tracePt t="26537" x="5208588" y="5226050"/>
          <p14:tracePt t="26545" x="5224463" y="5218113"/>
          <p14:tracePt t="26551" x="5241925" y="5208588"/>
          <p14:tracePt t="26558" x="5249863" y="5208588"/>
          <p14:tracePt t="26565" x="5259388" y="5200650"/>
          <p14:tracePt t="26572" x="5276850" y="5200650"/>
          <p14:tracePt t="26579" x="5292725" y="5192713"/>
          <p14:tracePt t="26586" x="5310188" y="5183188"/>
          <p14:tracePt t="26595" x="5327650" y="5175250"/>
          <p14:tracePt t="26600" x="5343525" y="5167313"/>
          <p14:tracePt t="26607" x="5368925" y="5149850"/>
          <p14:tracePt t="26614" x="5394325" y="5141913"/>
          <p14:tracePt t="26621" x="5421313" y="5132388"/>
          <p14:tracePt t="26629" x="5437188" y="5124450"/>
          <p14:tracePt t="26635" x="5462588" y="5106988"/>
          <p14:tracePt t="26642" x="5480050" y="5099050"/>
          <p14:tracePt t="26649" x="5487988" y="5091113"/>
          <p14:tracePt t="26656" x="5497513" y="5081588"/>
          <p14:tracePt t="26663" x="5513388" y="5081588"/>
          <p14:tracePt t="26678" x="5522913" y="5073650"/>
          <p14:tracePt t="26684" x="5530850" y="5064125"/>
          <p14:tracePt t="26690" x="5538788" y="5064125"/>
          <p14:tracePt t="26705" x="5548313" y="5056188"/>
          <p14:tracePt t="26712" x="5556250" y="5048250"/>
          <p14:tracePt t="26719" x="5565775" y="5038725"/>
          <p14:tracePt t="26726" x="5573713" y="5038725"/>
          <p14:tracePt t="26732" x="5581650" y="5038725"/>
          <p14:tracePt t="26747" x="5599113" y="5030788"/>
          <p14:tracePt t="26753" x="5607050" y="5022850"/>
          <p14:tracePt t="26767" x="5616575" y="5013325"/>
          <p14:tracePt t="26775" x="5632450" y="5013325"/>
          <p14:tracePt t="26788" x="5641975" y="5013325"/>
          <p14:tracePt t="26795" x="5657850" y="5013325"/>
          <p14:tracePt t="26802" x="5657850" y="5005388"/>
          <p14:tracePt t="26811" x="5667375" y="5005388"/>
          <p14:tracePt t="26816" x="5675313" y="4997450"/>
          <p14:tracePt t="26823" x="5683250" y="4997450"/>
          <p14:tracePt t="26830" x="5692775" y="4997450"/>
          <p14:tracePt t="26837" x="5700713" y="4997450"/>
          <p14:tracePt t="26851" x="5726113" y="4997450"/>
          <p14:tracePt t="26858" x="5735638" y="4987925"/>
          <p14:tracePt t="26865" x="5743575" y="4987925"/>
          <p14:tracePt t="26880" x="5761038" y="4979988"/>
          <p14:tracePt t="26886" x="5776913" y="4979988"/>
          <p14:tracePt t="26895" x="5794375" y="4972050"/>
          <p14:tracePt t="26907" x="5811838" y="4962525"/>
          <p14:tracePt t="26914" x="5819775" y="4962525"/>
          <p14:tracePt t="26921" x="5837238" y="4962525"/>
          <p14:tracePt t="26929" x="5862638" y="4954588"/>
          <p14:tracePt t="26935" x="5870575" y="4954588"/>
          <p14:tracePt t="26942" x="5895975" y="4954588"/>
          <p14:tracePt t="26949" x="5913438" y="4954588"/>
          <p14:tracePt t="26956" x="5938838" y="4946650"/>
          <p14:tracePt t="26963" x="5946775" y="4946650"/>
          <p14:tracePt t="26970" x="5964238" y="4937125"/>
          <p14:tracePt t="26977" x="5981700" y="4929188"/>
          <p14:tracePt t="26984" x="5989638" y="4929188"/>
          <p14:tracePt t="26991" x="6007100" y="4929188"/>
          <p14:tracePt t="26998" x="6015038" y="4919663"/>
          <p14:tracePt t="27005" x="6032500" y="4911725"/>
          <p14:tracePt t="27012" x="6057900" y="4903788"/>
          <p14:tracePt t="27019" x="6075363" y="4894263"/>
          <p14:tracePt t="27029" x="6083300" y="4894263"/>
          <p14:tracePt t="27033" x="6091238" y="4894263"/>
          <p14:tracePt t="27040" x="6100763" y="4894263"/>
          <p14:tracePt t="27047" x="6108700" y="4886325"/>
          <p14:tracePt t="27061" x="6116638" y="4886325"/>
          <p14:tracePt t="27067" x="6126163" y="4886325"/>
          <p14:tracePt t="27088" x="6134100" y="4886325"/>
          <p14:tracePt t="27110" x="6134100" y="4878388"/>
          <p14:tracePt t="27130" x="6134100" y="4868863"/>
          <p14:tracePt t="27792" x="6142038" y="4868863"/>
          <p14:tracePt t="27799" x="6151563" y="4860925"/>
          <p14:tracePt t="27806" x="6167438" y="4843463"/>
          <p14:tracePt t="27813" x="6184900" y="4827588"/>
          <p14:tracePt t="27820" x="6219825" y="4810125"/>
          <p14:tracePt t="27828" x="6253163" y="4767263"/>
          <p14:tracePt t="27834" x="6296025" y="4741863"/>
          <p14:tracePt t="27841" x="6329363" y="4716463"/>
          <p14:tracePt t="27848" x="6364288" y="4683125"/>
          <p14:tracePt t="27855" x="6405563" y="4648200"/>
          <p14:tracePt t="27862" x="6456363" y="4597400"/>
          <p14:tracePt t="27878" x="6592888" y="4435475"/>
          <p14:tracePt t="27883" x="6661150" y="4333875"/>
          <p14:tracePt t="27890" x="6729413" y="4240213"/>
          <p14:tracePt t="27897" x="6788150" y="4164013"/>
          <p14:tracePt t="27904" x="6831013" y="4087813"/>
          <p14:tracePt t="27911" x="6848475" y="4037013"/>
          <p14:tracePt t="27918" x="6881813" y="3976688"/>
          <p14:tracePt t="27925" x="6899275" y="3951288"/>
          <p14:tracePt t="27932" x="6915150" y="3925888"/>
          <p14:tracePt t="27939" x="6924675" y="3892550"/>
          <p14:tracePt t="27946" x="6942138" y="3867150"/>
          <p14:tracePt t="27953" x="6950075" y="3849688"/>
          <p14:tracePt t="27960" x="6958013" y="3824288"/>
          <p14:tracePt t="27967" x="6958013" y="3798888"/>
          <p14:tracePt t="27974" x="6967538" y="3781425"/>
          <p14:tracePt t="27981" x="6975475" y="3763963"/>
          <p14:tracePt t="27988" x="6983413" y="3748088"/>
          <p14:tracePt t="27995" x="6983413" y="3730625"/>
          <p14:tracePt t="28002" x="6992938" y="3730625"/>
          <p14:tracePt t="28010" x="6992938" y="3713163"/>
          <p14:tracePt t="28016" x="6992938" y="3705225"/>
          <p14:tracePt t="28037" x="6992938" y="3697288"/>
          <p14:tracePt t="28044" x="6992938" y="3687763"/>
          <p14:tracePt t="28058" x="6992938" y="3679825"/>
          <p14:tracePt t="28064" x="6992938" y="3671888"/>
          <p14:tracePt t="28079" x="6992938" y="3662363"/>
          <p14:tracePt t="28093" x="6992938" y="3654425"/>
          <p14:tracePt t="28100" x="6992938" y="3646488"/>
          <p14:tracePt t="28113" x="6992938" y="3636963"/>
          <p14:tracePt t="28120" x="6992938" y="3619500"/>
          <p14:tracePt t="28134" x="6992938" y="3611563"/>
          <p14:tracePt t="28143" x="6992938" y="3603625"/>
          <p14:tracePt t="28148" x="6992938" y="3594100"/>
          <p14:tracePt t="28155" x="6983413" y="3586163"/>
          <p14:tracePt t="28162" x="6983413" y="3568700"/>
          <p14:tracePt t="28169" x="6975475" y="3560763"/>
          <p14:tracePt t="28177" x="6975475" y="3535363"/>
          <p14:tracePt t="28183" x="6975475" y="3509963"/>
          <p14:tracePt t="28190" x="6967538" y="3492500"/>
          <p14:tracePt t="28197" x="6958013" y="3467100"/>
          <p14:tracePt t="28204" x="6950075" y="3433763"/>
          <p14:tracePt t="28211" x="6942138" y="3398838"/>
          <p14:tracePt t="28218" x="6932613" y="3373438"/>
          <p14:tracePt t="28226" x="6932613" y="3365500"/>
          <p14:tracePt t="28232" x="6924675" y="3348038"/>
          <p14:tracePt t="28239" x="6924675" y="3340100"/>
          <p14:tracePt t="28246" x="6915150" y="3330575"/>
          <p14:tracePt t="28253" x="6915150" y="3314700"/>
          <p14:tracePt t="28261" x="6907213" y="3305175"/>
          <p14:tracePt t="28267" x="6907213" y="3297238"/>
          <p14:tracePt t="28274" x="6907213" y="3279775"/>
          <p14:tracePt t="28282" x="6907213" y="3271838"/>
          <p14:tracePt t="28288" x="6907213" y="3254375"/>
          <p14:tracePt t="28295" x="6907213" y="3238500"/>
          <p14:tracePt t="28302" x="6907213" y="3228975"/>
          <p14:tracePt t="28311" x="6907213" y="3203575"/>
          <p14:tracePt t="28316" x="6907213" y="3195638"/>
          <p14:tracePt t="28323" x="6907213" y="3186113"/>
          <p14:tracePt t="28330" x="6907213" y="3178175"/>
          <p14:tracePt t="28337" x="6899275" y="3178175"/>
          <p14:tracePt t="28344" x="6899275" y="3170238"/>
          <p14:tracePt t="28351" x="6899275" y="3152775"/>
          <p14:tracePt t="28365" x="6899275" y="3144838"/>
          <p14:tracePt t="28372" x="6899275" y="3135313"/>
          <p14:tracePt t="28379" x="6889750" y="3127375"/>
          <p14:tracePt t="28400" x="6889750" y="3119438"/>
          <p14:tracePt t="28414" x="6889750" y="3109913"/>
          <p14:tracePt t="28827" x="6881813" y="3109913"/>
          <p14:tracePt t="28834" x="6881813" y="3119438"/>
          <p14:tracePt t="28855" x="6873875" y="3119438"/>
          <p14:tracePt t="28877" x="6864350" y="3119438"/>
          <p14:tracePt t="28904" x="6856413" y="3119438"/>
          <p14:tracePt t="28911" x="6856413" y="3127375"/>
          <p14:tracePt t="28925" x="6848475" y="3135313"/>
          <p14:tracePt t="28938" x="6838950" y="3144838"/>
          <p14:tracePt t="28953" x="6838950" y="3152775"/>
          <p14:tracePt t="28959" x="6831013" y="3160713"/>
          <p14:tracePt t="28967" x="6823075" y="3160713"/>
          <p14:tracePt t="28981" x="6805613" y="3160713"/>
          <p14:tracePt t="28988" x="6797675" y="3160713"/>
          <p14:tracePt t="28995" x="6797675" y="3170238"/>
          <p14:tracePt t="29002" x="6788150" y="3170238"/>
          <p14:tracePt t="29009" x="6770688" y="3178175"/>
          <p14:tracePt t="29015" x="6754813" y="3178175"/>
          <p14:tracePt t="29023" x="6729413" y="3178175"/>
          <p14:tracePt t="29030" x="6711950" y="3178175"/>
          <p14:tracePt t="29037" x="6694488" y="3178175"/>
          <p14:tracePt t="29043" x="6669088" y="3178175"/>
          <p14:tracePt t="29051" x="6635750" y="3178175"/>
          <p14:tracePt t="29059" x="6610350" y="3178175"/>
          <p14:tracePt t="29065" x="6575425" y="3170238"/>
          <p14:tracePt t="29071" x="6542088" y="3170238"/>
          <p14:tracePt t="29078" x="6516688" y="3170238"/>
          <p14:tracePt t="29085" x="6483350" y="3160713"/>
          <p14:tracePt t="29093" x="6465888" y="3160713"/>
          <p14:tracePt t="29100" x="6430963" y="3152775"/>
          <p14:tracePt t="29107" x="6405563" y="3152775"/>
          <p14:tracePt t="29113" x="6389688" y="3152775"/>
          <p14:tracePt t="29121" x="6354763" y="3152775"/>
          <p14:tracePt t="29127" x="6338888" y="3152775"/>
          <p14:tracePt t="29134" x="6311900" y="3152775"/>
          <p14:tracePt t="29142" x="6286500" y="3152775"/>
          <p14:tracePt t="29149" x="6270625" y="3144838"/>
          <p14:tracePt t="29155" x="6235700" y="3135313"/>
          <p14:tracePt t="29162" x="6227763" y="3135313"/>
          <p14:tracePt t="29169" x="6202363" y="3127375"/>
          <p14:tracePt t="29177" x="6176963" y="3127375"/>
          <p14:tracePt t="29183" x="6167438" y="3127375"/>
          <p14:tracePt t="29193" x="6142038" y="3109913"/>
          <p14:tracePt t="29198" x="6126163" y="3109913"/>
          <p14:tracePt t="29204" x="6100763" y="3101975"/>
          <p14:tracePt t="29211" x="6091238" y="3094038"/>
          <p14:tracePt t="29218" x="6075363" y="3094038"/>
          <p14:tracePt t="29226" x="6057900" y="3084513"/>
          <p14:tracePt t="29232" x="6049963" y="3076575"/>
          <p14:tracePt t="29239" x="6032500" y="3067050"/>
          <p14:tracePt t="29246" x="6015038" y="3059113"/>
          <p14:tracePt t="29253" x="6007100" y="3059113"/>
          <p14:tracePt t="29260" x="5989638" y="3051175"/>
          <p14:tracePt t="29267" x="5972175" y="3051175"/>
          <p14:tracePt t="29275" x="5964238" y="3041650"/>
          <p14:tracePt t="29281" x="5946775" y="3033713"/>
          <p14:tracePt t="29288" x="5930900" y="3025775"/>
          <p14:tracePt t="29295" x="5921375" y="3016250"/>
          <p14:tracePt t="29302" x="5905500" y="3008313"/>
          <p14:tracePt t="29311" x="5880100" y="3008313"/>
          <p14:tracePt t="29316" x="5862638" y="3008313"/>
          <p14:tracePt t="29324" x="5853113" y="3000375"/>
          <p14:tracePt t="29330" x="5837238" y="2990850"/>
          <p14:tracePt t="29337" x="5819775" y="2982913"/>
          <p14:tracePt t="29344" x="5811838" y="2974975"/>
          <p14:tracePt t="29351" x="5794375" y="2965450"/>
          <p14:tracePt t="29359" x="5786438" y="2965450"/>
          <p14:tracePt t="29365" x="5776913" y="2965450"/>
          <p14:tracePt t="29372" x="5761038" y="2957513"/>
          <p14:tracePt t="29379" x="5743575" y="2949575"/>
          <p14:tracePt t="29386" x="5743575" y="2940050"/>
          <p14:tracePt t="29394" x="5735638" y="2940050"/>
          <p14:tracePt t="29400" x="5718175" y="2932113"/>
          <p14:tracePt t="29409" x="5708650" y="2922588"/>
          <p14:tracePt t="29414" x="5700713" y="2922588"/>
          <p14:tracePt t="29421" x="5692775" y="2914650"/>
          <p14:tracePt t="29429" x="5683250" y="2906713"/>
          <p14:tracePt t="29435" x="5675313" y="2906713"/>
          <p14:tracePt t="29443" x="5667375" y="2906713"/>
          <p14:tracePt t="29449" x="5657850" y="2906713"/>
          <p14:tracePt t="29456" x="5657850" y="2897188"/>
          <p14:tracePt t="29463" x="5649913" y="2897188"/>
          <p14:tracePt t="29470" x="5641975" y="2897188"/>
          <p14:tracePt t="29477" x="5641975" y="2889250"/>
          <p14:tracePt t="29484" x="5632450" y="2881313"/>
          <p14:tracePt t="29492" x="5624513" y="2881313"/>
          <p14:tracePt t="29506" x="5616575" y="2881313"/>
          <p14:tracePt t="29513" x="5607050" y="2871788"/>
          <p14:tracePt t="29520" x="5599113" y="2863850"/>
          <p14:tracePt t="29527" x="5591175" y="2863850"/>
          <p14:tracePt t="29542" x="5581650" y="2855913"/>
          <p14:tracePt t="29547" x="5573713" y="2846388"/>
          <p14:tracePt t="29561" x="5573713" y="2838450"/>
          <p14:tracePt t="29568" x="5565775" y="2838450"/>
          <p14:tracePt t="29575" x="5556250" y="2830513"/>
          <p14:tracePt t="29582" x="5556250" y="2820988"/>
          <p14:tracePt t="29589" x="5548313" y="2820988"/>
          <p14:tracePt t="29596" x="5538788" y="2813050"/>
          <p14:tracePt t="29610" x="5530850" y="2805113"/>
          <p14:tracePt t="29617" x="5530850" y="2795588"/>
          <p14:tracePt t="29625" x="5522913" y="2795588"/>
          <p14:tracePt t="29631" x="5513388" y="2778125"/>
          <p14:tracePt t="29638" x="5505450" y="2770188"/>
          <p14:tracePt t="29652" x="5505450" y="2762250"/>
          <p14:tracePt t="29659" x="5497513" y="2752725"/>
          <p14:tracePt t="29666" x="5497513" y="2744788"/>
          <p14:tracePt t="29675" x="5487988" y="2736850"/>
          <p14:tracePt t="29681" x="5487988" y="2727325"/>
          <p14:tracePt t="29695" x="5487988" y="2719388"/>
          <p14:tracePt t="29701" x="5487988" y="2711450"/>
          <p14:tracePt t="29709" x="5480050" y="2711450"/>
          <p14:tracePt t="29715" x="5480050" y="2701925"/>
          <p14:tracePt t="29722" x="5472113" y="2693988"/>
          <p14:tracePt t="29736" x="5472113" y="2686050"/>
          <p14:tracePt t="29743" x="5462588" y="2686050"/>
          <p14:tracePt t="29750" x="5462588" y="2676525"/>
          <p14:tracePt t="29759" x="5462588" y="2668588"/>
          <p14:tracePt t="29786" x="5462588" y="2660650"/>
          <p14:tracePt t="29793" x="5454650" y="2660650"/>
          <p14:tracePt t="29808" x="5454650" y="2651125"/>
          <p14:tracePt t="29820" x="5454650" y="2643188"/>
          <p14:tracePt t="29855" x="5454650" y="2633663"/>
          <p14:tracePt t="30451" x="5462588" y="2633663"/>
          <p14:tracePt t="30458" x="5462588" y="2643188"/>
          <p14:tracePt t="30471" x="5462588" y="2651125"/>
          <p14:tracePt t="30486" x="5462588" y="2660650"/>
          <p14:tracePt t="30507" x="5472113" y="2660650"/>
          <p14:tracePt t="30521" x="5472113" y="2668588"/>
          <p14:tracePt t="30528" x="5480050" y="2676525"/>
          <p14:tracePt t="30542" x="5480050" y="2686050"/>
          <p14:tracePt t="30548" x="5480050" y="2701925"/>
          <p14:tracePt t="30555" x="5497513" y="2711450"/>
          <p14:tracePt t="30563" x="5505450" y="2736850"/>
          <p14:tracePt t="30569" x="5522913" y="2770188"/>
          <p14:tracePt t="30577" x="5538788" y="2830513"/>
          <p14:tracePt t="30583" x="5573713" y="2897188"/>
          <p14:tracePt t="30592" x="5607050" y="2982913"/>
          <p14:tracePt t="30597" x="5641975" y="3084513"/>
          <p14:tracePt t="30604" x="5667375" y="3178175"/>
          <p14:tracePt t="30611" x="5700713" y="3279775"/>
          <p14:tracePt t="30618" x="5735638" y="3382963"/>
          <p14:tracePt t="30626" x="5751513" y="3467100"/>
          <p14:tracePt t="30632" x="5776913" y="3560763"/>
          <p14:tracePt t="30641" x="5794375" y="3629025"/>
          <p14:tracePt t="30646" x="5819775" y="3705225"/>
          <p14:tracePt t="30653" x="5853113" y="3798888"/>
          <p14:tracePt t="30661" x="5888038" y="3900488"/>
          <p14:tracePt t="30668" x="5921375" y="3976688"/>
          <p14:tracePt t="30675" x="5956300" y="4052888"/>
          <p14:tracePt t="30682" x="5997575" y="4138613"/>
          <p14:tracePt t="30689" x="6032500" y="4206875"/>
          <p14:tracePt t="30696" x="6057900" y="4265613"/>
          <p14:tracePt t="30702" x="6083300" y="4341813"/>
          <p14:tracePt t="30710" x="6116638" y="4419600"/>
          <p14:tracePt t="30716" x="6134100" y="4503738"/>
          <p14:tracePt t="30724" x="6159500" y="4579938"/>
          <p14:tracePt t="30731" x="6194425" y="4657725"/>
          <p14:tracePt t="30738" x="6210300" y="4716463"/>
          <p14:tracePt t="30744" x="6227763" y="4767263"/>
          <p14:tracePt t="30752" x="6235700" y="4810125"/>
          <p14:tracePt t="30759" x="6245225" y="4868863"/>
          <p14:tracePt t="30765" x="6253163" y="4903788"/>
          <p14:tracePt t="30775" x="6286500" y="4962525"/>
          <p14:tracePt t="30779" x="6296025" y="5013325"/>
          <p14:tracePt t="30786" x="6321425" y="5073650"/>
          <p14:tracePt t="30793" x="6338888" y="5124450"/>
          <p14:tracePt t="30800" x="6354763" y="5183188"/>
          <p14:tracePt t="30808" x="6372225" y="5218113"/>
          <p14:tracePt t="30814" x="6397625" y="5268913"/>
          <p14:tracePt t="30821" x="6405563" y="5294313"/>
          <p14:tracePt t="30828" x="6423025" y="5337175"/>
          <p14:tracePt t="30835" x="6430963" y="5353050"/>
          <p14:tracePt t="30843" x="6440488" y="5395913"/>
          <p14:tracePt t="30849" x="6448425" y="5421313"/>
          <p14:tracePt t="30857" x="6473825" y="5472113"/>
          <p14:tracePt t="30863" x="6491288" y="5507038"/>
          <p14:tracePt t="30870" x="6499225" y="5540375"/>
          <p14:tracePt t="30877" x="6508750" y="5583238"/>
          <p14:tracePt t="30884" x="6516688" y="5616575"/>
          <p14:tracePt t="30892" x="6534150" y="5659438"/>
          <p14:tracePt t="30899" x="6534150" y="5694363"/>
          <p14:tracePt t="30906" x="6542088" y="5727700"/>
          <p14:tracePt t="30912" x="6559550" y="5761038"/>
          <p14:tracePt t="30919" x="6567488" y="5795963"/>
          <p14:tracePt t="30926" x="6575425" y="5821363"/>
          <p14:tracePt t="30933" x="6592888" y="5846763"/>
          <p14:tracePt t="30941" x="6600825" y="5864225"/>
          <p14:tracePt t="30947" x="6600825" y="5872163"/>
          <p14:tracePt t="30954" x="6600825" y="5889625"/>
          <p14:tracePt t="30961" x="6600825" y="5897563"/>
          <p14:tracePt t="30968" x="6600825" y="5915025"/>
          <p14:tracePt t="30975" x="6610350" y="5922963"/>
          <p14:tracePt t="30982" x="6610350" y="5940425"/>
          <p14:tracePt t="30991" x="6618288" y="5965825"/>
          <p14:tracePt t="30996" x="6618288" y="5973763"/>
          <p14:tracePt t="31003" x="6626225" y="5999163"/>
          <p14:tracePt t="31010" x="6626225" y="6016625"/>
          <p14:tracePt t="31017" x="6635750" y="6042025"/>
          <p14:tracePt t="31024" x="6635750" y="6059488"/>
          <p14:tracePt t="31031" x="6643688" y="6076950"/>
          <p14:tracePt t="31038" x="6643688" y="6084888"/>
          <p14:tracePt t="31045" x="6643688" y="6092825"/>
          <p14:tracePt t="31052" x="6643688" y="6102350"/>
          <p14:tracePt t="31059" x="6643688" y="6110288"/>
          <p14:tracePt t="31074" x="6643688" y="6118225"/>
          <p14:tracePt t="31087" x="6653213" y="6127750"/>
          <p14:tracePt t="31101" x="6653213" y="6135688"/>
          <p14:tracePt t="31115" x="6653213" y="6143625"/>
          <p14:tracePt t="31128" x="6653213" y="6153150"/>
          <p14:tracePt t="31171" x="6661150" y="6153150"/>
          <p14:tracePt t="31192" x="6669088" y="6153150"/>
          <p14:tracePt t="31206" x="6669088" y="6143625"/>
          <p14:tracePt t="31212" x="6669088" y="6135688"/>
          <p14:tracePt t="31226" x="6669088" y="6127750"/>
          <p14:tracePt t="31241" x="6678613" y="6118225"/>
          <p14:tracePt t="31255" x="6686550" y="6110288"/>
          <p14:tracePt t="31262" x="6686550" y="6102350"/>
          <p14:tracePt t="31269" x="6686550" y="6092825"/>
          <p14:tracePt t="31290" x="6694488" y="6084888"/>
          <p14:tracePt t="31297" x="6694488" y="6076950"/>
          <p14:tracePt t="31303" x="6704013" y="6076950"/>
          <p14:tracePt t="31331" x="6704013" y="6067425"/>
          <p14:tracePt t="31346" x="6711950" y="6059488"/>
          <p14:tracePt t="31360" x="6711950" y="6049963"/>
          <p14:tracePt t="31493" x="6711950" y="6042025"/>
          <p14:tracePt t="31814" x="6711950" y="6034088"/>
          <p14:tracePt t="31843" x="6719888" y="6034088"/>
          <p14:tracePt t="31906" x="6719888" y="6024563"/>
          <p14:tracePt t="31927" x="6719888" y="6016625"/>
          <p14:tracePt t="32032" x="6719888" y="6008688"/>
          <p14:tracePt t="33649" x="6737350" y="6008688"/>
          <p14:tracePt t="33656" x="6745288" y="5991225"/>
          <p14:tracePt t="33663" x="6780213" y="5973763"/>
          <p14:tracePt t="33670" x="6823075" y="5948363"/>
          <p14:tracePt t="33677" x="6856413" y="5915025"/>
          <p14:tracePt t="33684" x="6907213" y="5889625"/>
          <p14:tracePt t="33691" x="6967538" y="5846763"/>
          <p14:tracePt t="33697" x="7034213" y="5803900"/>
          <p14:tracePt t="33705" x="7112000" y="5761038"/>
          <p14:tracePt t="33712" x="7213600" y="5710238"/>
          <p14:tracePt t="33719" x="7323138" y="5651500"/>
          <p14:tracePt t="33726" x="7408863" y="5608638"/>
          <p14:tracePt t="33732" x="7485063" y="5575300"/>
          <p14:tracePt t="33739" x="7545388" y="5549900"/>
          <p14:tracePt t="33746" x="7612063" y="5524500"/>
          <p14:tracePt t="33755" x="7646988" y="5507038"/>
          <p14:tracePt t="33761" x="7680325" y="5497513"/>
          <p14:tracePt t="33767" x="7723188" y="5481638"/>
          <p14:tracePt t="33774" x="7756525" y="5464175"/>
          <p14:tracePt t="33781" x="7807325" y="5446713"/>
          <p14:tracePt t="33789" x="7842250" y="5430838"/>
          <p14:tracePt t="33795" x="7875588" y="5405438"/>
          <p14:tracePt t="33802" x="7910513" y="5387975"/>
          <p14:tracePt t="33809" x="7935913" y="5380038"/>
          <p14:tracePt t="33817" x="7969250" y="5353050"/>
          <p14:tracePt t="33823" x="7986713" y="5345113"/>
          <p14:tracePt t="33830" x="8020050" y="5337175"/>
          <p14:tracePt t="33839" x="8037513" y="5319713"/>
          <p14:tracePt t="33844" x="8062913" y="5294313"/>
          <p14:tracePt t="33851" x="8096250" y="5276850"/>
          <p14:tracePt t="33858" x="8131175" y="5235575"/>
          <p14:tracePt t="33865" x="8174038" y="5208588"/>
          <p14:tracePt t="33873" x="8224838" y="5167313"/>
          <p14:tracePt t="33879" x="8283575" y="5116513"/>
          <p14:tracePt t="33890" x="8351838" y="5073650"/>
          <p14:tracePt t="33893" x="8402638" y="5030788"/>
          <p14:tracePt t="33900" x="8453438" y="5005388"/>
          <p14:tracePt t="33907" x="8504238" y="4962525"/>
          <p14:tracePt t="33914" x="8547100" y="4929188"/>
          <p14:tracePt t="33922" x="8589963" y="4894263"/>
          <p14:tracePt t="33928" x="8623300" y="4868863"/>
          <p14:tracePt t="33935" x="8674100" y="4835525"/>
          <p14:tracePt t="33942" x="8724900" y="4792663"/>
          <p14:tracePt t="33949" x="8767763" y="4759325"/>
          <p14:tracePt t="33956" x="8818563" y="4716463"/>
          <p14:tracePt t="33963" x="8861425" y="4683125"/>
          <p14:tracePt t="33971" x="8929688" y="4630738"/>
          <p14:tracePt t="33977" x="8997950" y="4579938"/>
          <p14:tracePt t="33984" x="9074150" y="4521200"/>
          <p14:tracePt t="33992" x="9150350" y="4470400"/>
          <p14:tracePt t="33998" x="9226550" y="4410075"/>
          <p14:tracePt t="34005" x="9294813" y="4341813"/>
          <p14:tracePt t="34012" x="9337675" y="4308475"/>
          <p14:tracePt t="34020" x="9371013" y="4257675"/>
          <p14:tracePt t="34026" x="9396413" y="4232275"/>
          <p14:tracePt t="34033" x="9439275" y="4189413"/>
          <p14:tracePt t="34040" x="9472613" y="4156075"/>
          <p14:tracePt t="34047" x="9515475" y="4113213"/>
          <p14:tracePt t="34055" x="9550400" y="4087813"/>
          <p14:tracePt t="34061" x="9591675" y="4044950"/>
          <p14:tracePt t="34068" x="9626600" y="4019550"/>
          <p14:tracePt t="34075" x="9677400" y="3976688"/>
          <p14:tracePt t="34082" x="9728200" y="3951288"/>
          <p14:tracePt t="34089" x="9753600" y="3925888"/>
          <p14:tracePt t="34096" x="9779000" y="3908425"/>
          <p14:tracePt t="34105" x="9786938" y="3892550"/>
          <p14:tracePt t="34110" x="9812338" y="3875088"/>
          <p14:tracePt t="34118" x="9839325" y="3867150"/>
          <p14:tracePt t="34124" x="9855200" y="3849688"/>
          <p14:tracePt t="34131" x="9880600" y="3832225"/>
          <p14:tracePt t="34138" x="9898063" y="3816350"/>
          <p14:tracePt t="34145" x="9915525" y="3798888"/>
          <p14:tracePt t="34152" x="9940925" y="3781425"/>
          <p14:tracePt t="34159" x="9956800" y="3781425"/>
          <p14:tracePt t="34166" x="9974263" y="3763963"/>
          <p14:tracePt t="34173" x="9983788" y="3756025"/>
          <p14:tracePt t="34180" x="10009188" y="3738563"/>
          <p14:tracePt t="34188" x="10025063" y="3730625"/>
          <p14:tracePt t="34194" x="10050463" y="3713163"/>
          <p14:tracePt t="34201" x="10059988" y="3705225"/>
          <p14:tracePt t="34208" x="10085388" y="3687763"/>
          <p14:tracePt t="34215" x="10110788" y="3671888"/>
          <p14:tracePt t="34223" x="10136188" y="3654425"/>
          <p14:tracePt t="34229" x="10144125" y="3646488"/>
          <p14:tracePt t="34238" x="10179050" y="3629025"/>
          <p14:tracePt t="34243" x="10194925" y="3619500"/>
          <p14:tracePt t="34250" x="10220325" y="3611563"/>
          <p14:tracePt t="34257" x="10237788" y="3603625"/>
          <p14:tracePt t="34263" x="10245725" y="3603625"/>
          <p14:tracePt t="34271" x="10255250" y="3594100"/>
          <p14:tracePt t="34278" x="10271125" y="3586163"/>
          <p14:tracePt t="34285" x="10271125" y="3578225"/>
          <p14:tracePt t="34292" x="10280650" y="3578225"/>
          <p14:tracePt t="34299" x="10298113" y="3578225"/>
          <p14:tracePt t="34306" x="10298113" y="3568700"/>
          <p14:tracePt t="34321" x="10306050" y="3560763"/>
          <p14:tracePt t="34326" x="10313988" y="3560763"/>
          <p14:tracePt t="34341" x="10323513" y="3560763"/>
          <p14:tracePt t="34355" x="10331450" y="3552825"/>
          <p14:tracePt t="34368" x="10339388" y="3543300"/>
          <p14:tracePt t="34382" x="10348913" y="3535363"/>
          <p14:tracePt t="34396" x="10356850" y="3535363"/>
          <p14:tracePt t="35385" x="10364788" y="3527425"/>
          <p14:tracePt t="35392" x="10374313" y="3509963"/>
          <p14:tracePt t="35399" x="10390188" y="3484563"/>
          <p14:tracePt t="35406" x="10407650" y="3475038"/>
          <p14:tracePt t="35413" x="10415588" y="3449638"/>
          <p14:tracePt t="35420" x="10425113" y="3433763"/>
          <p14:tracePt t="35427" x="10442575" y="3408363"/>
          <p14:tracePt t="35433" x="10458450" y="3398838"/>
          <p14:tracePt t="35440" x="10475913" y="3373438"/>
          <p14:tracePt t="35448" x="10493375" y="3355975"/>
          <p14:tracePt t="35454" x="10509250" y="3330575"/>
          <p14:tracePt t="35461" x="10518775" y="3314700"/>
          <p14:tracePt t="35470" x="10526713" y="3305175"/>
          <p14:tracePt t="35475" x="10544175" y="3289300"/>
          <p14:tracePt t="35482" x="10544175" y="3279775"/>
          <p14:tracePt t="35490" x="10552113" y="3271838"/>
          <p14:tracePt t="35504" x="10560050" y="3271838"/>
          <p14:tracePt t="35510" x="10560050" y="3263900"/>
          <p14:tracePt t="35517" x="10560050" y="3254375"/>
          <p14:tracePt t="35525" x="10569575" y="3254375"/>
          <p14:tracePt t="35531" x="10569575" y="3246438"/>
          <p14:tracePt t="35539" x="10569575" y="3238500"/>
          <p14:tracePt t="35553" x="10577513" y="3228975"/>
          <p14:tracePt t="35566" x="10577513" y="3221038"/>
          <p14:tracePt t="35573" x="10585450" y="3211513"/>
          <p14:tracePt t="35594" x="10585450" y="3203575"/>
          <p14:tracePt t="35604" x="10585450" y="3195638"/>
          <p14:tracePt t="35608" x="10585450" y="3186113"/>
          <p14:tracePt t="35629" x="10585450" y="3178175"/>
          <p14:tracePt t="35637" x="10585450" y="3170238"/>
          <p14:tracePt t="35650" x="10585450" y="3160713"/>
          <p14:tracePt t="35657" x="10585450" y="3152775"/>
          <p14:tracePt t="35671" x="10585450" y="3144838"/>
          <p14:tracePt t="35699" x="10594975" y="3135313"/>
          <p14:tracePt t="35720" x="10594975" y="3127375"/>
          <p14:tracePt t="35804" x="10602913" y="3119438"/>
          <p14:tracePt t="35818" x="10602913" y="3109913"/>
          <p14:tracePt t="35825" x="10612438" y="3109913"/>
          <p14:tracePt t="35867" x="10612438" y="3101975"/>
          <p14:tracePt t="35884" x="10612438" y="3094038"/>
          <p14:tracePt t="35894" x="10612438" y="3084513"/>
          <p14:tracePt t="36452" x="10602913" y="3084513"/>
          <p14:tracePt t="36459" x="10585450" y="3059113"/>
          <p14:tracePt t="36466" x="10552113" y="3033713"/>
          <p14:tracePt t="36473" x="10526713" y="3008313"/>
          <p14:tracePt t="36480" x="10493375" y="2982913"/>
          <p14:tracePt t="36486" x="10467975" y="2957513"/>
          <p14:tracePt t="36493" x="10442575" y="2932113"/>
          <p14:tracePt t="36502" x="10415588" y="2889250"/>
          <p14:tracePt t="36508" x="10399713" y="2871788"/>
          <p14:tracePt t="36515" x="10374313" y="2846388"/>
          <p14:tracePt t="36521" x="10348913" y="2820988"/>
          <p14:tracePt t="36528" x="10323513" y="2795588"/>
          <p14:tracePt t="36536" x="10306050" y="2770188"/>
          <p14:tracePt t="36541" x="10298113" y="2752725"/>
          <p14:tracePt t="36548" x="10280650" y="2744788"/>
          <p14:tracePt t="36556" x="10271125" y="2736850"/>
          <p14:tracePt t="36562" x="10255250" y="2719388"/>
          <p14:tracePt t="36570" x="10255250" y="2711450"/>
          <p14:tracePt t="36576" x="10237788" y="2701925"/>
          <p14:tracePt t="36584" x="10229850" y="2686050"/>
          <p14:tracePt t="36590" x="10212388" y="2668588"/>
          <p14:tracePt t="36597" x="10212388" y="2660650"/>
          <p14:tracePt t="36604" x="10204450" y="2651125"/>
          <p14:tracePt t="36612" x="10194925" y="2633663"/>
          <p14:tracePt t="36620" x="10186988" y="2633663"/>
          <p14:tracePt t="36626" x="10179050" y="2625725"/>
          <p14:tracePt t="36633" x="10169525" y="2617788"/>
          <p14:tracePt t="36640" x="10161588" y="2608263"/>
          <p14:tracePt t="36653" x="10144125" y="2600325"/>
          <p14:tracePt t="36661" x="10136188" y="2592388"/>
          <p14:tracePt t="36669" x="10136188" y="2582863"/>
          <p14:tracePt t="36674" x="10126663" y="2582863"/>
          <p14:tracePt t="36682" x="10110788" y="2582863"/>
          <p14:tracePt t="36689" x="10110788" y="2574925"/>
          <p14:tracePt t="36702" x="10101263" y="2566988"/>
          <p14:tracePt t="36709" x="10093325" y="2566988"/>
          <p14:tracePt t="36718" x="10085388" y="2566988"/>
          <p14:tracePt t="36752" x="10075863" y="2574925"/>
          <p14:tracePt t="36772" x="10067925" y="2574925"/>
          <p14:tracePt t="36779" x="10067925" y="2582863"/>
          <p14:tracePt t="36786" x="10067925" y="2592388"/>
          <p14:tracePt t="36793" x="10067925" y="2600325"/>
          <p14:tracePt t="36802" x="10059988" y="2600325"/>
          <p14:tracePt t="36808" x="10059988" y="2608263"/>
          <p14:tracePt t="36822" x="10059988" y="2617788"/>
          <p14:tracePt t="36836" x="10059988" y="2625725"/>
          <p14:tracePt t="36849" x="10059988" y="2633663"/>
          <p14:tracePt t="36877" x="10059988" y="2643188"/>
          <p14:tracePt t="36899" x="10059988" y="2651125"/>
          <p14:tracePt t="36912" x="10059988" y="2660650"/>
          <p14:tracePt t="36947" x="10059988" y="2668588"/>
          <p14:tracePt t="36968" x="10059988" y="2676525"/>
          <p14:tracePt t="37017" x="10059988" y="2686050"/>
          <p14:tracePt t="37031" x="10059988" y="2693988"/>
          <p14:tracePt t="37059" x="10059988" y="2701925"/>
          <p14:tracePt t="37157" x="10059988" y="2711450"/>
          <p14:tracePt t="37660" x="10067925" y="2719388"/>
          <p14:tracePt t="37673" x="10075863" y="2719388"/>
          <p14:tracePt t="37688" x="10075863" y="2727325"/>
          <p14:tracePt t="37695" x="10075863" y="2736850"/>
          <p14:tracePt t="37702" x="10075863" y="2744788"/>
          <p14:tracePt t="37709" x="10093325" y="2762250"/>
          <p14:tracePt t="37717" x="10118725" y="2795588"/>
          <p14:tracePt t="37722" x="10169525" y="2838450"/>
          <p14:tracePt t="37729" x="10237788" y="2914650"/>
          <p14:tracePt t="37737" x="10331450" y="3008313"/>
          <p14:tracePt t="37743" x="10450513" y="3135313"/>
          <p14:tracePt t="37751" x="10560050" y="3314700"/>
          <p14:tracePt t="37757" x="10637838" y="3449638"/>
          <p14:tracePt t="37764" x="10739438" y="3646488"/>
          <p14:tracePt t="37771" x="10815638" y="3763963"/>
          <p14:tracePt t="37778" x="10858500" y="3867150"/>
          <p14:tracePt t="37787" x="10891838" y="3968750"/>
          <p14:tracePt t="37793" x="10917238" y="4079875"/>
          <p14:tracePt t="37801" x="10934700" y="4171950"/>
          <p14:tracePt t="37807" x="10960100" y="4283075"/>
          <p14:tracePt t="37813" x="11002963" y="4376738"/>
          <p14:tracePt t="37821" x="11018838" y="4435475"/>
          <p14:tracePt t="37827" x="11036300" y="4486275"/>
          <p14:tracePt t="37835" x="11053763" y="4546600"/>
          <p14:tracePt t="37841" x="11061700" y="4589463"/>
          <p14:tracePt t="37848" x="11071225" y="4622800"/>
          <p14:tracePt t="37856" x="11071225" y="4657725"/>
          <p14:tracePt t="37862" x="11071225" y="4699000"/>
          <p14:tracePt t="37870" x="11087100" y="4759325"/>
          <p14:tracePt t="37876" x="11096625" y="4818063"/>
          <p14:tracePt t="37885" x="11104563" y="4860925"/>
          <p14:tracePt t="37890" x="11104563" y="4919663"/>
          <p14:tracePt t="37897" x="11112500" y="4972050"/>
          <p14:tracePt t="37904" x="11112500" y="5013325"/>
          <p14:tracePt t="37911" x="11112500" y="5038725"/>
          <p14:tracePt t="37919" x="11112500" y="5073650"/>
          <p14:tracePt t="37925" x="11112500" y="5116513"/>
          <p14:tracePt t="37934" x="11112500" y="5149850"/>
          <p14:tracePt t="37939" x="11112500" y="5175250"/>
          <p14:tracePt t="37946" x="11112500" y="5183188"/>
          <p14:tracePt t="37953" x="11104563" y="5200650"/>
          <p14:tracePt t="37960" x="11104563" y="5226050"/>
          <p14:tracePt t="37967" x="11104563" y="5235575"/>
          <p14:tracePt t="37974" x="11104563" y="5260975"/>
          <p14:tracePt t="37981" x="11104563" y="5286375"/>
          <p14:tracePt t="37988" x="11104563" y="5302250"/>
          <p14:tracePt t="37995" x="11104563" y="5319713"/>
          <p14:tracePt t="38002" x="11104563" y="5353050"/>
          <p14:tracePt t="38009" x="11096625" y="5370513"/>
          <p14:tracePt t="38018" x="11096625" y="5395913"/>
          <p14:tracePt t="38023" x="11087100" y="5421313"/>
          <p14:tracePt t="38030" x="11087100" y="5430838"/>
          <p14:tracePt t="38037" x="11079163" y="5446713"/>
          <p14:tracePt t="38044" x="11079163" y="5456238"/>
          <p14:tracePt t="38058" x="11079163" y="5464175"/>
          <p14:tracePt t="38072" x="11071225" y="5472113"/>
          <p14:tracePt t="38079" x="11071225" y="5481638"/>
          <p14:tracePt t="38086" x="11061700" y="5481638"/>
          <p14:tracePt t="38093" x="11061700" y="5489575"/>
          <p14:tracePt t="38101" x="11061700" y="5497513"/>
          <p14:tracePt t="38121" x="11053763" y="5507038"/>
          <p14:tracePt t="38128" x="11053763" y="5514975"/>
          <p14:tracePt t="38135" x="11044238" y="5524500"/>
          <p14:tracePt t="38151" x="11036300" y="5532438"/>
          <p14:tracePt t="38163" x="11028363" y="5549900"/>
          <p14:tracePt t="38177" x="11018838" y="5557838"/>
          <p14:tracePt t="38185" x="11018838" y="5565775"/>
          <p14:tracePt t="38198" x="11010900" y="5575300"/>
          <p14:tracePt t="38205" x="11010900" y="5583238"/>
          <p14:tracePt t="38219" x="11010900" y="5591175"/>
          <p14:tracePt t="38234" x="11002963" y="5600700"/>
          <p14:tracePt t="38240" x="11002963" y="5608638"/>
          <p14:tracePt t="38247" x="10993438" y="5616575"/>
          <p14:tracePt t="38253" x="10993438" y="5626100"/>
          <p14:tracePt t="38260" x="10993438" y="5634038"/>
          <p14:tracePt t="38275" x="10993438" y="5651500"/>
          <p14:tracePt t="38281" x="10985500" y="5659438"/>
          <p14:tracePt t="38296" x="10977563" y="5668963"/>
          <p14:tracePt t="38303" x="10977563" y="5676900"/>
          <p14:tracePt t="38310" x="10968038" y="5676900"/>
          <p14:tracePt t="38318" x="10968038" y="5684838"/>
          <p14:tracePt t="38330" x="10968038" y="5694363"/>
          <p14:tracePt t="38338" x="10968038" y="5702300"/>
          <p14:tracePt t="38358" x="10960100" y="5702300"/>
          <p14:tracePt t="38368" x="10960100" y="5710238"/>
          <p14:tracePt t="38379" x="10960100" y="5719763"/>
          <p14:tracePt t="38414" x="10960100" y="5727700"/>
          <p14:tracePt t="38428" x="10960100" y="5735638"/>
          <p14:tracePt t="38450" x="10960100" y="5745163"/>
          <p14:tracePt t="38477" x="10960100" y="5753100"/>
          <p14:tracePt t="38499" x="10960100" y="5761038"/>
          <p14:tracePt t="38540" x="10960100" y="5770563"/>
          <p14:tracePt t="38561" x="10960100" y="5778500"/>
          <p14:tracePt t="38575" x="10960100" y="5788025"/>
          <p14:tracePt t="38596" x="10952163" y="5788025"/>
          <p14:tracePt t="38603" x="10952163" y="5795963"/>
          <p14:tracePt t="38618" x="10952163" y="5803900"/>
          <p14:tracePt t="38652" x="10952163" y="5813425"/>
          <p14:tracePt t="38659" x="10952163" y="5821363"/>
          <p14:tracePt t="38673" x="10952163" y="5829300"/>
          <p14:tracePt t="38694" x="10952163" y="5838825"/>
          <p14:tracePt t="38701" x="10952163" y="5846763"/>
          <p14:tracePt t="38729" x="10952163" y="5854700"/>
          <p14:tracePt t="38751" x="10952163" y="5864225"/>
          <p14:tracePt t="38764" x="10952163" y="5872163"/>
          <p14:tracePt t="38862" x="10960100" y="5872163"/>
          <p14:tracePt t="40057" x="10739438" y="5991225"/>
          <p14:tracePt t="40064" x="9906000" y="6323013"/>
          <p14:tracePt t="40071" x="9320213" y="6561138"/>
          <p14:tracePt t="40077" x="8894763" y="6781800"/>
          <p14:tracePt t="4087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B8615-4E18-444B-BB47-8B3B678D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45" y="-71215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Quarter 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C2E3541-AD13-4A67-9BE6-AE09B8E2E66F}"/>
              </a:ext>
            </a:extLst>
          </p:cNvPr>
          <p:cNvGrpSpPr/>
          <p:nvPr/>
        </p:nvGrpSpPr>
        <p:grpSpPr>
          <a:xfrm>
            <a:off x="797754" y="1459869"/>
            <a:ext cx="2996333" cy="4686987"/>
            <a:chOff x="797754" y="1459869"/>
            <a:chExt cx="2996333" cy="46869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B3D03E-EA39-4082-884D-A3B24FD14C0E}"/>
                </a:ext>
              </a:extLst>
            </p:cNvPr>
            <p:cNvGrpSpPr/>
            <p:nvPr/>
          </p:nvGrpSpPr>
          <p:grpSpPr>
            <a:xfrm>
              <a:off x="838200" y="1459869"/>
              <a:ext cx="2949672" cy="4686987"/>
              <a:chOff x="350839" y="231775"/>
              <a:chExt cx="2620962" cy="419194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878F048-F59A-40B7-B26A-E8F00D37A9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9" name="Oval 5">
                  <a:extLst>
                    <a:ext uri="{FF2B5EF4-FFF2-40B4-BE49-F238E27FC236}">
                      <a16:creationId xmlns:a16="http://schemas.microsoft.com/office/drawing/2014/main" id="{B782D2A3-1CEB-498F-9235-3F42FC253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" name="Line 6">
                  <a:extLst>
                    <a:ext uri="{FF2B5EF4-FFF2-40B4-BE49-F238E27FC236}">
                      <a16:creationId xmlns:a16="http://schemas.microsoft.com/office/drawing/2014/main" id="{53E92543-F8E7-44B1-ADD9-E101D593B1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" name="Line 7">
                  <a:extLst>
                    <a:ext uri="{FF2B5EF4-FFF2-40B4-BE49-F238E27FC236}">
                      <a16:creationId xmlns:a16="http://schemas.microsoft.com/office/drawing/2014/main" id="{ABFD9DD2-445F-4A57-90BA-ADE9809D90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" name="Line 8">
                  <a:extLst>
                    <a:ext uri="{FF2B5EF4-FFF2-40B4-BE49-F238E27FC236}">
                      <a16:creationId xmlns:a16="http://schemas.microsoft.com/office/drawing/2014/main" id="{D4C1FEF3-E9BE-4D47-8A5C-04D18CABB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" name="Line 9">
                  <a:extLst>
                    <a:ext uri="{FF2B5EF4-FFF2-40B4-BE49-F238E27FC236}">
                      <a16:creationId xmlns:a16="http://schemas.microsoft.com/office/drawing/2014/main" id="{BF218168-34AF-44EF-AC5A-065FC2B39A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" name="Line 10">
                  <a:extLst>
                    <a:ext uri="{FF2B5EF4-FFF2-40B4-BE49-F238E27FC236}">
                      <a16:creationId xmlns:a16="http://schemas.microsoft.com/office/drawing/2014/main" id="{B9D4E0B3-D7BF-43E8-BCD1-424FA98235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5" name="Line 11">
                  <a:extLst>
                    <a:ext uri="{FF2B5EF4-FFF2-40B4-BE49-F238E27FC236}">
                      <a16:creationId xmlns:a16="http://schemas.microsoft.com/office/drawing/2014/main" id="{81447477-670F-4BFE-9283-070BACCE7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" name="Line 12">
                  <a:extLst>
                    <a:ext uri="{FF2B5EF4-FFF2-40B4-BE49-F238E27FC236}">
                      <a16:creationId xmlns:a16="http://schemas.microsoft.com/office/drawing/2014/main" id="{BA473215-18D1-4CE4-A6A0-F63523F23A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" name="Line 13">
                  <a:extLst>
                    <a:ext uri="{FF2B5EF4-FFF2-40B4-BE49-F238E27FC236}">
                      <a16:creationId xmlns:a16="http://schemas.microsoft.com/office/drawing/2014/main" id="{C541D8FE-2F96-4642-8E91-6AC33A407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" name="Line 14">
                  <a:extLst>
                    <a:ext uri="{FF2B5EF4-FFF2-40B4-BE49-F238E27FC236}">
                      <a16:creationId xmlns:a16="http://schemas.microsoft.com/office/drawing/2014/main" id="{C40A108C-8C8E-4C4C-B80D-573F843604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" name="Line 15">
                  <a:extLst>
                    <a:ext uri="{FF2B5EF4-FFF2-40B4-BE49-F238E27FC236}">
                      <a16:creationId xmlns:a16="http://schemas.microsoft.com/office/drawing/2014/main" id="{AA93D799-C809-41C7-993D-DB45E5942C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" name="Line 16">
                  <a:extLst>
                    <a:ext uri="{FF2B5EF4-FFF2-40B4-BE49-F238E27FC236}">
                      <a16:creationId xmlns:a16="http://schemas.microsoft.com/office/drawing/2014/main" id="{0447C8CF-B935-4B07-A80F-F820891F21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" name="Line 17">
                  <a:extLst>
                    <a:ext uri="{FF2B5EF4-FFF2-40B4-BE49-F238E27FC236}">
                      <a16:creationId xmlns:a16="http://schemas.microsoft.com/office/drawing/2014/main" id="{C6F898F3-8B46-4FB3-BA90-A1DCF64411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" name="AutoShape 18">
                  <a:extLst>
                    <a:ext uri="{FF2B5EF4-FFF2-40B4-BE49-F238E27FC236}">
                      <a16:creationId xmlns:a16="http://schemas.microsoft.com/office/drawing/2014/main" id="{1D5CF31A-9060-4093-902B-FE306719DC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" name="Text Box 19">
                  <a:extLst>
                    <a:ext uri="{FF2B5EF4-FFF2-40B4-BE49-F238E27FC236}">
                      <a16:creationId xmlns:a16="http://schemas.microsoft.com/office/drawing/2014/main" id="{3971B89C-7DEE-43B7-A3F7-88E210F0FE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24" name="Text Box 20">
                  <a:extLst>
                    <a:ext uri="{FF2B5EF4-FFF2-40B4-BE49-F238E27FC236}">
                      <a16:creationId xmlns:a16="http://schemas.microsoft.com/office/drawing/2014/main" id="{1B786D28-B623-48C0-A49F-1D6102FD81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51D16910-93E5-4ACC-B06A-DC10A3414D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26" name="Text Box 22">
                  <a:extLst>
                    <a:ext uri="{FF2B5EF4-FFF2-40B4-BE49-F238E27FC236}">
                      <a16:creationId xmlns:a16="http://schemas.microsoft.com/office/drawing/2014/main" id="{F9258C1C-1D10-4047-AEDF-ED886CBBDA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27" name="Text Box 23">
                  <a:extLst>
                    <a:ext uri="{FF2B5EF4-FFF2-40B4-BE49-F238E27FC236}">
                      <a16:creationId xmlns:a16="http://schemas.microsoft.com/office/drawing/2014/main" id="{10B1EC75-8D49-43F2-ABC9-441BC308DD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28" name="Text Box 24">
                  <a:extLst>
                    <a:ext uri="{FF2B5EF4-FFF2-40B4-BE49-F238E27FC236}">
                      <a16:creationId xmlns:a16="http://schemas.microsoft.com/office/drawing/2014/main" id="{EB817BE2-6A91-4FFC-8473-A1205215D3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29" name="Text Box 25">
                  <a:extLst>
                    <a:ext uri="{FF2B5EF4-FFF2-40B4-BE49-F238E27FC236}">
                      <a16:creationId xmlns:a16="http://schemas.microsoft.com/office/drawing/2014/main" id="{55A9F0BE-0A40-47A9-ACBA-331680BAA7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30" name="Text Box 26">
                  <a:extLst>
                    <a:ext uri="{FF2B5EF4-FFF2-40B4-BE49-F238E27FC236}">
                      <a16:creationId xmlns:a16="http://schemas.microsoft.com/office/drawing/2014/main" id="{B15BD79D-D28C-41C3-9584-DCC893484A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31" name="Text Box 27">
                  <a:extLst>
                    <a:ext uri="{FF2B5EF4-FFF2-40B4-BE49-F238E27FC236}">
                      <a16:creationId xmlns:a16="http://schemas.microsoft.com/office/drawing/2014/main" id="{9C4E4F0E-5784-465D-ABBE-7DD0A81A4B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32" name="Text Box 28">
                  <a:extLst>
                    <a:ext uri="{FF2B5EF4-FFF2-40B4-BE49-F238E27FC236}">
                      <a16:creationId xmlns:a16="http://schemas.microsoft.com/office/drawing/2014/main" id="{F7891EF7-A46C-4694-88DC-06FEB99826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33" name="Text Box 29">
                  <a:extLst>
                    <a:ext uri="{FF2B5EF4-FFF2-40B4-BE49-F238E27FC236}">
                      <a16:creationId xmlns:a16="http://schemas.microsoft.com/office/drawing/2014/main" id="{12580B8E-33BD-44D5-84AE-429272A508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34" name="Text Box 30">
                  <a:extLst>
                    <a:ext uri="{FF2B5EF4-FFF2-40B4-BE49-F238E27FC236}">
                      <a16:creationId xmlns:a16="http://schemas.microsoft.com/office/drawing/2014/main" id="{BD8357A4-E249-4EF8-976A-03841E353F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6" name="AutoShape 33">
                <a:extLst>
                  <a:ext uri="{FF2B5EF4-FFF2-40B4-BE49-F238E27FC236}">
                    <a16:creationId xmlns:a16="http://schemas.microsoft.com/office/drawing/2014/main" id="{1B156E80-7DBB-4D30-A02A-C403FA4F5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097306" y="1080028"/>
                <a:ext cx="162301" cy="970698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" name="AutoShape 35">
                <a:extLst>
                  <a:ext uri="{FF2B5EF4-FFF2-40B4-BE49-F238E27FC236}">
                    <a16:creationId xmlns:a16="http://schemas.microsoft.com/office/drawing/2014/main" id="{8354B784-53A3-4C16-9869-B88D353A7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40593">
                <a:off x="1605447" y="1336589"/>
                <a:ext cx="451116" cy="129252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B117D6-927A-44B4-9F21-2DA08BC1DF6B}"/>
                  </a:ext>
                </a:extLst>
              </p:cNvPr>
              <p:cNvSpPr txBox="1"/>
              <p:nvPr/>
            </p:nvSpPr>
            <p:spPr>
              <a:xfrm>
                <a:off x="1093474" y="3900707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1:45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EFAB6FE-2453-4C70-9417-8A38BEB85A98}"/>
                </a:ext>
              </a:extLst>
            </p:cNvPr>
            <p:cNvSpPr txBox="1"/>
            <p:nvPr/>
          </p:nvSpPr>
          <p:spPr>
            <a:xfrm>
              <a:off x="797754" y="4946258"/>
              <a:ext cx="29963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Quarter to 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31345AB-5B2B-4107-AA0E-31358C927F3E}"/>
              </a:ext>
            </a:extLst>
          </p:cNvPr>
          <p:cNvGrpSpPr/>
          <p:nvPr/>
        </p:nvGrpSpPr>
        <p:grpSpPr>
          <a:xfrm>
            <a:off x="4670306" y="1539898"/>
            <a:ext cx="3111694" cy="4641303"/>
            <a:chOff x="4670306" y="1539898"/>
            <a:chExt cx="3111694" cy="464130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674C617-0D56-4CBE-9061-82B9D9CADD48}"/>
                </a:ext>
              </a:extLst>
            </p:cNvPr>
            <p:cNvGrpSpPr/>
            <p:nvPr/>
          </p:nvGrpSpPr>
          <p:grpSpPr>
            <a:xfrm>
              <a:off x="4719076" y="1539898"/>
              <a:ext cx="2966455" cy="4641303"/>
              <a:chOff x="335926" y="231775"/>
              <a:chExt cx="2635875" cy="415108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AE0E30A-AC2E-4EEA-A16D-8C37DFF5C0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926" y="231775"/>
                <a:ext cx="2635875" cy="2731501"/>
                <a:chOff x="1322" y="1253"/>
                <a:chExt cx="2828" cy="2595"/>
              </a:xfrm>
            </p:grpSpPr>
            <p:sp>
              <p:nvSpPr>
                <p:cNvPr id="40" name="Oval 5">
                  <a:extLst>
                    <a:ext uri="{FF2B5EF4-FFF2-40B4-BE49-F238E27FC236}">
                      <a16:creationId xmlns:a16="http://schemas.microsoft.com/office/drawing/2014/main" id="{D8FF375C-EA89-42FB-A701-94EABD42E7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2" y="126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1" name="Line 6">
                  <a:extLst>
                    <a:ext uri="{FF2B5EF4-FFF2-40B4-BE49-F238E27FC236}">
                      <a16:creationId xmlns:a16="http://schemas.microsoft.com/office/drawing/2014/main" id="{329B706B-95AC-4AD6-A96E-C74C87CF7D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2" name="Line 7">
                  <a:extLst>
                    <a:ext uri="{FF2B5EF4-FFF2-40B4-BE49-F238E27FC236}">
                      <a16:creationId xmlns:a16="http://schemas.microsoft.com/office/drawing/2014/main" id="{4C495EA3-63A6-48A6-9813-4B516C2811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3" name="Line 8">
                  <a:extLst>
                    <a:ext uri="{FF2B5EF4-FFF2-40B4-BE49-F238E27FC236}">
                      <a16:creationId xmlns:a16="http://schemas.microsoft.com/office/drawing/2014/main" id="{55B6C002-28CD-414F-9B4D-1EDBBB5FD8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" name="Line 9">
                  <a:extLst>
                    <a:ext uri="{FF2B5EF4-FFF2-40B4-BE49-F238E27FC236}">
                      <a16:creationId xmlns:a16="http://schemas.microsoft.com/office/drawing/2014/main" id="{8BF0BC74-2FF8-425A-9023-12FD9A3CED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5" name="Line 10">
                  <a:extLst>
                    <a:ext uri="{FF2B5EF4-FFF2-40B4-BE49-F238E27FC236}">
                      <a16:creationId xmlns:a16="http://schemas.microsoft.com/office/drawing/2014/main" id="{2236B068-B535-4B23-991B-15A8F7BD9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6" name="Line 11">
                  <a:extLst>
                    <a:ext uri="{FF2B5EF4-FFF2-40B4-BE49-F238E27FC236}">
                      <a16:creationId xmlns:a16="http://schemas.microsoft.com/office/drawing/2014/main" id="{25B9648C-138E-45DD-A8C1-6A4F767AB6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7" name="Line 12">
                  <a:extLst>
                    <a:ext uri="{FF2B5EF4-FFF2-40B4-BE49-F238E27FC236}">
                      <a16:creationId xmlns:a16="http://schemas.microsoft.com/office/drawing/2014/main" id="{9B7962C0-F1DD-4A7A-A297-6FD15CDDDA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8" name="Line 13">
                  <a:extLst>
                    <a:ext uri="{FF2B5EF4-FFF2-40B4-BE49-F238E27FC236}">
                      <a16:creationId xmlns:a16="http://schemas.microsoft.com/office/drawing/2014/main" id="{4D201D1A-9D12-4D06-B289-229F4917D2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9" name="Line 14">
                  <a:extLst>
                    <a:ext uri="{FF2B5EF4-FFF2-40B4-BE49-F238E27FC236}">
                      <a16:creationId xmlns:a16="http://schemas.microsoft.com/office/drawing/2014/main" id="{03921AF7-BB21-4213-8BD3-B7A3E09B2A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0" name="Line 15">
                  <a:extLst>
                    <a:ext uri="{FF2B5EF4-FFF2-40B4-BE49-F238E27FC236}">
                      <a16:creationId xmlns:a16="http://schemas.microsoft.com/office/drawing/2014/main" id="{72C9D136-3D92-4E60-8DE5-A1E2FEC366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" name="Line 16">
                  <a:extLst>
                    <a:ext uri="{FF2B5EF4-FFF2-40B4-BE49-F238E27FC236}">
                      <a16:creationId xmlns:a16="http://schemas.microsoft.com/office/drawing/2014/main" id="{11F7FE62-09B9-4311-AD08-194A3E9287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2" name="Line 17">
                  <a:extLst>
                    <a:ext uri="{FF2B5EF4-FFF2-40B4-BE49-F238E27FC236}">
                      <a16:creationId xmlns:a16="http://schemas.microsoft.com/office/drawing/2014/main" id="{DE206FE3-4704-4DF5-8000-FBC3A7DAF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" name="AutoShape 18">
                  <a:extLst>
                    <a:ext uri="{FF2B5EF4-FFF2-40B4-BE49-F238E27FC236}">
                      <a16:creationId xmlns:a16="http://schemas.microsoft.com/office/drawing/2014/main" id="{117A4C5F-22D0-4C57-BAA3-C83E2D328F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" name="Text Box 19">
                  <a:extLst>
                    <a:ext uri="{FF2B5EF4-FFF2-40B4-BE49-F238E27FC236}">
                      <a16:creationId xmlns:a16="http://schemas.microsoft.com/office/drawing/2014/main" id="{41C84385-FFF4-40A8-A7CD-4A52225A26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55" name="Text Box 20">
                  <a:extLst>
                    <a:ext uri="{FF2B5EF4-FFF2-40B4-BE49-F238E27FC236}">
                      <a16:creationId xmlns:a16="http://schemas.microsoft.com/office/drawing/2014/main" id="{6C551983-EBC2-40EA-9C74-EA24323C4E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56" name="Text Box 21">
                  <a:extLst>
                    <a:ext uri="{FF2B5EF4-FFF2-40B4-BE49-F238E27FC236}">
                      <a16:creationId xmlns:a16="http://schemas.microsoft.com/office/drawing/2014/main" id="{D60B86A2-E898-4486-BBFF-8B0CB04C96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57" name="Text Box 22">
                  <a:extLst>
                    <a:ext uri="{FF2B5EF4-FFF2-40B4-BE49-F238E27FC236}">
                      <a16:creationId xmlns:a16="http://schemas.microsoft.com/office/drawing/2014/main" id="{A76A511D-9EA4-434F-956E-AD42BDB265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58" name="Text Box 23">
                  <a:extLst>
                    <a:ext uri="{FF2B5EF4-FFF2-40B4-BE49-F238E27FC236}">
                      <a16:creationId xmlns:a16="http://schemas.microsoft.com/office/drawing/2014/main" id="{6E6FE48C-387C-4E3A-A188-5DEE62D54A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59" name="Text Box 24">
                  <a:extLst>
                    <a:ext uri="{FF2B5EF4-FFF2-40B4-BE49-F238E27FC236}">
                      <a16:creationId xmlns:a16="http://schemas.microsoft.com/office/drawing/2014/main" id="{EB3F7046-C5BE-4CD0-A7A8-2FC4200E8C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60" name="Text Box 25">
                  <a:extLst>
                    <a:ext uri="{FF2B5EF4-FFF2-40B4-BE49-F238E27FC236}">
                      <a16:creationId xmlns:a16="http://schemas.microsoft.com/office/drawing/2014/main" id="{026ACDD6-1F4A-44F4-A7D8-6821DB9299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61" name="Text Box 26">
                  <a:extLst>
                    <a:ext uri="{FF2B5EF4-FFF2-40B4-BE49-F238E27FC236}">
                      <a16:creationId xmlns:a16="http://schemas.microsoft.com/office/drawing/2014/main" id="{E2C46C6F-D3F2-4924-9DE5-8D38AE466E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62" name="Text Box 27">
                  <a:extLst>
                    <a:ext uri="{FF2B5EF4-FFF2-40B4-BE49-F238E27FC236}">
                      <a16:creationId xmlns:a16="http://schemas.microsoft.com/office/drawing/2014/main" id="{B08C0B52-2486-4FC0-8972-852AC5B5E5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63" name="Text Box 28">
                  <a:extLst>
                    <a:ext uri="{FF2B5EF4-FFF2-40B4-BE49-F238E27FC236}">
                      <a16:creationId xmlns:a16="http://schemas.microsoft.com/office/drawing/2014/main" id="{674B0A45-7E9A-4143-AC02-5A9E71BABE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64" name="Text Box 29">
                  <a:extLst>
                    <a:ext uri="{FF2B5EF4-FFF2-40B4-BE49-F238E27FC236}">
                      <a16:creationId xmlns:a16="http://schemas.microsoft.com/office/drawing/2014/main" id="{45093861-CD80-4245-B753-47511409C8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65" name="Text Box 30">
                  <a:extLst>
                    <a:ext uri="{FF2B5EF4-FFF2-40B4-BE49-F238E27FC236}">
                      <a16:creationId xmlns:a16="http://schemas.microsoft.com/office/drawing/2014/main" id="{8973CA3D-E7F2-4604-8CB5-73DF5D5FBC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37" name="AutoShape 33">
                <a:extLst>
                  <a:ext uri="{FF2B5EF4-FFF2-40B4-BE49-F238E27FC236}">
                    <a16:creationId xmlns:a16="http://schemas.microsoft.com/office/drawing/2014/main" id="{77EE88EB-BB27-4CCD-8B1C-06736A370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097655" y="1078956"/>
                <a:ext cx="162301" cy="970698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" name="AutoShape 35">
                <a:extLst>
                  <a:ext uri="{FF2B5EF4-FFF2-40B4-BE49-F238E27FC236}">
                    <a16:creationId xmlns:a16="http://schemas.microsoft.com/office/drawing/2014/main" id="{884276E9-0C9F-4C11-BF9A-1E12CE725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031925">
                <a:off x="1493887" y="1712555"/>
                <a:ext cx="454070" cy="128411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AEA127-8DAB-4354-9A52-D8BEA7672F9A}"/>
                  </a:ext>
                </a:extLst>
              </p:cNvPr>
              <p:cNvSpPr txBox="1"/>
              <p:nvPr/>
            </p:nvSpPr>
            <p:spPr>
              <a:xfrm>
                <a:off x="1173296" y="3859848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5:45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7D48787-4DEA-4295-8D33-F35F32F0F9F1}"/>
                </a:ext>
              </a:extLst>
            </p:cNvPr>
            <p:cNvSpPr txBox="1"/>
            <p:nvPr/>
          </p:nvSpPr>
          <p:spPr>
            <a:xfrm>
              <a:off x="4670306" y="4946258"/>
              <a:ext cx="31116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Quarter to 6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71EA5D3-D092-452C-B476-D1FAC178BC6C}"/>
              </a:ext>
            </a:extLst>
          </p:cNvPr>
          <p:cNvGrpSpPr/>
          <p:nvPr/>
        </p:nvGrpSpPr>
        <p:grpSpPr>
          <a:xfrm>
            <a:off x="8474287" y="1473843"/>
            <a:ext cx="3264743" cy="4648130"/>
            <a:chOff x="8474287" y="1473843"/>
            <a:chExt cx="3264743" cy="464813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691B6FD-6A2F-453F-AB28-AD4ACA633E23}"/>
                </a:ext>
              </a:extLst>
            </p:cNvPr>
            <p:cNvGrpSpPr/>
            <p:nvPr/>
          </p:nvGrpSpPr>
          <p:grpSpPr>
            <a:xfrm>
              <a:off x="8474287" y="1473843"/>
              <a:ext cx="2949672" cy="4648130"/>
              <a:chOff x="350839" y="231775"/>
              <a:chExt cx="2620962" cy="415718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85E8AC4-730B-4659-96A4-1FBD9FB7DF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839" y="231775"/>
                <a:ext cx="2620962" cy="2720975"/>
                <a:chOff x="1338" y="1253"/>
                <a:chExt cx="2812" cy="2585"/>
              </a:xfrm>
            </p:grpSpPr>
            <p:sp>
              <p:nvSpPr>
                <p:cNvPr id="71" name="Oval 5">
                  <a:extLst>
                    <a:ext uri="{FF2B5EF4-FFF2-40B4-BE49-F238E27FC236}">
                      <a16:creationId xmlns:a16="http://schemas.microsoft.com/office/drawing/2014/main" id="{FF0AB778-BE4B-4D21-A4E1-14FC2D486A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253"/>
                  <a:ext cx="2812" cy="258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72" name="Line 6">
                  <a:extLst>
                    <a:ext uri="{FF2B5EF4-FFF2-40B4-BE49-F238E27FC236}">
                      <a16:creationId xmlns:a16="http://schemas.microsoft.com/office/drawing/2014/main" id="{2184FE2F-644F-4330-A3BE-9BC7CE77B1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253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" name="Line 7">
                  <a:extLst>
                    <a:ext uri="{FF2B5EF4-FFF2-40B4-BE49-F238E27FC236}">
                      <a16:creationId xmlns:a16="http://schemas.microsoft.com/office/drawing/2014/main" id="{A6497506-ABCF-467C-905A-C7D850D0D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370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" name="Line 8">
                  <a:extLst>
                    <a:ext uri="{FF2B5EF4-FFF2-40B4-BE49-F238E27FC236}">
                      <a16:creationId xmlns:a16="http://schemas.microsoft.com/office/drawing/2014/main" id="{D15D0D9E-09FF-4AC6-BB5F-9FE3568E1D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38" y="2523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" name="Line 9">
                  <a:extLst>
                    <a:ext uri="{FF2B5EF4-FFF2-40B4-BE49-F238E27FC236}">
                      <a16:creationId xmlns:a16="http://schemas.microsoft.com/office/drawing/2014/main" id="{66C799B9-6377-42DB-A969-8C7A162D8A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4" y="2568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" name="Line 10">
                  <a:extLst>
                    <a:ext uri="{FF2B5EF4-FFF2-40B4-BE49-F238E27FC236}">
                      <a16:creationId xmlns:a16="http://schemas.microsoft.com/office/drawing/2014/main" id="{B883596F-4A79-467A-A782-EFB37A2DDD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3521"/>
                  <a:ext cx="91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" name="Line 11">
                  <a:extLst>
                    <a:ext uri="{FF2B5EF4-FFF2-40B4-BE49-F238E27FC236}">
                      <a16:creationId xmlns:a16="http://schemas.microsoft.com/office/drawing/2014/main" id="{3B5DD00F-2BFD-400D-830E-D5707504CE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9" y="3113"/>
                  <a:ext cx="136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" name="Line 12">
                  <a:extLst>
                    <a:ext uri="{FF2B5EF4-FFF2-40B4-BE49-F238E27FC236}">
                      <a16:creationId xmlns:a16="http://schemas.microsoft.com/office/drawing/2014/main" id="{F81E5ECB-BB97-4741-97C0-A74AD71E9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8" y="3612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" name="Line 13">
                  <a:extLst>
                    <a:ext uri="{FF2B5EF4-FFF2-40B4-BE49-F238E27FC236}">
                      <a16:creationId xmlns:a16="http://schemas.microsoft.com/office/drawing/2014/main" id="{59CCC99C-5F4D-4A55-A2D6-D83CC6A0A9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3" y="3203"/>
                  <a:ext cx="9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" name="Line 14">
                  <a:extLst>
                    <a:ext uri="{FF2B5EF4-FFF2-40B4-BE49-F238E27FC236}">
                      <a16:creationId xmlns:a16="http://schemas.microsoft.com/office/drawing/2014/main" id="{401C859D-8AEA-446B-B4EC-A3748C8D7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19" y="1933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Line 15">
                  <a:extLst>
                    <a:ext uri="{FF2B5EF4-FFF2-40B4-BE49-F238E27FC236}">
                      <a16:creationId xmlns:a16="http://schemas.microsoft.com/office/drawing/2014/main" id="{0968D0F9-F568-4194-8C02-BBB1A58BD9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480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Line 16">
                  <a:extLst>
                    <a:ext uri="{FF2B5EF4-FFF2-40B4-BE49-F238E27FC236}">
                      <a16:creationId xmlns:a16="http://schemas.microsoft.com/office/drawing/2014/main" id="{638667BF-6239-49C0-8329-2A756E64AE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4" y="1434"/>
                  <a:ext cx="9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" name="Line 17">
                  <a:extLst>
                    <a:ext uri="{FF2B5EF4-FFF2-40B4-BE49-F238E27FC236}">
                      <a16:creationId xmlns:a16="http://schemas.microsoft.com/office/drawing/2014/main" id="{AC50902A-4300-4633-AF7B-A80693CBD2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888"/>
                  <a:ext cx="9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AutoShape 18">
                  <a:extLst>
                    <a:ext uri="{FF2B5EF4-FFF2-40B4-BE49-F238E27FC236}">
                      <a16:creationId xmlns:a16="http://schemas.microsoft.com/office/drawing/2014/main" id="{A830BC91-B827-4B99-B142-7E5E5DBA8F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387"/>
                  <a:ext cx="272" cy="272"/>
                </a:xfrm>
                <a:custGeom>
                  <a:avLst/>
                  <a:gdLst>
                    <a:gd name="T0" fmla="*/ 136 w 21600"/>
                    <a:gd name="T1" fmla="*/ 0 h 21600"/>
                    <a:gd name="T2" fmla="*/ 40 w 21600"/>
                    <a:gd name="T3" fmla="*/ 40 h 21600"/>
                    <a:gd name="T4" fmla="*/ 0 w 21600"/>
                    <a:gd name="T5" fmla="*/ 136 h 21600"/>
                    <a:gd name="T6" fmla="*/ 40 w 21600"/>
                    <a:gd name="T7" fmla="*/ 232 h 21600"/>
                    <a:gd name="T8" fmla="*/ 136 w 21600"/>
                    <a:gd name="T9" fmla="*/ 272 h 21600"/>
                    <a:gd name="T10" fmla="*/ 232 w 21600"/>
                    <a:gd name="T11" fmla="*/ 232 h 21600"/>
                    <a:gd name="T12" fmla="*/ 272 w 21600"/>
                    <a:gd name="T13" fmla="*/ 136 h 21600"/>
                    <a:gd name="T14" fmla="*/ 232 w 21600"/>
                    <a:gd name="T15" fmla="*/ 4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76 w 21600"/>
                    <a:gd name="T25" fmla="*/ 3176 h 21600"/>
                    <a:gd name="T26" fmla="*/ 18424 w 21600"/>
                    <a:gd name="T27" fmla="*/ 1842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0800" y="10800"/>
                      </a:move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ubicBezTo>
                        <a:pt x="10800" y="10800"/>
                        <a:pt x="10800" y="10800"/>
                        <a:pt x="10800" y="10800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5" name="Text Box 19">
                  <a:extLst>
                    <a:ext uri="{FF2B5EF4-FFF2-40B4-BE49-F238E27FC236}">
                      <a16:creationId xmlns:a16="http://schemas.microsoft.com/office/drawing/2014/main" id="{6E218F23-C59A-4370-B503-A1F5E1C138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1340"/>
                  <a:ext cx="44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12</a:t>
                  </a:r>
                </a:p>
              </p:txBody>
            </p:sp>
            <p:sp>
              <p:nvSpPr>
                <p:cNvPr id="86" name="Text Box 20">
                  <a:extLst>
                    <a:ext uri="{FF2B5EF4-FFF2-40B4-BE49-F238E27FC236}">
                      <a16:creationId xmlns:a16="http://schemas.microsoft.com/office/drawing/2014/main" id="{8B4DEF2D-44FC-4B71-830F-AA99658C4B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1526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</a:t>
                  </a:r>
                </a:p>
              </p:txBody>
            </p:sp>
            <p:sp>
              <p:nvSpPr>
                <p:cNvPr id="87" name="Text Box 21">
                  <a:extLst>
                    <a:ext uri="{FF2B5EF4-FFF2-40B4-BE49-F238E27FC236}">
                      <a16:creationId xmlns:a16="http://schemas.microsoft.com/office/drawing/2014/main" id="{D3AAB36D-F0FA-4AED-B346-45EE218FEA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8" y="1841"/>
                  <a:ext cx="35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2</a:t>
                  </a:r>
                </a:p>
              </p:txBody>
            </p:sp>
            <p:sp>
              <p:nvSpPr>
                <p:cNvPr id="88" name="Text Box 22">
                  <a:extLst>
                    <a:ext uri="{FF2B5EF4-FFF2-40B4-BE49-F238E27FC236}">
                      <a16:creationId xmlns:a16="http://schemas.microsoft.com/office/drawing/2014/main" id="{8E7D1A98-DFCF-403D-91FE-AD3A595B38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4" y="2435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3</a:t>
                  </a:r>
                </a:p>
              </p:txBody>
            </p:sp>
            <p:sp>
              <p:nvSpPr>
                <p:cNvPr id="89" name="Text Box 23">
                  <a:extLst>
                    <a:ext uri="{FF2B5EF4-FFF2-40B4-BE49-F238E27FC236}">
                      <a16:creationId xmlns:a16="http://schemas.microsoft.com/office/drawing/2014/main" id="{6E9A6765-B8E0-4C0C-96C8-33FEDA2E72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" y="3018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4</a:t>
                  </a:r>
                </a:p>
              </p:txBody>
            </p:sp>
            <p:sp>
              <p:nvSpPr>
                <p:cNvPr id="90" name="Text Box 24">
                  <a:extLst>
                    <a:ext uri="{FF2B5EF4-FFF2-40B4-BE49-F238E27FC236}">
                      <a16:creationId xmlns:a16="http://schemas.microsoft.com/office/drawing/2014/main" id="{5A51A3B1-9A34-4B01-8A2D-2C394DF93E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2" y="3341"/>
                  <a:ext cx="36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5</a:t>
                  </a:r>
                </a:p>
              </p:txBody>
            </p:sp>
            <p:sp>
              <p:nvSpPr>
                <p:cNvPr id="91" name="Text Box 25">
                  <a:extLst>
                    <a:ext uri="{FF2B5EF4-FFF2-40B4-BE49-F238E27FC236}">
                      <a16:creationId xmlns:a16="http://schemas.microsoft.com/office/drawing/2014/main" id="{CE48BF42-2749-4484-A24B-6ABD87E05E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2" y="3430"/>
                  <a:ext cx="354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6</a:t>
                  </a:r>
                </a:p>
              </p:txBody>
            </p:sp>
            <p:sp>
              <p:nvSpPr>
                <p:cNvPr id="92" name="Text Box 26">
                  <a:extLst>
                    <a:ext uri="{FF2B5EF4-FFF2-40B4-BE49-F238E27FC236}">
                      <a16:creationId xmlns:a16="http://schemas.microsoft.com/office/drawing/2014/main" id="{94209338-A40E-4462-878A-EB0F170FDB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4" y="3294"/>
                  <a:ext cx="36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7</a:t>
                  </a:r>
                </a:p>
              </p:txBody>
            </p:sp>
            <p:sp>
              <p:nvSpPr>
                <p:cNvPr id="93" name="Text Box 27">
                  <a:extLst>
                    <a:ext uri="{FF2B5EF4-FFF2-40B4-BE49-F238E27FC236}">
                      <a16:creationId xmlns:a16="http://schemas.microsoft.com/office/drawing/2014/main" id="{32B6E976-963D-4C0D-B1D9-1A469A8C63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64" y="2931"/>
                  <a:ext cx="366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8</a:t>
                  </a:r>
                </a:p>
              </p:txBody>
            </p:sp>
            <p:sp>
              <p:nvSpPr>
                <p:cNvPr id="94" name="Text Box 28">
                  <a:extLst>
                    <a:ext uri="{FF2B5EF4-FFF2-40B4-BE49-F238E27FC236}">
                      <a16:creationId xmlns:a16="http://schemas.microsoft.com/office/drawing/2014/main" id="{B29628C7-1D1A-459A-B91B-3A999E8980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4" y="2387"/>
                  <a:ext cx="362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9</a:t>
                  </a:r>
                </a:p>
              </p:txBody>
            </p:sp>
            <p:sp>
              <p:nvSpPr>
                <p:cNvPr id="95" name="Text Box 29">
                  <a:extLst>
                    <a:ext uri="{FF2B5EF4-FFF2-40B4-BE49-F238E27FC236}">
                      <a16:creationId xmlns:a16="http://schemas.microsoft.com/office/drawing/2014/main" id="{3D1DBF4C-22C7-4682-A626-7DF21341D7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0" y="1887"/>
                  <a:ext cx="498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10</a:t>
                  </a:r>
                </a:p>
              </p:txBody>
            </p:sp>
            <p:sp>
              <p:nvSpPr>
                <p:cNvPr id="96" name="Text Box 30">
                  <a:extLst>
                    <a:ext uri="{FF2B5EF4-FFF2-40B4-BE49-F238E27FC236}">
                      <a16:creationId xmlns:a16="http://schemas.microsoft.com/office/drawing/2014/main" id="{06A8045B-0180-4484-B442-EED15F12C1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0" y="1525"/>
                  <a:ext cx="500" cy="1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n-US" sz="900">
                      <a:latin typeface="Comic Sans MS" panose="030F0702030302020204" pitchFamily="66" charset="0"/>
                    </a:rPr>
                    <a:t> 11</a:t>
                  </a:r>
                </a:p>
              </p:txBody>
            </p:sp>
          </p:grpSp>
          <p:sp>
            <p:nvSpPr>
              <p:cNvPr id="68" name="AutoShape 33">
                <a:extLst>
                  <a:ext uri="{FF2B5EF4-FFF2-40B4-BE49-F238E27FC236}">
                    <a16:creationId xmlns:a16="http://schemas.microsoft.com/office/drawing/2014/main" id="{7CF22A9C-8D80-4DA4-9035-18F123FC3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089154" y="1080042"/>
                <a:ext cx="162301" cy="970698"/>
              </a:xfrm>
              <a:prstGeom prst="upArrow">
                <a:avLst>
                  <a:gd name="adj1" fmla="val 50000"/>
                  <a:gd name="adj2" fmla="val 208456"/>
                </a:avLst>
              </a:prstGeom>
              <a:solidFill>
                <a:srgbClr val="3939E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9" name="AutoShape 35">
                <a:extLst>
                  <a:ext uri="{FF2B5EF4-FFF2-40B4-BE49-F238E27FC236}">
                    <a16:creationId xmlns:a16="http://schemas.microsoft.com/office/drawing/2014/main" id="{AE15CD8C-04FF-4A1D-920A-013DB0743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037481">
                <a:off x="1480160" y="1290217"/>
                <a:ext cx="454070" cy="128411"/>
              </a:xfrm>
              <a:prstGeom prst="rightArrow">
                <a:avLst>
                  <a:gd name="adj1" fmla="val 50000"/>
                  <a:gd name="adj2" fmla="val 124270"/>
                </a:avLst>
              </a:prstGeom>
              <a:solidFill>
                <a:srgbClr val="EC2E5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CB8572A-69E7-4882-B5A2-7839866A6F22}"/>
                  </a:ext>
                </a:extLst>
              </p:cNvPr>
              <p:cNvSpPr txBox="1"/>
              <p:nvPr/>
            </p:nvSpPr>
            <p:spPr>
              <a:xfrm>
                <a:off x="1212888" y="3865954"/>
                <a:ext cx="1582863" cy="523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12:45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B574C2C-29BC-4814-B950-49BD7CBA8805}"/>
                </a:ext>
              </a:extLst>
            </p:cNvPr>
            <p:cNvSpPr txBox="1"/>
            <p:nvPr/>
          </p:nvSpPr>
          <p:spPr>
            <a:xfrm>
              <a:off x="8525184" y="4958600"/>
              <a:ext cx="32138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Quarter to 1</a:t>
              </a:r>
            </a:p>
          </p:txBody>
        </p:sp>
      </p:grpSp>
      <p:pic>
        <p:nvPicPr>
          <p:cNvPr id="106" name="Audio 105">
            <a:hlinkClick r:id="" action="ppaction://media"/>
            <a:extLst>
              <a:ext uri="{FF2B5EF4-FFF2-40B4-BE49-F238E27FC236}">
                <a16:creationId xmlns:a16="http://schemas.microsoft.com/office/drawing/2014/main" id="{4A384E14-CEA3-4BE6-AA6D-182F437B6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92"/>
    </mc:Choice>
    <mc:Fallback xmlns="">
      <p:transition spd="slow" advTm="10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54" x="2565400" y="6654800"/>
          <p14:tracePt t="4261" x="2608263" y="6602413"/>
          <p14:tracePt t="4268" x="2633663" y="6569075"/>
          <p14:tracePt t="4275" x="2659063" y="6535738"/>
          <p14:tracePt t="4282" x="2693988" y="6467475"/>
          <p14:tracePt t="4289" x="2744788" y="6416675"/>
          <p14:tracePt t="4296" x="2786063" y="6365875"/>
          <p14:tracePt t="4303" x="2820988" y="6313488"/>
          <p14:tracePt t="4310" x="2863850" y="6280150"/>
          <p14:tracePt t="4317" x="2914650" y="6237288"/>
          <p14:tracePt t="4324" x="2955925" y="6194425"/>
          <p14:tracePt t="4331" x="2990850" y="6161088"/>
          <p14:tracePt t="4338" x="3041650" y="6118225"/>
          <p14:tracePt t="4345" x="3074988" y="6092825"/>
          <p14:tracePt t="4352" x="3109913" y="6049963"/>
          <p14:tracePt t="4361" x="3143250" y="6024563"/>
          <p14:tracePt t="4367" x="3168650" y="5999163"/>
          <p14:tracePt t="4373" x="3194050" y="5965825"/>
          <p14:tracePt t="4380" x="3219450" y="5932488"/>
          <p14:tracePt t="4387" x="3254375" y="5889625"/>
          <p14:tracePt t="4394" x="3287713" y="5854700"/>
          <p14:tracePt t="4401" x="3322638" y="5803900"/>
          <p14:tracePt t="4408" x="3348038" y="5753100"/>
          <p14:tracePt t="4416" x="3363913" y="5719763"/>
          <p14:tracePt t="4422" x="3381375" y="5684838"/>
          <p14:tracePt t="4429" x="3414713" y="5641975"/>
          <p14:tracePt t="4435" x="3441700" y="5600700"/>
          <p14:tracePt t="4444" x="3482975" y="5549900"/>
          <p14:tracePt t="4450" x="3517900" y="5481638"/>
          <p14:tracePt t="4457" x="3533775" y="5438775"/>
          <p14:tracePt t="4463" x="3559175" y="5387975"/>
          <p14:tracePt t="4470" x="3586163" y="5337175"/>
          <p14:tracePt t="4478" x="3602038" y="5276850"/>
          <p14:tracePt t="4485" x="3619500" y="5226050"/>
          <p14:tracePt t="4494" x="3644900" y="5167313"/>
          <p14:tracePt t="4499" x="3652838" y="5124450"/>
          <p14:tracePt t="4505" x="3662363" y="5073650"/>
          <p14:tracePt t="4513" x="3670300" y="5038725"/>
          <p14:tracePt t="4520" x="3670300" y="4997450"/>
          <p14:tracePt t="4527" x="3670300" y="4954588"/>
          <p14:tracePt t="4533" x="3670300" y="4919663"/>
          <p14:tracePt t="4540" x="3670300" y="4894263"/>
          <p14:tracePt t="4548" x="3670300" y="4860925"/>
          <p14:tracePt t="4554" x="3670300" y="4827588"/>
          <p14:tracePt t="4561" x="3670300" y="4792663"/>
          <p14:tracePt t="4568" x="3662363" y="4759325"/>
          <p14:tracePt t="4577" x="3652838" y="4716463"/>
          <p14:tracePt t="4582" x="3644900" y="4657725"/>
          <p14:tracePt t="4589" x="3636963" y="4614863"/>
          <p14:tracePt t="4596" x="3619500" y="4564063"/>
          <p14:tracePt t="4603" x="3611563" y="4521200"/>
          <p14:tracePt t="4611" x="3602038" y="4470400"/>
          <p14:tracePt t="4617" x="3576638" y="4419600"/>
          <p14:tracePt t="4624" x="3551238" y="4376738"/>
          <p14:tracePt t="4631" x="3543300" y="4351338"/>
          <p14:tracePt t="4638" x="3525838" y="4325938"/>
          <p14:tracePt t="4646" x="3508375" y="4308475"/>
          <p14:tracePt t="4652" x="3500438" y="4300538"/>
          <p14:tracePt t="4660" x="3482975" y="4283075"/>
          <p14:tracePt t="4666" x="3475038" y="4265613"/>
          <p14:tracePt t="4673" x="3441700" y="4232275"/>
          <p14:tracePt t="4680" x="3424238" y="4206875"/>
          <p14:tracePt t="4687" x="3398838" y="4181475"/>
          <p14:tracePt t="4695" x="3373438" y="4156075"/>
          <p14:tracePt t="4701" x="3348038" y="4130675"/>
          <p14:tracePt t="4710" x="3322638" y="4113213"/>
          <p14:tracePt t="4715" x="3287713" y="4079875"/>
          <p14:tracePt t="4722" x="3262313" y="4062413"/>
          <p14:tracePt t="4729" x="3228975" y="4037013"/>
          <p14:tracePt t="4736" x="3186113" y="4011613"/>
          <p14:tracePt t="4744" x="3168650" y="3986213"/>
          <p14:tracePt t="4750" x="3127375" y="3960813"/>
          <p14:tracePt t="4757" x="3092450" y="3943350"/>
          <p14:tracePt t="4764" x="3041650" y="3908425"/>
          <p14:tracePt t="4771" x="2990850" y="3883025"/>
          <p14:tracePt t="4778" x="2955925" y="3867150"/>
          <p14:tracePt t="4785" x="2905125" y="3832225"/>
          <p14:tracePt t="4793" x="2889250" y="3816350"/>
          <p14:tracePt t="4799" x="2854325" y="3798888"/>
          <p14:tracePt t="4806" x="2828925" y="3790950"/>
          <p14:tracePt t="4813" x="2795588" y="3781425"/>
          <p14:tracePt t="4820" x="2770188" y="3763963"/>
          <p14:tracePt t="4827" x="2735263" y="3756025"/>
          <p14:tracePt t="4834" x="2719388" y="3738563"/>
          <p14:tracePt t="4841" x="2701925" y="3738563"/>
          <p14:tracePt t="4848" x="2676525" y="3722688"/>
          <p14:tracePt t="4855" x="2659063" y="3713163"/>
          <p14:tracePt t="4862" x="2641600" y="3705225"/>
          <p14:tracePt t="4868" x="2616200" y="3687763"/>
          <p14:tracePt t="4877" x="2590800" y="3679825"/>
          <p14:tracePt t="4883" x="2557463" y="3671888"/>
          <p14:tracePt t="4889" x="2540000" y="3654425"/>
          <p14:tracePt t="4897" x="2524125" y="3646488"/>
          <p14:tracePt t="4904" x="2497138" y="3636963"/>
          <p14:tracePt t="4911" x="2471738" y="3629025"/>
          <p14:tracePt t="4917" x="2438400" y="3611563"/>
          <p14:tracePt t="4927" x="2413000" y="3603625"/>
          <p14:tracePt t="4931" x="2405063" y="3594100"/>
          <p14:tracePt t="4938" x="2379663" y="3586163"/>
          <p14:tracePt t="4946" x="2362200" y="3586163"/>
          <p14:tracePt t="4952" x="2344738" y="3568700"/>
          <p14:tracePt t="4960" x="2327275" y="3560763"/>
          <p14:tracePt t="4967" x="2301875" y="3552825"/>
          <p14:tracePt t="4975" x="2276475" y="3543300"/>
          <p14:tracePt t="4981" x="2276475" y="3535363"/>
          <p14:tracePt t="4987" x="2260600" y="3527425"/>
          <p14:tracePt t="4995" x="2243138" y="3527425"/>
          <p14:tracePt t="5002" x="2235200" y="3517900"/>
          <p14:tracePt t="5010" x="2217738" y="3509963"/>
          <p14:tracePt t="5016" x="2208213" y="3502025"/>
          <p14:tracePt t="5022" x="2192338" y="3492500"/>
          <p14:tracePt t="5029" x="2174875" y="3484563"/>
          <p14:tracePt t="5036" x="2166938" y="3475038"/>
          <p14:tracePt t="5044" x="2157413" y="3467100"/>
          <p14:tracePt t="5050" x="2141538" y="3467100"/>
          <p14:tracePt t="5058" x="2124075" y="3459163"/>
          <p14:tracePt t="5071" x="2106613" y="3441700"/>
          <p14:tracePt t="5078" x="2090738" y="3433763"/>
          <p14:tracePt t="5085" x="2090738" y="3424238"/>
          <p14:tracePt t="5093" x="2073275" y="3416300"/>
          <p14:tracePt t="5099" x="2055813" y="3408363"/>
          <p14:tracePt t="5106" x="2055813" y="3398838"/>
          <p14:tracePt t="5113" x="2038350" y="3390900"/>
          <p14:tracePt t="5120" x="2022475" y="3382963"/>
          <p14:tracePt t="5127" x="2022475" y="3373438"/>
          <p14:tracePt t="5134" x="2005013" y="3365500"/>
          <p14:tracePt t="5143" x="1997075" y="3355975"/>
          <p14:tracePt t="5160" x="1979613" y="3348038"/>
          <p14:tracePt t="5162" x="1971675" y="3348038"/>
          <p14:tracePt t="5169" x="1971675" y="3330575"/>
          <p14:tracePt t="5177" x="1954213" y="3330575"/>
          <p14:tracePt t="5183" x="1946275" y="3322638"/>
          <p14:tracePt t="5191" x="1936750" y="3305175"/>
          <p14:tracePt t="5197" x="1928813" y="3297238"/>
          <p14:tracePt t="5204" x="1920875" y="3297238"/>
          <p14:tracePt t="5211" x="1911350" y="3289300"/>
          <p14:tracePt t="5218" x="1903413" y="3271838"/>
          <p14:tracePt t="5227" x="1893888" y="3271838"/>
          <p14:tracePt t="5232" x="1885950" y="3263900"/>
          <p14:tracePt t="5239" x="1878013" y="3254375"/>
          <p14:tracePt t="5246" x="1878013" y="3246438"/>
          <p14:tracePt t="5253" x="1860550" y="3238500"/>
          <p14:tracePt t="5261" x="1852613" y="3228975"/>
          <p14:tracePt t="5267" x="1843088" y="3211513"/>
          <p14:tracePt t="5281" x="1835150" y="3195638"/>
          <p14:tracePt t="5288" x="1827213" y="3186113"/>
          <p14:tracePt t="5295" x="1817688" y="3178175"/>
          <p14:tracePt t="5302" x="1817688" y="3170238"/>
          <p14:tracePt t="5310" x="1817688" y="3160713"/>
          <p14:tracePt t="5316" x="1809750" y="3160713"/>
          <p14:tracePt t="5323" x="1801813" y="3152775"/>
          <p14:tracePt t="5330" x="1792288" y="3144838"/>
          <p14:tracePt t="5351" x="1792288" y="3135313"/>
          <p14:tracePt t="5359" x="1784350" y="3127375"/>
          <p14:tracePt t="5365" x="1784350" y="3119438"/>
          <p14:tracePt t="5380" x="1776413" y="3119438"/>
          <p14:tracePt t="5386" x="1776413" y="3109913"/>
          <p14:tracePt t="5394" x="1776413" y="3101975"/>
          <p14:tracePt t="5409" x="1776413" y="3094038"/>
          <p14:tracePt t="5415" x="1766888" y="3084513"/>
          <p14:tracePt t="5428" x="1758950" y="3084513"/>
          <p14:tracePt t="5435" x="1758950" y="3076575"/>
          <p14:tracePt t="5443" x="1749425" y="3067050"/>
          <p14:tracePt t="5449" x="1749425" y="3059113"/>
          <p14:tracePt t="5463" x="1749425" y="3051175"/>
          <p14:tracePt t="5470" x="1749425" y="3041650"/>
          <p14:tracePt t="5477" x="1741488" y="3041650"/>
          <p14:tracePt t="5498" x="1733550" y="3033713"/>
          <p14:tracePt t="5519" x="1733550" y="3025775"/>
          <p14:tracePt t="5533" x="1733550" y="3016250"/>
          <p14:tracePt t="6305" x="1784350" y="2974975"/>
          <p14:tracePt t="6312" x="1893888" y="2881313"/>
          <p14:tracePt t="6319" x="2005013" y="2787650"/>
          <p14:tracePt t="6326" x="2141538" y="2686050"/>
          <p14:tracePt t="6333" x="2311400" y="2582863"/>
          <p14:tracePt t="6342" x="2489200" y="2473325"/>
          <p14:tracePt t="6347" x="2590800" y="2387600"/>
          <p14:tracePt t="6353" x="2693988" y="2328863"/>
          <p14:tracePt t="6361" x="2786063" y="2268538"/>
          <p14:tracePt t="6367" x="2863850" y="2227263"/>
          <p14:tracePt t="6375" x="2955925" y="2192338"/>
          <p14:tracePt t="6382" x="3016250" y="2174875"/>
          <p14:tracePt t="6388" x="3092450" y="2149475"/>
          <p14:tracePt t="6396" x="3135313" y="2133600"/>
          <p14:tracePt t="6403" x="3186113" y="2124075"/>
          <p14:tracePt t="6410" x="3228975" y="2108200"/>
          <p14:tracePt t="6417" x="3279775" y="2098675"/>
          <p14:tracePt t="6425" x="3313113" y="2090738"/>
          <p14:tracePt t="6431" x="3348038" y="2082800"/>
          <p14:tracePt t="6438" x="3373438" y="2073275"/>
          <p14:tracePt t="6445" x="3406775" y="2065338"/>
          <p14:tracePt t="6452" x="3441700" y="2055813"/>
          <p14:tracePt t="6459" x="3475038" y="2047875"/>
          <p14:tracePt t="6465" x="3517900" y="2039938"/>
          <p14:tracePt t="6473" x="3568700" y="2039938"/>
          <p14:tracePt t="6480" x="3611563" y="2030413"/>
          <p14:tracePt t="6487" x="3652838" y="2022475"/>
          <p14:tracePt t="6494" x="3729038" y="2022475"/>
          <p14:tracePt t="6501" x="3789363" y="2022475"/>
          <p14:tracePt t="6508" x="3832225" y="2022475"/>
          <p14:tracePt t="6515" x="3890963" y="2022475"/>
          <p14:tracePt t="6522" x="3933825" y="2022475"/>
          <p14:tracePt t="6529" x="3976688" y="2030413"/>
          <p14:tracePt t="6536" x="4027488" y="2030413"/>
          <p14:tracePt t="6543" x="4070350" y="2039938"/>
          <p14:tracePt t="6550" x="4111625" y="2047875"/>
          <p14:tracePt t="6559" x="4162425" y="2055813"/>
          <p14:tracePt t="6564" x="4197350" y="2073275"/>
          <p14:tracePt t="6571" x="4230688" y="2082800"/>
          <p14:tracePt t="6577" x="4265613" y="2098675"/>
          <p14:tracePt t="6584" x="4298950" y="2108200"/>
          <p14:tracePt t="6593" x="4324350" y="2124075"/>
          <p14:tracePt t="6599" x="4349750" y="2133600"/>
          <p14:tracePt t="6605" x="4375150" y="2149475"/>
          <p14:tracePt t="6613" x="4392613" y="2159000"/>
          <p14:tracePt t="6620" x="4418013" y="2166938"/>
          <p14:tracePt t="6627" x="4435475" y="2174875"/>
          <p14:tracePt t="6633" x="4451350" y="2184400"/>
          <p14:tracePt t="6641" x="4486275" y="2200275"/>
          <p14:tracePt t="6648" x="4503738" y="2217738"/>
          <p14:tracePt t="6654" x="4529138" y="2235200"/>
          <p14:tracePt t="6663" x="4562475" y="2243138"/>
          <p14:tracePt t="6668" x="4595813" y="2268538"/>
          <p14:tracePt t="6676" x="4621213" y="2286000"/>
          <p14:tracePt t="6682" x="4664075" y="2311400"/>
          <p14:tracePt t="6692" x="4732338" y="2354263"/>
          <p14:tracePt t="6697" x="4783138" y="2397125"/>
          <p14:tracePt t="6703" x="4843463" y="2455863"/>
          <p14:tracePt t="6710" x="4894263" y="2489200"/>
          <p14:tracePt t="6717" x="4945063" y="2524125"/>
          <p14:tracePt t="6725" x="4987925" y="2557463"/>
          <p14:tracePt t="6731" x="5021263" y="2592388"/>
          <p14:tracePt t="6739" x="5054600" y="2617788"/>
          <p14:tracePt t="6745" x="5080000" y="2643188"/>
          <p14:tracePt t="6752" x="5122863" y="2668588"/>
          <p14:tracePt t="6759" x="5140325" y="2686050"/>
          <p14:tracePt t="6766" x="5165725" y="2711450"/>
          <p14:tracePt t="6775" x="5191125" y="2719388"/>
          <p14:tracePt t="6780" x="5216525" y="2736850"/>
          <p14:tracePt t="6787" x="5249863" y="2752725"/>
          <p14:tracePt t="6794" x="5276850" y="2762250"/>
          <p14:tracePt t="6802" x="5284788" y="2778125"/>
          <p14:tracePt t="6809" x="5310188" y="2787650"/>
          <p14:tracePt t="6815" x="5343525" y="2805113"/>
          <p14:tracePt t="6822" x="5378450" y="2820988"/>
          <p14:tracePt t="6829" x="5403850" y="2830513"/>
          <p14:tracePt t="6836" x="5421313" y="2846388"/>
          <p14:tracePt t="6843" x="5437188" y="2863850"/>
          <p14:tracePt t="6850" x="5454650" y="2871788"/>
          <p14:tracePt t="6858" x="5462588" y="2881313"/>
          <p14:tracePt t="6864" x="5480050" y="2889250"/>
          <p14:tracePt t="6871" x="5480050" y="2897188"/>
          <p14:tracePt t="6878" x="5497513" y="2906713"/>
          <p14:tracePt t="6885" x="5505450" y="2922588"/>
          <p14:tracePt t="6893" x="5522913" y="2932113"/>
          <p14:tracePt t="6899" x="5522913" y="2949575"/>
          <p14:tracePt t="6908" x="5530850" y="2957513"/>
          <p14:tracePt t="6913" x="5548313" y="2965450"/>
          <p14:tracePt t="6920" x="5565775" y="2982913"/>
          <p14:tracePt t="6927" x="5573713" y="3000375"/>
          <p14:tracePt t="6941" x="5581650" y="3008313"/>
          <p14:tracePt t="6948" x="5591175" y="3016250"/>
          <p14:tracePt t="6955" x="5591175" y="3025775"/>
          <p14:tracePt t="6962" x="5599113" y="3033713"/>
          <p14:tracePt t="6969" x="5599113" y="3041650"/>
          <p14:tracePt t="6976" x="5607050" y="3041650"/>
          <p14:tracePt t="6991" x="5607050" y="3051175"/>
          <p14:tracePt t="6997" x="5616575" y="3059113"/>
          <p14:tracePt t="7004" x="5616575" y="3067050"/>
          <p14:tracePt t="7011" x="5624513" y="3067050"/>
          <p14:tracePt t="7018" x="5632450" y="3076575"/>
          <p14:tracePt t="7032" x="5632450" y="3084513"/>
          <p14:tracePt t="7039" x="5641975" y="3084513"/>
          <p14:tracePt t="7046" x="5641975" y="3094038"/>
          <p14:tracePt t="7053" x="5649913" y="3094038"/>
          <p14:tracePt t="7060" x="5649913" y="3101975"/>
          <p14:tracePt t="7067" x="5657850" y="3101975"/>
          <p14:tracePt t="7074" x="5657850" y="3109913"/>
          <p14:tracePt t="7102" x="5667375" y="3109913"/>
          <p14:tracePt t="7687" x="5692775" y="3094038"/>
          <p14:tracePt t="7693" x="5751513" y="3051175"/>
          <p14:tracePt t="7700" x="5819775" y="3008313"/>
          <p14:tracePt t="7708" x="5880100" y="2965450"/>
          <p14:tracePt t="7714" x="5964238" y="2906713"/>
          <p14:tracePt t="7721" x="6040438" y="2863850"/>
          <p14:tracePt t="7728" x="6116638" y="2820988"/>
          <p14:tracePt t="7735" x="6176963" y="2787650"/>
          <p14:tracePt t="7742" x="6245225" y="2744788"/>
          <p14:tracePt t="7749" x="6286500" y="2727325"/>
          <p14:tracePt t="7757" x="6354763" y="2693988"/>
          <p14:tracePt t="7763" x="6389688" y="2676525"/>
          <p14:tracePt t="7771" x="6440488" y="2651125"/>
          <p14:tracePt t="7777" x="6483350" y="2625725"/>
          <p14:tracePt t="7784" x="6534150" y="2608263"/>
          <p14:tracePt t="7792" x="6559550" y="2600325"/>
          <p14:tracePt t="7798" x="6600825" y="2582863"/>
          <p14:tracePt t="7808" x="6626225" y="2557463"/>
          <p14:tracePt t="7812" x="6661150" y="2541588"/>
          <p14:tracePt t="7819" x="6686550" y="2524125"/>
          <p14:tracePt t="7826" x="6719888" y="2506663"/>
          <p14:tracePt t="7833" x="6770688" y="2481263"/>
          <p14:tracePt t="7840" x="6831013" y="2455863"/>
          <p14:tracePt t="7847" x="6889750" y="2430463"/>
          <p14:tracePt t="7854" x="6958013" y="2397125"/>
          <p14:tracePt t="7861" x="7026275" y="2379663"/>
          <p14:tracePt t="7868" x="7077075" y="2354263"/>
          <p14:tracePt t="7875" x="7137400" y="2336800"/>
          <p14:tracePt t="7882" x="7196138" y="2311400"/>
          <p14:tracePt t="7890" x="7239000" y="2293938"/>
          <p14:tracePt t="7896" x="7264400" y="2286000"/>
          <p14:tracePt t="7903" x="7289800" y="2278063"/>
          <p14:tracePt t="7910" x="7315200" y="2268538"/>
          <p14:tracePt t="7917" x="7340600" y="2268538"/>
          <p14:tracePt t="7924" x="7348538" y="2260600"/>
          <p14:tracePt t="7931" x="7366000" y="2260600"/>
          <p14:tracePt t="7938" x="7373938" y="2252663"/>
          <p14:tracePt t="7956" x="7391400" y="2252663"/>
          <p14:tracePt t="7959" x="7400925" y="2243138"/>
          <p14:tracePt t="7966" x="7416800" y="2243138"/>
          <p14:tracePt t="7975" x="7434263" y="2243138"/>
          <p14:tracePt t="7980" x="7451725" y="2235200"/>
          <p14:tracePt t="7987" x="7485063" y="2235200"/>
          <p14:tracePt t="7994" x="7527925" y="2227263"/>
          <p14:tracePt t="8001" x="7586663" y="2227263"/>
          <p14:tracePt t="8008" x="7646988" y="2227263"/>
          <p14:tracePt t="8014" x="7705725" y="2217738"/>
          <p14:tracePt t="8023" x="7766050" y="2217738"/>
          <p14:tracePt t="8029" x="7832725" y="2217738"/>
          <p14:tracePt t="8035" x="7893050" y="2217738"/>
          <p14:tracePt t="8043" x="7951788" y="2217738"/>
          <p14:tracePt t="8050" x="8020050" y="2217738"/>
          <p14:tracePt t="8057" x="8080375" y="2217738"/>
          <p14:tracePt t="8064" x="8147050" y="2217738"/>
          <p14:tracePt t="8071" x="8207375" y="2217738"/>
          <p14:tracePt t="8078" x="8283575" y="2235200"/>
          <p14:tracePt t="8085" x="8326438" y="2243138"/>
          <p14:tracePt t="8092" x="8369300" y="2243138"/>
          <p14:tracePt t="8099" x="8420100" y="2252663"/>
          <p14:tracePt t="8107" x="8435975" y="2252663"/>
          <p14:tracePt t="8113" x="8470900" y="2268538"/>
          <p14:tracePt t="8119" x="8496300" y="2268538"/>
          <p14:tracePt t="8126" x="8521700" y="2278063"/>
          <p14:tracePt t="8133" x="8539163" y="2286000"/>
          <p14:tracePt t="8141" x="8555038" y="2286000"/>
          <p14:tracePt t="8147" x="8580438" y="2293938"/>
          <p14:tracePt t="8155" x="8605838" y="2303463"/>
          <p14:tracePt t="8162" x="8640763" y="2311400"/>
          <p14:tracePt t="8168" x="8674100" y="2328863"/>
          <p14:tracePt t="8175" x="8734425" y="2354263"/>
          <p14:tracePt t="8182" x="8810625" y="2387600"/>
          <p14:tracePt t="8190" x="8886825" y="2430463"/>
          <p14:tracePt t="8196" x="8947150" y="2473325"/>
          <p14:tracePt t="8203" x="8988425" y="2498725"/>
          <p14:tracePt t="8210" x="9023350" y="2516188"/>
          <p14:tracePt t="8217" x="9039225" y="2532063"/>
          <p14:tracePt t="8225" x="9056688" y="2549525"/>
          <p14:tracePt t="8231" x="9064625" y="2549525"/>
          <p14:tracePt t="8240" x="9074150" y="2566988"/>
          <p14:tracePt t="8245" x="9082088" y="2574925"/>
          <p14:tracePt t="8252" x="9082088" y="2582863"/>
          <p14:tracePt t="8273" x="9091613" y="2592388"/>
          <p14:tracePt t="8280" x="9091613" y="2600325"/>
          <p14:tracePt t="8287" x="9099550" y="2600325"/>
          <p14:tracePt t="8294" x="9099550" y="2608263"/>
          <p14:tracePt t="8302" x="9099550" y="2617788"/>
          <p14:tracePt t="8308" x="9107488" y="2625725"/>
          <p14:tracePt t="8324" x="9117013" y="2633663"/>
          <p14:tracePt t="8329" x="9132888" y="2651125"/>
          <p14:tracePt t="8336" x="9142413" y="2668588"/>
          <p14:tracePt t="8343" x="9150350" y="2676525"/>
          <p14:tracePt t="8350" x="9158288" y="2693988"/>
          <p14:tracePt t="8372" x="9167813" y="2701925"/>
          <p14:tracePt t="8378" x="9167813" y="2711450"/>
          <p14:tracePt t="8385" x="9175750" y="2719388"/>
          <p14:tracePt t="8399" x="9175750" y="2727325"/>
          <p14:tracePt t="8413" x="9175750" y="2736850"/>
          <p14:tracePt t="8420" x="9183688" y="2736850"/>
          <p14:tracePt t="8426" x="9183688" y="2744788"/>
          <p14:tracePt t="8433" x="9193213" y="2752725"/>
          <p14:tracePt t="8441" x="9193213" y="2762250"/>
          <p14:tracePt t="8461" x="9193213" y="2770188"/>
          <p14:tracePt t="8468" x="9201150" y="2778125"/>
          <p14:tracePt t="8482" x="9209088" y="2787650"/>
          <p14:tracePt t="8490" x="9209088" y="2795588"/>
          <p14:tracePt t="8496" x="9218613" y="2805113"/>
          <p14:tracePt t="8517" x="9226550" y="2813050"/>
          <p14:tracePt t="8524" x="9226550" y="2820988"/>
          <p14:tracePt t="8531" x="9236075" y="2830513"/>
          <p14:tracePt t="8540" x="9236075" y="2838450"/>
          <p14:tracePt t="8545" x="9244013" y="2846388"/>
          <p14:tracePt t="8553" x="9251950" y="2846388"/>
          <p14:tracePt t="8559" x="9261475" y="2846388"/>
          <p14:tracePt t="8566" x="9261475" y="2855913"/>
          <p14:tracePt t="8574" x="9261475" y="2863850"/>
          <p14:tracePt t="8580" x="9261475" y="2871788"/>
          <p14:tracePt t="8587" x="9269413" y="2871788"/>
          <p14:tracePt t="8594" x="9269413" y="2881313"/>
          <p14:tracePt t="8601" x="9277350" y="2881313"/>
          <p14:tracePt t="8608" x="9277350" y="2889250"/>
          <p14:tracePt t="8623" x="9286875" y="2889250"/>
          <p14:tracePt t="8629" x="9294813" y="2897188"/>
          <p14:tracePt t="8636" x="9302750" y="2897188"/>
          <p14:tracePt t="8650" x="9302750" y="2906713"/>
          <p14:tracePt t="8657" x="9312275" y="2914650"/>
          <p14:tracePt t="8664" x="9320213" y="2914650"/>
          <p14:tracePt t="8673" x="9320213" y="2922588"/>
          <p14:tracePt t="8678" x="9328150" y="2932113"/>
          <p14:tracePt t="8685" x="9337675" y="2932113"/>
          <p14:tracePt t="8692" x="9345613" y="2932113"/>
          <p14:tracePt t="8699" x="9345613" y="2940050"/>
          <p14:tracePt t="8707" x="9345613" y="2949575"/>
          <p14:tracePt t="8713" x="9353550" y="2949575"/>
          <p14:tracePt t="8734" x="9363075" y="2949575"/>
          <p14:tracePt t="8741" x="9363075" y="2957513"/>
          <p14:tracePt t="8748" x="9371013" y="2957513"/>
          <p14:tracePt t="8756" x="9380538" y="2965450"/>
          <p14:tracePt t="8762" x="9380538" y="2974975"/>
          <p14:tracePt t="8776" x="9388475" y="2982913"/>
          <p14:tracePt t="8790" x="9388475" y="2990850"/>
          <p14:tracePt t="8797" x="9396413" y="2990850"/>
          <p14:tracePt t="8811" x="9405938" y="2990850"/>
          <p14:tracePt t="8825" x="9405938" y="3000375"/>
          <p14:tracePt t="9980" x="9244013" y="3000375"/>
          <p14:tracePt t="9987" x="8921750" y="2965450"/>
          <p14:tracePt t="9994" x="8658225" y="2965450"/>
          <p14:tracePt t="10001" x="8572500" y="2957513"/>
          <p14:tracePt t="10008" x="8539163" y="2957513"/>
          <p14:tracePt t="10015" x="8496300" y="2949575"/>
          <p14:tracePt t="10023" x="8420100" y="2940050"/>
          <p14:tracePt t="10029" x="8351838" y="2940050"/>
          <p14:tracePt t="10038" x="8232775" y="2932113"/>
          <p14:tracePt t="10043" x="8080375" y="2906713"/>
          <p14:tracePt t="10050" x="7885113" y="2871788"/>
          <p14:tracePt t="10057" x="7731125" y="2863850"/>
          <p14:tracePt t="10064" x="7502525" y="2805113"/>
          <p14:tracePt t="10072" x="7315200" y="2778125"/>
          <p14:tracePt t="10078" x="7119938" y="2752725"/>
          <p14:tracePt t="10085" x="7034213" y="2727325"/>
          <p14:tracePt t="10092" x="6958013" y="2711450"/>
          <p14:tracePt t="10099" x="6915150" y="2701925"/>
          <p14:tracePt t="10107" x="6856413" y="2693988"/>
          <p14:tracePt t="10113" x="6770688" y="2676525"/>
          <p14:tracePt t="10122" x="6669088" y="2676525"/>
          <p14:tracePt t="10127" x="6567488" y="2668588"/>
          <p14:tracePt t="10134" x="6440488" y="2668588"/>
          <p14:tracePt t="10141" x="6329363" y="2660650"/>
          <p14:tracePt t="10148" x="6253163" y="2643188"/>
          <p14:tracePt t="10155" x="6184900" y="2643188"/>
          <p14:tracePt t="10162" x="6108700" y="2633663"/>
          <p14:tracePt t="10169" x="6032500" y="2651125"/>
          <p14:tracePt t="10176" x="5981700" y="2651125"/>
          <p14:tracePt t="10183" x="5905500" y="2651125"/>
          <p14:tracePt t="10190" x="5837238" y="2651125"/>
          <p14:tracePt t="10196" x="5776913" y="2651125"/>
          <p14:tracePt t="10205" x="5735638" y="2651125"/>
          <p14:tracePt t="10210" x="5692775" y="2651125"/>
          <p14:tracePt t="10217" x="5657850" y="2651125"/>
          <p14:tracePt t="10225" x="5632450" y="2651125"/>
          <p14:tracePt t="10232" x="5616575" y="2651125"/>
          <p14:tracePt t="10239" x="5565775" y="2660650"/>
          <p14:tracePt t="10245" x="5522913" y="2660650"/>
          <p14:tracePt t="10253" x="5454650" y="2668588"/>
          <p14:tracePt t="10260" x="5378450" y="2676525"/>
          <p14:tracePt t="10266" x="5310188" y="2676525"/>
          <p14:tracePt t="10274" x="5233988" y="2686050"/>
          <p14:tracePt t="10281" x="5148263" y="2701925"/>
          <p14:tracePt t="10288" x="5064125" y="2711450"/>
          <p14:tracePt t="10295" x="4987925" y="2719388"/>
          <p14:tracePt t="10302" x="4910138" y="2727325"/>
          <p14:tracePt t="10309" x="4843463" y="2752725"/>
          <p14:tracePt t="10316" x="4749800" y="2778125"/>
          <p14:tracePt t="10323" x="4681538" y="2787650"/>
          <p14:tracePt t="10330" x="4605338" y="2795588"/>
          <p14:tracePt t="10338" x="4545013" y="2813050"/>
          <p14:tracePt t="10344" x="4494213" y="2820988"/>
          <p14:tracePt t="10351" x="4451350" y="2838450"/>
          <p14:tracePt t="10357" x="4418013" y="2838450"/>
          <p14:tracePt t="10364" x="4392613" y="2846388"/>
          <p14:tracePt t="10372" x="4349750" y="2855913"/>
          <p14:tracePt t="10379" x="4316413" y="2863850"/>
          <p14:tracePt t="10385" x="4265613" y="2863850"/>
          <p14:tracePt t="10392" x="4214813" y="2889250"/>
          <p14:tracePt t="10399" x="4137025" y="2897188"/>
          <p14:tracePt t="10407" x="4078288" y="2906713"/>
          <p14:tracePt t="10413" x="4010025" y="2932113"/>
          <p14:tracePt t="10421" x="3925888" y="2932113"/>
          <p14:tracePt t="10427" x="3822700" y="2932113"/>
          <p14:tracePt t="10434" x="3713163" y="2932113"/>
          <p14:tracePt t="10441" x="3611563" y="2940050"/>
          <p14:tracePt t="10448" x="3508375" y="2949575"/>
          <p14:tracePt t="10455" x="3424238" y="2949575"/>
          <p14:tracePt t="10462" x="3338513" y="2957513"/>
          <p14:tracePt t="10471" x="3262313" y="2957513"/>
          <p14:tracePt t="10476" x="3178175" y="2957513"/>
          <p14:tracePt t="10483" x="3117850" y="2957513"/>
          <p14:tracePt t="10490" x="3059113" y="2957513"/>
          <p14:tracePt t="10497" x="3016250" y="2957513"/>
          <p14:tracePt t="10505" x="2973388" y="2957513"/>
          <p14:tracePt t="10511" x="2930525" y="2965450"/>
          <p14:tracePt t="10518" x="2871788" y="2965450"/>
          <p14:tracePt t="10525" x="2811463" y="2965450"/>
          <p14:tracePt t="10532" x="2752725" y="2965450"/>
          <p14:tracePt t="10539" x="2693988" y="2965450"/>
          <p14:tracePt t="10546" x="2633663" y="2965450"/>
          <p14:tracePt t="10554" x="2582863" y="2965450"/>
          <p14:tracePt t="10560" x="2540000" y="2965450"/>
          <p14:tracePt t="10567" x="2489200" y="2965450"/>
          <p14:tracePt t="10574" x="2446338" y="2965450"/>
          <p14:tracePt t="10581" x="2413000" y="2965450"/>
          <p14:tracePt t="10588" x="2387600" y="2965450"/>
          <p14:tracePt t="10595" x="2362200" y="2974975"/>
          <p14:tracePt t="10603" x="2336800" y="2974975"/>
          <p14:tracePt t="10609" x="2327275" y="2974975"/>
          <p14:tracePt t="10616" x="2311400" y="2974975"/>
          <p14:tracePt t="10623" x="2301875" y="2974975"/>
          <p14:tracePt t="10638" x="2286000" y="2974975"/>
          <p14:tracePt t="10644" x="2276475" y="2982913"/>
          <p14:tracePt t="10658" x="2268538" y="2990850"/>
          <p14:tracePt t="10665" x="2260600" y="2990850"/>
          <p14:tracePt t="11020" x="2243138" y="2990850"/>
          <p14:tracePt t="11027" x="2235200" y="2990850"/>
          <p14:tracePt t="11034" x="2225675" y="2990850"/>
          <p14:tracePt t="11040" x="2208213" y="2990850"/>
          <p14:tracePt t="11055" x="2192338" y="2990850"/>
          <p14:tracePt t="11061" x="2174875" y="2990850"/>
          <p14:tracePt t="11070" x="2166938" y="2990850"/>
          <p14:tracePt t="11076" x="2149475" y="2990850"/>
          <p14:tracePt t="11082" x="2132013" y="2990850"/>
          <p14:tracePt t="11090" x="2124075" y="2990850"/>
          <p14:tracePt t="11097" x="2106613" y="2990850"/>
          <p14:tracePt t="11111" x="2090738" y="2990850"/>
          <p14:tracePt t="11118" x="2081213" y="2990850"/>
          <p14:tracePt t="11132" x="2073275" y="2990850"/>
          <p14:tracePt t="11138" x="2065338" y="2990850"/>
          <p14:tracePt t="11145" x="2055813" y="2990850"/>
          <p14:tracePt t="11166" x="2047875" y="2990850"/>
          <p14:tracePt t="11181" x="2038350" y="2990850"/>
          <p14:tracePt t="11202" x="2038350" y="2982913"/>
          <p14:tracePt t="11216" x="2030413" y="2982913"/>
          <p14:tracePt t="11237" x="2030413" y="2974975"/>
          <p14:tracePt t="11313" x="2038350" y="2974975"/>
          <p14:tracePt t="11321" x="2047875" y="2974975"/>
          <p14:tracePt t="11342" x="2055813" y="2974975"/>
          <p14:tracePt t="11355" x="2065338" y="2974975"/>
          <p14:tracePt t="11370" x="2073275" y="2974975"/>
          <p14:tracePt t="11397" x="2081213" y="2974975"/>
          <p14:tracePt t="11412" x="2090738" y="2974975"/>
          <p14:tracePt t="11446" x="2098675" y="2974975"/>
          <p14:tracePt t="11460" x="2106613" y="2974975"/>
          <p14:tracePt t="11474" x="2116138" y="2974975"/>
          <p14:tracePt t="12132" x="2124075" y="2974975"/>
          <p14:tracePt t="12153" x="2132013" y="2974975"/>
          <p14:tracePt t="12293" x="2141538" y="2974975"/>
          <p14:tracePt t="12377" x="2149475" y="2974975"/>
          <p14:tracePt t="12601" x="2157413" y="2974975"/>
          <p14:tracePt t="12621" x="2157413" y="2965450"/>
          <p14:tracePt t="12636" x="2166938" y="2965450"/>
          <p14:tracePt t="12642" x="2166938" y="2957513"/>
          <p14:tracePt t="12649" x="2174875" y="2957513"/>
          <p14:tracePt t="12677" x="2174875" y="2949575"/>
          <p14:tracePt t="12686" x="2182813" y="2949575"/>
          <p14:tracePt t="12691" x="2192338" y="2940050"/>
          <p14:tracePt t="12698" x="2192338" y="2932113"/>
          <p14:tracePt t="12705" x="2200275" y="2932113"/>
          <p14:tracePt t="12712" x="2200275" y="2922588"/>
          <p14:tracePt t="12720" x="2208213" y="2914650"/>
          <p14:tracePt t="12726" x="2217738" y="2914650"/>
          <p14:tracePt t="12740" x="2217738" y="2906713"/>
          <p14:tracePt t="12747" x="2225675" y="2897188"/>
          <p14:tracePt t="12755" x="2235200" y="2889250"/>
          <p14:tracePt t="12761" x="2243138" y="2881313"/>
          <p14:tracePt t="12769" x="2243138" y="2871788"/>
          <p14:tracePt t="12775" x="2243138" y="2863850"/>
          <p14:tracePt t="12782" x="2251075" y="2855913"/>
          <p14:tracePt t="12789" x="2260600" y="2855913"/>
          <p14:tracePt t="12797" x="2268538" y="2838450"/>
          <p14:tracePt t="12810" x="2268538" y="2830513"/>
          <p14:tracePt t="12819" x="2276475" y="2820988"/>
          <p14:tracePt t="12824" x="2286000" y="2813050"/>
          <p14:tracePt t="12838" x="2286000" y="2805113"/>
          <p14:tracePt t="12845" x="2286000" y="2795588"/>
          <p14:tracePt t="12852" x="2293938" y="2795588"/>
          <p14:tracePt t="12859" x="2293938" y="2787650"/>
          <p14:tracePt t="12866" x="2301875" y="2778125"/>
          <p14:tracePt t="12880" x="2311400" y="2770188"/>
          <p14:tracePt t="12894" x="2311400" y="2762250"/>
          <p14:tracePt t="12902" x="2311400" y="2752725"/>
          <p14:tracePt t="12922" x="2311400" y="2744788"/>
          <p14:tracePt t="12929" x="2311400" y="2727325"/>
          <p14:tracePt t="12951" x="2311400" y="2711450"/>
          <p14:tracePt t="12957" x="2311400" y="2693988"/>
          <p14:tracePt t="12964" x="2311400" y="2676525"/>
          <p14:tracePt t="12971" x="2311400" y="2660650"/>
          <p14:tracePt t="12978" x="2319338" y="2633663"/>
          <p14:tracePt t="12986" x="2319338" y="2608263"/>
          <p14:tracePt t="12992" x="2319338" y="2592388"/>
          <p14:tracePt t="12999" x="2319338" y="2566988"/>
          <p14:tracePt t="13006" x="2319338" y="2549525"/>
          <p14:tracePt t="13013" x="2319338" y="2532063"/>
          <p14:tracePt t="13020" x="2319338" y="2516188"/>
          <p14:tracePt t="13027" x="2319338" y="2489200"/>
          <p14:tracePt t="13035" x="2319338" y="2473325"/>
          <p14:tracePt t="13041" x="2319338" y="2455863"/>
          <p14:tracePt t="13048" x="2319338" y="2430463"/>
          <p14:tracePt t="13055" x="2319338" y="2422525"/>
          <p14:tracePt t="13062" x="2319338" y="2397125"/>
          <p14:tracePt t="13069" x="2327275" y="2379663"/>
          <p14:tracePt t="13076" x="2327275" y="2362200"/>
          <p14:tracePt t="13083" x="2327275" y="2354263"/>
          <p14:tracePt t="13090" x="2327275" y="2336800"/>
          <p14:tracePt t="13096" x="2327275" y="2328863"/>
          <p14:tracePt t="13104" x="2327275" y="2311400"/>
          <p14:tracePt t="13119" x="2327275" y="2293938"/>
          <p14:tracePt t="13125" x="2327275" y="2278063"/>
          <p14:tracePt t="13139" x="2327275" y="2268538"/>
          <p14:tracePt t="13146" x="2327275" y="2260600"/>
          <p14:tracePt t="13153" x="2327275" y="2252663"/>
          <p14:tracePt t="13160" x="2327275" y="2243138"/>
          <p14:tracePt t="13169" x="2327275" y="2235200"/>
          <p14:tracePt t="13174" x="2327275" y="2227263"/>
          <p14:tracePt t="13181" x="2327275" y="2217738"/>
          <p14:tracePt t="13188" x="2327275" y="2209800"/>
          <p14:tracePt t="13202" x="2327275" y="2192338"/>
          <p14:tracePt t="13209" x="2319338" y="2192338"/>
          <p14:tracePt t="13216" x="2319338" y="2184400"/>
          <p14:tracePt t="13223" x="2319338" y="2174875"/>
          <p14:tracePt t="13229" x="2319338" y="2166938"/>
          <p14:tracePt t="13237" x="2311400" y="2166938"/>
          <p14:tracePt t="13244" x="2311400" y="2159000"/>
          <p14:tracePt t="13253" x="2301875" y="2141538"/>
          <p14:tracePt t="13272" x="2301875" y="2133600"/>
          <p14:tracePt t="13279" x="2301875" y="2124075"/>
          <p14:tracePt t="13293" x="2301875" y="2116138"/>
          <p14:tracePt t="13302" x="2301875" y="2108200"/>
          <p14:tracePt t="13307" x="2301875" y="2098675"/>
          <p14:tracePt t="13313" x="2301875" y="2090738"/>
          <p14:tracePt t="13327" x="2293938" y="2082800"/>
          <p14:tracePt t="13342" x="2293938" y="2065338"/>
          <p14:tracePt t="13349" x="2286000" y="2055813"/>
          <p14:tracePt t="13363" x="2276475" y="2039938"/>
          <p14:tracePt t="13370" x="2276475" y="2030413"/>
          <p14:tracePt t="13385" x="2276475" y="2022475"/>
          <p14:tracePt t="13390" x="2276475" y="2005013"/>
          <p14:tracePt t="13397" x="2268538" y="2005013"/>
          <p14:tracePt t="13404" x="2268538" y="1989138"/>
          <p14:tracePt t="13411" x="2268538" y="1979613"/>
          <p14:tracePt t="13419" x="2268538" y="1971675"/>
          <p14:tracePt t="13425" x="2260600" y="1954213"/>
          <p14:tracePt t="13432" x="2260600" y="1946275"/>
          <p14:tracePt t="13439" x="2260600" y="1938338"/>
          <p14:tracePt t="13446" x="2260600" y="1920875"/>
          <p14:tracePt t="13460" x="2260600" y="1911350"/>
          <p14:tracePt t="13468" x="2260600" y="1903413"/>
          <p14:tracePt t="13474" x="2260600" y="1895475"/>
          <p14:tracePt t="13481" x="2260600" y="1885950"/>
          <p14:tracePt t="13488" x="2260600" y="1878013"/>
          <p14:tracePt t="13503" x="2260600" y="1870075"/>
          <p14:tracePt t="13509" x="2260600" y="1860550"/>
          <p14:tracePt t="13537" x="2260600" y="1852613"/>
          <p14:tracePt t="13558" x="2260600" y="1844675"/>
          <p14:tracePt t="13573" x="2260600" y="1835150"/>
          <p14:tracePt t="13691" x="2268538" y="1835150"/>
          <p14:tracePt t="13726" x="2276475" y="1835150"/>
          <p14:tracePt t="13740" x="2286000" y="1835150"/>
          <p14:tracePt t="13754" x="2293938" y="1835150"/>
          <p14:tracePt t="13789" x="2301875" y="1835150"/>
          <p14:tracePt t="13803" x="2311400" y="1835150"/>
          <p14:tracePt t="13824" x="2319338" y="1835150"/>
          <p14:tracePt t="13845" x="2327275" y="1835150"/>
          <p14:tracePt t="13859" x="2336800" y="1835150"/>
          <p14:tracePt t="13887" x="2336800" y="1844675"/>
          <p14:tracePt t="13908" x="2336800" y="1852613"/>
          <p14:tracePt t="14368" x="2344738" y="1852613"/>
          <p14:tracePt t="14382" x="2352675" y="1852613"/>
          <p14:tracePt t="14396" x="2362200" y="1852613"/>
          <p14:tracePt t="14403" x="2370138" y="1852613"/>
          <p14:tracePt t="14417" x="2379663" y="1852613"/>
          <p14:tracePt t="14424" x="2395538" y="1852613"/>
          <p14:tracePt t="14438" x="2405063" y="1852613"/>
          <p14:tracePt t="14445" x="2413000" y="1852613"/>
          <p14:tracePt t="14452" x="2420938" y="1852613"/>
          <p14:tracePt t="14459" x="2430463" y="1852613"/>
          <p14:tracePt t="14468" x="2438400" y="1852613"/>
          <p14:tracePt t="14480" x="2455863" y="1852613"/>
          <p14:tracePt t="14487" x="2463800" y="1852613"/>
          <p14:tracePt t="14493" x="2471738" y="1852613"/>
          <p14:tracePt t="14501" x="2481263" y="1852613"/>
          <p14:tracePt t="14508" x="2489200" y="1852613"/>
          <p14:tracePt t="14515" x="2506663" y="1852613"/>
          <p14:tracePt t="14522" x="2524125" y="1852613"/>
          <p14:tracePt t="14536" x="2532063" y="1852613"/>
          <p14:tracePt t="14543" x="2540000" y="1852613"/>
          <p14:tracePt t="14550" x="2549525" y="1852613"/>
          <p14:tracePt t="14557" x="2557463" y="1852613"/>
          <p14:tracePt t="14564" x="2574925" y="1852613"/>
          <p14:tracePt t="14578" x="2590800" y="1852613"/>
          <p14:tracePt t="14585" x="2600325" y="1852613"/>
          <p14:tracePt t="14592" x="2616200" y="1852613"/>
          <p14:tracePt t="14601" x="2641600" y="1860550"/>
          <p14:tracePt t="14606" x="2651125" y="1860550"/>
          <p14:tracePt t="14613" x="2668588" y="1860550"/>
          <p14:tracePt t="14620" x="2684463" y="1870075"/>
          <p14:tracePt t="14627" x="2693988" y="1878013"/>
          <p14:tracePt t="14635" x="2709863" y="1885950"/>
          <p14:tracePt t="14641" x="2727325" y="1885950"/>
          <p14:tracePt t="14648" x="2735263" y="1895475"/>
          <p14:tracePt t="14655" x="2760663" y="1903413"/>
          <p14:tracePt t="14662" x="2778125" y="1903413"/>
          <p14:tracePt t="14669" x="2795588" y="1911350"/>
          <p14:tracePt t="14675" x="2795588" y="1920875"/>
          <p14:tracePt t="14684" x="2811463" y="1920875"/>
          <p14:tracePt t="14690" x="2828925" y="1928813"/>
          <p14:tracePt t="14696" x="2838450" y="1938338"/>
          <p14:tracePt t="14704" x="2846388" y="1938338"/>
          <p14:tracePt t="14711" x="2863850" y="1946275"/>
          <p14:tracePt t="14718" x="2871788" y="1954213"/>
          <p14:tracePt t="14724" x="2879725" y="1963738"/>
          <p14:tracePt t="14732" x="2889250" y="1971675"/>
          <p14:tracePt t="14739" x="2905125" y="1979613"/>
          <p14:tracePt t="14745" x="2914650" y="1989138"/>
          <p14:tracePt t="14753" x="2930525" y="1997075"/>
          <p14:tracePt t="14760" x="2940050" y="2005013"/>
          <p14:tracePt t="14768" x="2947988" y="2014538"/>
          <p14:tracePt t="14773" x="2973388" y="2022475"/>
          <p14:tracePt t="14781" x="2982913" y="2030413"/>
          <p14:tracePt t="14788" x="2990850" y="2039938"/>
          <p14:tracePt t="14794" x="3008313" y="2055813"/>
          <p14:tracePt t="14802" x="3016250" y="2065338"/>
          <p14:tracePt t="14808" x="3024188" y="2073275"/>
          <p14:tracePt t="14817" x="3041650" y="2090738"/>
          <p14:tracePt t="14822" x="3049588" y="2108200"/>
          <p14:tracePt t="14829" x="3067050" y="2116138"/>
          <p14:tracePt t="14836" x="3074988" y="2124075"/>
          <p14:tracePt t="14843" x="3074988" y="2141538"/>
          <p14:tracePt t="14850" x="3092450" y="2149475"/>
          <p14:tracePt t="14857" x="3100388" y="2149475"/>
          <p14:tracePt t="14864" x="3109913" y="2159000"/>
          <p14:tracePt t="14871" x="3109913" y="2174875"/>
          <p14:tracePt t="14878" x="3127375" y="2184400"/>
          <p14:tracePt t="14886" x="3135313" y="2192338"/>
          <p14:tracePt t="14892" x="3143250" y="2209800"/>
          <p14:tracePt t="14906" x="3152775" y="2227263"/>
          <p14:tracePt t="14913" x="3168650" y="2243138"/>
          <p14:tracePt t="14920" x="3178175" y="2252663"/>
          <p14:tracePt t="14927" x="3178175" y="2260600"/>
          <p14:tracePt t="14935" x="3186113" y="2278063"/>
          <p14:tracePt t="14949" x="3194050" y="2293938"/>
          <p14:tracePt t="14955" x="3203575" y="2311400"/>
          <p14:tracePt t="14962" x="3211513" y="2319338"/>
          <p14:tracePt t="14969" x="3211513" y="2328863"/>
          <p14:tracePt t="14976" x="3219450" y="2344738"/>
          <p14:tracePt t="14991" x="3228975" y="2362200"/>
          <p14:tracePt t="14997" x="3236913" y="2379663"/>
          <p14:tracePt t="15011" x="3244850" y="2397125"/>
          <p14:tracePt t="15018" x="3254375" y="2405063"/>
          <p14:tracePt t="15025" x="3254375" y="2413000"/>
          <p14:tracePt t="15034" x="3262313" y="2430463"/>
          <p14:tracePt t="15039" x="3270250" y="2438400"/>
          <p14:tracePt t="15046" x="3270250" y="2455863"/>
          <p14:tracePt t="15054" x="3279775" y="2463800"/>
          <p14:tracePt t="15060" x="3279775" y="2473325"/>
          <p14:tracePt t="15068" x="3279775" y="2481263"/>
          <p14:tracePt t="15074" x="3287713" y="2489200"/>
          <p14:tracePt t="15081" x="3287713" y="2498725"/>
          <p14:tracePt t="15088" x="3297238" y="2516188"/>
          <p14:tracePt t="15095" x="3297238" y="2524125"/>
          <p14:tracePt t="15102" x="3297238" y="2532063"/>
          <p14:tracePt t="15109" x="3305175" y="2549525"/>
          <p14:tracePt t="15117" x="3305175" y="2566988"/>
          <p14:tracePt t="15130" x="3305175" y="2582863"/>
          <p14:tracePt t="15137" x="3313113" y="2600325"/>
          <p14:tracePt t="15151" x="3313113" y="2617788"/>
          <p14:tracePt t="15158" x="3313113" y="2633663"/>
          <p14:tracePt t="15167" x="3313113" y="2660650"/>
          <p14:tracePt t="15172" x="3322638" y="2676525"/>
          <p14:tracePt t="15179" x="3322638" y="2693988"/>
          <p14:tracePt t="15186" x="3322638" y="2711450"/>
          <p14:tracePt t="15193" x="3322638" y="2736850"/>
          <p14:tracePt t="15201" x="3322638" y="2744788"/>
          <p14:tracePt t="15207" x="3322638" y="2770188"/>
          <p14:tracePt t="15214" x="3322638" y="2787650"/>
          <p14:tracePt t="15221" x="3322638" y="2805113"/>
          <p14:tracePt t="15228" x="3322638" y="2830513"/>
          <p14:tracePt t="15235" x="3322638" y="2855913"/>
          <p14:tracePt t="15242" x="3322638" y="2871788"/>
          <p14:tracePt t="15250" x="3322638" y="2897188"/>
          <p14:tracePt t="15256" x="3322638" y="2922588"/>
          <p14:tracePt t="15263" x="3322638" y="2940050"/>
          <p14:tracePt t="15270" x="3313113" y="2965450"/>
          <p14:tracePt t="15276" x="3305175" y="2990850"/>
          <p14:tracePt t="15285" x="3305175" y="3016250"/>
          <p14:tracePt t="15291" x="3297238" y="3033713"/>
          <p14:tracePt t="15298" x="3297238" y="3059113"/>
          <p14:tracePt t="15305" x="3287713" y="3084513"/>
          <p14:tracePt t="15312" x="3287713" y="3101975"/>
          <p14:tracePt t="15318" x="3287713" y="3127375"/>
          <p14:tracePt t="15325" x="3287713" y="3152775"/>
          <p14:tracePt t="15334" x="3279775" y="3178175"/>
          <p14:tracePt t="15340" x="3279775" y="3195638"/>
          <p14:tracePt t="15346" x="3270250" y="3211513"/>
          <p14:tracePt t="15353" x="3262313" y="3238500"/>
          <p14:tracePt t="15360" x="3262313" y="3246438"/>
          <p14:tracePt t="15367" x="3254375" y="3271838"/>
          <p14:tracePt t="15374" x="3244850" y="3289300"/>
          <p14:tracePt t="15384" x="3236913" y="3297238"/>
          <p14:tracePt t="15389" x="3236913" y="3314700"/>
          <p14:tracePt t="15395" x="3228975" y="3330575"/>
          <p14:tracePt t="15403" x="3228975" y="3340100"/>
          <p14:tracePt t="15409" x="3219450" y="3365500"/>
          <p14:tracePt t="15417" x="3211513" y="3382963"/>
          <p14:tracePt t="15423" x="3203575" y="3398838"/>
          <p14:tracePt t="15431" x="3194050" y="3408363"/>
          <p14:tracePt t="15437" x="3194050" y="3424238"/>
          <p14:tracePt t="15444" x="3186113" y="3441700"/>
          <p14:tracePt t="15451" x="3178175" y="3459163"/>
          <p14:tracePt t="15458" x="3168650" y="3484563"/>
          <p14:tracePt t="15466" x="3168650" y="3502025"/>
          <p14:tracePt t="15472" x="3160713" y="3509963"/>
          <p14:tracePt t="15479" x="3152775" y="3527425"/>
          <p14:tracePt t="15486" x="3143250" y="3543300"/>
          <p14:tracePt t="15493" x="3135313" y="3560763"/>
          <p14:tracePt t="15500" x="3117850" y="3568700"/>
          <p14:tracePt t="15507" x="3109913" y="3586163"/>
          <p14:tracePt t="15515" x="3109913" y="3603625"/>
          <p14:tracePt t="15521" x="3092450" y="3619500"/>
          <p14:tracePt t="15528" x="3084513" y="3629025"/>
          <p14:tracePt t="15535" x="3074988" y="3646488"/>
          <p14:tracePt t="15542" x="3067050" y="3662363"/>
          <p14:tracePt t="15550" x="3049588" y="3671888"/>
          <p14:tracePt t="15556" x="3049588" y="3687763"/>
          <p14:tracePt t="15563" x="3033713" y="3705225"/>
          <p14:tracePt t="15570" x="3024188" y="3730625"/>
          <p14:tracePt t="15577" x="3008313" y="3748088"/>
          <p14:tracePt t="15584" x="2990850" y="3756025"/>
          <p14:tracePt t="15591" x="2990850" y="3763963"/>
          <p14:tracePt t="15600" x="2973388" y="3781425"/>
          <p14:tracePt t="15605" x="2965450" y="3790950"/>
          <p14:tracePt t="15612" x="2965450" y="3798888"/>
          <p14:tracePt t="15619" x="2955925" y="3806825"/>
          <p14:tracePt t="15626" x="2940050" y="3816350"/>
          <p14:tracePt t="15634" x="2930525" y="3824288"/>
          <p14:tracePt t="15647" x="2922588" y="3841750"/>
          <p14:tracePt t="15654" x="2905125" y="3841750"/>
          <p14:tracePt t="15661" x="2905125" y="3849688"/>
          <p14:tracePt t="15668" x="2897188" y="3857625"/>
          <p14:tracePt t="15675" x="2879725" y="3867150"/>
          <p14:tracePt t="15683" x="2871788" y="3875088"/>
          <p14:tracePt t="15689" x="2854325" y="3892550"/>
          <p14:tracePt t="15696" x="2838450" y="3908425"/>
          <p14:tracePt t="15703" x="2811463" y="3917950"/>
          <p14:tracePt t="15710" x="2795588" y="3935413"/>
          <p14:tracePt t="15718" x="2786063" y="3943350"/>
          <p14:tracePt t="15723" x="2770188" y="3951288"/>
          <p14:tracePt t="15732" x="2752725" y="3960813"/>
          <p14:tracePt t="15738" x="2744788" y="3968750"/>
          <p14:tracePt t="15744" x="2719388" y="3986213"/>
          <p14:tracePt t="15752" x="2709863" y="3986213"/>
          <p14:tracePt t="15758" x="2693988" y="3994150"/>
          <p14:tracePt t="15766" x="2684463" y="3994150"/>
          <p14:tracePt t="15773" x="2676525" y="4002088"/>
          <p14:tracePt t="15780" x="2668588" y="4011613"/>
          <p14:tracePt t="15787" x="2651125" y="4019550"/>
          <p14:tracePt t="15793" x="2625725" y="4019550"/>
          <p14:tracePt t="15801" x="2608263" y="4027488"/>
          <p14:tracePt t="15807" x="2600325" y="4027488"/>
          <p14:tracePt t="15817" x="2582863" y="4037013"/>
          <p14:tracePt t="15821" x="2557463" y="4044950"/>
          <p14:tracePt t="15828" x="2549525" y="4052888"/>
          <p14:tracePt t="15835" x="2524125" y="4062413"/>
          <p14:tracePt t="15842" x="2497138" y="4070350"/>
          <p14:tracePt t="15849" x="2481263" y="4079875"/>
          <p14:tracePt t="15856" x="2463800" y="4087813"/>
          <p14:tracePt t="15863" x="2446338" y="4087813"/>
          <p14:tracePt t="15870" x="2420938" y="4095750"/>
          <p14:tracePt t="15877" x="2413000" y="4095750"/>
          <p14:tracePt t="15884" x="2387600" y="4105275"/>
          <p14:tracePt t="15891" x="2370138" y="4113213"/>
          <p14:tracePt t="15899" x="2344738" y="4113213"/>
          <p14:tracePt t="15905" x="2336800" y="4121150"/>
          <p14:tracePt t="15912" x="2311400" y="4121150"/>
          <p14:tracePt t="15919" x="2293938" y="4121150"/>
          <p14:tracePt t="15926" x="2276475" y="4130675"/>
          <p14:tracePt t="15934" x="2260600" y="4130675"/>
          <p14:tracePt t="15940" x="2251075" y="4130675"/>
          <p14:tracePt t="15947" x="2243138" y="4130675"/>
          <p14:tracePt t="15954" x="2235200" y="4130675"/>
          <p14:tracePt t="15961" x="2225675" y="4130675"/>
          <p14:tracePt t="15968" x="2217738" y="4130675"/>
          <p14:tracePt t="15975" x="2208213" y="4130675"/>
          <p14:tracePt t="15989" x="2192338" y="4130675"/>
          <p14:tracePt t="15996" x="2174875" y="4130675"/>
          <p14:tracePt t="16015" x="2157413" y="4130675"/>
          <p14:tracePt t="16017" x="2149475" y="4130675"/>
          <p14:tracePt t="16024" x="2132013" y="4130675"/>
          <p14:tracePt t="16032" x="2124075" y="4130675"/>
          <p14:tracePt t="16038" x="2116138" y="4130675"/>
          <p14:tracePt t="16045" x="2098675" y="4130675"/>
          <p14:tracePt t="16052" x="2090738" y="4130675"/>
          <p14:tracePt t="16059" x="2081213" y="4130675"/>
          <p14:tracePt t="16066" x="2065338" y="4130675"/>
          <p14:tracePt t="16080" x="2055813" y="4130675"/>
          <p14:tracePt t="16087" x="2038350" y="4130675"/>
          <p14:tracePt t="16094" x="2030413" y="4121150"/>
          <p14:tracePt t="16101" x="2022475" y="4121150"/>
          <p14:tracePt t="16108" x="2012950" y="4113213"/>
          <p14:tracePt t="16117" x="2005013" y="4105275"/>
          <p14:tracePt t="16122" x="1997075" y="4095750"/>
          <p14:tracePt t="16129" x="1987550" y="4095750"/>
          <p14:tracePt t="16136" x="1979613" y="4095750"/>
          <p14:tracePt t="16143" x="1971675" y="4087813"/>
          <p14:tracePt t="16150" x="1954213" y="4079875"/>
          <p14:tracePt t="16157" x="1946275" y="4070350"/>
          <p14:tracePt t="16166" x="1936750" y="4070350"/>
          <p14:tracePt t="16171" x="1920875" y="4062413"/>
          <p14:tracePt t="16178" x="1911350" y="4044950"/>
          <p14:tracePt t="16185" x="1903413" y="4037013"/>
          <p14:tracePt t="16192" x="1885950" y="4037013"/>
          <p14:tracePt t="16200" x="1878013" y="4027488"/>
          <p14:tracePt t="16206" x="1868488" y="4019550"/>
          <p14:tracePt t="16213" x="1852613" y="4011613"/>
          <p14:tracePt t="16227" x="1835150" y="3994150"/>
          <p14:tracePt t="16234" x="1827213" y="3986213"/>
          <p14:tracePt t="16241" x="1817688" y="3976688"/>
          <p14:tracePt t="16249" x="1809750" y="3976688"/>
          <p14:tracePt t="16255" x="1801813" y="3960813"/>
          <p14:tracePt t="16262" x="1792288" y="3951288"/>
          <p14:tracePt t="16269" x="1784350" y="3951288"/>
          <p14:tracePt t="16276" x="1776413" y="3935413"/>
          <p14:tracePt t="16283" x="1766888" y="3925888"/>
          <p14:tracePt t="16290" x="1758950" y="3925888"/>
          <p14:tracePt t="16296" x="1749425" y="3917950"/>
          <p14:tracePt t="16304" x="1741488" y="3908425"/>
          <p14:tracePt t="16311" x="1741488" y="3900488"/>
          <p14:tracePt t="16325" x="1724025" y="3892550"/>
          <p14:tracePt t="16333" x="1724025" y="3883025"/>
          <p14:tracePt t="16338" x="1716088" y="3883025"/>
          <p14:tracePt t="16345" x="1708150" y="3875088"/>
          <p14:tracePt t="16353" x="1708150" y="3867150"/>
          <p14:tracePt t="16360" x="1690688" y="3857625"/>
          <p14:tracePt t="16367" x="1682750" y="3849688"/>
          <p14:tracePt t="16382" x="1665288" y="3832225"/>
          <p14:tracePt t="16395" x="1647825" y="3824288"/>
          <p14:tracePt t="16409" x="1639888" y="3806825"/>
          <p14:tracePt t="16416" x="1631950" y="3806825"/>
          <p14:tracePt t="16422" x="1631950" y="3790950"/>
          <p14:tracePt t="16437" x="1622425" y="3781425"/>
          <p14:tracePt t="16443" x="1614488" y="3773488"/>
          <p14:tracePt t="16451" x="1606550" y="3763963"/>
          <p14:tracePt t="16458" x="1597025" y="3756025"/>
          <p14:tracePt t="16466" x="1589088" y="3738563"/>
          <p14:tracePt t="16472" x="1579563" y="3730625"/>
          <p14:tracePt t="16479" x="1571625" y="3713163"/>
          <p14:tracePt t="16486" x="1563688" y="3697288"/>
          <p14:tracePt t="16493" x="1554163" y="3687763"/>
          <p14:tracePt t="16500" x="1546225" y="3671888"/>
          <p14:tracePt t="16507" x="1538288" y="3654425"/>
          <p14:tracePt t="16516" x="1520825" y="3636963"/>
          <p14:tracePt t="16521" x="1520825" y="3629025"/>
          <p14:tracePt t="16528" x="1512888" y="3611563"/>
          <p14:tracePt t="16535" x="1495425" y="3586163"/>
          <p14:tracePt t="16541" x="1495425" y="3560763"/>
          <p14:tracePt t="16549" x="1487488" y="3552825"/>
          <p14:tracePt t="16556" x="1477963" y="3527425"/>
          <p14:tracePt t="16562" x="1470025" y="3509963"/>
          <p14:tracePt t="16569" x="1462088" y="3492500"/>
          <p14:tracePt t="16576" x="1452563" y="3475038"/>
          <p14:tracePt t="16583" x="1452563" y="3449638"/>
          <p14:tracePt t="16590" x="1452563" y="3441700"/>
          <p14:tracePt t="16599" x="1444625" y="3424238"/>
          <p14:tracePt t="16604" x="1444625" y="3408363"/>
          <p14:tracePt t="16611" x="1435100" y="3398838"/>
          <p14:tracePt t="16618" x="1435100" y="3382963"/>
          <p14:tracePt t="16625" x="1435100" y="3365500"/>
          <p14:tracePt t="16633" x="1427163" y="3355975"/>
          <p14:tracePt t="16639" x="1427163" y="3330575"/>
          <p14:tracePt t="16646" x="1419225" y="3314700"/>
          <p14:tracePt t="16653" x="1419225" y="3305175"/>
          <p14:tracePt t="16661" x="1419225" y="3289300"/>
          <p14:tracePt t="16667" x="1419225" y="3271838"/>
          <p14:tracePt t="16674" x="1419225" y="3263900"/>
          <p14:tracePt t="16682" x="1419225" y="3254375"/>
          <p14:tracePt t="16688" x="1419225" y="3246438"/>
          <p14:tracePt t="16695" x="1409700" y="3228975"/>
          <p14:tracePt t="16702" x="1409700" y="3221038"/>
          <p14:tracePt t="16710" x="1409700" y="3211513"/>
          <p14:tracePt t="16717" x="1409700" y="3203575"/>
          <p14:tracePt t="16724" x="1409700" y="3195638"/>
          <p14:tracePt t="16733" x="1409700" y="3186113"/>
          <p14:tracePt t="16744" x="1409700" y="3178175"/>
          <p14:tracePt t="16751" x="1409700" y="3170238"/>
          <p14:tracePt t="16765" x="1409700" y="3160713"/>
          <p14:tracePt t="16772" x="1401763" y="3152775"/>
          <p14:tracePt t="16786" x="1401763" y="3144838"/>
          <p14:tracePt t="16800" x="1401763" y="3135313"/>
          <p14:tracePt t="16807" x="1401763" y="3127375"/>
          <p14:tracePt t="16828" x="1401763" y="3119438"/>
          <p14:tracePt t="16835" x="1401763" y="3109913"/>
          <p14:tracePt t="16842" x="1401763" y="3101975"/>
          <p14:tracePt t="16870" x="1401763" y="3094038"/>
          <p14:tracePt t="16877" x="1401763" y="3084513"/>
          <p14:tracePt t="16905" x="1401763" y="3076575"/>
          <p14:tracePt t="16919" x="1401763" y="3067050"/>
          <p14:tracePt t="16940" x="1401763" y="3059113"/>
          <p14:tracePt t="16968" x="1401763" y="3051175"/>
          <p14:tracePt t="16989" x="1401763" y="3041650"/>
          <p14:tracePt t="17017" x="1393825" y="3041650"/>
          <p14:tracePt t="17024" x="1393825" y="3033713"/>
          <p14:tracePt t="17038" x="1393825" y="3025775"/>
          <p14:tracePt t="17073" x="1384300" y="3016250"/>
          <p14:tracePt t="21915" x="1384300" y="3008313"/>
          <p14:tracePt t="21929" x="1384300" y="3000375"/>
          <p14:tracePt t="21964" x="1384300" y="2990850"/>
          <p14:tracePt t="21978" x="1384300" y="2982913"/>
          <p14:tracePt t="22013" x="1384300" y="2974975"/>
          <p14:tracePt t="22028" x="1384300" y="2965450"/>
          <p14:tracePt t="22048" x="1384300" y="2957513"/>
          <p14:tracePt t="22084" x="1384300" y="2949575"/>
          <p14:tracePt t="22097" x="1393825" y="2949575"/>
          <p14:tracePt t="22146" x="1393825" y="2940050"/>
          <p14:tracePt t="22161" x="1401763" y="2940050"/>
          <p14:tracePt t="22230" x="1401763" y="2932113"/>
          <p14:tracePt t="22244" x="1401763" y="2922588"/>
          <p14:tracePt t="22257" x="1401763" y="2914650"/>
          <p14:tracePt t="22292" x="1401763" y="2906713"/>
          <p14:tracePt t="22306" x="1401763" y="2897188"/>
          <p14:tracePt t="22327" x="1401763" y="2889250"/>
          <p14:tracePt t="22342" x="1393825" y="2881313"/>
          <p14:tracePt t="22362" x="1384300" y="2871788"/>
          <p14:tracePt t="22411" x="1376363" y="2871788"/>
          <p14:tracePt t="22516" x="1368425" y="2871788"/>
          <p14:tracePt t="22579" x="1368425" y="2863850"/>
          <p14:tracePt t="22586" x="1368425" y="2855913"/>
          <p14:tracePt t="22593" x="1368425" y="2830513"/>
          <p14:tracePt t="22599" x="1368425" y="2805113"/>
          <p14:tracePt t="22606" x="1368425" y="2778125"/>
          <p14:tracePt t="22614" x="1368425" y="2762250"/>
          <p14:tracePt t="22620" x="1368425" y="2736850"/>
          <p14:tracePt t="22628" x="1368425" y="2727325"/>
          <p14:tracePt t="22634" x="1368425" y="2711450"/>
          <p14:tracePt t="22644" x="1368425" y="2701925"/>
          <p14:tracePt t="22655" x="1368425" y="2693988"/>
          <p14:tracePt t="22669" x="1368425" y="2686050"/>
          <p14:tracePt t="22676" x="1368425" y="2676525"/>
          <p14:tracePt t="22690" x="1368425" y="2668588"/>
          <p14:tracePt t="22697" x="1368425" y="2660650"/>
          <p14:tracePt t="22704" x="1368425" y="2643188"/>
          <p14:tracePt t="22711" x="1376363" y="2617788"/>
          <p14:tracePt t="22718" x="1376363" y="2582863"/>
          <p14:tracePt t="22726" x="1376363" y="2557463"/>
          <p14:tracePt t="22732" x="1384300" y="2532063"/>
          <p14:tracePt t="22739" x="1393825" y="2498725"/>
          <p14:tracePt t="22746" x="1401763" y="2473325"/>
          <p14:tracePt t="22753" x="1409700" y="2463800"/>
          <p14:tracePt t="22760" x="1409700" y="2447925"/>
          <p14:tracePt t="22767" x="1419225" y="2430463"/>
          <p14:tracePt t="22781" x="1419225" y="2413000"/>
          <p14:tracePt t="22788" x="1427163" y="2405063"/>
          <p14:tracePt t="22795" x="1427163" y="2397125"/>
          <p14:tracePt t="22802" x="1427163" y="2387600"/>
          <p14:tracePt t="22810" x="1427163" y="2379663"/>
          <p14:tracePt t="22816" x="1435100" y="2379663"/>
          <p14:tracePt t="22823" x="1435100" y="2371725"/>
          <p14:tracePt t="22830" x="1435100" y="2362200"/>
          <p14:tracePt t="22837" x="1444625" y="2362200"/>
          <p14:tracePt t="22844" x="1444625" y="2344738"/>
          <p14:tracePt t="22851" x="1444625" y="2336800"/>
          <p14:tracePt t="22865" x="1462088" y="2319338"/>
          <p14:tracePt t="22872" x="1470025" y="2293938"/>
          <p14:tracePt t="22879" x="1487488" y="2278063"/>
          <p14:tracePt t="22886" x="1503363" y="2252663"/>
          <p14:tracePt t="22893" x="1512888" y="2235200"/>
          <p14:tracePt t="22900" x="1538288" y="2209800"/>
          <p14:tracePt t="22906" x="1554163" y="2184400"/>
          <p14:tracePt t="22914" x="1571625" y="2166938"/>
          <p14:tracePt t="22921" x="1579563" y="2159000"/>
          <p14:tracePt t="22928" x="1589088" y="2149475"/>
          <p14:tracePt t="22935" x="1589088" y="2141538"/>
          <p14:tracePt t="22944" x="1597025" y="2141538"/>
          <p14:tracePt t="22955" x="1606550" y="2133600"/>
          <p14:tracePt t="22963" x="1606550" y="2124075"/>
          <p14:tracePt t="22970" x="1622425" y="2116138"/>
          <p14:tracePt t="22977" x="1631950" y="2116138"/>
          <p14:tracePt t="22984" x="1639888" y="2108200"/>
          <p14:tracePt t="22993" x="1665288" y="2090738"/>
          <p14:tracePt t="22998" x="1682750" y="2082800"/>
          <p14:tracePt t="23004" x="1708150" y="2065338"/>
          <p14:tracePt t="23012" x="1716088" y="2055813"/>
          <p14:tracePt t="23018" x="1741488" y="2039938"/>
          <p14:tracePt t="23026" x="1758950" y="2030413"/>
          <p14:tracePt t="23032" x="1784350" y="2014538"/>
          <p14:tracePt t="23039" x="1792288" y="1997075"/>
          <p14:tracePt t="23047" x="1809750" y="1989138"/>
          <p14:tracePt t="23053" x="1827213" y="1979613"/>
          <p14:tracePt t="23062" x="1843088" y="1963738"/>
          <p14:tracePt t="23067" x="1852613" y="1954213"/>
          <p14:tracePt t="23076" x="1878013" y="1946275"/>
          <p14:tracePt t="23081" x="1893888" y="1928813"/>
          <p14:tracePt t="23088" x="1911350" y="1920875"/>
          <p14:tracePt t="23095" x="1920875" y="1920875"/>
          <p14:tracePt t="23102" x="1936750" y="1911350"/>
          <p14:tracePt t="23110" x="1954213" y="1903413"/>
          <p14:tracePt t="23116" x="1954213" y="1895475"/>
          <p14:tracePt t="23123" x="1962150" y="1895475"/>
          <p14:tracePt t="23131" x="1971675" y="1885950"/>
          <p14:tracePt t="23137" x="1979613" y="1885950"/>
          <p14:tracePt t="23145" x="1987550" y="1885950"/>
          <p14:tracePt t="23151" x="1997075" y="1885950"/>
          <p14:tracePt t="23159" x="2005013" y="1878013"/>
          <p14:tracePt t="23172" x="2022475" y="1878013"/>
          <p14:tracePt t="23179" x="2030413" y="1870075"/>
          <p14:tracePt t="23186" x="2038350" y="1860550"/>
          <p14:tracePt t="23194" x="2065338" y="1852613"/>
          <p14:tracePt t="23200" x="2090738" y="1852613"/>
          <p14:tracePt t="23208" x="2098675" y="1852613"/>
          <p14:tracePt t="23214" x="2116138" y="1844675"/>
          <p14:tracePt t="23221" x="2124075" y="1844675"/>
          <p14:tracePt t="23228" x="2124075" y="1835150"/>
          <p14:tracePt t="23235" x="2132013" y="1835150"/>
          <p14:tracePt t="23243" x="2141538" y="1835150"/>
          <p14:tracePt t="23256" x="2149475" y="1835150"/>
          <p14:tracePt t="23263" x="2157413" y="1835150"/>
          <p14:tracePt t="23270" x="2166938" y="1835150"/>
          <p14:tracePt t="23284" x="2174875" y="1835150"/>
          <p14:tracePt t="23292" x="2192338" y="1835150"/>
          <p14:tracePt t="23305" x="2200275" y="1835150"/>
          <p14:tracePt t="23312" x="2217738" y="1835150"/>
          <p14:tracePt t="23319" x="2217738" y="1844675"/>
          <p14:tracePt t="23334" x="2225675" y="1844675"/>
          <p14:tracePt t="23340" x="2235200" y="1844675"/>
          <p14:tracePt t="23361" x="2243138" y="1844675"/>
          <p14:tracePt t="23382" x="2251075" y="1844675"/>
          <p14:tracePt t="23396" x="2260600" y="1844675"/>
          <p14:tracePt t="23431" x="2268538" y="1844675"/>
          <p14:tracePt t="23543" x="2260600" y="1852613"/>
          <p14:tracePt t="23550" x="2251075" y="1852613"/>
          <p14:tracePt t="23557" x="2243138" y="1860550"/>
          <p14:tracePt t="23564" x="2235200" y="1860550"/>
          <p14:tracePt t="23571" x="2217738" y="1870075"/>
          <p14:tracePt t="23577" x="2182813" y="1870075"/>
          <p14:tracePt t="23585" x="2166938" y="1885950"/>
          <p14:tracePt t="23592" x="2116138" y="1895475"/>
          <p14:tracePt t="23599" x="2073275" y="1920875"/>
          <p14:tracePt t="23605" x="1997075" y="1946275"/>
          <p14:tracePt t="23613" x="1920875" y="1997075"/>
          <p14:tracePt t="23619" x="1868488" y="2022475"/>
          <p14:tracePt t="23627" x="1817688" y="2065338"/>
          <p14:tracePt t="23633" x="1766888" y="2090738"/>
          <p14:tracePt t="23642" x="1733550" y="2124075"/>
          <p14:tracePt t="23647" x="1682750" y="2149475"/>
          <p14:tracePt t="23654" x="1647825" y="2166938"/>
          <p14:tracePt t="23662" x="1614488" y="2184400"/>
          <p14:tracePt t="23668" x="1589088" y="2200275"/>
          <p14:tracePt t="23676" x="1563688" y="2217738"/>
          <p14:tracePt t="23682" x="1538288" y="2235200"/>
          <p14:tracePt t="23689" x="1520825" y="2252663"/>
          <p14:tracePt t="23696" x="1512888" y="2260600"/>
          <p14:tracePt t="23704" x="1487488" y="2268538"/>
          <p14:tracePt t="23710" x="1470025" y="2286000"/>
          <p14:tracePt t="23717" x="1444625" y="2311400"/>
          <p14:tracePt t="23725" x="1419225" y="2336800"/>
          <p14:tracePt t="23731" x="1393825" y="2371725"/>
          <p14:tracePt t="23738" x="1368425" y="2422525"/>
          <p14:tracePt t="23745" x="1333500" y="2473325"/>
          <p14:tracePt t="23752" x="1308100" y="2506663"/>
          <p14:tracePt t="23759" x="1290638" y="2549525"/>
          <p14:tracePt t="23766" x="1282700" y="2566988"/>
          <p14:tracePt t="23775" x="1265238" y="2582863"/>
          <p14:tracePt t="23780" x="1257300" y="2600325"/>
          <p14:tracePt t="23794" x="1249363" y="2617788"/>
          <p14:tracePt t="23801" x="1239838" y="2633663"/>
          <p14:tracePt t="23815" x="1239838" y="2643188"/>
          <p14:tracePt t="23822" x="1231900" y="2660650"/>
          <p14:tracePt t="23836" x="1223963" y="2660650"/>
          <p14:tracePt t="23843" x="1223963" y="2668588"/>
          <p14:tracePt t="23850" x="1223963" y="2676525"/>
          <p14:tracePt t="23858" x="1223963" y="2686050"/>
          <p14:tracePt t="23871" x="1223963" y="2693988"/>
          <p14:tracePt t="23878" x="1223963" y="2701925"/>
          <p14:tracePt t="23885" x="1214438" y="2711450"/>
          <p14:tracePt t="23892" x="1214438" y="2719388"/>
          <p14:tracePt t="23899" x="1214438" y="2727325"/>
          <p14:tracePt t="23906" x="1214438" y="2744788"/>
          <p14:tracePt t="23913" x="1214438" y="2762250"/>
          <p14:tracePt t="23927" x="1214438" y="2770188"/>
          <p14:tracePt t="23934" x="1214438" y="2787650"/>
          <p14:tracePt t="23958" x="1214438" y="2805113"/>
          <p14:tracePt t="23962" x="1214438" y="2813050"/>
          <p14:tracePt t="23969" x="1214438" y="2820988"/>
          <p14:tracePt t="23976" x="1214438" y="2830513"/>
          <p14:tracePt t="23992" x="1214438" y="2838450"/>
          <p14:tracePt t="23997" x="1214438" y="2846388"/>
          <p14:tracePt t="24011" x="1214438" y="2855913"/>
          <p14:tracePt t="24018" x="1223963" y="2863850"/>
          <p14:tracePt t="24025" x="1223963" y="2871788"/>
          <p14:tracePt t="24046" x="1231900" y="2881313"/>
          <p14:tracePt t="24053" x="1231900" y="2889250"/>
          <p14:tracePt t="24067" x="1231900" y="2897188"/>
          <p14:tracePt t="24075" x="1231900" y="2906713"/>
          <p14:tracePt t="24081" x="1239838" y="2906713"/>
          <p14:tracePt t="24095" x="1239838" y="2914650"/>
          <p14:tracePt t="24123" x="1249363" y="2914650"/>
          <p14:tracePt t="24130" x="1249363" y="2922588"/>
          <p14:tracePt t="24144" x="1257300" y="2932113"/>
          <p14:tracePt t="24207" x="1265238" y="2932113"/>
          <p14:tracePt t="24242" x="1265238" y="2922588"/>
          <p14:tracePt t="24256" x="1265238" y="2914650"/>
          <p14:tracePt t="24263" x="1265238" y="2906713"/>
          <p14:tracePt t="24270" x="1274763" y="2897188"/>
          <p14:tracePt t="24277" x="1274763" y="2889250"/>
          <p14:tracePt t="24284" x="1282700" y="2881313"/>
          <p14:tracePt t="24291" x="1282700" y="2871788"/>
          <p14:tracePt t="24298" x="1282700" y="2855913"/>
          <p14:tracePt t="24305" x="1282700" y="2838450"/>
          <p14:tracePt t="24311" x="1282700" y="2830513"/>
          <p14:tracePt t="24318" x="1300163" y="2805113"/>
          <p14:tracePt t="24326" x="1308100" y="2770188"/>
          <p14:tracePt t="24333" x="1343025" y="2711450"/>
          <p14:tracePt t="24341" x="1368425" y="2660650"/>
          <p14:tracePt t="24346" x="1393825" y="2608263"/>
          <p14:tracePt t="24353" x="1419225" y="2574925"/>
          <p14:tracePt t="24361" x="1435100" y="2541588"/>
          <p14:tracePt t="24367" x="1470025" y="2489200"/>
          <p14:tracePt t="24375" x="1487488" y="2455863"/>
          <p14:tracePt t="24382" x="1495425" y="2430463"/>
          <p14:tracePt t="24389" x="1512888" y="2413000"/>
          <p14:tracePt t="24395" x="1520825" y="2405063"/>
          <p14:tracePt t="24402" x="1528763" y="2397125"/>
          <p14:tracePt t="24410" x="1538288" y="2379663"/>
          <p14:tracePt t="24425" x="1546225" y="2371725"/>
          <p14:tracePt t="24431" x="1546225" y="2362200"/>
          <p14:tracePt t="24437" x="1554163" y="2354263"/>
          <p14:tracePt t="24444" x="1571625" y="2336800"/>
          <p14:tracePt t="24451" x="1571625" y="2328863"/>
          <p14:tracePt t="24459" x="1589088" y="2311400"/>
          <p14:tracePt t="24465" x="1606550" y="2303463"/>
          <p14:tracePt t="24473" x="1622425" y="2278063"/>
          <p14:tracePt t="24479" x="1631950" y="2260600"/>
          <p14:tracePt t="24486" x="1647825" y="2243138"/>
          <p14:tracePt t="24493" x="1673225" y="2217738"/>
          <p14:tracePt t="24500" x="1698625" y="2200275"/>
          <p14:tracePt t="24509" x="1724025" y="2174875"/>
          <p14:tracePt t="24514" x="1741488" y="2159000"/>
          <p14:tracePt t="24521" x="1758950" y="2133600"/>
          <p14:tracePt t="24528" x="1776413" y="2116138"/>
          <p14:tracePt t="24535" x="1801813" y="2098675"/>
          <p14:tracePt t="24543" x="1809750" y="2090738"/>
          <p14:tracePt t="24549" x="1817688" y="2082800"/>
          <p14:tracePt t="24558" x="1817688" y="2073275"/>
          <p14:tracePt t="24563" x="1827213" y="2073275"/>
          <p14:tracePt t="24570" x="1835150" y="2073275"/>
          <p14:tracePt t="24577" x="1835150" y="2065338"/>
          <p14:tracePt t="24584" x="1843088" y="2055813"/>
          <p14:tracePt t="24592" x="1860550" y="2047875"/>
          <p14:tracePt t="24598" x="1868488" y="2039938"/>
          <p14:tracePt t="24605" x="1893888" y="2039938"/>
          <p14:tracePt t="24612" x="1911350" y="2022475"/>
          <p14:tracePt t="24619" x="1936750" y="2014538"/>
          <p14:tracePt t="24626" x="1954213" y="2005013"/>
          <p14:tracePt t="24633" x="1971675" y="1989138"/>
          <p14:tracePt t="24641" x="1997075" y="1989138"/>
          <p14:tracePt t="24647" x="2012950" y="1979613"/>
          <p14:tracePt t="24654" x="2030413" y="1971675"/>
          <p14:tracePt t="24662" x="2047875" y="1971675"/>
          <p14:tracePt t="24668" x="2065338" y="1971675"/>
          <p14:tracePt t="24675" x="2073275" y="1971675"/>
          <p14:tracePt t="24682" x="2081213" y="1971675"/>
          <p14:tracePt t="24692" x="2090738" y="1971675"/>
          <p14:tracePt t="24703" x="2098675" y="1971675"/>
          <p14:tracePt t="24710" x="2106613" y="1971675"/>
          <p14:tracePt t="24717" x="2116138" y="1971675"/>
          <p14:tracePt t="24738" x="2124075" y="1971675"/>
          <p14:tracePt t="24745" x="2132013" y="1971675"/>
          <p14:tracePt t="24759" x="2141538" y="1971675"/>
          <p14:tracePt t="24774" x="2149475" y="1971675"/>
          <p14:tracePt t="24794" x="2157413" y="1971675"/>
          <p14:tracePt t="24815" x="2166938" y="1971675"/>
          <p14:tracePt t="24829" x="2174875" y="1971675"/>
          <p14:tracePt t="24864" x="2182813" y="1971675"/>
          <p14:tracePt t="24878" x="2192338" y="1971675"/>
          <p14:tracePt t="25480" x="2182813" y="1971675"/>
          <p14:tracePt t="25613" x="2174875" y="1971675"/>
          <p14:tracePt t="25656" x="2166938" y="1971675"/>
          <p14:tracePt t="25704" x="2157413" y="1971675"/>
          <p14:tracePt t="25795" x="2149475" y="1971675"/>
          <p14:tracePt t="25830" x="2141538" y="1971675"/>
          <p14:tracePt t="25914" x="2132013" y="1971675"/>
          <p14:tracePt t="25942" x="2124075" y="1971675"/>
          <p14:tracePt t="25998" x="2116138" y="1971675"/>
          <p14:tracePt t="26019" x="2116138" y="1979613"/>
          <p14:tracePt t="26026" x="2106613" y="1979613"/>
          <p14:tracePt t="26082" x="2106613" y="1989138"/>
          <p14:tracePt t="26096" x="2098675" y="1989138"/>
          <p14:tracePt t="26152" x="2098675" y="1997075"/>
          <p14:tracePt t="26179" x="2090738" y="1997075"/>
          <p14:tracePt t="26229" x="2081213" y="1997075"/>
          <p14:tracePt t="26236" x="2081213" y="2005013"/>
          <p14:tracePt t="26257" x="2081213" y="2014538"/>
          <p14:tracePt t="26277" x="2081213" y="2022475"/>
          <p14:tracePt t="26291" x="2073275" y="2022475"/>
          <p14:tracePt t="26312" x="2065338" y="2030413"/>
          <p14:tracePt t="26326" x="2055813" y="2039938"/>
          <p14:tracePt t="26347" x="2047875" y="2055813"/>
          <p14:tracePt t="26355" x="2038350" y="2082800"/>
          <p14:tracePt t="26361" x="2022475" y="2108200"/>
          <p14:tracePt t="26368" x="2005013" y="2149475"/>
          <p14:tracePt t="26375" x="1987550" y="2209800"/>
          <p14:tracePt t="26382" x="1954213" y="2268538"/>
          <p14:tracePt t="26389" x="1920875" y="2336800"/>
          <p14:tracePt t="26396" x="1893888" y="2397125"/>
          <p14:tracePt t="26403" x="1868488" y="2455863"/>
          <p14:tracePt t="26411" x="1852613" y="2498725"/>
          <p14:tracePt t="26417" x="1843088" y="2516188"/>
          <p14:tracePt t="26424" x="1835150" y="2541588"/>
          <p14:tracePt t="26431" x="1827213" y="2557463"/>
          <p14:tracePt t="26440" x="1827213" y="2566988"/>
          <p14:tracePt t="26445" x="1827213" y="2574925"/>
          <p14:tracePt t="26452" x="1817688" y="2582863"/>
          <p14:tracePt t="26459" x="1809750" y="2592388"/>
          <p14:tracePt t="26466" x="1809750" y="2600325"/>
          <p14:tracePt t="26474" x="1801813" y="2617788"/>
          <p14:tracePt t="26480" x="1792288" y="2643188"/>
          <p14:tracePt t="26487" x="1792288" y="2676525"/>
          <p14:tracePt t="26494" x="1776413" y="2736850"/>
          <p14:tracePt t="26501" x="1766888" y="2813050"/>
          <p14:tracePt t="26508" x="1741488" y="2914650"/>
          <p14:tracePt t="26514" x="1733550" y="3008313"/>
          <p14:tracePt t="26523" x="1716088" y="3084513"/>
          <p14:tracePt t="26529" x="1698625" y="3170238"/>
          <p14:tracePt t="26536" x="1698625" y="3246438"/>
          <p14:tracePt t="26543" x="1682750" y="3305175"/>
          <p14:tracePt t="26550" x="1682750" y="3348038"/>
          <p14:tracePt t="26557" x="1673225" y="3373438"/>
          <p14:tracePt t="26563" x="1657350" y="3416300"/>
          <p14:tracePt t="26571" x="1657350" y="3449638"/>
          <p14:tracePt t="26578" x="1647825" y="3492500"/>
          <p14:tracePt t="26584" x="1639888" y="3527425"/>
          <p14:tracePt t="26591" x="1639888" y="3586163"/>
          <p14:tracePt t="26598" x="1639888" y="3654425"/>
          <p14:tracePt t="26606" x="1639888" y="3730625"/>
          <p14:tracePt t="26612" x="1639888" y="3781425"/>
          <p14:tracePt t="26619" x="1639888" y="3841750"/>
          <p14:tracePt t="26626" x="1639888" y="3900488"/>
          <p14:tracePt t="26633" x="1639888" y="3960813"/>
          <p14:tracePt t="26640" x="1631950" y="4027488"/>
          <p14:tracePt t="26647" x="1631950" y="4113213"/>
          <p14:tracePt t="26656" x="1631950" y="4197350"/>
          <p14:tracePt t="26661" x="1614488" y="4275138"/>
          <p14:tracePt t="26668" x="1614488" y="4316413"/>
          <p14:tracePt t="26675" x="1606550" y="4368800"/>
          <p14:tracePt t="26682" x="1606550" y="4394200"/>
          <p14:tracePt t="26690" x="1606550" y="4419600"/>
          <p14:tracePt t="26696" x="1606550" y="4435475"/>
          <p14:tracePt t="26703" x="1606550" y="4452938"/>
          <p14:tracePt t="26710" x="1606550" y="4478338"/>
          <p14:tracePt t="26717" x="1597025" y="4495800"/>
          <p14:tracePt t="26724" x="1597025" y="4513263"/>
          <p14:tracePt t="26731" x="1597025" y="4546600"/>
          <p14:tracePt t="26739" x="1589088" y="4572000"/>
          <p14:tracePt t="26745" x="1579563" y="4605338"/>
          <p14:tracePt t="26752" x="1579563" y="4648200"/>
          <p14:tracePt t="26759" x="1571625" y="4733925"/>
          <p14:tracePt t="26766" x="1554163" y="4810125"/>
          <p14:tracePt t="26774" x="1538288" y="4894263"/>
          <p14:tracePt t="26780" x="1538288" y="4962525"/>
          <p14:tracePt t="26787" x="1528763" y="5022850"/>
          <p14:tracePt t="26794" x="1528763" y="5073650"/>
          <p14:tracePt t="26801" x="1528763" y="5099050"/>
          <p14:tracePt t="26808" x="1528763" y="5132388"/>
          <p14:tracePt t="26815" x="1520825" y="5167313"/>
          <p14:tracePt t="26822" x="1520825" y="5192713"/>
          <p14:tracePt t="26829" x="1520825" y="5208588"/>
          <p14:tracePt t="26836" x="1520825" y="5235575"/>
          <p14:tracePt t="26843" x="1520825" y="5268913"/>
          <p14:tracePt t="26849" x="1520825" y="5286375"/>
          <p14:tracePt t="26856" x="1520825" y="5311775"/>
          <p14:tracePt t="26863" x="1520825" y="5337175"/>
          <p14:tracePt t="26873" x="1528763" y="5362575"/>
          <p14:tracePt t="26878" x="1528763" y="5380038"/>
          <p14:tracePt t="26884" x="1528763" y="5405438"/>
          <p14:tracePt t="26892" x="1528763" y="5430838"/>
          <p14:tracePt t="26898" x="1528763" y="5446713"/>
          <p14:tracePt t="26906" x="1528763" y="5464175"/>
          <p14:tracePt t="26912" x="1528763" y="5489575"/>
          <p14:tracePt t="26919" x="1528763" y="5497513"/>
          <p14:tracePt t="26927" x="1520825" y="5514975"/>
          <p14:tracePt t="26934" x="1520825" y="5524500"/>
          <p14:tracePt t="26941" x="1512888" y="5532438"/>
          <p14:tracePt t="26947" x="1512888" y="5540375"/>
          <p14:tracePt t="26955" x="1512888" y="5549900"/>
          <p14:tracePt t="26962" x="1512888" y="5557838"/>
          <p14:tracePt t="26968" x="1512888" y="5575300"/>
          <p14:tracePt t="26975" x="1512888" y="5583238"/>
          <p14:tracePt t="26982" x="1512888" y="5608638"/>
          <p14:tracePt t="26989" x="1512888" y="5634038"/>
          <p14:tracePt t="26996" x="1512888" y="5641975"/>
          <p14:tracePt t="27003" x="1512888" y="5668963"/>
          <p14:tracePt t="27010" x="1512888" y="5684838"/>
          <p14:tracePt t="27017" x="1512888" y="5694363"/>
          <p14:tracePt t="27024" x="1512888" y="5710238"/>
          <p14:tracePt t="27031" x="1512888" y="5719763"/>
          <p14:tracePt t="27040" x="1520825" y="5719763"/>
          <p14:tracePt t="27045" x="1520825" y="5727700"/>
          <p14:tracePt t="27052" x="1520825" y="5735638"/>
          <p14:tracePt t="27059" x="1520825" y="5753100"/>
          <p14:tracePt t="27066" x="1528763" y="5770563"/>
          <p14:tracePt t="27073" x="1538288" y="5803900"/>
          <p14:tracePt t="27080" x="1554163" y="5838825"/>
          <p14:tracePt t="27087" x="1589088" y="5872163"/>
          <p14:tracePt t="27094" x="1589088" y="5905500"/>
          <p14:tracePt t="27101" x="1614488" y="5940425"/>
          <p14:tracePt t="27108" x="1614488" y="5965825"/>
          <p14:tracePt t="27114" x="1622425" y="5983288"/>
          <p14:tracePt t="27123" x="1631950" y="5991225"/>
          <p14:tracePt t="27128" x="1631950" y="5999163"/>
          <p14:tracePt t="27135" x="1631950" y="6016625"/>
          <p14:tracePt t="27157" x="1631950" y="6024563"/>
          <p14:tracePt t="27163" x="1631950" y="6034088"/>
          <p14:tracePt t="27178" x="1631950" y="6042025"/>
          <p14:tracePt t="27191" x="1631950" y="6049963"/>
          <p14:tracePt t="27199" x="1631950" y="6059488"/>
          <p14:tracePt t="27219" x="1631950" y="6067425"/>
          <p14:tracePt t="27804" x="1631950" y="6076950"/>
          <p14:tracePt t="27824" x="1639888" y="6084888"/>
          <p14:tracePt t="27838" x="1639888" y="6092825"/>
          <p14:tracePt t="27845" x="1647825" y="6092825"/>
          <p14:tracePt t="27858" x="1657350" y="6102350"/>
          <p14:tracePt t="27866" x="1657350" y="6110288"/>
          <p14:tracePt t="27880" x="1665288" y="6118225"/>
          <p14:tracePt t="27908" x="1673225" y="6118225"/>
          <p14:tracePt t="27914" x="1673225" y="6127750"/>
          <p14:tracePt t="27929" x="1682750" y="6135688"/>
          <p14:tracePt t="27943" x="1690688" y="6135688"/>
          <p14:tracePt t="27949" x="1690688" y="6143625"/>
          <p14:tracePt t="27964" x="1690688" y="6153150"/>
          <p14:tracePt t="27972" x="1698625" y="6153150"/>
          <p14:tracePt t="27985" x="1708150" y="6161088"/>
          <p14:tracePt t="28020" x="1716088" y="6169025"/>
          <p14:tracePt t="28047" x="1724025" y="6178550"/>
          <p14:tracePt t="28292" x="1733550" y="6178550"/>
          <p14:tracePt t="28348" x="1733550" y="6186488"/>
          <p14:tracePt t="28369" x="1741488" y="6194425"/>
          <p14:tracePt t="28383" x="1749425" y="6194425"/>
          <p14:tracePt t="28390" x="1749425" y="6203950"/>
          <p14:tracePt t="28418" x="1758950" y="6203950"/>
          <p14:tracePt t="28424" x="1758950" y="6211888"/>
          <p14:tracePt t="28439" x="1766888" y="6221413"/>
          <p14:tracePt t="28453" x="1776413" y="6221413"/>
          <p14:tracePt t="28474" x="1776413" y="6229350"/>
          <p14:tracePt t="28488" x="1784350" y="6237288"/>
          <p14:tracePt t="28501" x="1792288" y="6237288"/>
          <p14:tracePt t="28879" x="1792288" y="6246813"/>
          <p14:tracePt t="30004" x="1784350" y="6246813"/>
          <p14:tracePt t="30535" x="1792288" y="6246813"/>
          <p14:tracePt t="30549" x="1801813" y="6246813"/>
          <p14:tracePt t="30563" x="1809750" y="6246813"/>
          <p14:tracePt t="30570" x="1817688" y="6246813"/>
          <p14:tracePt t="30598" x="1827213" y="6246813"/>
          <p14:tracePt t="30619" x="1835150" y="6246813"/>
          <p14:tracePt t="30654" x="1843088" y="6246813"/>
          <p14:tracePt t="30668" x="1852613" y="6246813"/>
          <p14:tracePt t="30703" x="1860550" y="6246813"/>
          <p14:tracePt t="30710" x="1860550" y="6237288"/>
          <p14:tracePt t="30724" x="1860550" y="6229350"/>
          <p14:tracePt t="30759" x="1860550" y="6221413"/>
          <p14:tracePt t="30773" x="1860550" y="6211888"/>
          <p14:tracePt t="30801" x="1860550" y="6203950"/>
          <p14:tracePt t="30815" x="1860550" y="6194425"/>
          <p14:tracePt t="30828" x="1868488" y="6194425"/>
          <p14:tracePt t="30835" x="1868488" y="6186488"/>
          <p14:tracePt t="30863" x="1868488" y="6178550"/>
          <p14:tracePt t="30885" x="1868488" y="6169025"/>
          <p14:tracePt t="30919" x="1868488" y="6161088"/>
          <p14:tracePt t="30934" x="1868488" y="6153150"/>
          <p14:tracePt t="30954" x="1868488" y="6143625"/>
          <p14:tracePt t="31269" x="1878013" y="6143625"/>
          <p14:tracePt t="31276" x="1893888" y="6143625"/>
          <p14:tracePt t="31284" x="1903413" y="6143625"/>
          <p14:tracePt t="31290" x="1911350" y="6143625"/>
          <p14:tracePt t="31304" x="1928813" y="6143625"/>
          <p14:tracePt t="31319" x="1936750" y="6143625"/>
          <p14:tracePt t="31325" x="1946275" y="6143625"/>
          <p14:tracePt t="31332" x="1954213" y="6143625"/>
          <p14:tracePt t="31346" x="1962150" y="6143625"/>
          <p14:tracePt t="31353" x="1971675" y="6143625"/>
          <p14:tracePt t="31368" x="1979613" y="6143625"/>
          <p14:tracePt t="31374" x="1987550" y="6143625"/>
          <p14:tracePt t="31381" x="1997075" y="6143625"/>
          <p14:tracePt t="31395" x="2005013" y="6143625"/>
          <p14:tracePt t="31402" x="2012950" y="6143625"/>
          <p14:tracePt t="31416" x="2022475" y="6143625"/>
          <p14:tracePt t="31430" x="2030413" y="6135688"/>
          <p14:tracePt t="31437" x="2038350" y="6135688"/>
          <p14:tracePt t="31444" x="2038350" y="6127750"/>
          <p14:tracePt t="31451" x="2047875" y="6127750"/>
          <p14:tracePt t="31457" x="2065338" y="6127750"/>
          <p14:tracePt t="31472" x="2073275" y="6127750"/>
          <p14:tracePt t="31478" x="2081213" y="6118225"/>
          <p14:tracePt t="31486" x="2090738" y="6118225"/>
          <p14:tracePt t="31492" x="2098675" y="6110288"/>
          <p14:tracePt t="31502" x="2106613" y="6110288"/>
          <p14:tracePt t="31507" x="2116138" y="6110288"/>
          <p14:tracePt t="31514" x="2124075" y="6110288"/>
          <p14:tracePt t="31521" x="2132013" y="6110288"/>
          <p14:tracePt t="31527" x="2141538" y="6102350"/>
          <p14:tracePt t="31535" x="2149475" y="6102350"/>
          <p14:tracePt t="31541" x="2157413" y="6092825"/>
          <p14:tracePt t="31556" x="2166938" y="6092825"/>
          <p14:tracePt t="31563" x="2174875" y="6084888"/>
          <p14:tracePt t="31591" x="2182813" y="6084888"/>
          <p14:tracePt t="31605" x="2192338" y="6084888"/>
          <p14:tracePt t="31619" x="2200275" y="6084888"/>
          <p14:tracePt t="31751" x="2208213" y="6084888"/>
          <p14:tracePt t="31758" x="2208213" y="6092825"/>
          <p14:tracePt t="31765" x="2217738" y="6092825"/>
          <p14:tracePt t="31779" x="2225675" y="6092825"/>
          <p14:tracePt t="31786" x="2251075" y="6102350"/>
          <p14:tracePt t="31793" x="2276475" y="6102350"/>
          <p14:tracePt t="31801" x="2327275" y="6118225"/>
          <p14:tracePt t="31807" x="2395538" y="6135688"/>
          <p14:tracePt t="31814" x="2497138" y="6153150"/>
          <p14:tracePt t="31821" x="2582863" y="6169025"/>
          <p14:tracePt t="31828" x="2641600" y="6178550"/>
          <p14:tracePt t="31835" x="2676525" y="6186488"/>
          <p14:tracePt t="31842" x="2693988" y="6186488"/>
          <p14:tracePt t="31850" x="2701925" y="6186488"/>
          <p14:tracePt t="31856" x="2709863" y="6186488"/>
          <p14:tracePt t="31863" x="2719388" y="6186488"/>
          <p14:tracePt t="31884" x="2727325" y="6194425"/>
          <p14:tracePt t="32129" x="2701925" y="6178550"/>
          <p14:tracePt t="32135" x="2693988" y="6178550"/>
          <p14:tracePt t="32142" x="2684463" y="6178550"/>
          <p14:tracePt t="32150" x="2676525" y="6169025"/>
          <p14:tracePt t="32156" x="2668588" y="6161088"/>
          <p14:tracePt t="32170" x="2659063" y="6161088"/>
          <p14:tracePt t="32177" x="2651125" y="6161088"/>
          <p14:tracePt t="32191" x="2641600" y="6153150"/>
          <p14:tracePt t="32205" x="2633663" y="6153150"/>
          <p14:tracePt t="32219" x="2625725" y="6153150"/>
          <p14:tracePt t="32247" x="2616200" y="6153150"/>
          <p14:tracePt t="32268" x="2608263" y="6153150"/>
          <p14:tracePt t="32283" x="2600325" y="6153150"/>
          <p14:tracePt t="33076" x="2600325" y="6143625"/>
          <p14:tracePt t="33083" x="2600325" y="6118225"/>
          <p14:tracePt t="33097" x="2608263" y="6102350"/>
          <p14:tracePt t="33104" x="2608263" y="6076950"/>
          <p14:tracePt t="33111" x="2616200" y="6049963"/>
          <p14:tracePt t="33118" x="2625725" y="5999163"/>
          <p14:tracePt t="33124" x="2641600" y="5948363"/>
          <p14:tracePt t="33133" x="2668588" y="5880100"/>
          <p14:tracePt t="33139" x="2701925" y="5778500"/>
          <p14:tracePt t="33145" x="2735263" y="5676900"/>
          <p14:tracePt t="33153" x="2752725" y="5608638"/>
          <p14:tracePt t="33159" x="2778125" y="5549900"/>
          <p14:tracePt t="33167" x="2803525" y="5489575"/>
          <p14:tracePt t="33173" x="2828925" y="5438775"/>
          <p14:tracePt t="33181" x="2846388" y="5387975"/>
          <p14:tracePt t="33187" x="2854325" y="5362575"/>
          <p14:tracePt t="33194" x="2871788" y="5337175"/>
          <p14:tracePt t="33201" x="2879725" y="5302250"/>
          <p14:tracePt t="33209" x="2889250" y="5276850"/>
          <p14:tracePt t="33217" x="2897188" y="5251450"/>
          <p14:tracePt t="33223" x="2905125" y="5235575"/>
          <p14:tracePt t="33229" x="2905125" y="5208588"/>
          <p14:tracePt t="33236" x="2905125" y="5175250"/>
          <p14:tracePt t="33251" x="2930525" y="5073650"/>
          <p14:tracePt t="33258" x="2930525" y="4987925"/>
          <p14:tracePt t="33265" x="2947988" y="4911725"/>
          <p14:tracePt t="33271" x="2965450" y="4827588"/>
          <p14:tracePt t="33278" x="2973388" y="4724400"/>
          <p14:tracePt t="33285" x="2973388" y="4622800"/>
          <p14:tracePt t="33292" x="2982913" y="4521200"/>
          <p14:tracePt t="33300" x="2990850" y="4427538"/>
          <p14:tracePt t="33306" x="2990850" y="4351338"/>
          <p14:tracePt t="33313" x="3016250" y="4291013"/>
          <p14:tracePt t="33320" x="3016250" y="4249738"/>
          <p14:tracePt t="33327" x="3016250" y="4214813"/>
          <p14:tracePt t="33334" x="3024188" y="4189413"/>
          <p14:tracePt t="33341" x="3024188" y="4171950"/>
          <p14:tracePt t="33350" x="3024188" y="4156075"/>
          <p14:tracePt t="33355" x="3024188" y="4146550"/>
          <p14:tracePt t="33362" x="3024188" y="4130675"/>
          <p14:tracePt t="33369" x="3024188" y="4105275"/>
          <p14:tracePt t="33376" x="3024188" y="4087813"/>
          <p14:tracePt t="33384" x="3024188" y="4052888"/>
          <p14:tracePt t="33390" x="3024188" y="4019550"/>
          <p14:tracePt t="33397" x="3024188" y="3976688"/>
          <p14:tracePt t="33404" x="3024188" y="3943350"/>
          <p14:tracePt t="33411" x="3024188" y="3917950"/>
          <p14:tracePt t="33418" x="3024188" y="3883025"/>
          <p14:tracePt t="33425" x="3024188" y="3857625"/>
          <p14:tracePt t="33433" x="3024188" y="3824288"/>
          <p14:tracePt t="33439" x="3024188" y="3806825"/>
          <p14:tracePt t="33446" x="3016250" y="3781425"/>
          <p14:tracePt t="33453" x="3016250" y="3756025"/>
          <p14:tracePt t="33460" x="3008313" y="3722688"/>
          <p14:tracePt t="33468" x="2998788" y="3705225"/>
          <p14:tracePt t="33473" x="2990850" y="3662363"/>
          <p14:tracePt t="33481" x="2982913" y="3611563"/>
          <p14:tracePt t="33488" x="2973388" y="3543300"/>
          <p14:tracePt t="33494" x="2947988" y="3492500"/>
          <p14:tracePt t="33502" x="2940050" y="3459163"/>
          <p14:tracePt t="33509" x="2930525" y="3424238"/>
          <p14:tracePt t="33517" x="2930525" y="3398838"/>
          <p14:tracePt t="33523" x="2922588" y="3382963"/>
          <p14:tracePt t="33530" x="2914650" y="3365500"/>
          <p14:tracePt t="33537" x="2914650" y="3348038"/>
          <p14:tracePt t="33543" x="2905125" y="3340100"/>
          <p14:tracePt t="33550" x="2897188" y="3314700"/>
          <p14:tracePt t="33557" x="2889250" y="3297238"/>
          <p14:tracePt t="33566" x="2879725" y="3271838"/>
          <p14:tracePt t="33572" x="2871788" y="3254375"/>
          <p14:tracePt t="33578" x="2871788" y="3238500"/>
          <p14:tracePt t="33585" x="2863850" y="3221038"/>
          <p14:tracePt t="33592" x="2863850" y="3211513"/>
          <p14:tracePt t="33600" x="2863850" y="3195638"/>
          <p14:tracePt t="33606" x="2863850" y="3186113"/>
          <p14:tracePt t="33613" x="2854325" y="3170238"/>
          <p14:tracePt t="33620" x="2854325" y="3160713"/>
          <p14:tracePt t="33627" x="2854325" y="3152775"/>
          <p14:tracePt t="33634" x="2846388" y="3144838"/>
          <p14:tracePt t="33641" x="2846388" y="3135313"/>
          <p14:tracePt t="33649" x="2838450" y="3127375"/>
          <p14:tracePt t="33662" x="2838450" y="3119438"/>
          <p14:tracePt t="33669" x="2838450" y="3109913"/>
          <p14:tracePt t="33676" x="2828925" y="3109913"/>
          <p14:tracePt t="33684" x="2828925" y="3101975"/>
          <p14:tracePt t="33690" x="2828925" y="3094038"/>
          <p14:tracePt t="33697" x="2820988" y="3084513"/>
          <p14:tracePt t="33711" x="2811463" y="3067050"/>
          <p14:tracePt t="33718" x="2811463" y="3059113"/>
          <p14:tracePt t="33733" x="2811463" y="3051175"/>
          <p14:tracePt t="33739" x="2811463" y="3041650"/>
          <p14:tracePt t="33746" x="2803525" y="3033713"/>
          <p14:tracePt t="33753" x="2803525" y="3025775"/>
          <p14:tracePt t="33760" x="2795588" y="3016250"/>
          <p14:tracePt t="33767" x="2786063" y="3000375"/>
          <p14:tracePt t="33774" x="2786063" y="2974975"/>
          <p14:tracePt t="33783" x="2786063" y="2965450"/>
          <p14:tracePt t="33795" x="2778125" y="2957513"/>
          <p14:tracePt t="33802" x="2778125" y="2949575"/>
          <p14:tracePt t="33809" x="2778125" y="2940050"/>
          <p14:tracePt t="33817" x="2770188" y="2932113"/>
          <p14:tracePt t="33823" x="2770188" y="2922588"/>
          <p14:tracePt t="33830" x="2770188" y="2914650"/>
          <p14:tracePt t="33837" x="2770188" y="2906713"/>
          <p14:tracePt t="33844" x="2770188" y="2897188"/>
          <p14:tracePt t="33851" x="2770188" y="2881313"/>
          <p14:tracePt t="33858" x="2770188" y="2871788"/>
          <p14:tracePt t="33866" x="2770188" y="2863850"/>
          <p14:tracePt t="33872" x="2770188" y="2855913"/>
          <p14:tracePt t="33879" x="2760663" y="2846388"/>
          <p14:tracePt t="33886" x="2760663" y="2838450"/>
          <p14:tracePt t="33893" x="2760663" y="2820988"/>
          <p14:tracePt t="33907" x="2760663" y="2805113"/>
          <p14:tracePt t="33914" x="2760663" y="2795588"/>
          <p14:tracePt t="33921" x="2760663" y="2787650"/>
          <p14:tracePt t="33928" x="2752725" y="2778125"/>
          <p14:tracePt t="33935" x="2752725" y="2770188"/>
          <p14:tracePt t="33943" x="2744788" y="2762250"/>
          <p14:tracePt t="33950" x="2744788" y="2744788"/>
          <p14:tracePt t="33963" x="2744788" y="2736850"/>
          <p14:tracePt t="33970" x="2744788" y="2727325"/>
          <p14:tracePt t="33977" x="2735263" y="2719388"/>
          <p14:tracePt t="33984" x="2735263" y="2711450"/>
          <p14:tracePt t="33991" x="2735263" y="2701925"/>
          <p14:tracePt t="34005" x="2735263" y="2693988"/>
          <p14:tracePt t="34012" x="2735263" y="2686050"/>
          <p14:tracePt t="34019" x="2735263" y="2676525"/>
          <p14:tracePt t="34033" x="2735263" y="2668588"/>
          <p14:tracePt t="34047" x="2735263" y="2660650"/>
          <p14:tracePt t="34082" x="2735263" y="2651125"/>
          <p14:tracePt t="34334" x="2744788" y="2651125"/>
          <p14:tracePt t="34341" x="2752725" y="2651125"/>
          <p14:tracePt t="34375" x="2760663" y="2651125"/>
          <p14:tracePt t="34389" x="2770188" y="2651125"/>
          <p14:tracePt t="34424" x="2778125" y="2651125"/>
          <p14:tracePt t="36012" x="2778125" y="2643188"/>
          <p14:tracePt t="36019" x="2778125" y="2633663"/>
          <p14:tracePt t="36026" x="2786063" y="2633663"/>
          <p14:tracePt t="36039" x="2786063" y="2625725"/>
          <p14:tracePt t="36048" x="2786063" y="2617788"/>
          <p14:tracePt t="36053" x="2795588" y="2617788"/>
          <p14:tracePt t="36060" x="2795588" y="2608263"/>
          <p14:tracePt t="36068" x="2795588" y="2600325"/>
          <p14:tracePt t="36081" x="2795588" y="2592388"/>
          <p14:tracePt t="36098" x="2803525" y="2582863"/>
          <p14:tracePt t="36102" x="2803525" y="2574925"/>
          <p14:tracePt t="36109" x="2811463" y="2574925"/>
          <p14:tracePt t="36116" x="2811463" y="2557463"/>
          <p14:tracePt t="36123" x="2811463" y="2549525"/>
          <p14:tracePt t="36137" x="2820988" y="2541588"/>
          <p14:tracePt t="36145" x="2828925" y="2524125"/>
          <p14:tracePt t="36158" x="2828925" y="2516188"/>
          <p14:tracePt t="36165" x="2838450" y="2498725"/>
          <p14:tracePt t="36180" x="2838450" y="2489200"/>
          <p14:tracePt t="36186" x="2838450" y="2481263"/>
          <p14:tracePt t="36193" x="2846388" y="2481263"/>
          <p14:tracePt t="36200" x="2846388" y="2473325"/>
          <p14:tracePt t="36207" x="2846388" y="2463800"/>
          <p14:tracePt t="36215" x="2854325" y="2455863"/>
          <p14:tracePt t="36221" x="2863850" y="2438400"/>
          <p14:tracePt t="36228" x="2871788" y="2413000"/>
          <p14:tracePt t="36235" x="2879725" y="2387600"/>
          <p14:tracePt t="36242" x="2889250" y="2379663"/>
          <p14:tracePt t="36249" x="2897188" y="2362200"/>
          <p14:tracePt t="36256" x="2905125" y="2354263"/>
          <p14:tracePt t="36264" x="2905125" y="2344738"/>
          <p14:tracePt t="36270" x="2914650" y="2336800"/>
          <p14:tracePt t="36277" x="2914650" y="2328863"/>
          <p14:tracePt t="36291" x="2914650" y="2319338"/>
          <p14:tracePt t="36298" x="2922588" y="2319338"/>
          <p14:tracePt t="36305" x="2922588" y="2311400"/>
          <p14:tracePt t="36314" x="2922588" y="2303463"/>
          <p14:tracePt t="36319" x="2930525" y="2303463"/>
          <p14:tracePt t="36333" x="2940050" y="2303463"/>
          <p14:tracePt t="36347" x="2940050" y="2293938"/>
          <p14:tracePt t="36361" x="2940050" y="2286000"/>
          <p14:tracePt t="36368" x="2947988" y="2286000"/>
          <p14:tracePt t="36382" x="2955925" y="2286000"/>
          <p14:tracePt t="36452" x="2955925" y="2278063"/>
          <p14:tracePt t="36458" x="2965450" y="2278063"/>
          <p14:tracePt t="36528" x="2973388" y="2278063"/>
          <p14:tracePt t="36549" x="2982913" y="2278063"/>
          <p14:tracePt t="36598" x="2990850" y="2278063"/>
          <p14:tracePt t="36619" x="2998788" y="2278063"/>
          <p14:tracePt t="36654" x="3008313" y="2278063"/>
          <p14:tracePt t="36675" x="3016250" y="2278063"/>
          <p14:tracePt t="36710" x="3024188" y="2278063"/>
          <p14:tracePt t="36724" x="3033713" y="2278063"/>
          <p14:tracePt t="36738" x="3041650" y="2278063"/>
          <p14:tracePt t="36772" x="3049588" y="2278063"/>
          <p14:tracePt t="36786" x="3059113" y="2278063"/>
          <p14:tracePt t="36814" x="3059113" y="2286000"/>
          <p14:tracePt t="36822" x="3067050" y="2286000"/>
          <p14:tracePt t="36842" x="3074988" y="2286000"/>
          <p14:tracePt t="36849" x="3074988" y="2293938"/>
          <p14:tracePt t="36856" x="3084513" y="2293938"/>
          <p14:tracePt t="36884" x="3092450" y="2303463"/>
          <p14:tracePt t="36905" x="3100388" y="2311400"/>
          <p14:tracePt t="36933" x="3100388" y="2319338"/>
          <p14:tracePt t="36940" x="3109913" y="2319338"/>
          <p14:tracePt t="36954" x="3117850" y="2328863"/>
          <p14:tracePt t="36962" x="3127375" y="2328863"/>
          <p14:tracePt t="36968" x="3127375" y="2336800"/>
          <p14:tracePt t="36989" x="3135313" y="2336800"/>
          <p14:tracePt t="37003" x="3143250" y="2344738"/>
          <p14:tracePt t="37017" x="3143250" y="2354263"/>
          <p14:tracePt t="37024" x="3152775" y="2354263"/>
          <p14:tracePt t="37046" x="3160713" y="2354263"/>
          <p14:tracePt t="37052" x="3160713" y="2362200"/>
          <p14:tracePt t="37059" x="3168650" y="2362200"/>
          <p14:tracePt t="37066" x="3168650" y="2371725"/>
          <p14:tracePt t="37087" x="3168650" y="2379663"/>
          <p14:tracePt t="37094" x="3178175" y="2379663"/>
          <p14:tracePt t="37108" x="3186113" y="2379663"/>
          <p14:tracePt t="37115" x="3186113" y="2387600"/>
          <p14:tracePt t="37136" x="3186113" y="2397125"/>
          <p14:tracePt t="37213" x="3186113" y="2405063"/>
          <p14:tracePt t="37584" x="3186113" y="2413000"/>
          <p14:tracePt t="37611" x="3186113" y="2405063"/>
          <p14:tracePt t="39632" x="3186113" y="2413000"/>
          <p14:tracePt t="39645" x="3178175" y="2413000"/>
          <p14:tracePt t="39666" x="3178175" y="2422525"/>
          <p14:tracePt t="39673" x="3178175" y="2430463"/>
          <p14:tracePt t="39680" x="3168650" y="2430463"/>
          <p14:tracePt t="39687" x="3160713" y="2430463"/>
          <p14:tracePt t="39695" x="3152775" y="2430463"/>
          <p14:tracePt t="39701" x="3152775" y="2438400"/>
          <p14:tracePt t="39708" x="3143250" y="2447925"/>
          <p14:tracePt t="39715" x="3143250" y="2455863"/>
          <p14:tracePt t="39722" x="3135313" y="2455863"/>
          <p14:tracePt t="39736" x="3117850" y="2463800"/>
          <p14:tracePt t="39744" x="3100388" y="2473325"/>
          <p14:tracePt t="39750" x="3092450" y="2481263"/>
          <p14:tracePt t="39757" x="3084513" y="2481263"/>
          <p14:tracePt t="39764" x="3067050" y="2489200"/>
          <p14:tracePt t="39771" x="3059113" y="2489200"/>
          <p14:tracePt t="39778" x="3049588" y="2489200"/>
          <p14:tracePt t="39785" x="3033713" y="2489200"/>
          <p14:tracePt t="39794" x="3024188" y="2489200"/>
          <p14:tracePt t="39799" x="3008313" y="2489200"/>
          <p14:tracePt t="39806" x="2998788" y="2489200"/>
          <p14:tracePt t="39813" x="2990850" y="2489200"/>
          <p14:tracePt t="39820" x="2973388" y="2489200"/>
          <p14:tracePt t="39827" x="2965450" y="2489200"/>
          <p14:tracePt t="39834" x="2955925" y="2489200"/>
          <p14:tracePt t="39841" x="2947988" y="2489200"/>
          <p14:tracePt t="39848" x="2930525" y="2489200"/>
          <p14:tracePt t="39855" x="2922588" y="2489200"/>
          <p14:tracePt t="39862" x="2914650" y="2481263"/>
          <p14:tracePt t="39868" x="2897188" y="2473325"/>
          <p14:tracePt t="39877" x="2871788" y="2455863"/>
          <p14:tracePt t="39883" x="2846388" y="2447925"/>
          <p14:tracePt t="39890" x="2838450" y="2438400"/>
          <p14:tracePt t="39897" x="2811463" y="2413000"/>
          <p14:tracePt t="39903" x="2795588" y="2397125"/>
          <p14:tracePt t="39912" x="2770188" y="2387600"/>
          <p14:tracePt t="39917" x="2752725" y="2371725"/>
          <p14:tracePt t="39924" x="2735263" y="2344738"/>
          <p14:tracePt t="39932" x="2719388" y="2336800"/>
          <p14:tracePt t="39944" x="2693988" y="2319338"/>
          <p14:tracePt t="39945" x="2668588" y="2303463"/>
          <p14:tracePt t="39952" x="2641600" y="2286000"/>
          <p14:tracePt t="39960" x="2625725" y="2268538"/>
          <p14:tracePt t="39966" x="2582863" y="2243138"/>
          <p14:tracePt t="39973" x="2565400" y="2227263"/>
          <p14:tracePt t="39980" x="2540000" y="2209800"/>
          <p14:tracePt t="39987" x="2514600" y="2192338"/>
          <p14:tracePt t="39994" x="2497138" y="2184400"/>
          <p14:tracePt t="40001" x="2481263" y="2166938"/>
          <p14:tracePt t="40010" x="2481263" y="2159000"/>
          <p14:tracePt t="40015" x="2463800" y="2149475"/>
          <p14:tracePt t="40022" x="2446338" y="2141538"/>
          <p14:tracePt t="40029" x="2438400" y="2133600"/>
          <p14:tracePt t="40036" x="2438400" y="2116138"/>
          <p14:tracePt t="40044" x="2430463" y="2116138"/>
          <p14:tracePt t="40050" x="2420938" y="2108200"/>
          <p14:tracePt t="40057" x="2420938" y="2098675"/>
          <p14:tracePt t="40064" x="2413000" y="2090738"/>
          <p14:tracePt t="40071" x="2405063" y="2073275"/>
          <p14:tracePt t="40078" x="2395538" y="2065338"/>
          <p14:tracePt t="40085" x="2395538" y="2055813"/>
          <p14:tracePt t="40093" x="2387600" y="2039938"/>
          <p14:tracePt t="40099" x="2379663" y="2022475"/>
          <p14:tracePt t="40106" x="2370138" y="2005013"/>
          <p14:tracePt t="40113" x="2362200" y="1997075"/>
          <p14:tracePt t="40120" x="2352675" y="1989138"/>
          <p14:tracePt t="40127" x="2352675" y="1979613"/>
          <p14:tracePt t="40134" x="2344738" y="1979613"/>
          <p14:tracePt t="40141" x="2344738" y="1971675"/>
          <p14:tracePt t="40148" x="2336800" y="1971675"/>
          <p14:tracePt t="40155" x="2327275" y="1963738"/>
          <p14:tracePt t="40162" x="2327275" y="1954213"/>
          <p14:tracePt t="40177" x="2327275" y="1946275"/>
          <p14:tracePt t="40183" x="2327275" y="1938338"/>
          <p14:tracePt t="40190" x="2319338" y="1938338"/>
          <p14:tracePt t="40197" x="2311400" y="1938338"/>
          <p14:tracePt t="40204" x="2311400" y="1928813"/>
          <p14:tracePt t="40211" x="2311400" y="1920875"/>
          <p14:tracePt t="40232" x="2301875" y="1911350"/>
          <p14:tracePt t="40246" x="2293938" y="1903413"/>
          <p14:tracePt t="40267" x="2293938" y="1895475"/>
          <p14:tracePt t="40379" x="2301875" y="1895475"/>
          <p14:tracePt t="40407" x="2311400" y="1895475"/>
          <p14:tracePt t="40414" x="2319338" y="1895475"/>
          <p14:tracePt t="40428" x="2327275" y="1895475"/>
          <p14:tracePt t="40435" x="2336800" y="1895475"/>
          <p14:tracePt t="40449" x="2344738" y="1895475"/>
          <p14:tracePt t="40456" x="2344738" y="1903413"/>
          <p14:tracePt t="40463" x="2352675" y="1903413"/>
          <p14:tracePt t="40470" x="2362200" y="1911350"/>
          <p14:tracePt t="40484" x="2370138" y="1911350"/>
          <p14:tracePt t="40498" x="2387600" y="1920875"/>
          <p14:tracePt t="40505" x="2387600" y="1928813"/>
          <p14:tracePt t="40511" x="2405063" y="1928813"/>
          <p14:tracePt t="40518" x="2430463" y="1938338"/>
          <p14:tracePt t="40527" x="2438400" y="1938338"/>
          <p14:tracePt t="40532" x="2471738" y="1954213"/>
          <p14:tracePt t="40540" x="2497138" y="1954213"/>
          <p14:tracePt t="40546" x="2532063" y="1971675"/>
          <p14:tracePt t="40553" x="2557463" y="1971675"/>
          <p14:tracePt t="40560" x="2574925" y="1979613"/>
          <p14:tracePt t="40567" x="2600325" y="1989138"/>
          <p14:tracePt t="40576" x="2625725" y="1997075"/>
          <p14:tracePt t="40581" x="2651125" y="2005013"/>
          <p14:tracePt t="40588" x="2659063" y="2014538"/>
          <p14:tracePt t="40595" x="2684463" y="2022475"/>
          <p14:tracePt t="40602" x="2701925" y="2030413"/>
          <p14:tracePt t="40610" x="2727325" y="2039938"/>
          <p14:tracePt t="40616" x="2744788" y="2055813"/>
          <p14:tracePt t="40623" x="2770188" y="2055813"/>
          <p14:tracePt t="40630" x="2795588" y="2065338"/>
          <p14:tracePt t="40637" x="2828925" y="2082800"/>
          <p14:tracePt t="40644" x="2863850" y="2090738"/>
          <p14:tracePt t="40651" x="2897188" y="2098675"/>
          <p14:tracePt t="40659" x="2922588" y="2108200"/>
          <p14:tracePt t="40665" x="2965450" y="2124075"/>
          <p14:tracePt t="40672" x="2990850" y="2133600"/>
          <p14:tracePt t="40679" x="3016250" y="2141538"/>
          <p14:tracePt t="40686" x="3041650" y="2149475"/>
          <p14:tracePt t="40693" x="3067050" y="2166938"/>
          <p14:tracePt t="40700" x="3074988" y="2174875"/>
          <p14:tracePt t="40707" x="3092450" y="2184400"/>
          <p14:tracePt t="40714" x="3100388" y="2192338"/>
          <p14:tracePt t="40721" x="3117850" y="2200275"/>
          <p14:tracePt t="40728" x="3127375" y="2209800"/>
          <p14:tracePt t="40735" x="3135313" y="2217738"/>
          <p14:tracePt t="40743" x="3152775" y="2227263"/>
          <p14:tracePt t="40749" x="3160713" y="2235200"/>
          <p14:tracePt t="40756" x="3178175" y="2252663"/>
          <p14:tracePt t="40763" x="3186113" y="2268538"/>
          <p14:tracePt t="40770" x="3203575" y="2286000"/>
          <p14:tracePt t="40777" x="3219450" y="2293938"/>
          <p14:tracePt t="40784" x="3219450" y="2311400"/>
          <p14:tracePt t="40793" x="3236913" y="2328863"/>
          <p14:tracePt t="40798" x="3244850" y="2344738"/>
          <p14:tracePt t="40805" x="3254375" y="2354263"/>
          <p14:tracePt t="40812" x="3270250" y="2371725"/>
          <p14:tracePt t="40819" x="3279775" y="2397125"/>
          <p14:tracePt t="40826" x="3279775" y="2405063"/>
          <p14:tracePt t="40833" x="3297238" y="2413000"/>
          <p14:tracePt t="40840" x="3305175" y="2430463"/>
          <p14:tracePt t="40847" x="3313113" y="2447925"/>
          <p14:tracePt t="40854" x="3322638" y="2455863"/>
          <p14:tracePt t="40861" x="3338513" y="2473325"/>
          <p14:tracePt t="40868" x="3338513" y="2498725"/>
          <p14:tracePt t="40877" x="3348038" y="2524125"/>
          <p14:tracePt t="40882" x="3355975" y="2541588"/>
          <p14:tracePt t="40889" x="3363913" y="2566988"/>
          <p14:tracePt t="40896" x="3373438" y="2592388"/>
          <p14:tracePt t="40903" x="3381375" y="2608263"/>
          <p14:tracePt t="40910" x="3389313" y="2625725"/>
          <p14:tracePt t="40917" x="3398838" y="2651125"/>
          <p14:tracePt t="40925" x="3406775" y="2668588"/>
          <p14:tracePt t="40931" x="3406775" y="2693988"/>
          <p14:tracePt t="40944" x="3414713" y="2711450"/>
          <p14:tracePt t="40945" x="3414713" y="2736850"/>
          <p14:tracePt t="40951" x="3414713" y="2752725"/>
          <p14:tracePt t="40960" x="3414713" y="2770188"/>
          <p14:tracePt t="40965" x="3414713" y="2795588"/>
          <p14:tracePt t="40973" x="3414713" y="2820988"/>
          <p14:tracePt t="40980" x="3414713" y="2846388"/>
          <p14:tracePt t="40987" x="3414713" y="2871788"/>
          <p14:tracePt t="40994" x="3414713" y="2906713"/>
          <p14:tracePt t="41001" x="3414713" y="2940050"/>
          <p14:tracePt t="41009" x="3414713" y="2965450"/>
          <p14:tracePt t="41015" x="3414713" y="3008313"/>
          <p14:tracePt t="41022" x="3406775" y="3059113"/>
          <p14:tracePt t="41029" x="3398838" y="3119438"/>
          <p14:tracePt t="41036" x="3389313" y="3178175"/>
          <p14:tracePt t="41043" x="3381375" y="3221038"/>
          <p14:tracePt t="41050" x="3363913" y="3271838"/>
          <p14:tracePt t="41056" x="3348038" y="3305175"/>
          <p14:tracePt t="41064" x="3338513" y="3340100"/>
          <p14:tracePt t="41072" x="3330575" y="3373438"/>
          <p14:tracePt t="41078" x="3313113" y="3408363"/>
          <p14:tracePt t="41085" x="3305175" y="3433763"/>
          <p14:tracePt t="41093" x="3297238" y="3449638"/>
          <p14:tracePt t="41099" x="3287713" y="3467100"/>
          <p14:tracePt t="41106" x="3279775" y="3484563"/>
          <p14:tracePt t="41113" x="3270250" y="3502025"/>
          <p14:tracePt t="41120" x="3262313" y="3509963"/>
          <p14:tracePt t="41127" x="3254375" y="3535363"/>
          <p14:tracePt t="41133" x="3244850" y="3552825"/>
          <p14:tracePt t="41143" x="3236913" y="3568700"/>
          <p14:tracePt t="41148" x="3228975" y="3586163"/>
          <p14:tracePt t="41154" x="3228975" y="3611563"/>
          <p14:tracePt t="41162" x="3211513" y="3629025"/>
          <p14:tracePt t="41168" x="3203575" y="3654425"/>
          <p14:tracePt t="41176" x="3186113" y="3679825"/>
          <p14:tracePt t="41182" x="3160713" y="3705225"/>
          <p14:tracePt t="41189" x="3143250" y="3738563"/>
          <p14:tracePt t="41197" x="3117850" y="3763963"/>
          <p14:tracePt t="41204" x="3109913" y="3790950"/>
          <p14:tracePt t="41210" x="3084513" y="3824288"/>
          <p14:tracePt t="41217" x="3041650" y="3867150"/>
          <p14:tracePt t="41226" x="3024188" y="3900488"/>
          <p14:tracePt t="41232" x="2998788" y="3925888"/>
          <p14:tracePt t="41238" x="2973388" y="3960813"/>
          <p14:tracePt t="41245" x="2947988" y="3986213"/>
          <p14:tracePt t="41252" x="2922588" y="4002088"/>
          <p14:tracePt t="41260" x="2897188" y="4019550"/>
          <p14:tracePt t="41266" x="2879725" y="4037013"/>
          <p14:tracePt t="41273" x="2863850" y="4052888"/>
          <p14:tracePt t="41280" x="2846388" y="4062413"/>
          <p14:tracePt t="41287" x="2820988" y="4079875"/>
          <p14:tracePt t="41294" x="2803525" y="4079875"/>
          <p14:tracePt t="41301" x="2786063" y="4087813"/>
          <p14:tracePt t="41309" x="2770188" y="4095750"/>
          <p14:tracePt t="41315" x="2744788" y="4105275"/>
          <p14:tracePt t="41322" x="2735263" y="4105275"/>
          <p14:tracePt t="41329" x="2709863" y="4105275"/>
          <p14:tracePt t="41336" x="2684463" y="4113213"/>
          <p14:tracePt t="41343" x="2668588" y="4113213"/>
          <p14:tracePt t="41350" x="2641600" y="4121150"/>
          <p14:tracePt t="41359" x="2616200" y="4121150"/>
          <p14:tracePt t="41364" x="2600325" y="4121150"/>
          <p14:tracePt t="41371" x="2574925" y="4121150"/>
          <p14:tracePt t="41378" x="2540000" y="4130675"/>
          <p14:tracePt t="41385" x="2514600" y="4138613"/>
          <p14:tracePt t="41392" x="2481263" y="4138613"/>
          <p14:tracePt t="41399" x="2463800" y="4146550"/>
          <p14:tracePt t="41406" x="2430463" y="4146550"/>
          <p14:tracePt t="41413" x="2395538" y="4146550"/>
          <p14:tracePt t="41420" x="2379663" y="4146550"/>
          <p14:tracePt t="41427" x="2352675" y="4146550"/>
          <p14:tracePt t="41434" x="2319338" y="4146550"/>
          <p14:tracePt t="41442" x="2293938" y="4146550"/>
          <p14:tracePt t="41448" x="2276475" y="4146550"/>
          <p14:tracePt t="41455" x="2251075" y="4138613"/>
          <p14:tracePt t="41462" x="2225675" y="4130675"/>
          <p14:tracePt t="41469" x="2200275" y="4130675"/>
          <p14:tracePt t="41477" x="2182813" y="4130675"/>
          <p14:tracePt t="41483" x="2157413" y="4121150"/>
          <p14:tracePt t="41490" x="2132013" y="4113213"/>
          <p14:tracePt t="41497" x="2116138" y="4105275"/>
          <p14:tracePt t="41503" x="2090738" y="4095750"/>
          <p14:tracePt t="41511" x="2065338" y="4087813"/>
          <p14:tracePt t="41518" x="2038350" y="4087813"/>
          <p14:tracePt t="41526" x="2022475" y="4079875"/>
          <p14:tracePt t="41532" x="2005013" y="4070350"/>
          <p14:tracePt t="41538" x="1987550" y="4062413"/>
          <p14:tracePt t="41545" x="1979613" y="4062413"/>
          <p14:tracePt t="41552" x="1954213" y="4052888"/>
          <p14:tracePt t="41560" x="1936750" y="4044950"/>
          <p14:tracePt t="41567" x="1920875" y="4037013"/>
          <p14:tracePt t="41576" x="1911350" y="4027488"/>
          <p14:tracePt t="41581" x="1893888" y="4011613"/>
          <p14:tracePt t="41587" x="1878013" y="3994150"/>
          <p14:tracePt t="41595" x="1860550" y="3986213"/>
          <p14:tracePt t="41601" x="1852613" y="3968750"/>
          <p14:tracePt t="41609" x="1835150" y="3960813"/>
          <p14:tracePt t="41615" x="1827213" y="3943350"/>
          <p14:tracePt t="41622" x="1809750" y="3943350"/>
          <p14:tracePt t="41630" x="1809750" y="3935413"/>
          <p14:tracePt t="41637" x="1801813" y="3925888"/>
          <p14:tracePt t="41644" x="1792288" y="3917950"/>
          <p14:tracePt t="41650" x="1784350" y="3908425"/>
          <p14:tracePt t="41659" x="1776413" y="3900488"/>
          <p14:tracePt t="41664" x="1766888" y="3892550"/>
          <p14:tracePt t="41671" x="1758950" y="3883025"/>
          <p14:tracePt t="41678" x="1741488" y="3867150"/>
          <p14:tracePt t="41685" x="1733550" y="3849688"/>
          <p14:tracePt t="41693" x="1716088" y="3832225"/>
          <p14:tracePt t="41699" x="1708150" y="3816350"/>
          <p14:tracePt t="41707" x="1690688" y="3798888"/>
          <p14:tracePt t="41713" x="1682750" y="3781425"/>
          <p14:tracePt t="41720" x="1673225" y="3763963"/>
          <p14:tracePt t="41727" x="1657350" y="3756025"/>
          <p14:tracePt t="41734" x="1647825" y="3738563"/>
          <p14:tracePt t="41742" x="1631950" y="3722688"/>
          <p14:tracePt t="41748" x="1622425" y="3705225"/>
          <p14:tracePt t="41755" x="1614488" y="3687763"/>
          <p14:tracePt t="41762" x="1606550" y="3671888"/>
          <p14:tracePt t="41769" x="1597025" y="3654425"/>
          <p14:tracePt t="41776" x="1579563" y="3636963"/>
          <p14:tracePt t="41783" x="1563688" y="3619500"/>
          <p14:tracePt t="41792" x="1546225" y="3594100"/>
          <p14:tracePt t="41797" x="1538288" y="3568700"/>
          <p14:tracePt t="41804" x="1528763" y="3543300"/>
          <p14:tracePt t="41811" x="1512888" y="3527425"/>
          <p14:tracePt t="41818" x="1503363" y="3502025"/>
          <p14:tracePt t="41826" x="1495425" y="3484563"/>
          <p14:tracePt t="41832" x="1487488" y="3459163"/>
          <p14:tracePt t="41839" x="1470025" y="3449638"/>
          <p14:tracePt t="41846" x="1462088" y="3433763"/>
          <p14:tracePt t="41853" x="1462088" y="3408363"/>
          <p14:tracePt t="41860" x="1462088" y="3390900"/>
          <p14:tracePt t="41867" x="1452563" y="3382963"/>
          <p14:tracePt t="41875" x="1444625" y="3365500"/>
          <p14:tracePt t="41881" x="1435100" y="3348038"/>
          <p14:tracePt t="41888" x="1427163" y="3330575"/>
          <p14:tracePt t="41895" x="1427163" y="3314700"/>
          <p14:tracePt t="41902" x="1419225" y="3289300"/>
          <p14:tracePt t="41909" x="1419225" y="3271838"/>
          <p14:tracePt t="41916" x="1409700" y="3246438"/>
          <p14:tracePt t="41925" x="1409700" y="3221038"/>
          <p14:tracePt t="41930" x="1401763" y="3195638"/>
          <p14:tracePt t="41937" x="1401763" y="3186113"/>
          <p14:tracePt t="41944" x="1393825" y="3160713"/>
          <p14:tracePt t="41952" x="1393825" y="3152775"/>
          <p14:tracePt t="41965" x="1393825" y="3144838"/>
          <p14:tracePt t="41979" x="1393825" y="3135313"/>
          <p14:tracePt t="41986" x="1393825" y="3127375"/>
          <p14:tracePt t="42000" x="1393825" y="3119438"/>
          <p14:tracePt t="42008" x="1384300" y="3109913"/>
          <p14:tracePt t="42028" x="1384300" y="3101975"/>
          <p14:tracePt t="42035" x="1384300" y="3094038"/>
          <p14:tracePt t="42043" x="1376363" y="3094038"/>
          <p14:tracePt t="42059" x="1376363" y="3084513"/>
          <p14:tracePt t="42077" x="1376363" y="3076575"/>
          <p14:tracePt t="42092" x="1376363" y="3067050"/>
          <p14:tracePt t="42119" x="1376363" y="3059113"/>
          <p14:tracePt t="42126" x="1368425" y="3051175"/>
          <p14:tracePt t="42154" x="1358900" y="3041650"/>
          <p14:tracePt t="42168" x="1358900" y="3033713"/>
          <p14:tracePt t="42182" x="1358900" y="3025775"/>
          <p14:tracePt t="42210" x="1350963" y="3025775"/>
          <p14:tracePt t="42217" x="1350963" y="3016250"/>
          <p14:tracePt t="42252" x="1350963" y="3008313"/>
          <p14:tracePt t="42350" x="1343025" y="3008313"/>
          <p14:tracePt t="42378" x="1333500" y="3008313"/>
          <p14:tracePt t="42476" x="1333500" y="3000375"/>
          <p14:tracePt t="42518" x="1325563" y="3000375"/>
          <p14:tracePt t="42854" x="1317625" y="3000375"/>
          <p14:tracePt t="42873" x="1325563" y="3000375"/>
          <p14:tracePt t="43603" x="1325563" y="2990850"/>
          <p14:tracePt t="43610" x="1325563" y="2982913"/>
          <p14:tracePt t="43624" x="1325563" y="2974975"/>
          <p14:tracePt t="43638" x="1325563" y="2965450"/>
          <p14:tracePt t="43673" x="1325563" y="2957513"/>
          <p14:tracePt t="43687" x="1325563" y="2949575"/>
          <p14:tracePt t="43701" x="1325563" y="2940050"/>
          <p14:tracePt t="43952" x="1333500" y="2940050"/>
          <p14:tracePt t="43959" x="1333500" y="2932113"/>
          <p14:tracePt t="43966" x="1333500" y="2922588"/>
          <p14:tracePt t="43987" x="1343025" y="2922588"/>
          <p14:tracePt t="43994" x="1343025" y="2914650"/>
          <p14:tracePt t="44001" x="1350963" y="2906713"/>
          <p14:tracePt t="44022" x="1350963" y="2897188"/>
          <p14:tracePt t="44099" x="1343025" y="2897188"/>
          <p14:tracePt t="44141" x="1333500" y="2897188"/>
          <p14:tracePt t="44155" x="1325563" y="2897188"/>
          <p14:tracePt t="44190" x="1317625" y="2897188"/>
          <p14:tracePt t="44204" x="1317625" y="2906713"/>
          <p14:tracePt t="44218" x="1317625" y="2914650"/>
          <p14:tracePt t="44231" x="1308100" y="2914650"/>
          <p14:tracePt t="44252" x="1300163" y="2914650"/>
          <p14:tracePt t="44413" x="1300163" y="2906713"/>
          <p14:tracePt t="44427" x="1300163" y="2897188"/>
          <p14:tracePt t="44441" x="1300163" y="2889250"/>
          <p14:tracePt t="44448" x="1300163" y="2881313"/>
          <p14:tracePt t="44455" x="1300163" y="2871788"/>
          <p14:tracePt t="44462" x="1300163" y="2863850"/>
          <p14:tracePt t="44469" x="1300163" y="2855913"/>
          <p14:tracePt t="44483" x="1300163" y="2838450"/>
          <p14:tracePt t="44490" x="1300163" y="2830513"/>
          <p14:tracePt t="44507" x="1300163" y="2820988"/>
          <p14:tracePt t="44511" x="1300163" y="2813050"/>
          <p14:tracePt t="44518" x="1300163" y="2805113"/>
          <p14:tracePt t="44525" x="1300163" y="2795588"/>
          <p14:tracePt t="44532" x="1300163" y="2787650"/>
          <p14:tracePt t="44540" x="1300163" y="2778125"/>
          <p14:tracePt t="44546" x="1300163" y="2770188"/>
          <p14:tracePt t="44553" x="1300163" y="2762250"/>
          <p14:tracePt t="44560" x="1300163" y="2752725"/>
          <p14:tracePt t="44567" x="1300163" y="2736850"/>
          <p14:tracePt t="44574" x="1300163" y="2727325"/>
          <p14:tracePt t="44581" x="1308100" y="2711450"/>
          <p14:tracePt t="44589" x="1308100" y="2686050"/>
          <p14:tracePt t="44595" x="1317625" y="2676525"/>
          <p14:tracePt t="44602" x="1325563" y="2660650"/>
          <p14:tracePt t="44609" x="1325563" y="2633663"/>
          <p14:tracePt t="44616" x="1333500" y="2625725"/>
          <p14:tracePt t="44623" x="1333500" y="2608263"/>
          <p14:tracePt t="44630" x="1343025" y="2592388"/>
          <p14:tracePt t="44637" x="1350963" y="2582863"/>
          <p14:tracePt t="44644" x="1358900" y="2566988"/>
          <p14:tracePt t="44651" x="1368425" y="2549525"/>
          <p14:tracePt t="44658" x="1368425" y="2532063"/>
          <p14:tracePt t="44664" x="1376363" y="2524125"/>
          <p14:tracePt t="44673" x="1376363" y="2516188"/>
          <p14:tracePt t="44679" x="1384300" y="2506663"/>
          <p14:tracePt t="44686" x="1393825" y="2489200"/>
          <p14:tracePt t="44693" x="1401763" y="2463800"/>
          <p14:tracePt t="44700" x="1409700" y="2438400"/>
          <p14:tracePt t="44707" x="1427163" y="2405063"/>
          <p14:tracePt t="44713" x="1435100" y="2397125"/>
          <p14:tracePt t="44723" x="1444625" y="2371725"/>
          <p14:tracePt t="44727" x="1452563" y="2344738"/>
          <p14:tracePt t="44734" x="1462088" y="2319338"/>
          <p14:tracePt t="44741" x="1470025" y="2303463"/>
          <p14:tracePt t="44748" x="1477963" y="2278063"/>
          <p14:tracePt t="44756" x="1487488" y="2252663"/>
          <p14:tracePt t="44762" x="1495425" y="2235200"/>
          <p14:tracePt t="44770" x="1503363" y="2227263"/>
          <p14:tracePt t="44776" x="1512888" y="2200275"/>
          <p14:tracePt t="44783" x="1520825" y="2184400"/>
          <p14:tracePt t="44791" x="1528763" y="2166938"/>
          <p14:tracePt t="44797" x="1528763" y="2159000"/>
          <p14:tracePt t="44806" x="1546225" y="2141538"/>
          <p14:tracePt t="44811" x="1554163" y="2124075"/>
          <p14:tracePt t="44818" x="1563688" y="2116138"/>
          <p14:tracePt t="44825" x="1571625" y="2098675"/>
          <p14:tracePt t="44833" x="1589088" y="2073275"/>
          <p14:tracePt t="44840" x="1597025" y="2055813"/>
          <p14:tracePt t="44846" x="1614488" y="2047875"/>
          <p14:tracePt t="44853" x="1622425" y="2030413"/>
          <p14:tracePt t="44860" x="1639888" y="2014538"/>
          <p14:tracePt t="44867" x="1639888" y="2005013"/>
          <p14:tracePt t="44874" x="1647825" y="2005013"/>
          <p14:tracePt t="44881" x="1665288" y="1997075"/>
          <p14:tracePt t="44889" x="1673225" y="1979613"/>
          <p14:tracePt t="44896" x="1682750" y="1971675"/>
          <p14:tracePt t="44902" x="1708150" y="1963738"/>
          <p14:tracePt t="44909" x="1724025" y="1954213"/>
          <p14:tracePt t="44916" x="1749425" y="1946275"/>
          <p14:tracePt t="44925" x="1758950" y="1938338"/>
          <p14:tracePt t="44940" x="1792288" y="1911350"/>
          <p14:tracePt t="44944" x="1801813" y="1911350"/>
          <p14:tracePt t="44951" x="1817688" y="1903413"/>
          <p14:tracePt t="44958" x="1835150" y="1895475"/>
          <p14:tracePt t="44965" x="1852613" y="1895475"/>
          <p14:tracePt t="44973" x="1852613" y="1885950"/>
          <p14:tracePt t="44979" x="1868488" y="1885950"/>
          <p14:tracePt t="44986" x="1868488" y="1878013"/>
          <p14:tracePt t="44993" x="1878013" y="1878013"/>
          <p14:tracePt t="45000" x="1885950" y="1870075"/>
          <p14:tracePt t="45007" x="1903413" y="1870075"/>
          <p14:tracePt t="45014" x="1920875" y="1870075"/>
          <p14:tracePt t="45023" x="1954213" y="1860550"/>
          <p14:tracePt t="45028" x="1962150" y="1860550"/>
          <p14:tracePt t="45035" x="1987550" y="1860550"/>
          <p14:tracePt t="45042" x="2012950" y="1852613"/>
          <p14:tracePt t="45049" x="2030413" y="1844675"/>
          <p14:tracePt t="45056" x="2047875" y="1835150"/>
          <p14:tracePt t="45063" x="2065338" y="1835150"/>
          <p14:tracePt t="45070" x="2073275" y="1835150"/>
          <p14:tracePt t="45077" x="2081213" y="1835150"/>
          <p14:tracePt t="45084" x="2090738" y="1835150"/>
          <p14:tracePt t="45091" x="2098675" y="1827213"/>
          <p14:tracePt t="45097" x="2106613" y="1827213"/>
          <p14:tracePt t="45106" x="2116138" y="1827213"/>
          <p14:tracePt t="45112" x="2124075" y="1827213"/>
          <p14:tracePt t="45119" x="2132013" y="1827213"/>
          <p14:tracePt t="45126" x="2141538" y="1827213"/>
          <p14:tracePt t="45132" x="2149475" y="1819275"/>
          <p14:tracePt t="45140" x="2166938" y="1819275"/>
          <p14:tracePt t="45146" x="2174875" y="1819275"/>
          <p14:tracePt t="45155" x="2182813" y="1819275"/>
          <p14:tracePt t="45161" x="2192338" y="1819275"/>
          <p14:tracePt t="45167" x="2200275" y="1819275"/>
          <p14:tracePt t="45175" x="2208213" y="1819275"/>
          <p14:tracePt t="45182" x="2217738" y="1819275"/>
          <p14:tracePt t="45189" x="2225675" y="1819275"/>
          <p14:tracePt t="45202" x="2235200" y="1819275"/>
          <p14:tracePt t="45210" x="2243138" y="1819275"/>
          <p14:tracePt t="45230" x="2251075" y="1819275"/>
          <p14:tracePt t="45244" x="2260600" y="1819275"/>
          <p14:tracePt t="45265" x="2268538" y="1819275"/>
          <p14:tracePt t="45293" x="2276475" y="1819275"/>
          <p14:tracePt t="45370" x="2268538" y="1819275"/>
          <p14:tracePt t="45377" x="2260600" y="1819275"/>
          <p14:tracePt t="45384" x="2251075" y="1819275"/>
          <p14:tracePt t="45391" x="2225675" y="1827213"/>
          <p14:tracePt t="45398" x="2208213" y="1827213"/>
          <p14:tracePt t="45406" x="2192338" y="1835150"/>
          <p14:tracePt t="45413" x="2174875" y="1844675"/>
          <p14:tracePt t="45419" x="2149475" y="1852613"/>
          <p14:tracePt t="45426" x="2124075" y="1860550"/>
          <p14:tracePt t="45433" x="2090738" y="1870075"/>
          <p14:tracePt t="45440" x="2047875" y="1885950"/>
          <p14:tracePt t="45447" x="2012950" y="1903413"/>
          <p14:tracePt t="45455" x="1979613" y="1911350"/>
          <p14:tracePt t="45461" x="1946275" y="1928813"/>
          <p14:tracePt t="45468" x="1911350" y="1946275"/>
          <p14:tracePt t="45475" x="1868488" y="1963738"/>
          <p14:tracePt t="45482" x="1835150" y="1979613"/>
          <p14:tracePt t="45489" x="1817688" y="1997075"/>
          <p14:tracePt t="45496" x="1784350" y="2014538"/>
          <p14:tracePt t="45503" x="1758950" y="2039938"/>
          <p14:tracePt t="45510" x="1724025" y="2055813"/>
          <p14:tracePt t="45517" x="1698625" y="2082800"/>
          <p14:tracePt t="45524" x="1673225" y="2098675"/>
          <p14:tracePt t="45531" x="1647825" y="2124075"/>
          <p14:tracePt t="45539" x="1622425" y="2133600"/>
          <p14:tracePt t="45545" x="1606550" y="2149475"/>
          <p14:tracePt t="45552" x="1597025" y="2166938"/>
          <p14:tracePt t="45559" x="1589088" y="2192338"/>
          <p14:tracePt t="45566" x="1571625" y="2209800"/>
          <p14:tracePt t="45573" x="1554163" y="2227263"/>
          <p14:tracePt t="45580" x="1546225" y="2243138"/>
          <p14:tracePt t="45588" x="1538288" y="2260600"/>
          <p14:tracePt t="45594" x="1528763" y="2268538"/>
          <p14:tracePt t="45601" x="1528763" y="2293938"/>
          <p14:tracePt t="45608" x="1520825" y="2311400"/>
          <p14:tracePt t="45615" x="1512888" y="2328863"/>
          <p14:tracePt t="45622" x="1503363" y="2328863"/>
          <p14:tracePt t="45629" x="1495425" y="2344738"/>
          <p14:tracePt t="45635" x="1495425" y="2354263"/>
          <p14:tracePt t="45643" x="1495425" y="2362200"/>
          <p14:tracePt t="45650" x="1495425" y="2371725"/>
          <p14:tracePt t="45657" x="1495425" y="2379663"/>
          <p14:tracePt t="45664" x="1487488" y="2387600"/>
          <p14:tracePt t="45672" x="1487488" y="2397125"/>
          <p14:tracePt t="45678" x="1477963" y="2405063"/>
          <p14:tracePt t="45685" x="1477963" y="2413000"/>
          <p14:tracePt t="45692" x="1470025" y="2422525"/>
          <p14:tracePt t="45699" x="1470025" y="2430463"/>
          <p14:tracePt t="45706" x="1470025" y="2447925"/>
          <p14:tracePt t="45713" x="1470025" y="2455863"/>
          <p14:tracePt t="45721" x="1470025" y="2463800"/>
          <p14:tracePt t="45727" x="1470025" y="2473325"/>
          <p14:tracePt t="45734" x="1470025" y="2481263"/>
          <p14:tracePt t="45741" x="1470025" y="2489200"/>
          <p14:tracePt t="45748" x="1470025" y="2498725"/>
          <p14:tracePt t="45756" x="1470025" y="2506663"/>
          <p14:tracePt t="45762" x="1462088" y="2524125"/>
          <p14:tracePt t="45769" x="1462088" y="2541588"/>
          <p14:tracePt t="45776" x="1452563" y="2549525"/>
          <p14:tracePt t="45783" x="1452563" y="2566988"/>
          <p14:tracePt t="45790" x="1452563" y="2582863"/>
          <p14:tracePt t="45805" x="1452563" y="2600325"/>
          <p14:tracePt t="45811" x="1452563" y="2608263"/>
          <p14:tracePt t="45818" x="1452563" y="2617788"/>
          <p14:tracePt t="45825" x="1452563" y="2633663"/>
          <p14:tracePt t="45832" x="1444625" y="2633663"/>
          <p14:tracePt t="45839" x="1444625" y="2643188"/>
          <p14:tracePt t="45846" x="1444625" y="2660650"/>
          <p14:tracePt t="45860" x="1435100" y="2668588"/>
          <p14:tracePt t="45867" x="1435100" y="2676525"/>
          <p14:tracePt t="45874" x="1435100" y="2686050"/>
          <p14:tracePt t="45881" x="1435100" y="2693988"/>
          <p14:tracePt t="45889" x="1435100" y="2701925"/>
          <p14:tracePt t="45902" x="1427163" y="2719388"/>
          <p14:tracePt t="45909" x="1427163" y="2727325"/>
          <p14:tracePt t="45915" x="1419225" y="2727325"/>
          <p14:tracePt t="45923" x="1419225" y="2744788"/>
          <p14:tracePt t="45930" x="1419225" y="2752725"/>
          <p14:tracePt t="45944" x="1419225" y="2762250"/>
          <p14:tracePt t="45951" x="1409700" y="2778125"/>
          <p14:tracePt t="45964" x="1409700" y="2787650"/>
          <p14:tracePt t="45972" x="1409700" y="2795588"/>
          <p14:tracePt t="45978" x="1409700" y="2805113"/>
          <p14:tracePt t="45985" x="1409700" y="2813050"/>
          <p14:tracePt t="45993" x="1409700" y="2820988"/>
          <p14:tracePt t="45999" x="1409700" y="2830513"/>
          <p14:tracePt t="46013" x="1409700" y="2846388"/>
          <p14:tracePt t="46034" x="1409700" y="2855913"/>
          <p14:tracePt t="46041" x="1409700" y="2863850"/>
          <p14:tracePt t="46048" x="1409700" y="2871788"/>
          <p14:tracePt t="46062" x="1409700" y="2881313"/>
          <p14:tracePt t="46076" x="1401763" y="2889250"/>
          <p14:tracePt t="46105" x="1401763" y="2897188"/>
          <p14:tracePt t="46118" x="1401763" y="2906713"/>
          <p14:tracePt t="46132" x="1401763" y="2914650"/>
          <p14:tracePt t="46168" x="1401763" y="2922588"/>
          <p14:tracePt t="46203" x="1401763" y="2932113"/>
          <p14:tracePt t="46252" x="1393825" y="2932113"/>
          <p14:tracePt t="46489" x="1393825" y="2922588"/>
          <p14:tracePt t="46503" x="1393825" y="2906713"/>
          <p14:tracePt t="46510" x="1393825" y="2897188"/>
          <p14:tracePt t="46524" x="1393825" y="2881313"/>
          <p14:tracePt t="46531" x="1393825" y="2863850"/>
          <p14:tracePt t="46545" x="1393825" y="2838450"/>
          <p14:tracePt t="46553" x="1393825" y="2820988"/>
          <p14:tracePt t="46559" x="1393825" y="2795588"/>
          <p14:tracePt t="46565" x="1393825" y="2762250"/>
          <p14:tracePt t="46573" x="1393825" y="2744788"/>
          <p14:tracePt t="46580" x="1393825" y="2719388"/>
          <p14:tracePt t="46587" x="1393825" y="2693988"/>
          <p14:tracePt t="46594" x="1393825" y="2676525"/>
          <p14:tracePt t="46601" x="1393825" y="2651125"/>
          <p14:tracePt t="46608" x="1401763" y="2633663"/>
          <p14:tracePt t="46614" x="1401763" y="2625725"/>
          <p14:tracePt t="46622" x="1401763" y="2600325"/>
          <p14:tracePt t="46628" x="1401763" y="2582863"/>
          <p14:tracePt t="46638" x="1401763" y="2566988"/>
          <p14:tracePt t="46643" x="1419225" y="2541588"/>
          <p14:tracePt t="46649" x="1427163" y="2481263"/>
          <p14:tracePt t="46656" x="1462088" y="2422525"/>
          <p14:tracePt t="46663" x="1477963" y="2344738"/>
          <p14:tracePt t="46671" x="1512888" y="2260600"/>
          <p14:tracePt t="46677" x="1546225" y="2124075"/>
          <p14:tracePt t="46684" x="1579563" y="2047875"/>
          <p14:tracePt t="46691" x="1597025" y="2005013"/>
          <p14:tracePt t="46698" x="1614488" y="1979613"/>
          <p14:tracePt t="46705" x="1622425" y="1963738"/>
          <p14:tracePt t="46712" x="1631950" y="1954213"/>
          <p14:tracePt t="46726" x="1639888" y="1946275"/>
          <p14:tracePt t="46769" x="1647825" y="1946275"/>
          <p14:tracePt t="46775" x="1657350" y="1946275"/>
          <p14:tracePt t="46782" x="1665288" y="1928813"/>
          <p14:tracePt t="46789" x="1673225" y="1920875"/>
          <p14:tracePt t="46796" x="1690688" y="1911350"/>
          <p14:tracePt t="46804" x="1708150" y="1895475"/>
          <p14:tracePt t="46810" x="1724025" y="1885950"/>
          <p14:tracePt t="46817" x="1733550" y="1878013"/>
          <p14:tracePt t="46824" x="1758950" y="1870075"/>
          <p14:tracePt t="46831" x="1776413" y="1860550"/>
          <p14:tracePt t="46838" x="1792288" y="1852613"/>
          <p14:tracePt t="46845" x="1801813" y="1844675"/>
          <p14:tracePt t="46853" x="1817688" y="1844675"/>
          <p14:tracePt t="46859" x="1843088" y="1827213"/>
          <p14:tracePt t="46866" x="1860550" y="1827213"/>
          <p14:tracePt t="46873" x="1885950" y="1809750"/>
          <p14:tracePt t="46880" x="1911350" y="1801813"/>
          <p14:tracePt t="46888" x="1936750" y="1801813"/>
          <p14:tracePt t="46894" x="1954213" y="1793875"/>
          <p14:tracePt t="46901" x="1979613" y="1784350"/>
          <p14:tracePt t="46908" x="1997075" y="1784350"/>
          <p14:tracePt t="46922" x="2005013" y="1784350"/>
          <p14:tracePt t="46929" x="2012950" y="1784350"/>
          <p14:tracePt t="46937" x="2022475" y="1784350"/>
          <p14:tracePt t="46953" x="2038350" y="1784350"/>
          <p14:tracePt t="46964" x="2055813" y="1784350"/>
          <p14:tracePt t="46971" x="2065338" y="1784350"/>
          <p14:tracePt t="46985" x="2081213" y="1784350"/>
          <p14:tracePt t="46992" x="2090738" y="1784350"/>
          <p14:tracePt t="47006" x="2098675" y="1793875"/>
          <p14:tracePt t="47012" x="2106613" y="1793875"/>
          <p14:tracePt t="47027" x="2116138" y="1793875"/>
          <p14:tracePt t="47034" x="2124075" y="1793875"/>
          <p14:tracePt t="47041" x="2132013" y="1801813"/>
          <p14:tracePt t="47055" x="2132013" y="1809750"/>
          <p14:tracePt t="47075" x="2141538" y="1819275"/>
          <p14:tracePt t="47096" x="2149475" y="1819275"/>
          <p14:tracePt t="47110" x="2149475" y="1827213"/>
          <p14:tracePt t="47125" x="2157413" y="1835150"/>
          <p14:tracePt t="47146" x="2166938" y="1835150"/>
          <p14:tracePt t="47160" x="2174875" y="1835150"/>
          <p14:tracePt t="47208" x="2174875" y="1844675"/>
          <p14:tracePt t="47237" x="2174875" y="1852613"/>
          <p14:tracePt t="47251" x="2174875" y="1860550"/>
          <p14:tracePt t="47300" x="2182813" y="1860550"/>
          <p14:tracePt t="47335" x="2192338" y="1860550"/>
          <p14:tracePt t="47390" x="2192338" y="1870075"/>
          <p14:tracePt t="47404" x="2192338" y="1878013"/>
          <p14:tracePt t="47468" x="2200275" y="1878013"/>
          <p14:tracePt t="47544" x="2200275" y="1885950"/>
          <p14:tracePt t="47691" x="2200275" y="1878013"/>
          <p14:tracePt t="47705" x="2200275" y="1870075"/>
          <p14:tracePt t="47712" x="2208213" y="1870075"/>
          <p14:tracePt t="47726" x="2217738" y="1870075"/>
          <p14:tracePt t="47740" x="2217738" y="1860550"/>
          <p14:tracePt t="47754" x="2217738" y="1852613"/>
          <p14:tracePt t="47775" x="2217738" y="1844675"/>
          <p14:tracePt t="47789" x="2225675" y="1844675"/>
          <p14:tracePt t="47810" x="2235200" y="1844675"/>
          <p14:tracePt t="47838" x="2243138" y="1844675"/>
          <p14:tracePt t="47852" x="2251075" y="1844675"/>
          <p14:tracePt t="47866" x="2260600" y="1844675"/>
          <p14:tracePt t="47873" x="2268538" y="1844675"/>
          <p14:tracePt t="47880" x="2276475" y="1844675"/>
          <p14:tracePt t="47902" x="2286000" y="1844675"/>
          <p14:tracePt t="47908" x="2293938" y="1844675"/>
          <p14:tracePt t="47929" x="2301875" y="1844675"/>
          <p14:tracePt t="47943" x="2311400" y="1844675"/>
          <p14:tracePt t="47964" x="2319338" y="1844675"/>
          <p14:tracePt t="47985" x="2319338" y="1852613"/>
          <p14:tracePt t="47999" x="2319338" y="1860550"/>
          <p14:tracePt t="48035" x="2319338" y="1870075"/>
          <p14:tracePt t="48048" x="2319338" y="1878013"/>
          <p14:tracePt t="48083" x="2319338" y="1885950"/>
          <p14:tracePt t="48096" x="2319338" y="1895475"/>
          <p14:tracePt t="48118" x="2319338" y="1903413"/>
          <p14:tracePt t="48153" x="2319338" y="1911350"/>
          <p14:tracePt t="48411" x="2319338" y="1920875"/>
          <p14:tracePt t="48460" x="2319338" y="1928813"/>
          <p14:tracePt t="48524" x="2319338" y="1938338"/>
          <p14:tracePt t="48544" x="2319338" y="1946275"/>
          <p14:tracePt t="48670" x="2311400" y="1946275"/>
          <p14:tracePt t="48691" x="2301875" y="1946275"/>
          <p14:tracePt t="50750" x="2311400" y="1954213"/>
          <p14:tracePt t="50757" x="2327275" y="1979613"/>
          <p14:tracePt t="50764" x="2344738" y="1997075"/>
          <p14:tracePt t="50771" x="2370138" y="2014538"/>
          <p14:tracePt t="50778" x="2379663" y="2022475"/>
          <p14:tracePt t="50784" x="2405063" y="2039938"/>
          <p14:tracePt t="50792" x="2420938" y="2055813"/>
          <p14:tracePt t="50800" x="2446338" y="2065338"/>
          <p14:tracePt t="50805" x="2463800" y="2082800"/>
          <p14:tracePt t="50813" x="2514600" y="2098675"/>
          <p14:tracePt t="50819" x="2540000" y="2116138"/>
          <p14:tracePt t="50826" x="2590800" y="2124075"/>
          <p14:tracePt t="50834" x="2641600" y="2141538"/>
          <p14:tracePt t="50840" x="2684463" y="2159000"/>
          <p14:tracePt t="50847" x="2752725" y="2192338"/>
          <p14:tracePt t="50854" x="2811463" y="2200275"/>
          <p14:tracePt t="50861" x="2871788" y="2227263"/>
          <p14:tracePt t="50868" x="2922588" y="2243138"/>
          <p14:tracePt t="50875" x="2990850" y="2252663"/>
          <p14:tracePt t="50883" x="3049588" y="2260600"/>
          <p14:tracePt t="50889" x="3135313" y="2286000"/>
          <p14:tracePt t="50896" x="3203575" y="2303463"/>
          <p14:tracePt t="50903" x="3270250" y="2319338"/>
          <p14:tracePt t="50911" x="3338513" y="2336800"/>
          <p14:tracePt t="50918" x="3373438" y="2354263"/>
          <p14:tracePt t="50924" x="3398838" y="2362200"/>
          <p14:tracePt t="50933" x="3441700" y="2379663"/>
          <p14:tracePt t="50938" x="3475038" y="2397125"/>
          <p14:tracePt t="50950" x="3508375" y="2413000"/>
          <p14:tracePt t="50952" x="3533775" y="2430463"/>
          <p14:tracePt t="50959" x="3551238" y="2447925"/>
          <p14:tracePt t="50967" x="3576638" y="2463800"/>
          <p14:tracePt t="50973" x="3594100" y="2473325"/>
          <p14:tracePt t="50981" x="3611563" y="2473325"/>
          <p14:tracePt t="50987" x="3619500" y="2489200"/>
          <p14:tracePt t="50994" x="3636963" y="2498725"/>
          <p14:tracePt t="51001" x="3662363" y="2516188"/>
          <p14:tracePt t="51008" x="3678238" y="2524125"/>
          <p14:tracePt t="51016" x="3703638" y="2541588"/>
          <p14:tracePt t="51022" x="3721100" y="2557463"/>
          <p14:tracePt t="51029" x="3756025" y="2557463"/>
          <p14:tracePt t="51036" x="3781425" y="2574925"/>
          <p14:tracePt t="51043" x="3814763" y="2592388"/>
          <p14:tracePt t="51050" x="3848100" y="2600325"/>
          <p14:tracePt t="51057" x="3883025" y="2633663"/>
          <p14:tracePt t="51064" x="3933825" y="2651125"/>
          <p14:tracePt t="51071" x="3967163" y="2668588"/>
          <p14:tracePt t="51078" x="3992563" y="2686050"/>
          <p14:tracePt t="51085" x="4017963" y="2701925"/>
          <p14:tracePt t="51092" x="4035425" y="2719388"/>
          <p14:tracePt t="51100" x="4052888" y="2736850"/>
          <p14:tracePt t="51106" x="4070350" y="2744788"/>
          <p14:tracePt t="51113" x="4078288" y="2762250"/>
          <p14:tracePt t="51120" x="4095750" y="2778125"/>
          <p14:tracePt t="51127" x="4103688" y="2787650"/>
          <p14:tracePt t="51134" x="4111625" y="2805113"/>
          <p14:tracePt t="51141" x="4129088" y="2820988"/>
          <p14:tracePt t="51150" x="4146550" y="2838450"/>
          <p14:tracePt t="51155" x="4154488" y="2855913"/>
          <p14:tracePt t="51162" x="4162425" y="2871788"/>
          <p14:tracePt t="51169" x="4179888" y="2897188"/>
          <p14:tracePt t="51176" x="4197350" y="2922588"/>
          <p14:tracePt t="51184" x="4214813" y="2949575"/>
          <p14:tracePt t="51190" x="4240213" y="2974975"/>
          <p14:tracePt t="51197" x="4256088" y="2990850"/>
          <p14:tracePt t="51204" x="4281488" y="3016250"/>
          <p14:tracePt t="51211" x="4298950" y="3041650"/>
          <p14:tracePt t="51218" x="4316413" y="3059113"/>
          <p14:tracePt t="51225" x="4341813" y="3094038"/>
          <p14:tracePt t="51233" x="4367213" y="3109913"/>
          <p14:tracePt t="51239" x="4392613" y="3135313"/>
          <p14:tracePt t="51246" x="4418013" y="3160713"/>
          <p14:tracePt t="51253" x="4443413" y="3178175"/>
          <p14:tracePt t="51260" x="4468813" y="3186113"/>
          <p14:tracePt t="51267" x="4486275" y="3203575"/>
          <p14:tracePt t="51274" x="4503738" y="3221038"/>
          <p14:tracePt t="51281" x="4529138" y="3238500"/>
          <p14:tracePt t="51288" x="4554538" y="3254375"/>
          <p14:tracePt t="51295" x="4579938" y="3271838"/>
          <p14:tracePt t="51302" x="4613275" y="3289300"/>
          <p14:tracePt t="51309" x="4646613" y="3305175"/>
          <p14:tracePt t="51316" x="4699000" y="3330575"/>
          <p14:tracePt t="51323" x="4757738" y="3365500"/>
          <p14:tracePt t="51330" x="4833938" y="3382963"/>
          <p14:tracePt t="51337" x="4902200" y="3408363"/>
          <p14:tracePt t="51344" x="4970463" y="3441700"/>
          <p14:tracePt t="51352" x="5021263" y="3459163"/>
          <p14:tracePt t="51358" x="5080000" y="3475038"/>
          <p14:tracePt t="51366" x="5122863" y="3502025"/>
          <p14:tracePt t="51372" x="5173663" y="3517900"/>
          <p14:tracePt t="51378" x="5233988" y="3535363"/>
          <p14:tracePt t="51386" x="5284788" y="3560763"/>
          <p14:tracePt t="51392" x="5343525" y="3578225"/>
          <p14:tracePt t="51400" x="5394325" y="3594100"/>
          <p14:tracePt t="51407" x="5454650" y="3619500"/>
          <p14:tracePt t="51413" x="5497513" y="3629025"/>
          <p14:tracePt t="51421" x="5548313" y="3636963"/>
          <p14:tracePt t="51428" x="5591175" y="3636963"/>
          <p14:tracePt t="51435" x="5632450" y="3646488"/>
          <p14:tracePt t="51442" x="5667375" y="3646488"/>
          <p14:tracePt t="51449" x="5700713" y="3646488"/>
          <p14:tracePt t="51456" x="5735638" y="3646488"/>
          <p14:tracePt t="51463" x="5776913" y="3646488"/>
          <p14:tracePt t="51470" x="5802313" y="3646488"/>
          <p14:tracePt t="51476" x="5845175" y="3646488"/>
          <p14:tracePt t="51484" x="5880100" y="3646488"/>
          <p14:tracePt t="51491" x="5905500" y="3646488"/>
          <p14:tracePt t="51500" x="5921375" y="3646488"/>
          <p14:tracePt t="51504" x="5938838" y="3646488"/>
          <p14:tracePt t="51512" x="5946775" y="3646488"/>
          <p14:tracePt t="51526" x="5956300" y="3646488"/>
          <p14:tracePt t="51534" x="5964238" y="3646488"/>
          <p14:tracePt t="51540" x="5972175" y="3646488"/>
          <p14:tracePt t="51554" x="5989638" y="3646488"/>
          <p14:tracePt t="51560" x="5997575" y="3646488"/>
          <p14:tracePt t="51567" x="6015038" y="3646488"/>
          <p14:tracePt t="51574" x="6040438" y="3646488"/>
          <p14:tracePt t="51583" x="6057900" y="3646488"/>
          <p14:tracePt t="51588" x="6083300" y="3646488"/>
          <p14:tracePt t="51595" x="6100763" y="3646488"/>
          <p14:tracePt t="51602" x="6116638" y="3654425"/>
          <p14:tracePt t="51609" x="6134100" y="3654425"/>
          <p14:tracePt t="51617" x="6142038" y="3654425"/>
          <p14:tracePt t="51630" x="6151563" y="3654425"/>
          <p14:tracePt t="51637" x="6159500" y="3654425"/>
          <p14:tracePt t="51651" x="6167438" y="3654425"/>
          <p14:tracePt t="51666" x="6176963" y="3654425"/>
          <p14:tracePt t="51672" x="6184900" y="3654425"/>
          <p14:tracePt t="51700" x="6194425" y="3654425"/>
          <p14:tracePt t="51715" x="6202363" y="3654425"/>
          <p14:tracePt t="53233" x="6194425" y="3646488"/>
          <p14:tracePt t="53240" x="6176963" y="3636963"/>
          <p14:tracePt t="53247" x="6167438" y="3629025"/>
          <p14:tracePt t="53254" x="6142038" y="3611563"/>
          <p14:tracePt t="53261" x="6126163" y="3603625"/>
          <p14:tracePt t="53268" x="6100763" y="3586163"/>
          <p14:tracePt t="53275" x="6083300" y="3568700"/>
          <p14:tracePt t="53282" x="6057900" y="3552825"/>
          <p14:tracePt t="53289" x="6040438" y="3543300"/>
          <p14:tracePt t="53296" x="6024563" y="3543300"/>
          <p14:tracePt t="53303" x="6024563" y="3535363"/>
          <p14:tracePt t="53310" x="6007100" y="3535363"/>
          <p14:tracePt t="53317" x="5997575" y="3527425"/>
          <p14:tracePt t="53332" x="5989638" y="3517900"/>
          <p14:tracePt t="53345" x="5981700" y="3517900"/>
          <p14:tracePt t="53352" x="5981700" y="3509963"/>
          <p14:tracePt t="53358" x="5972175" y="3509963"/>
          <p14:tracePt t="53366" x="5964238" y="3509963"/>
          <p14:tracePt t="53372" x="5956300" y="3502025"/>
          <p14:tracePt t="53393" x="5946775" y="3502025"/>
          <p14:tracePt t="53400" x="5938838" y="3502025"/>
          <p14:tracePt t="53407" x="5938838" y="3492500"/>
          <p14:tracePt t="53415" x="5930900" y="3492500"/>
          <p14:tracePt t="53421" x="5930900" y="3484563"/>
          <p14:tracePt t="53428" x="5913438" y="3475038"/>
          <p14:tracePt t="53442" x="5905500" y="3475038"/>
          <p14:tracePt t="53449" x="5895975" y="3467100"/>
          <p14:tracePt t="53456" x="5888038" y="3459163"/>
          <p14:tracePt t="53470" x="5880100" y="3459163"/>
          <p14:tracePt t="53477" x="5870575" y="3449638"/>
          <p14:tracePt t="53484" x="5862638" y="3449638"/>
          <p14:tracePt t="53491" x="5853113" y="3441700"/>
          <p14:tracePt t="53505" x="5845175" y="3433763"/>
          <p14:tracePt t="53519" x="5837238" y="3433763"/>
          <p14:tracePt t="53526" x="5827713" y="3433763"/>
          <p14:tracePt t="53540" x="5827713" y="3424238"/>
          <p14:tracePt t="53548" x="5819775" y="3424238"/>
          <p14:tracePt t="53561" x="5811838" y="3424238"/>
          <p14:tracePt t="53610" x="5819775" y="3424238"/>
          <p14:tracePt t="53631" x="5819775" y="3433763"/>
          <p14:tracePt t="53638" x="5827713" y="3433763"/>
          <p14:tracePt t="53647" x="5837238" y="3441700"/>
          <p14:tracePt t="53659" x="5845175" y="3441700"/>
          <p14:tracePt t="53666" x="5845175" y="3449638"/>
          <p14:tracePt t="53673" x="5853113" y="3449638"/>
          <p14:tracePt t="53681" x="5862638" y="3449638"/>
          <p14:tracePt t="53694" x="5870575" y="3459163"/>
          <p14:tracePt t="53701" x="5880100" y="3467100"/>
          <p14:tracePt t="53730" x="5888038" y="3467100"/>
          <p14:tracePt t="53736" x="5895975" y="3475038"/>
          <p14:tracePt t="53743" x="5905500" y="3475038"/>
          <p14:tracePt t="53750" x="5905500" y="3484563"/>
          <p14:tracePt t="53757" x="5913438" y="3484563"/>
          <p14:tracePt t="53764" x="5921375" y="3492500"/>
          <p14:tracePt t="53778" x="5930900" y="3492500"/>
          <p14:tracePt t="53785" x="5938838" y="3492500"/>
          <p14:tracePt t="53792" x="5946775" y="3492500"/>
          <p14:tracePt t="53799" x="5964238" y="3502025"/>
          <p14:tracePt t="53806" x="5981700" y="3502025"/>
          <p14:tracePt t="53814" x="5989638" y="3502025"/>
          <p14:tracePt t="53820" x="6007100" y="3509963"/>
          <p14:tracePt t="53826" x="6024563" y="3509963"/>
          <p14:tracePt t="53834" x="6024563" y="3517900"/>
          <p14:tracePt t="53840" x="6040438" y="3517900"/>
          <p14:tracePt t="53848" x="6057900" y="3527425"/>
          <p14:tracePt t="53854" x="6065838" y="3527425"/>
          <p14:tracePt t="53862" x="6075363" y="3527425"/>
          <p14:tracePt t="53869" x="6083300" y="3527425"/>
          <p14:tracePt t="53875" x="6091238" y="3527425"/>
          <p14:tracePt t="53883" x="6100763" y="3527425"/>
          <p14:tracePt t="53897" x="6108700" y="3527425"/>
          <p14:tracePt t="53903" x="6116638" y="3527425"/>
          <p14:tracePt t="53912" x="6126163" y="3527425"/>
          <p14:tracePt t="53918" x="6134100" y="3527425"/>
          <p14:tracePt t="53924" x="6142038" y="3527425"/>
          <p14:tracePt t="53932" x="6151563" y="3527425"/>
          <p14:tracePt t="53938" x="6159500" y="3527425"/>
          <p14:tracePt t="53948" x="6167438" y="3527425"/>
          <p14:tracePt t="53960" x="6176963" y="3527425"/>
          <p14:tracePt t="53967" x="6184900" y="3527425"/>
          <p14:tracePt t="53973" x="6194425" y="3527425"/>
          <p14:tracePt t="53987" x="6210300" y="3527425"/>
          <p14:tracePt t="53994" x="6219825" y="3527425"/>
          <p14:tracePt t="54009" x="6227763" y="3527425"/>
          <p14:tracePt t="54015" x="6235700" y="3527425"/>
          <p14:tracePt t="54022" x="6245225" y="3527425"/>
          <p14:tracePt t="54030" x="6253163" y="3527425"/>
          <p14:tracePt t="54036" x="6261100" y="3527425"/>
          <p14:tracePt t="54050" x="6270625" y="3527425"/>
          <p14:tracePt t="54057" x="6278563" y="3527425"/>
          <p14:tracePt t="54065" x="6278563" y="3517900"/>
          <p14:tracePt t="54078" x="6286500" y="3509963"/>
          <p14:tracePt t="54085" x="6296025" y="3509963"/>
          <p14:tracePt t="54099" x="6303963" y="3509963"/>
          <p14:tracePt t="54134" x="6311900" y="3509963"/>
          <p14:tracePt t="54155" x="6321425" y="3509963"/>
          <p14:tracePt t="54183" x="6329363" y="3509963"/>
          <p14:tracePt t="54211" x="6338888" y="3509963"/>
          <p14:tracePt t="54224" x="6338888" y="3502025"/>
          <p14:tracePt t="54287" x="6346825" y="3502025"/>
          <p14:tracePt t="54295" x="6346825" y="3492500"/>
          <p14:tracePt t="54511" x="6354763" y="3502025"/>
          <p14:tracePt t="54525" x="6364288" y="3502025"/>
          <p14:tracePt t="54539" x="6364288" y="3509963"/>
          <p14:tracePt t="54560" x="6364288" y="3517900"/>
          <p14:tracePt t="54574" x="6364288" y="3527425"/>
          <p14:tracePt t="54609" x="6364288" y="3535363"/>
          <p14:tracePt t="54623" x="6364288" y="3543300"/>
          <p14:tracePt t="54679" x="6354763" y="3543300"/>
          <p14:tracePt t="55305" x="6346825" y="3543300"/>
          <p14:tracePt t="55312" x="6338888" y="3543300"/>
          <p14:tracePt t="55319" x="6329363" y="3543300"/>
          <p14:tracePt t="55325" x="6329363" y="3535363"/>
          <p14:tracePt t="55347" x="6321425" y="3535363"/>
          <p14:tracePt t="55361" x="6311900" y="3527425"/>
          <p14:tracePt t="55375" x="6311900" y="3517900"/>
          <p14:tracePt t="55388" x="6311900" y="3509963"/>
          <p14:tracePt t="55396" x="6303963" y="3509963"/>
          <p14:tracePt t="55417" x="6296025" y="3509963"/>
          <p14:tracePt t="55430" x="6286500" y="3509963"/>
          <p14:tracePt t="55584" x="6286500" y="3502025"/>
          <p14:tracePt t="56067" x="6286500" y="3509963"/>
          <p14:tracePt t="56087" x="6286500" y="3517900"/>
          <p14:tracePt t="56102" x="6286500" y="3527425"/>
          <p14:tracePt t="56172" x="6286500" y="3535363"/>
          <p14:tracePt t="56214" x="6286500" y="3543300"/>
          <p14:tracePt t="56262" x="6286500" y="3552825"/>
          <p14:tracePt t="56277" x="6286500" y="3560763"/>
          <p14:tracePt t="56395" x="6286500" y="3568700"/>
          <p14:tracePt t="56410" x="6286500" y="3578225"/>
          <p14:tracePt t="56416" x="6296025" y="3578225"/>
          <p14:tracePt t="56430" x="6296025" y="3586163"/>
          <p14:tracePt t="56437" x="6303963" y="3586163"/>
          <p14:tracePt t="56445" x="6303963" y="3594100"/>
          <p14:tracePt t="56451" x="6303963" y="3603625"/>
          <p14:tracePt t="56465" x="6303963" y="3611563"/>
          <p14:tracePt t="56472" x="6311900" y="3619500"/>
          <p14:tracePt t="56479" x="6321425" y="3629025"/>
          <p14:tracePt t="56486" x="6321425" y="3636963"/>
          <p14:tracePt t="56495" x="6329363" y="3646488"/>
          <p14:tracePt t="56500" x="6329363" y="3654425"/>
          <p14:tracePt t="56507" x="6329363" y="3662363"/>
          <p14:tracePt t="56514" x="6338888" y="3671888"/>
          <p14:tracePt t="56521" x="6338888" y="3679825"/>
          <p14:tracePt t="56529" x="6346825" y="3679825"/>
          <p14:tracePt t="56535" x="6346825" y="3697288"/>
          <p14:tracePt t="56549" x="6346825" y="3705225"/>
          <p14:tracePt t="56556" x="6346825" y="3722688"/>
          <p14:tracePt t="56563" x="6354763" y="3738563"/>
          <p14:tracePt t="56570" x="6354763" y="3756025"/>
          <p14:tracePt t="56578" x="6354763" y="3781425"/>
          <p14:tracePt t="56584" x="6364288" y="3790950"/>
          <p14:tracePt t="56591" x="6364288" y="3816350"/>
          <p14:tracePt t="56598" x="6364288" y="3832225"/>
          <p14:tracePt t="56605" x="6364288" y="3849688"/>
          <p14:tracePt t="56612" x="6364288" y="3875088"/>
          <p14:tracePt t="56619" x="6364288" y="3892550"/>
          <p14:tracePt t="56627" x="6364288" y="3900488"/>
          <p14:tracePt t="56633" x="6364288" y="3917950"/>
          <p14:tracePt t="56640" x="6354763" y="3935413"/>
          <p14:tracePt t="56647" x="6354763" y="3943350"/>
          <p14:tracePt t="56654" x="6354763" y="3960813"/>
          <p14:tracePt t="56662" x="6354763" y="3976688"/>
          <p14:tracePt t="56668" x="6354763" y="3986213"/>
          <p14:tracePt t="56675" x="6354763" y="4011613"/>
          <p14:tracePt t="56682" x="6346825" y="4044950"/>
          <p14:tracePt t="56689" x="6338888" y="4079875"/>
          <p14:tracePt t="56696" x="6329363" y="4105275"/>
          <p14:tracePt t="56703" x="6321425" y="4138613"/>
          <p14:tracePt t="56711" x="6311900" y="4164013"/>
          <p14:tracePt t="56717" x="6303963" y="4197350"/>
          <p14:tracePt t="56724" x="6303963" y="4232275"/>
          <p14:tracePt t="56731" x="6303963" y="4249738"/>
          <p14:tracePt t="56738" x="6296025" y="4265613"/>
          <p14:tracePt t="56745" x="6296025" y="4275138"/>
          <p14:tracePt t="56752" x="6286500" y="4283075"/>
          <p14:tracePt t="56759" x="6286500" y="4291013"/>
          <p14:tracePt t="56773" x="6286500" y="4300538"/>
          <p14:tracePt t="56787" x="6278563" y="4308475"/>
          <p14:tracePt t="56795" x="6278563" y="4316413"/>
          <p14:tracePt t="56808" x="6278563" y="4325938"/>
          <p14:tracePt t="56899" x="6278563" y="4316413"/>
          <p14:tracePt t="56906" x="6278563" y="4308475"/>
          <p14:tracePt t="56920" x="6286500" y="4300538"/>
          <p14:tracePt t="56934" x="6296025" y="4291013"/>
          <p14:tracePt t="56948" x="6296025" y="4283075"/>
          <p14:tracePt t="56969" x="6303963" y="4275138"/>
          <p14:tracePt t="56983" x="6311900" y="4265613"/>
          <p14:tracePt t="57011" x="6321425" y="4265613"/>
          <p14:tracePt t="57074" x="6321425" y="4275138"/>
          <p14:tracePt t="57095" x="6321425" y="4283075"/>
          <p14:tracePt t="57109" x="6321425" y="4291013"/>
          <p14:tracePt t="57123" x="6321425" y="4300538"/>
          <p14:tracePt t="57137" x="6311900" y="4308475"/>
          <p14:tracePt t="57144" x="6311900" y="4316413"/>
          <p14:tracePt t="57151" x="6303963" y="4325938"/>
          <p14:tracePt t="57172" x="6303963" y="4333875"/>
          <p14:tracePt t="57179" x="6303963" y="4341813"/>
          <p14:tracePt t="57186" x="6296025" y="4341813"/>
          <p14:tracePt t="57194" x="6286500" y="4341813"/>
          <p14:tracePt t="57200" x="6286500" y="4351338"/>
          <p14:tracePt t="57207" x="6278563" y="4359275"/>
          <p14:tracePt t="57214" x="6270625" y="4359275"/>
          <p14:tracePt t="57221" x="6270625" y="4368800"/>
          <p14:tracePt t="57228" x="6261100" y="4368800"/>
          <p14:tracePt t="57235" x="6261100" y="4376738"/>
          <p14:tracePt t="57242" x="6253163" y="4384675"/>
          <p14:tracePt t="57249" x="6245225" y="4384675"/>
          <p14:tracePt t="57263" x="6245225" y="4394200"/>
          <p14:tracePt t="57270" x="6235700" y="4402138"/>
          <p14:tracePt t="57278" x="6227763" y="4402138"/>
          <p14:tracePt t="57284" x="6219825" y="4402138"/>
          <p14:tracePt t="57291" x="6219825" y="4410075"/>
          <p14:tracePt t="57298" x="6219825" y="4419600"/>
          <p14:tracePt t="57305" x="6210300" y="4427538"/>
          <p14:tracePt t="57312" x="6202363" y="4427538"/>
          <p14:tracePt t="57319" x="6202363" y="4435475"/>
          <p14:tracePt t="57328" x="6202363" y="4445000"/>
          <p14:tracePt t="57340" x="6194425" y="4445000"/>
          <p14:tracePt t="57361" x="6184900" y="4452938"/>
          <p14:tracePt t="57376" x="6176963" y="4452938"/>
          <p14:tracePt t="57382" x="6176963" y="4460875"/>
          <p14:tracePt t="57396" x="6176963" y="4470400"/>
          <p14:tracePt t="58747" x="6184900" y="4460875"/>
          <p14:tracePt t="58760" x="6184900" y="4452938"/>
          <p14:tracePt t="58767" x="6194425" y="4452938"/>
          <p14:tracePt t="58795" x="6194425" y="4445000"/>
          <p14:tracePt t="58803" x="6202363" y="4445000"/>
          <p14:tracePt t="58810" x="6202363" y="4435475"/>
          <p14:tracePt t="58816" x="6210300" y="4435475"/>
          <p14:tracePt t="58837" x="6210300" y="4427538"/>
          <p14:tracePt t="58844" x="6210300" y="4419600"/>
          <p14:tracePt t="58851" x="6219825" y="4419600"/>
          <p14:tracePt t="58859" x="6219825" y="4410075"/>
          <p14:tracePt t="58865" x="6227763" y="4410075"/>
          <p14:tracePt t="58872" x="6227763" y="4402138"/>
          <p14:tracePt t="58879" x="6235700" y="4394200"/>
          <p14:tracePt t="58900" x="6235700" y="4384675"/>
          <p14:tracePt t="58909" x="6235700" y="4368800"/>
          <p14:tracePt t="58914" x="6245225" y="4368800"/>
          <p14:tracePt t="58921" x="6245225" y="4359275"/>
          <p14:tracePt t="58928" x="6245225" y="4351338"/>
          <p14:tracePt t="58935" x="6245225" y="4341813"/>
          <p14:tracePt t="58943" x="6245225" y="4325938"/>
          <p14:tracePt t="58949" x="6245225" y="4316413"/>
          <p14:tracePt t="58956" x="6245225" y="4300538"/>
          <p14:tracePt t="58963" x="6245225" y="4275138"/>
          <p14:tracePt t="58970" x="6245225" y="4249738"/>
          <p14:tracePt t="58977" x="6245225" y="4214813"/>
          <p14:tracePt t="58984" x="6245225" y="4189413"/>
          <p14:tracePt t="58992" x="6245225" y="4156075"/>
          <p14:tracePt t="58998" x="6245225" y="4138613"/>
          <p14:tracePt t="59005" x="6245225" y="4113213"/>
          <p14:tracePt t="59012" x="6235700" y="4095750"/>
          <p14:tracePt t="59019" x="6235700" y="4087813"/>
          <p14:tracePt t="59027" x="6235700" y="4070350"/>
          <p14:tracePt t="59033" x="6227763" y="4044950"/>
          <p14:tracePt t="59043" x="6227763" y="4037013"/>
          <p14:tracePt t="59048" x="6219825" y="4019550"/>
          <p14:tracePt t="59054" x="6219825" y="4002088"/>
          <p14:tracePt t="59062" x="6219825" y="3986213"/>
          <p14:tracePt t="59068" x="6202363" y="3960813"/>
          <p14:tracePt t="59076" x="6194425" y="3935413"/>
          <p14:tracePt t="59082" x="6184900" y="3908425"/>
          <p14:tracePt t="59089" x="6176963" y="3892550"/>
          <p14:tracePt t="59096" x="6167438" y="3875088"/>
          <p14:tracePt t="59103" x="6159500" y="3857625"/>
          <p14:tracePt t="59110" x="6151563" y="3841750"/>
          <p14:tracePt t="59117" x="6151563" y="3824288"/>
          <p14:tracePt t="59125" x="6142038" y="3798888"/>
          <p14:tracePt t="59131" x="6134100" y="3773488"/>
          <p14:tracePt t="59138" x="6134100" y="3756025"/>
          <p14:tracePt t="59145" x="6126163" y="3730625"/>
          <p14:tracePt t="59152" x="6116638" y="3697288"/>
          <p14:tracePt t="59160" x="6108700" y="3671888"/>
          <p14:tracePt t="59166" x="6100763" y="3654425"/>
          <p14:tracePt t="59173" x="6091238" y="3629025"/>
          <p14:tracePt t="59180" x="6083300" y="3603625"/>
          <p14:tracePt t="59187" x="6083300" y="3586163"/>
          <p14:tracePt t="59194" x="6075363" y="3568700"/>
          <p14:tracePt t="59201" x="6065838" y="3543300"/>
          <p14:tracePt t="59209" x="6057900" y="3527425"/>
          <p14:tracePt t="59215" x="6049963" y="3502025"/>
          <p14:tracePt t="59222" x="6040438" y="3484563"/>
          <p14:tracePt t="59229" x="6032500" y="3467100"/>
          <p14:tracePt t="59236" x="6024563" y="3441700"/>
          <p14:tracePt t="59243" x="6024563" y="3433763"/>
          <p14:tracePt t="59250" x="6015038" y="3408363"/>
          <p14:tracePt t="59260" x="6007100" y="3373438"/>
          <p14:tracePt t="59264" x="5989638" y="3348038"/>
          <p14:tracePt t="59271" x="5981700" y="3330575"/>
          <p14:tracePt t="59278" x="5972175" y="3305175"/>
          <p14:tracePt t="59285" x="5964238" y="3279775"/>
          <p14:tracePt t="59292" x="5964238" y="3271838"/>
          <p14:tracePt t="59299" x="5964238" y="3263900"/>
          <p14:tracePt t="59306" x="5956300" y="3254375"/>
          <p14:tracePt t="59313" x="5956300" y="3246438"/>
          <p14:tracePt t="59320" x="5946775" y="3238500"/>
          <p14:tracePt t="59327" x="5946775" y="3228975"/>
          <p14:tracePt t="59334" x="5946775" y="3221038"/>
          <p14:tracePt t="59342" x="5946775" y="3211513"/>
          <p14:tracePt t="59348" x="5946775" y="3203575"/>
          <p14:tracePt t="59355" x="5938838" y="3195638"/>
          <p14:tracePt t="59368" x="5930900" y="3186113"/>
          <p14:tracePt t="59376" x="5921375" y="3178175"/>
          <p14:tracePt t="59382" x="5921375" y="3170238"/>
          <p14:tracePt t="59390" x="5921375" y="3160713"/>
          <p14:tracePt t="59397" x="5913438" y="3152775"/>
          <p14:tracePt t="59411" x="5905500" y="3135313"/>
          <p14:tracePt t="59417" x="5905500" y="3127375"/>
          <p14:tracePt t="59425" x="5895975" y="3127375"/>
          <p14:tracePt t="59432" x="5895975" y="3119438"/>
          <p14:tracePt t="59438" x="5895975" y="3101975"/>
          <p14:tracePt t="59452" x="5888038" y="3094038"/>
          <p14:tracePt t="59459" x="5880100" y="3076575"/>
          <p14:tracePt t="59476" x="5870575" y="3067050"/>
          <p14:tracePt t="59487" x="5870575" y="3059113"/>
          <p14:tracePt t="59501" x="5862638" y="3051175"/>
          <p14:tracePt t="59515" x="5862638" y="3041650"/>
          <p14:tracePt t="59522" x="5853113" y="3041650"/>
          <p14:tracePt t="59529" x="5853113" y="3033713"/>
          <p14:tracePt t="59550" x="5845175" y="3033713"/>
          <p14:tracePt t="59571" x="5837238" y="3033713"/>
          <p14:tracePt t="59642" x="5837238" y="3041650"/>
          <p14:tracePt t="59760" x="5837238" y="3051175"/>
          <p14:tracePt t="59865" x="5837238" y="3059113"/>
          <p14:tracePt t="59886" x="5837238" y="3067050"/>
          <p14:tracePt t="59907" x="5837238" y="3076575"/>
          <p14:tracePt t="60442" x="5837238" y="3084513"/>
          <p14:tracePt t="60457" x="5827713" y="3094038"/>
          <p14:tracePt t="60491" x="5827713" y="3101975"/>
          <p14:tracePt t="60505" x="5827713" y="3109913"/>
          <p14:tracePt t="60582" x="5837238" y="3109913"/>
          <p14:tracePt t="60596" x="5845175" y="3109913"/>
          <p14:tracePt t="60617" x="5845175" y="3119438"/>
          <p14:tracePt t="60631" x="5853113" y="3119438"/>
          <p14:tracePt t="60638" x="5853113" y="3127375"/>
          <p14:tracePt t="60645" x="5862638" y="3127375"/>
          <p14:tracePt t="60659" x="5862638" y="3135313"/>
          <p14:tracePt t="60680" x="5870575" y="3135313"/>
          <p14:tracePt t="60694" x="5880100" y="3135313"/>
          <p14:tracePt t="60709" x="5888038" y="3135313"/>
          <p14:tracePt t="60724" x="5895975" y="3135313"/>
          <p14:tracePt t="60729" x="5905500" y="3135313"/>
          <p14:tracePt t="60743" x="5913438" y="3135313"/>
          <p14:tracePt t="60750" x="5921375" y="3135313"/>
          <p14:tracePt t="60758" x="5930900" y="3135313"/>
          <p14:tracePt t="60764" x="5938838" y="3135313"/>
          <p14:tracePt t="60771" x="5964238" y="3135313"/>
          <p14:tracePt t="60778" x="5972175" y="3135313"/>
          <p14:tracePt t="60784" x="5989638" y="3135313"/>
          <p14:tracePt t="60792" x="6007100" y="3135313"/>
          <p14:tracePt t="60799" x="6024563" y="3127375"/>
          <p14:tracePt t="60807" x="6040438" y="3127375"/>
          <p14:tracePt t="60813" x="6065838" y="3127375"/>
          <p14:tracePt t="60820" x="6083300" y="3127375"/>
          <p14:tracePt t="60827" x="6108700" y="3127375"/>
          <p14:tracePt t="60834" x="6142038" y="3119438"/>
          <p14:tracePt t="60841" x="6176963" y="3109913"/>
          <p14:tracePt t="60848" x="6194425" y="3101975"/>
          <p14:tracePt t="60855" x="6227763" y="3094038"/>
          <p14:tracePt t="60862" x="6253163" y="3084513"/>
          <p14:tracePt t="60869" x="6270625" y="3076575"/>
          <p14:tracePt t="60876" x="6278563" y="3067050"/>
          <p14:tracePt t="60883" x="6296025" y="3067050"/>
          <p14:tracePt t="60891" x="6311900" y="3067050"/>
          <p14:tracePt t="60897" x="6321425" y="3059113"/>
          <p14:tracePt t="60904" x="6338888" y="3051175"/>
          <p14:tracePt t="60911" x="6346825" y="3051175"/>
          <p14:tracePt t="60918" x="6364288" y="3033713"/>
          <p14:tracePt t="60932" x="6372225" y="3016250"/>
          <p14:tracePt t="60942" x="6389688" y="3000375"/>
          <p14:tracePt t="60946" x="6405563" y="2982913"/>
          <p14:tracePt t="60953" x="6405563" y="2974975"/>
          <p14:tracePt t="60960" x="6415088" y="2957513"/>
          <p14:tracePt t="60967" x="6423025" y="2940050"/>
          <p14:tracePt t="60975" x="6430963" y="2940050"/>
          <p14:tracePt t="60981" x="6430963" y="2922588"/>
          <p14:tracePt t="60989" x="6440488" y="2906713"/>
          <p14:tracePt t="60995" x="6440488" y="2897188"/>
          <p14:tracePt t="61002" x="6440488" y="2889250"/>
          <p14:tracePt t="61009" x="6440488" y="2881313"/>
          <p14:tracePt t="61016" x="6440488" y="2863850"/>
          <p14:tracePt t="61024" x="6440488" y="2846388"/>
          <p14:tracePt t="61030" x="6423025" y="2813050"/>
          <p14:tracePt t="61037" x="6415088" y="2778125"/>
          <p14:tracePt t="61044" x="6397625" y="2736850"/>
          <p14:tracePt t="61051" x="6372225" y="2668588"/>
          <p14:tracePt t="61058" x="6354763" y="2625725"/>
          <p14:tracePt t="61064" x="6338888" y="2574925"/>
          <p14:tracePt t="61074" x="6311900" y="2516188"/>
          <p14:tracePt t="61079" x="6296025" y="2463800"/>
          <p14:tracePt t="61086" x="6286500" y="2422525"/>
          <p14:tracePt t="61093" x="6278563" y="2371725"/>
          <p14:tracePt t="61100" x="6270625" y="2344738"/>
          <p14:tracePt t="61107" x="6261100" y="2328863"/>
          <p14:tracePt t="61114" x="6261100" y="2311400"/>
          <p14:tracePt t="61121" x="6253163" y="2303463"/>
          <p14:tracePt t="61128" x="6245225" y="2286000"/>
          <p14:tracePt t="61134" x="6235700" y="2268538"/>
          <p14:tracePt t="61142" x="6235700" y="2260600"/>
          <p14:tracePt t="61157" x="6227763" y="2252663"/>
          <p14:tracePt t="61163" x="6227763" y="2243138"/>
          <p14:tracePt t="61170" x="6219825" y="2243138"/>
          <p14:tracePt t="61177" x="6219825" y="2235200"/>
          <p14:tracePt t="61183" x="6219825" y="2227263"/>
          <p14:tracePt t="61191" x="6210300" y="2217738"/>
          <p14:tracePt t="61205" x="6202363" y="2217738"/>
          <p14:tracePt t="61212" x="6194425" y="2217738"/>
          <p14:tracePt t="61219" x="6194425" y="2209800"/>
          <p14:tracePt t="61233" x="6194425" y="2200275"/>
          <p14:tracePt t="61241" x="6184900" y="2200275"/>
          <p14:tracePt t="61253" x="6176963" y="2200275"/>
          <p14:tracePt t="61345" x="6184900" y="2200275"/>
          <p14:tracePt t="61380" x="6194425" y="2200275"/>
          <p14:tracePt t="61387" x="6202363" y="2200275"/>
          <p14:tracePt t="61401" x="6210300" y="2200275"/>
          <p14:tracePt t="61414" x="6219825" y="2200275"/>
          <p14:tracePt t="61423" x="6227763" y="2200275"/>
          <p14:tracePt t="61443" x="6235700" y="2200275"/>
          <p14:tracePt t="61450" x="6253163" y="2200275"/>
          <p14:tracePt t="61463" x="6261100" y="2200275"/>
          <p14:tracePt t="61471" x="6270625" y="2200275"/>
          <p14:tracePt t="61478" x="6286500" y="2200275"/>
          <p14:tracePt t="61485" x="6303963" y="2200275"/>
          <p14:tracePt t="61492" x="6321425" y="2200275"/>
          <p14:tracePt t="61499" x="6329363" y="2200275"/>
          <p14:tracePt t="61507" x="6354763" y="2192338"/>
          <p14:tracePt t="61513" x="6364288" y="2192338"/>
          <p14:tracePt t="61520" x="6397625" y="2192338"/>
          <p14:tracePt t="61527" x="6423025" y="2192338"/>
          <p14:tracePt t="61534" x="6448425" y="2184400"/>
          <p14:tracePt t="61541" x="6473825" y="2184400"/>
          <p14:tracePt t="61548" x="6508750" y="2184400"/>
          <p14:tracePt t="61557" x="6542088" y="2184400"/>
          <p14:tracePt t="61562" x="6567488" y="2184400"/>
          <p14:tracePt t="61568" x="6584950" y="2184400"/>
          <p14:tracePt t="61576" x="6610350" y="2184400"/>
          <p14:tracePt t="61583" x="6626225" y="2184400"/>
          <p14:tracePt t="61590" x="6643688" y="2192338"/>
          <p14:tracePt t="61597" x="6653213" y="2192338"/>
          <p14:tracePt t="61604" x="6669088" y="2200275"/>
          <p14:tracePt t="61617" x="6686550" y="2209800"/>
          <p14:tracePt t="61625" x="6704013" y="2217738"/>
          <p14:tracePt t="61640" x="6719888" y="2217738"/>
          <p14:tracePt t="61646" x="6737350" y="2227263"/>
          <p14:tracePt t="61653" x="6745288" y="2235200"/>
          <p14:tracePt t="61660" x="6770688" y="2252663"/>
          <p14:tracePt t="61666" x="6797675" y="2260600"/>
          <p14:tracePt t="61674" x="6823075" y="2278063"/>
          <p14:tracePt t="61681" x="6864350" y="2303463"/>
          <p14:tracePt t="61688" x="6899275" y="2319338"/>
          <p14:tracePt t="61695" x="6932613" y="2336800"/>
          <p14:tracePt t="61702" x="6967538" y="2354263"/>
          <p14:tracePt t="61709" x="7000875" y="2371725"/>
          <p14:tracePt t="61715" x="7043738" y="2405063"/>
          <p14:tracePt t="61723" x="7069138" y="2413000"/>
          <p14:tracePt t="61729" x="7102475" y="2430463"/>
          <p14:tracePt t="61736" x="7119938" y="2447925"/>
          <p14:tracePt t="61743" x="7145338" y="2473325"/>
          <p14:tracePt t="61751" x="7188200" y="2498725"/>
          <p14:tracePt t="61758" x="7213600" y="2524125"/>
          <p14:tracePt t="61764" x="7229475" y="2549525"/>
          <p14:tracePt t="61773" x="7246938" y="2574925"/>
          <p14:tracePt t="61779" x="7264400" y="2592388"/>
          <p14:tracePt t="61785" x="7281863" y="2617788"/>
          <p14:tracePt t="61793" x="7297738" y="2625725"/>
          <p14:tracePt t="61799" x="7315200" y="2643188"/>
          <p14:tracePt t="61807" x="7315200" y="2668588"/>
          <p14:tracePt t="61813" x="7332663" y="2686050"/>
          <p14:tracePt t="61820" x="7348538" y="2701925"/>
          <p14:tracePt t="61827" x="7358063" y="2727325"/>
          <p14:tracePt t="61835" x="7373938" y="2744788"/>
          <p14:tracePt t="61841" x="7383463" y="2762250"/>
          <p14:tracePt t="61848" x="7383463" y="2770188"/>
          <p14:tracePt t="61856" x="7391400" y="2787650"/>
          <p14:tracePt t="61862" x="7391400" y="2813050"/>
          <p14:tracePt t="61869" x="7400925" y="2820988"/>
          <p14:tracePt t="61876" x="7408863" y="2846388"/>
          <p14:tracePt t="61883" x="7408863" y="2863850"/>
          <p14:tracePt t="61891" x="7416800" y="2889250"/>
          <p14:tracePt t="61897" x="7416800" y="2897188"/>
          <p14:tracePt t="61905" x="7416800" y="2914650"/>
          <p14:tracePt t="61911" x="7416800" y="2922588"/>
          <p14:tracePt t="61918" x="7416800" y="2932113"/>
          <p14:tracePt t="61925" x="7416800" y="2949575"/>
          <p14:tracePt t="61941" x="7416800" y="2965450"/>
          <p14:tracePt t="61946" x="7416800" y="2974975"/>
          <p14:tracePt t="61953" x="7416800" y="2990850"/>
          <p14:tracePt t="61960" x="7416800" y="3000375"/>
          <p14:tracePt t="61967" x="7416800" y="3008313"/>
          <p14:tracePt t="61974" x="7416800" y="3025775"/>
          <p14:tracePt t="61981" x="7416800" y="3051175"/>
          <p14:tracePt t="61990" x="7408863" y="3067050"/>
          <p14:tracePt t="61995" x="7400925" y="3101975"/>
          <p14:tracePt t="62002" x="7400925" y="3135313"/>
          <p14:tracePt t="62009" x="7391400" y="3160713"/>
          <p14:tracePt t="62016" x="7373938" y="3195638"/>
          <p14:tracePt t="62024" x="7366000" y="3203575"/>
          <p14:tracePt t="62030" x="7348538" y="3238500"/>
          <p14:tracePt t="62037" x="7340600" y="3263900"/>
          <p14:tracePt t="62044" x="7332663" y="3289300"/>
          <p14:tracePt t="62051" x="7315200" y="3322638"/>
          <p14:tracePt t="62058" x="7297738" y="3348038"/>
          <p14:tracePt t="62065" x="7281863" y="3382963"/>
          <p14:tracePt t="62073" x="7264400" y="3398838"/>
          <p14:tracePt t="62079" x="7256463" y="3424238"/>
          <p14:tracePt t="62086" x="7239000" y="3449638"/>
          <p14:tracePt t="62093" x="7221538" y="3475038"/>
          <p14:tracePt t="62100" x="7213600" y="3492500"/>
          <p14:tracePt t="62107" x="7204075" y="3509963"/>
          <p14:tracePt t="62115" x="7188200" y="3535363"/>
          <p14:tracePt t="62124" x="7178675" y="3560763"/>
          <p14:tracePt t="62128" x="7162800" y="3586163"/>
          <p14:tracePt t="62135" x="7145338" y="3603625"/>
          <p14:tracePt t="62142" x="7127875" y="3629025"/>
          <p14:tracePt t="62149" x="7112000" y="3654425"/>
          <p14:tracePt t="62157" x="7085013" y="3697288"/>
          <p14:tracePt t="62163" x="7069138" y="3722688"/>
          <p14:tracePt t="62170" x="7043738" y="3748088"/>
          <p14:tracePt t="62177" x="7026275" y="3773488"/>
          <p14:tracePt t="62184" x="7018338" y="3798888"/>
          <p14:tracePt t="62191" x="7000875" y="3824288"/>
          <p14:tracePt t="62198" x="6983413" y="3841750"/>
          <p14:tracePt t="62206" x="6967538" y="3867150"/>
          <p14:tracePt t="62212" x="6950075" y="3892550"/>
          <p14:tracePt t="62219" x="6932613" y="3917950"/>
          <p14:tracePt t="62226" x="6907213" y="3935413"/>
          <p14:tracePt t="62233" x="6899275" y="3951288"/>
          <p14:tracePt t="62240" x="6881813" y="3976688"/>
          <p14:tracePt t="62247" x="6864350" y="4002088"/>
          <p14:tracePt t="62254" x="6848475" y="4019550"/>
          <p14:tracePt t="62261" x="6831013" y="4037013"/>
          <p14:tracePt t="62268" x="6805613" y="4052888"/>
          <p14:tracePt t="62275" x="6805613" y="4062413"/>
          <p14:tracePt t="62281" x="6788150" y="4079875"/>
          <p14:tracePt t="62290" x="6762750" y="4087813"/>
          <p14:tracePt t="62296" x="6745288" y="4095750"/>
          <p14:tracePt t="62303" x="6737350" y="4113213"/>
          <p14:tracePt t="62310" x="6719888" y="4113213"/>
          <p14:tracePt t="62316" x="6704013" y="4121150"/>
          <p14:tracePt t="62324" x="6694488" y="4130675"/>
          <p14:tracePt t="62331" x="6686550" y="4138613"/>
          <p14:tracePt t="62339" x="6669088" y="4146550"/>
          <p14:tracePt t="62345" x="6661150" y="4146550"/>
          <p14:tracePt t="62352" x="6643688" y="4156075"/>
          <p14:tracePt t="62359" x="6626225" y="4164013"/>
          <p14:tracePt t="62365" x="6600825" y="4171950"/>
          <p14:tracePt t="62373" x="6584950" y="4181475"/>
          <p14:tracePt t="62379" x="6567488" y="4189413"/>
          <p14:tracePt t="62387" x="6542088" y="4197350"/>
          <p14:tracePt t="62393" x="6516688" y="4206875"/>
          <p14:tracePt t="62401" x="6508750" y="4214813"/>
          <p14:tracePt t="62408" x="6483350" y="4214813"/>
          <p14:tracePt t="62414" x="6456363" y="4214813"/>
          <p14:tracePt t="62423" x="6448425" y="4214813"/>
          <p14:tracePt t="62428" x="6423025" y="4214813"/>
          <p14:tracePt t="62435" x="6405563" y="4214813"/>
          <p14:tracePt t="62442" x="6389688" y="4214813"/>
          <p14:tracePt t="62449" x="6364288" y="4214813"/>
          <p14:tracePt t="62457" x="6338888" y="4214813"/>
          <p14:tracePt t="62463" x="6321425" y="4224338"/>
          <p14:tracePt t="62473" x="6296025" y="4224338"/>
          <p14:tracePt t="62477" x="6270625" y="4232275"/>
          <p14:tracePt t="62484" x="6253163" y="4232275"/>
          <p14:tracePt t="62491" x="6235700" y="4232275"/>
          <p14:tracePt t="62498" x="6210300" y="4232275"/>
          <p14:tracePt t="62507" x="6194425" y="4232275"/>
          <p14:tracePt t="62512" x="6176963" y="4232275"/>
          <p14:tracePt t="62520" x="6151563" y="4232275"/>
          <p14:tracePt t="62527" x="6126163" y="4232275"/>
          <p14:tracePt t="62533" x="6116638" y="4232275"/>
          <p14:tracePt t="62540" x="6091238" y="4224338"/>
          <p14:tracePt t="62547" x="6083300" y="4224338"/>
          <p14:tracePt t="62556" x="6057900" y="4224338"/>
          <p14:tracePt t="62562" x="6040438" y="4214813"/>
          <p14:tracePt t="62568" x="6015038" y="4214813"/>
          <p14:tracePt t="62575" x="5997575" y="4214813"/>
          <p14:tracePt t="62582" x="5981700" y="4206875"/>
          <p14:tracePt t="62591" x="5956300" y="4206875"/>
          <p14:tracePt t="62596" x="5946775" y="4197350"/>
          <p14:tracePt t="62603" x="5921375" y="4197350"/>
          <p14:tracePt t="62610" x="5905500" y="4189413"/>
          <p14:tracePt t="62617" x="5888038" y="4181475"/>
          <p14:tracePt t="62624" x="5862638" y="4181475"/>
          <p14:tracePt t="62631" x="5845175" y="4164013"/>
          <p14:tracePt t="62639" x="5819775" y="4164013"/>
          <p14:tracePt t="62645" x="5811838" y="4156075"/>
          <p14:tracePt t="62652" x="5786438" y="4138613"/>
          <p14:tracePt t="62659" x="5776913" y="4130675"/>
          <p14:tracePt t="62666" x="5761038" y="4121150"/>
          <p14:tracePt t="62673" x="5743575" y="4113213"/>
          <p14:tracePt t="62680" x="5726113" y="4105275"/>
          <p14:tracePt t="62689" x="5708650" y="4095750"/>
          <p14:tracePt t="62694" x="5683250" y="4079875"/>
          <p14:tracePt t="62701" x="5667375" y="4070350"/>
          <p14:tracePt t="62708" x="5649913" y="4052888"/>
          <p14:tracePt t="62715" x="5624513" y="4027488"/>
          <p14:tracePt t="62723" x="5607050" y="4011613"/>
          <p14:tracePt t="62729" x="5591175" y="3986213"/>
          <p14:tracePt t="62736" x="5573713" y="3960813"/>
          <p14:tracePt t="62743" x="5556250" y="3943350"/>
          <p14:tracePt t="62750" x="5538788" y="3925888"/>
          <p14:tracePt t="62757" x="5522913" y="3917950"/>
          <p14:tracePt t="62764" x="5513388" y="3908425"/>
          <p14:tracePt t="62773" x="5505450" y="3892550"/>
          <p14:tracePt t="62778" x="5497513" y="3883025"/>
          <p14:tracePt t="62785" x="5487988" y="3883025"/>
          <p14:tracePt t="62792" x="5480050" y="3867150"/>
          <p14:tracePt t="62799" x="5472113" y="3857625"/>
          <p14:tracePt t="62807" x="5462588" y="3857625"/>
          <p14:tracePt t="62813" x="5462588" y="3841750"/>
          <p14:tracePt t="62820" x="5446713" y="3824288"/>
          <p14:tracePt t="62827" x="5437188" y="3816350"/>
          <p14:tracePt t="62834" x="5429250" y="3806825"/>
          <p14:tracePt t="62841" x="5421313" y="3790950"/>
          <p14:tracePt t="62848" x="5411788" y="3773488"/>
          <p14:tracePt t="62855" x="5403850" y="3763963"/>
          <p14:tracePt t="62862" x="5394325" y="3748088"/>
          <p14:tracePt t="62869" x="5386388" y="3730625"/>
          <p14:tracePt t="62876" x="5378450" y="3713163"/>
          <p14:tracePt t="62883" x="5368925" y="3697288"/>
          <p14:tracePt t="62890" x="5368925" y="3679825"/>
          <p14:tracePt t="62897" x="5360988" y="3671888"/>
          <p14:tracePt t="62905" x="5353050" y="3654425"/>
          <p14:tracePt t="62911" x="5343525" y="3636963"/>
          <p14:tracePt t="62918" x="5343525" y="3629025"/>
          <p14:tracePt t="62925" x="5343525" y="3619500"/>
          <p14:tracePt t="62940" x="5335588" y="3603625"/>
          <p14:tracePt t="62953" x="5335588" y="3594100"/>
          <p14:tracePt t="62960" x="5327650" y="3578225"/>
          <p14:tracePt t="62967" x="5327650" y="3568700"/>
          <p14:tracePt t="62974" x="5327650" y="3560763"/>
          <p14:tracePt t="62981" x="5318125" y="3552825"/>
          <p14:tracePt t="62989" x="5318125" y="3543300"/>
          <p14:tracePt t="62995" x="5318125" y="3527425"/>
          <p14:tracePt t="63002" x="5310188" y="3527425"/>
          <p14:tracePt t="63009" x="5310188" y="3517900"/>
          <p14:tracePt t="63016" x="5310188" y="3509963"/>
          <p14:tracePt t="63023" x="5310188" y="3502025"/>
          <p14:tracePt t="63030" x="5310188" y="3492500"/>
          <p14:tracePt t="63038" x="5310188" y="3484563"/>
          <p14:tracePt t="63044" x="5302250" y="3475038"/>
          <p14:tracePt t="63052" x="5302250" y="3467100"/>
          <p14:tracePt t="63058" x="5292725" y="3459163"/>
          <p14:tracePt t="63073" x="5292725" y="3441700"/>
          <p14:tracePt t="63079" x="5284788" y="3433763"/>
          <p14:tracePt t="63093" x="5284788" y="3424238"/>
          <p14:tracePt t="63100" x="5284788" y="3408363"/>
          <p14:tracePt t="63114" x="5284788" y="3390900"/>
          <p14:tracePt t="63122" x="5284788" y="3382963"/>
          <p14:tracePt t="63135" x="5284788" y="3365500"/>
          <p14:tracePt t="63142" x="5284788" y="3355975"/>
          <p14:tracePt t="63149" x="5276850" y="3348038"/>
          <p14:tracePt t="63156" x="5276850" y="3330575"/>
          <p14:tracePt t="63163" x="5276850" y="3322638"/>
          <p14:tracePt t="63172" x="5276850" y="3305175"/>
          <p14:tracePt t="63177" x="5276850" y="3279775"/>
          <p14:tracePt t="63184" x="5276850" y="3271838"/>
          <p14:tracePt t="63191" x="5276850" y="3246438"/>
          <p14:tracePt t="63198" x="5276850" y="3238500"/>
          <p14:tracePt t="63205" x="5276850" y="3221038"/>
          <p14:tracePt t="63212" x="5276850" y="3195638"/>
          <p14:tracePt t="63219" x="5276850" y="3186113"/>
          <p14:tracePt t="63226" x="5284788" y="3170238"/>
          <p14:tracePt t="63233" x="5284788" y="3160713"/>
          <p14:tracePt t="63247" x="5284788" y="3144838"/>
          <p14:tracePt t="63255" x="5284788" y="3135313"/>
          <p14:tracePt t="63268" x="5284788" y="3127375"/>
          <p14:tracePt t="63275" x="5284788" y="3119438"/>
          <p14:tracePt t="63282" x="5284788" y="3109913"/>
          <p14:tracePt t="63304" x="5284788" y="3101975"/>
          <p14:tracePt t="63310" x="5284788" y="3094038"/>
          <p14:tracePt t="63338" x="5284788" y="3084513"/>
          <p14:tracePt t="63352" x="5284788" y="3076575"/>
          <p14:tracePt t="63373" x="5284788" y="3067050"/>
          <p14:tracePt t="63673" x="5284788" y="3076575"/>
          <p14:tracePt t="63687" x="5284788" y="3084513"/>
          <p14:tracePt t="63792" x="5284788" y="3094038"/>
          <p14:tracePt t="63911" x="5284788" y="3101975"/>
          <p14:tracePt t="64359" x="5284788" y="3109913"/>
          <p14:tracePt t="64373" x="5284788" y="3119438"/>
          <p14:tracePt t="64380" x="5292725" y="3119438"/>
          <p14:tracePt t="64393" x="5292725" y="3127375"/>
          <p14:tracePt t="64401" x="5302250" y="3127375"/>
          <p14:tracePt t="64408" x="5310188" y="3135313"/>
          <p14:tracePt t="64414" x="5310188" y="3144838"/>
          <p14:tracePt t="64428" x="5327650" y="3152775"/>
          <p14:tracePt t="64438" x="5343525" y="3170238"/>
          <p14:tracePt t="64443" x="5353050" y="3178175"/>
          <p14:tracePt t="64450" x="5368925" y="3186113"/>
          <p14:tracePt t="64456" x="5394325" y="3195638"/>
          <p14:tracePt t="64463" x="5411788" y="3203575"/>
          <p14:tracePt t="64471" x="5429250" y="3211513"/>
          <p14:tracePt t="64477" x="5454650" y="3221038"/>
          <p14:tracePt t="64485" x="5472113" y="3228975"/>
          <p14:tracePt t="64491" x="5480050" y="3246438"/>
          <p14:tracePt t="64498" x="5505450" y="3254375"/>
          <p14:tracePt t="64506" x="5522913" y="3271838"/>
          <p14:tracePt t="64513" x="5538788" y="3271838"/>
          <p14:tracePt t="64520" x="5565775" y="3289300"/>
          <p14:tracePt t="64527" x="5573713" y="3305175"/>
          <p14:tracePt t="64534" x="5599113" y="3314700"/>
          <p14:tracePt t="64541" x="5624513" y="3330575"/>
          <p14:tracePt t="64547" x="5641975" y="3348038"/>
          <p14:tracePt t="64554" x="5649913" y="3348038"/>
          <p14:tracePt t="64562" x="5667375" y="3373438"/>
          <p14:tracePt t="64569" x="5692775" y="3390900"/>
          <p14:tracePt t="64576" x="5718175" y="3416300"/>
          <p14:tracePt t="64583" x="5735638" y="3424238"/>
          <p14:tracePt t="64589" x="5743575" y="3441700"/>
          <p14:tracePt t="64596" x="5761038" y="3449638"/>
          <p14:tracePt t="64604" x="5776913" y="3467100"/>
          <p14:tracePt t="64610" x="5794375" y="3484563"/>
          <p14:tracePt t="64617" x="5802313" y="3502025"/>
          <p14:tracePt t="64624" x="5819775" y="3517900"/>
          <p14:tracePt t="64631" x="5845175" y="3527425"/>
          <p14:tracePt t="64639" x="5870575" y="3552825"/>
          <p14:tracePt t="64645" x="5921375" y="3594100"/>
          <p14:tracePt t="64654" x="5972175" y="3636963"/>
          <p14:tracePt t="64659" x="6032500" y="3679825"/>
          <p14:tracePt t="64666" x="6100763" y="3722688"/>
          <p14:tracePt t="64673" x="6167438" y="3790950"/>
          <p14:tracePt t="64680" x="6227763" y="3832225"/>
          <p14:tracePt t="64687" x="6270625" y="3857625"/>
          <p14:tracePt t="64694" x="6296025" y="3883025"/>
          <p14:tracePt t="64701" x="6311900" y="3908425"/>
          <p14:tracePt t="64708" x="6354763" y="3925888"/>
          <p14:tracePt t="64715" x="6372225" y="3951288"/>
          <p14:tracePt t="64722" x="6397625" y="3968750"/>
          <p14:tracePt t="64729" x="6415088" y="3976688"/>
          <p14:tracePt t="64737" x="6430963" y="3986213"/>
          <p14:tracePt t="64743" x="6430963" y="3994150"/>
          <p14:tracePt t="64750" x="6448425" y="4011613"/>
          <p14:tracePt t="64757" x="6473825" y="4019550"/>
          <p14:tracePt t="64764" x="6491288" y="4037013"/>
          <p14:tracePt t="64771" x="6499225" y="4052888"/>
          <p14:tracePt t="64778" x="6516688" y="4070350"/>
          <p14:tracePt t="64786" x="6534150" y="4079875"/>
          <p14:tracePt t="64792" x="6550025" y="4087813"/>
          <p14:tracePt t="64799" x="6559550" y="4095750"/>
          <p14:tracePt t="64806" x="6567488" y="4105275"/>
          <p14:tracePt t="64813" x="6575425" y="4113213"/>
          <p14:tracePt t="64821" x="6584950" y="4113213"/>
          <p14:tracePt t="64827" x="6584950" y="4121150"/>
          <p14:tracePt t="64834" x="6592888" y="4130675"/>
          <p14:tracePt t="64841" x="6600825" y="4138613"/>
          <p14:tracePt t="64862" x="6610350" y="4146550"/>
          <p14:tracePt t="64870" x="6618288" y="4156075"/>
          <p14:tracePt t="64876" x="6626225" y="4156075"/>
          <p14:tracePt t="64883" x="6626225" y="4164013"/>
          <p14:tracePt t="64890" x="6635750" y="4171950"/>
          <p14:tracePt t="64897" x="6635750" y="4181475"/>
          <p14:tracePt t="64904" x="6643688" y="4181475"/>
          <p14:tracePt t="64918" x="6653213" y="4189413"/>
          <p14:tracePt t="64925" x="6653213" y="4197350"/>
          <p14:tracePt t="64932" x="6661150" y="4197350"/>
          <p14:tracePt t="64939" x="6661150" y="4206875"/>
          <p14:tracePt t="64954" x="6661150" y="4214813"/>
          <p14:tracePt t="64959" x="6669088" y="4214813"/>
          <p14:tracePt t="64966" x="6669088" y="4224338"/>
          <p14:tracePt t="64974" x="6669088" y="4232275"/>
          <p14:tracePt t="64981" x="6678613" y="4232275"/>
          <p14:tracePt t="64994" x="6686550" y="4240213"/>
          <p14:tracePt t="65029" x="6694488" y="4249738"/>
          <p14:tracePt t="65043" x="6704013" y="4257675"/>
          <p14:tracePt t="65071" x="6704013" y="4265613"/>
          <p14:tracePt t="65078" x="6711950" y="4265613"/>
          <p14:tracePt t="65092" x="6719888" y="4275138"/>
          <p14:tracePt t="65106" x="6719888" y="4283075"/>
          <p14:tracePt t="65113" x="6729413" y="4283075"/>
          <p14:tracePt t="65148" x="6737350" y="4283075"/>
          <p14:tracePt t="65162" x="6745288" y="4283075"/>
          <p14:tracePt t="65197" x="6754813" y="4283075"/>
          <p14:tracePt t="65232" x="6762750" y="4283075"/>
          <p14:tracePt t="65246" x="6762750" y="4275138"/>
          <p14:tracePt t="65281" x="6770688" y="4275138"/>
          <p14:tracePt t="65330" x="6780213" y="4275138"/>
          <p14:tracePt t="65351" x="6788150" y="4275138"/>
          <p14:tracePt t="65358" x="6788150" y="4265613"/>
          <p14:tracePt t="65421" x="6788150" y="4257675"/>
          <p14:tracePt t="65435" x="6788150" y="4249738"/>
          <p14:tracePt t="66161" x="6788150" y="4240213"/>
          <p14:tracePt t="66168" x="6780213" y="4232275"/>
          <p14:tracePt t="66175" x="6780213" y="4224338"/>
          <p14:tracePt t="66182" x="6770688" y="4224338"/>
          <p14:tracePt t="66189" x="6762750" y="4206875"/>
          <p14:tracePt t="66196" x="6745288" y="4197350"/>
          <p14:tracePt t="66203" x="6737350" y="4181475"/>
          <p14:tracePt t="66210" x="6711950" y="4156075"/>
          <p14:tracePt t="66219" x="6686550" y="4130675"/>
          <p14:tracePt t="66224" x="6643688" y="4105275"/>
          <p14:tracePt t="66231" x="6626225" y="4079875"/>
          <p14:tracePt t="66238" x="6600825" y="4052888"/>
          <p14:tracePt t="66245" x="6559550" y="4011613"/>
          <p14:tracePt t="66253" x="6534150" y="3976688"/>
          <p14:tracePt t="66259" x="6491288" y="3935413"/>
          <p14:tracePt t="66266" x="6473825" y="3917950"/>
          <p14:tracePt t="66273" x="6448425" y="3900488"/>
          <p14:tracePt t="66280" x="6430963" y="3875088"/>
          <p14:tracePt t="66287" x="6405563" y="3857625"/>
          <p14:tracePt t="66294" x="6380163" y="3832225"/>
          <p14:tracePt t="66302" x="6354763" y="3816350"/>
          <p14:tracePt t="66308" x="6346825" y="3798888"/>
          <p14:tracePt t="66315" x="6321425" y="3790950"/>
          <p14:tracePt t="66322" x="6303963" y="3773488"/>
          <p14:tracePt t="66328" x="6278563" y="3756025"/>
          <p14:tracePt t="66336" x="6253163" y="3738563"/>
          <p14:tracePt t="66343" x="6245225" y="3722688"/>
          <p14:tracePt t="66351" x="6219825" y="3697288"/>
          <p14:tracePt t="66357" x="6202363" y="3687763"/>
          <p14:tracePt t="66364" x="6176963" y="3671888"/>
          <p14:tracePt t="66371" x="6151563" y="3654425"/>
          <p14:tracePt t="66377" x="6126163" y="3636963"/>
          <p14:tracePt t="66385" x="6108700" y="3629025"/>
          <p14:tracePt t="66391" x="6083300" y="3611563"/>
          <p14:tracePt t="66398" x="6057900" y="3594100"/>
          <p14:tracePt t="66406" x="6032500" y="3586163"/>
          <p14:tracePt t="66413" x="6015038" y="3578225"/>
          <p14:tracePt t="66420" x="5989638" y="3560763"/>
          <p14:tracePt t="66426" x="5972175" y="3543300"/>
          <p14:tracePt t="66436" x="5946775" y="3527425"/>
          <p14:tracePt t="66441" x="5921375" y="3509963"/>
          <p14:tracePt t="66447" x="5895975" y="3484563"/>
          <p14:tracePt t="66454" x="5888038" y="3475038"/>
          <p14:tracePt t="66461" x="5862638" y="3459163"/>
          <p14:tracePt t="66469" x="5845175" y="3441700"/>
          <p14:tracePt t="66475" x="5827713" y="3424238"/>
          <p14:tracePt t="66482" x="5811838" y="3408363"/>
          <p14:tracePt t="66489" x="5794375" y="3390900"/>
          <p14:tracePt t="66496" x="5768975" y="3382963"/>
          <p14:tracePt t="66503" x="5743575" y="3365500"/>
          <p14:tracePt t="66510" x="5726113" y="3348038"/>
          <p14:tracePt t="66518" x="5708650" y="3330575"/>
          <p14:tracePt t="66524" x="5692775" y="3314700"/>
          <p14:tracePt t="66531" x="5667375" y="3289300"/>
          <p14:tracePt t="66538" x="5649913" y="3289300"/>
          <p14:tracePt t="66545" x="5632450" y="3271838"/>
          <p14:tracePt t="66553" x="5624513" y="3254375"/>
          <p14:tracePt t="66559" x="5607050" y="3246438"/>
          <p14:tracePt t="66566" x="5591175" y="3228975"/>
          <p14:tracePt t="66573" x="5573713" y="3221038"/>
          <p14:tracePt t="66587" x="5556250" y="3211513"/>
          <p14:tracePt t="66594" x="5538788" y="3195638"/>
          <p14:tracePt t="66602" x="5538788" y="3186113"/>
          <p14:tracePt t="66608" x="5522913" y="3186113"/>
          <p14:tracePt t="66615" x="5513388" y="3178175"/>
          <p14:tracePt t="66622" x="5505450" y="3178175"/>
          <p14:tracePt t="66629" x="5497513" y="3170238"/>
          <p14:tracePt t="66636" x="5487988" y="3170238"/>
          <p14:tracePt t="66643" x="5487988" y="3160713"/>
          <p14:tracePt t="66652" x="5480050" y="3160713"/>
          <p14:tracePt t="66657" x="5472113" y="3152775"/>
          <p14:tracePt t="66664" x="5472113" y="3144838"/>
          <p14:tracePt t="66678" x="5462588" y="3144838"/>
          <p14:tracePt t="66686" x="5454650" y="3135313"/>
          <p14:tracePt t="66693" x="5446713" y="3127375"/>
          <p14:tracePt t="66706" x="5437188" y="3127375"/>
          <p14:tracePt t="66713" x="5429250" y="3119438"/>
          <p14:tracePt t="66727" x="5429250" y="3109913"/>
          <p14:tracePt t="66735" x="5421313" y="3109913"/>
          <p14:tracePt t="66748" x="5411788" y="3101975"/>
          <p14:tracePt t="66776" x="5403850" y="3094038"/>
          <p14:tracePt t="66797" x="5394325" y="3094038"/>
          <p14:tracePt t="66811" x="5386388" y="3094038"/>
          <p14:tracePt t="68852" x="5386388" y="3101975"/>
          <p14:tracePt t="68880" x="5378450" y="3101975"/>
          <p14:tracePt t="68887" x="5378450" y="3109913"/>
          <p14:tracePt t="68915" x="5378450" y="3119438"/>
          <p14:tracePt t="69201" x="5368925" y="3119438"/>
          <p14:tracePt t="69681" x="5360988" y="3109913"/>
          <p14:tracePt t="69688" x="5353050" y="3094038"/>
          <p14:tracePt t="69695" x="5343525" y="3084513"/>
          <p14:tracePt t="69702" x="5327650" y="3067050"/>
          <p14:tracePt t="69708" x="5318125" y="3041650"/>
          <p14:tracePt t="69716" x="5318125" y="3033713"/>
          <p14:tracePt t="69722" x="5310188" y="3025775"/>
          <p14:tracePt t="69737" x="5302250" y="3016250"/>
          <p14:tracePt t="69744" x="5292725" y="3008313"/>
          <p14:tracePt t="69758" x="5292725" y="3000375"/>
          <p14:tracePt t="69766" x="5284788" y="2990850"/>
          <p14:tracePt t="69778" x="5276850" y="2990850"/>
          <p14:tracePt t="69785" x="5276850" y="2982913"/>
          <p14:tracePt t="69800" x="5276850" y="2974975"/>
          <p14:tracePt t="69813" x="5267325" y="2974975"/>
          <p14:tracePt t="69820" x="5267325" y="2965450"/>
          <p14:tracePt t="69827" x="5259388" y="2965450"/>
          <p14:tracePt t="69848" x="5249863" y="2957513"/>
          <p14:tracePt t="70128" x="5241925" y="2957513"/>
          <p14:tracePt t="70379" x="5241925" y="2949575"/>
          <p14:tracePt t="70393" x="5241925" y="2940050"/>
          <p14:tracePt t="70400" x="5241925" y="2932113"/>
          <p14:tracePt t="70407" x="5241925" y="2922588"/>
          <p14:tracePt t="70421" x="5241925" y="2914650"/>
          <p14:tracePt t="70428" x="5241925" y="2906713"/>
          <p14:tracePt t="70435" x="5241925" y="2897188"/>
          <p14:tracePt t="70442" x="5241925" y="2889250"/>
          <p14:tracePt t="70449" x="5241925" y="2881313"/>
          <p14:tracePt t="70456" x="5241925" y="2871788"/>
          <p14:tracePt t="70464" x="5241925" y="2863850"/>
          <p14:tracePt t="70470" x="5241925" y="2855913"/>
          <p14:tracePt t="70484" x="5241925" y="2846388"/>
          <p14:tracePt t="70491" x="5241925" y="2838450"/>
          <p14:tracePt t="70505" x="5241925" y="2830513"/>
          <p14:tracePt t="70512" x="5241925" y="2820988"/>
          <p14:tracePt t="70519" x="5249863" y="2820988"/>
          <p14:tracePt t="70525" x="5249863" y="2813050"/>
          <p14:tracePt t="70533" x="5249863" y="2805113"/>
          <p14:tracePt t="70540" x="5259388" y="2795588"/>
          <p14:tracePt t="70548" x="5259388" y="2787650"/>
          <p14:tracePt t="70553" x="5267325" y="2778125"/>
          <p14:tracePt t="70560" x="5267325" y="2770188"/>
          <p14:tracePt t="70574" x="5267325" y="2752725"/>
          <p14:tracePt t="70582" x="5267325" y="2744788"/>
          <p14:tracePt t="70588" x="5276850" y="2744788"/>
          <p14:tracePt t="70595" x="5276850" y="2736850"/>
          <p14:tracePt t="70602" x="5284788" y="2719388"/>
          <p14:tracePt t="70616" x="5292725" y="2711450"/>
          <p14:tracePt t="70623" x="5292725" y="2693988"/>
          <p14:tracePt t="70637" x="5292725" y="2686050"/>
          <p14:tracePt t="70644" x="5292725" y="2676525"/>
          <p14:tracePt t="70651" x="5302250" y="2668588"/>
          <p14:tracePt t="70658" x="5310188" y="2643188"/>
          <p14:tracePt t="70665" x="5318125" y="2633663"/>
          <p14:tracePt t="70672" x="5318125" y="2617788"/>
          <p14:tracePt t="70679" x="5335588" y="2600325"/>
          <p14:tracePt t="70686" x="5343525" y="2582863"/>
          <p14:tracePt t="70693" x="5353050" y="2574925"/>
          <p14:tracePt t="70700" x="5360988" y="2549525"/>
          <p14:tracePt t="70707" x="5368925" y="2524125"/>
          <p14:tracePt t="70715" x="5378450" y="2516188"/>
          <p14:tracePt t="70721" x="5378450" y="2498725"/>
          <p14:tracePt t="70728" x="5386388" y="2481263"/>
          <p14:tracePt t="70735" x="5403850" y="2463800"/>
          <p14:tracePt t="70742" x="5411788" y="2455863"/>
          <p14:tracePt t="70749" x="5421313" y="2438400"/>
          <p14:tracePt t="70756" x="5437188" y="2422525"/>
          <p14:tracePt t="70765" x="5446713" y="2397125"/>
          <p14:tracePt t="70770" x="5462588" y="2387600"/>
          <p14:tracePt t="70777" x="5472113" y="2371725"/>
          <p14:tracePt t="70784" x="5487988" y="2354263"/>
          <p14:tracePt t="70791" x="5505450" y="2336800"/>
          <p14:tracePt t="70799" x="5513388" y="2328863"/>
          <p14:tracePt t="70805" x="5522913" y="2311400"/>
          <p14:tracePt t="70812" x="5538788" y="2293938"/>
          <p14:tracePt t="70819" x="5556250" y="2268538"/>
          <p14:tracePt t="70826" x="5573713" y="2252663"/>
          <p14:tracePt t="70833" x="5581650" y="2252663"/>
          <p14:tracePt t="70840" x="5591175" y="2235200"/>
          <p14:tracePt t="70848" x="5607050" y="2217738"/>
          <p14:tracePt t="70854" x="5624513" y="2209800"/>
          <p14:tracePt t="70861" x="5632450" y="2200275"/>
          <p14:tracePt t="70868" x="5641975" y="2192338"/>
          <p14:tracePt t="70875" x="5657850" y="2174875"/>
          <p14:tracePt t="70882" x="5667375" y="2166938"/>
          <p14:tracePt t="70889" x="5675313" y="2159000"/>
          <p14:tracePt t="70896" x="5692775" y="2159000"/>
          <p14:tracePt t="70903" x="5700713" y="2149475"/>
          <p14:tracePt t="70910" x="5708650" y="2141538"/>
          <p14:tracePt t="70917" x="5718175" y="2133600"/>
          <p14:tracePt t="70924" x="5726113" y="2133600"/>
          <p14:tracePt t="70932" x="5735638" y="2124075"/>
          <p14:tracePt t="70938" x="5751513" y="2116138"/>
          <p14:tracePt t="70944" x="5768975" y="2098675"/>
          <p14:tracePt t="70952" x="5786438" y="2090738"/>
          <p14:tracePt t="70959" x="5794375" y="2090738"/>
          <p14:tracePt t="70966" x="5811838" y="2082800"/>
          <p14:tracePt t="70973" x="5827713" y="2065338"/>
          <p14:tracePt t="70981" x="5853113" y="2055813"/>
          <p14:tracePt t="70987" x="5870575" y="2039938"/>
          <p14:tracePt t="70993" x="5895975" y="2030413"/>
          <p14:tracePt t="71001" x="5913438" y="2022475"/>
          <p14:tracePt t="71007" x="5938838" y="2014538"/>
          <p14:tracePt t="71015" x="5946775" y="2014538"/>
          <p14:tracePt t="71022" x="5972175" y="2005013"/>
          <p14:tracePt t="71028" x="5989638" y="1997075"/>
          <p14:tracePt t="71036" x="6007100" y="1997075"/>
          <p14:tracePt t="71042" x="6015038" y="1997075"/>
          <p14:tracePt t="71050" x="6024563" y="1997075"/>
          <p14:tracePt t="71056" x="6032500" y="1997075"/>
          <p14:tracePt t="71064" x="6040438" y="1989138"/>
          <p14:tracePt t="71070" x="6049963" y="1989138"/>
          <p14:tracePt t="71077" x="6057900" y="1989138"/>
          <p14:tracePt t="71085" x="6065838" y="1989138"/>
          <p14:tracePt t="71091" x="6075363" y="1989138"/>
          <p14:tracePt t="71113" x="6083300" y="1989138"/>
          <p14:tracePt t="71119" x="6091238" y="1989138"/>
          <p14:tracePt t="71133" x="6100763" y="1989138"/>
          <p14:tracePt t="71140" x="6108700" y="1989138"/>
          <p14:tracePt t="71148" x="6116638" y="1989138"/>
          <p14:tracePt t="71154" x="6126163" y="1989138"/>
          <p14:tracePt t="71162" x="6134100" y="1989138"/>
          <p14:tracePt t="71168" x="6142038" y="1989138"/>
          <p14:tracePt t="71175" x="6151563" y="1989138"/>
          <p14:tracePt t="71182" x="6159500" y="1989138"/>
          <p14:tracePt t="71198" x="6167438" y="1989138"/>
          <p14:tracePt t="71203" x="6176963" y="1989138"/>
          <p14:tracePt t="71217" x="6184900" y="1989138"/>
          <p14:tracePt t="71238" x="6194425" y="1989138"/>
          <p14:tracePt t="71259" x="6202363" y="1989138"/>
          <p14:tracePt t="71910" x="6202363" y="1997075"/>
          <p14:tracePt t="71924" x="6194425" y="1997075"/>
          <p14:tracePt t="71980" x="6184900" y="1997075"/>
          <p14:tracePt t="72043" x="6176963" y="1997075"/>
          <p14:tracePt t="72056" x="6176963" y="2005013"/>
          <p14:tracePt t="72070" x="6167438" y="2005013"/>
          <p14:tracePt t="72133" x="6167438" y="2014538"/>
          <p14:tracePt t="72238" x="6159500" y="2014538"/>
          <p14:tracePt t="72420" x="6151563" y="2014538"/>
          <p14:tracePt t="72805" x="6151563" y="2022475"/>
          <p14:tracePt t="72825" x="6151563" y="2030413"/>
          <p14:tracePt t="72860" x="6151563" y="2039938"/>
          <p14:tracePt t="72874" x="6151563" y="2047875"/>
          <p14:tracePt t="72881" x="6151563" y="2055813"/>
          <p14:tracePt t="73841" x="6176963" y="2055813"/>
          <p14:tracePt t="73848" x="6202363" y="2055813"/>
          <p14:tracePt t="73856" x="6235700" y="2055813"/>
          <p14:tracePt t="73863" x="6270625" y="2055813"/>
          <p14:tracePt t="73869" x="6311900" y="2055813"/>
          <p14:tracePt t="73878" x="6346825" y="2047875"/>
          <p14:tracePt t="73884" x="6389688" y="2039938"/>
          <p14:tracePt t="73891" x="6440488" y="2030413"/>
          <p14:tracePt t="73898" x="6473825" y="2030413"/>
          <p14:tracePt t="73904" x="6516688" y="2022475"/>
          <p14:tracePt t="73912" x="6567488" y="2022475"/>
          <p14:tracePt t="73918" x="6643688" y="2022475"/>
          <p14:tracePt t="73925" x="6711950" y="2022475"/>
          <p14:tracePt t="73932" x="6788150" y="2022475"/>
          <p14:tracePt t="73939" x="6848475" y="2022475"/>
          <p14:tracePt t="73946" x="6889750" y="2022475"/>
          <p14:tracePt t="73953" x="6950075" y="2022475"/>
          <p14:tracePt t="73962" x="6992938" y="2030413"/>
          <p14:tracePt t="73967" x="7034213" y="2030413"/>
          <p14:tracePt t="73974" x="7069138" y="2039938"/>
          <p14:tracePt t="73982" x="7102475" y="2039938"/>
          <p14:tracePt t="73989" x="7137400" y="2039938"/>
          <p14:tracePt t="73996" x="7162800" y="2047875"/>
          <p14:tracePt t="74002" x="7196138" y="2047875"/>
          <p14:tracePt t="74009" x="7229475" y="2055813"/>
          <p14:tracePt t="74016" x="7264400" y="2055813"/>
          <p14:tracePt t="74023" x="7289800" y="2055813"/>
          <p14:tracePt t="74031" x="7323138" y="2055813"/>
          <p14:tracePt t="74038" x="7358063" y="2055813"/>
          <p14:tracePt t="74045" x="7391400" y="2065338"/>
          <p14:tracePt t="74051" x="7434263" y="2065338"/>
          <p14:tracePt t="74058" x="7467600" y="2082800"/>
          <p14:tracePt t="74065" x="7510463" y="2082800"/>
          <p14:tracePt t="74072" x="7545388" y="2090738"/>
          <p14:tracePt t="74079" x="7578725" y="2098675"/>
          <p14:tracePt t="74086" x="7604125" y="2098675"/>
          <p14:tracePt t="74095" x="7612063" y="2108200"/>
          <p14:tracePt t="74101" x="7629525" y="2108200"/>
          <p14:tracePt t="74107" x="7637463" y="2108200"/>
          <p14:tracePt t="74114" x="7654925" y="2108200"/>
          <p14:tracePt t="74121" x="7680325" y="2116138"/>
          <p14:tracePt t="74128" x="7697788" y="2116138"/>
          <p14:tracePt t="74135" x="7715250" y="2124075"/>
          <p14:tracePt t="74142" x="7731125" y="2124075"/>
          <p14:tracePt t="74149" x="7756525" y="2124075"/>
          <p14:tracePt t="74156" x="7773988" y="2133600"/>
          <p14:tracePt t="74163" x="7799388" y="2133600"/>
          <p14:tracePt t="74170" x="7832725" y="2141538"/>
          <p14:tracePt t="74179" x="7850188" y="2141538"/>
          <p14:tracePt t="74184" x="7885113" y="2141538"/>
          <p14:tracePt t="74191" x="7910513" y="2141538"/>
          <p14:tracePt t="74198" x="7943850" y="2141538"/>
          <p14:tracePt t="74205" x="7961313" y="2149475"/>
          <p14:tracePt t="74213" x="7994650" y="2159000"/>
          <p14:tracePt t="74219" x="8020050" y="2159000"/>
          <p14:tracePt t="74226" x="8045450" y="2159000"/>
          <p14:tracePt t="74233" x="8070850" y="2166938"/>
          <p14:tracePt t="74241" x="8096250" y="2166938"/>
          <p14:tracePt t="74247" x="8131175" y="2166938"/>
          <p14:tracePt t="74254" x="8147050" y="2174875"/>
          <p14:tracePt t="74262" x="8174038" y="2174875"/>
          <p14:tracePt t="74268" x="8207375" y="2184400"/>
          <p14:tracePt t="74275" x="8250238" y="2184400"/>
          <p14:tracePt t="74282" x="8283575" y="2184400"/>
          <p14:tracePt t="74289" x="8318500" y="2192338"/>
          <p14:tracePt t="74296" x="8343900" y="2192338"/>
          <p14:tracePt t="74303" x="8377238" y="2192338"/>
          <p14:tracePt t="74311" x="8410575" y="2200275"/>
          <p14:tracePt t="74317" x="8453438" y="2209800"/>
          <p14:tracePt t="74324" x="8488363" y="2217738"/>
          <p14:tracePt t="74331" x="8521700" y="2217738"/>
          <p14:tracePt t="74338" x="8547100" y="2227263"/>
          <p14:tracePt t="74345" x="8572500" y="2235200"/>
          <p14:tracePt t="74352" x="8597900" y="2235200"/>
          <p14:tracePt t="74359" x="8623300" y="2235200"/>
          <p14:tracePt t="74366" x="8658225" y="2243138"/>
          <p14:tracePt t="74373" x="8683625" y="2243138"/>
          <p14:tracePt t="74380" x="8724900" y="2252663"/>
          <p14:tracePt t="74387" x="8785225" y="2268538"/>
          <p14:tracePt t="74394" x="8853488" y="2286000"/>
          <p14:tracePt t="74401" x="8929688" y="2293938"/>
          <p14:tracePt t="74408" x="8988425" y="2311400"/>
          <p14:tracePt t="74415" x="9048750" y="2328863"/>
          <p14:tracePt t="74422" x="9107488" y="2336800"/>
          <p14:tracePt t="74429" x="9158288" y="2354263"/>
          <p14:tracePt t="74436" x="9236075" y="2371725"/>
          <p14:tracePt t="74445" x="9302750" y="2379663"/>
          <p14:tracePt t="74450" x="9396413" y="2397125"/>
          <p14:tracePt t="74456" x="9482138" y="2422525"/>
          <p14:tracePt t="74464" x="9583738" y="2447925"/>
          <p14:tracePt t="74471" x="9652000" y="2455863"/>
          <p14:tracePt t="74478" x="9720263" y="2473325"/>
          <p14:tracePt t="74485" x="9745663" y="2481263"/>
          <p14:tracePt t="74492" x="9771063" y="2489200"/>
          <p14:tracePt t="74499" x="9796463" y="2489200"/>
          <p14:tracePt t="74506" x="9812338" y="2498725"/>
          <p14:tracePt t="74520" x="9829800" y="2506663"/>
          <p14:tracePt t="74528" x="9839325" y="2506663"/>
          <p14:tracePt t="74534" x="9839325" y="2516188"/>
          <p14:tracePt t="74541" x="9847263" y="2516188"/>
          <p14:tracePt t="74555" x="9855200" y="2516188"/>
          <p14:tracePt t="74568" x="9855200" y="2524125"/>
          <p14:tracePt t="74575" x="9864725" y="2524125"/>
          <p14:tracePt t="74583" x="9872663" y="2532063"/>
          <p14:tracePt t="74590" x="9880600" y="2532063"/>
          <p14:tracePt t="74611" x="9890125" y="2532063"/>
          <p14:tracePt t="74618" x="9898063" y="2541588"/>
          <p14:tracePt t="74632" x="9898063" y="2549525"/>
          <p14:tracePt t="74638" x="9906000" y="2549525"/>
          <p14:tracePt t="74645" x="9906000" y="2557463"/>
          <p14:tracePt t="74652" x="9915525" y="2557463"/>
          <p14:tracePt t="74673" x="9923463" y="2557463"/>
          <p14:tracePt t="74681" x="9923463" y="2566988"/>
          <p14:tracePt t="74701" x="9931400" y="2566988"/>
          <p14:tracePt t="74708" x="9931400" y="2574925"/>
          <p14:tracePt t="74834" x="9940925" y="2582863"/>
          <p14:tracePt t="74848" x="9940925" y="2592388"/>
          <p14:tracePt t="74869" x="9948863" y="2592388"/>
          <p14:tracePt t="74883" x="9948863" y="2600325"/>
          <p14:tracePt t="75641" x="9948863" y="2608263"/>
          <p14:tracePt t="75648" x="9948863" y="2617788"/>
          <p14:tracePt t="75662" x="9948863" y="2625725"/>
          <p14:tracePt t="75669" x="9948863" y="2633663"/>
          <p14:tracePt t="75683" x="9948863" y="2643188"/>
          <p14:tracePt t="75697" x="9948863" y="2651125"/>
          <p14:tracePt t="75704" x="9948863" y="2660650"/>
          <p14:tracePt t="75718" x="9948863" y="2668588"/>
          <p14:tracePt t="75727" x="9948863" y="2686050"/>
          <p14:tracePt t="75739" x="9948863" y="2693988"/>
          <p14:tracePt t="75746" x="9948863" y="2701925"/>
          <p14:tracePt t="75753" x="9948863" y="2711450"/>
          <p14:tracePt t="75761" x="9948863" y="2719388"/>
          <p14:tracePt t="75767" x="9940925" y="2727325"/>
          <p14:tracePt t="75781" x="9931400" y="2744788"/>
          <p14:tracePt t="75788" x="9931400" y="2752725"/>
          <p14:tracePt t="75802" x="9931400" y="2762250"/>
          <p14:tracePt t="75810" x="9931400" y="2778125"/>
          <p14:tracePt t="75822" x="9931400" y="2787650"/>
          <p14:tracePt t="75830" x="9931400" y="2795588"/>
          <p14:tracePt t="75837" x="9923463" y="2805113"/>
          <p14:tracePt t="75844" x="9923463" y="2813050"/>
          <p14:tracePt t="75851" x="9923463" y="2820988"/>
          <p14:tracePt t="75858" x="9923463" y="2830513"/>
          <p14:tracePt t="75865" x="9923463" y="2838450"/>
          <p14:tracePt t="75872" x="9923463" y="2846388"/>
          <p14:tracePt t="75886" x="9923463" y="2855913"/>
          <p14:tracePt t="75893" x="9923463" y="2863850"/>
          <p14:tracePt t="75906" x="9923463" y="2871788"/>
          <p14:tracePt t="75914" x="9915525" y="2881313"/>
          <p14:tracePt t="75920" x="9915525" y="2889250"/>
          <p14:tracePt t="75942" x="9915525" y="2906713"/>
          <p14:tracePt t="75949" x="9915525" y="2914650"/>
          <p14:tracePt t="75955" x="9906000" y="2932113"/>
          <p14:tracePt t="75970" x="9906000" y="2940050"/>
          <p14:tracePt t="75977" x="9906000" y="2957513"/>
          <p14:tracePt t="75991" x="9906000" y="2965450"/>
          <p14:tracePt t="75997" x="9906000" y="2974975"/>
          <p14:tracePt t="76004" x="9906000" y="2982913"/>
          <p14:tracePt t="76011" x="9906000" y="2990850"/>
          <p14:tracePt t="76018" x="9906000" y="3000375"/>
          <p14:tracePt t="76033" x="9906000" y="3016250"/>
          <p14:tracePt t="76046" x="9906000" y="3025775"/>
          <p14:tracePt t="76061" x="9906000" y="3033713"/>
          <p14:tracePt t="76067" x="9906000" y="3041650"/>
          <p14:tracePt t="76074" x="9906000" y="3051175"/>
          <p14:tracePt t="76088" x="9906000" y="3059113"/>
          <p14:tracePt t="76095" x="9906000" y="3067050"/>
          <p14:tracePt t="76102" x="9906000" y="3076575"/>
          <p14:tracePt t="76110" x="9906000" y="3084513"/>
          <p14:tracePt t="76116" x="9906000" y="3094038"/>
          <p14:tracePt t="76123" x="9906000" y="3101975"/>
          <p14:tracePt t="76130" x="9906000" y="3109913"/>
          <p14:tracePt t="76137" x="9906000" y="3119438"/>
          <p14:tracePt t="76151" x="9906000" y="3135313"/>
          <p14:tracePt t="76165" x="9906000" y="3144838"/>
          <p14:tracePt t="76172" x="9906000" y="3152775"/>
          <p14:tracePt t="76179" x="9906000" y="3160713"/>
          <p14:tracePt t="76194" x="9906000" y="3170238"/>
          <p14:tracePt t="76200" x="9906000" y="3178175"/>
          <p14:tracePt t="76214" x="9906000" y="3186113"/>
          <p14:tracePt t="76221" x="9906000" y="3195638"/>
          <p14:tracePt t="76228" x="9906000" y="3203575"/>
          <p14:tracePt t="76249" x="9906000" y="3211513"/>
          <p14:tracePt t="76256" x="9906000" y="3221038"/>
          <p14:tracePt t="76284" x="9906000" y="3228975"/>
          <p14:tracePt t="76298" x="9906000" y="3238500"/>
          <p14:tracePt t="76327" x="9898063" y="3238500"/>
          <p14:tracePt t="76361" x="9890125" y="3238500"/>
          <p14:tracePt t="76368" x="9890125" y="3228975"/>
          <p14:tracePt t="76396" x="9880600" y="3228975"/>
          <p14:tracePt t="76403" x="9880600" y="3221038"/>
          <p14:tracePt t="76417" x="9880600" y="3211513"/>
          <p14:tracePt t="76445" x="9880600" y="3203575"/>
          <p14:tracePt t="76459" x="9880600" y="3195638"/>
          <p14:tracePt t="76466" x="9880600" y="3186113"/>
          <p14:tracePt t="76487" x="9880600" y="3178175"/>
          <p14:tracePt t="76494" x="9880600" y="3170238"/>
          <p14:tracePt t="76522" x="9880600" y="3160713"/>
          <p14:tracePt t="76543" x="9880600" y="3152775"/>
          <p14:tracePt t="76557" x="9880600" y="3144838"/>
          <p14:tracePt t="76585" x="9880600" y="3135313"/>
          <p14:tracePt t="76599" x="9880600" y="3127375"/>
          <p14:tracePt t="76627" x="9880600" y="3119438"/>
          <p14:tracePt t="76641" x="9880600" y="3109913"/>
          <p14:tracePt t="76662" x="9880600" y="3101975"/>
          <p14:tracePt t="76669" x="9872663" y="3101975"/>
          <p14:tracePt t="76697" x="9872663" y="3094038"/>
          <p14:tracePt t="76711" x="9872663" y="3084513"/>
          <p14:tracePt t="76746" x="9872663" y="3076575"/>
          <p14:tracePt t="76774" x="9872663" y="3067050"/>
          <p14:tracePt t="76871" x="9872663" y="3059113"/>
          <p14:tracePt t="77102" x="9872663" y="3051175"/>
          <p14:tracePt t="77116" x="9872663" y="3041650"/>
          <p14:tracePt t="77137" x="9880600" y="3041650"/>
          <p14:tracePt t="77151" x="9880600" y="3033713"/>
          <p14:tracePt t="77158" x="9890125" y="3033713"/>
          <p14:tracePt t="77165" x="9890125" y="3025775"/>
          <p14:tracePt t="77172" x="9898063" y="3025775"/>
          <p14:tracePt t="77200" x="9898063" y="3016250"/>
          <p14:tracePt t="77208" x="9906000" y="3016250"/>
          <p14:tracePt t="77221" x="9915525" y="3008313"/>
          <p14:tracePt t="77235" x="9915525" y="3000375"/>
          <p14:tracePt t="77256" x="9915525" y="2990850"/>
          <p14:tracePt t="77263" x="9915525" y="2982913"/>
          <p14:tracePt t="77277" x="9923463" y="2974975"/>
          <p14:tracePt t="77283" x="9923463" y="2965450"/>
          <p14:tracePt t="77298" x="9923463" y="2957513"/>
          <p14:tracePt t="77312" x="9923463" y="2949575"/>
          <p14:tracePt t="77318" x="9923463" y="2940050"/>
          <p14:tracePt t="77333" x="9923463" y="2932113"/>
          <p14:tracePt t="77346" x="9923463" y="2922588"/>
          <p14:tracePt t="77353" x="9931400" y="2914650"/>
          <p14:tracePt t="77375" x="9931400" y="2906713"/>
          <p14:tracePt t="77388" x="9931400" y="2897188"/>
          <p14:tracePt t="77396" x="9940925" y="2897188"/>
          <p14:tracePt t="77424" x="9940925" y="2889250"/>
          <p14:tracePt t="77431" x="9948863" y="2889250"/>
          <p14:tracePt t="77437" x="9948863" y="2881313"/>
          <p14:tracePt t="77451" x="9956800" y="2881313"/>
          <p14:tracePt t="77459" x="9956800" y="2871788"/>
          <p14:tracePt t="77486" x="9966325" y="2863850"/>
          <p14:tracePt t="77500" x="9974263" y="2855913"/>
          <p14:tracePt t="77514" x="9983788" y="2855913"/>
          <p14:tracePt t="77521" x="9991725" y="2846388"/>
          <p14:tracePt t="77535" x="9999663" y="2846388"/>
          <p14:tracePt t="77543" x="9999663" y="2838450"/>
          <p14:tracePt t="77549" x="10009188" y="2838450"/>
          <p14:tracePt t="77557" x="10017125" y="2830513"/>
          <p14:tracePt t="77592" x="10025063" y="2820988"/>
          <p14:tracePt t="77605" x="10034588" y="2813050"/>
          <p14:tracePt t="77619" x="10042525" y="2813050"/>
          <p14:tracePt t="77640" x="10042525" y="2805113"/>
          <p14:tracePt t="77647" x="10042525" y="2795588"/>
          <p14:tracePt t="77668" x="10042525" y="2787650"/>
          <p14:tracePt t="77676" x="10042525" y="2778125"/>
          <p14:tracePt t="77682" x="10034588" y="2770188"/>
          <p14:tracePt t="77696" x="10025063" y="2762250"/>
          <p14:tracePt t="77710" x="10025063" y="2752725"/>
          <p14:tracePt t="77725" x="10025063" y="2744788"/>
          <p14:tracePt t="77731" x="10025063" y="2736850"/>
          <p14:tracePt t="77738" x="10025063" y="2727325"/>
          <p14:tracePt t="77773" x="10025063" y="2719388"/>
          <p14:tracePt t="77843" x="10034588" y="2719388"/>
          <p14:tracePt t="77857" x="10042525" y="2719388"/>
          <p14:tracePt t="77927" x="10042525" y="2727325"/>
          <p14:tracePt t="78724" x="10050463" y="2727325"/>
          <p14:tracePt t="78738" x="10059988" y="2727325"/>
          <p14:tracePt t="78780" x="10067925" y="2727325"/>
          <p14:tracePt t="78794" x="10075863" y="2727325"/>
          <p14:tracePt t="78815" x="10085388" y="2727325"/>
          <p14:tracePt t="78892" x="10085388" y="2719388"/>
          <p14:tracePt t="78913" x="10085388" y="2711450"/>
          <p14:tracePt t="78948" x="10085388" y="2701925"/>
          <p14:tracePt t="78962" x="10085388" y="2693988"/>
          <p14:tracePt t="78976" x="10085388" y="2686050"/>
          <p14:tracePt t="79046" x="10075863" y="2686050"/>
          <p14:tracePt t="79060" x="10067925" y="2686050"/>
          <p14:tracePt t="79095" x="10059988" y="2693988"/>
          <p14:tracePt t="79102" x="10050463" y="2693988"/>
          <p14:tracePt t="79567" x="10059988" y="2693988"/>
          <p14:tracePt t="79581" x="10067925" y="2693988"/>
          <p14:tracePt t="79588" x="10075863" y="2686050"/>
          <p14:tracePt t="79595" x="10085388" y="2686050"/>
          <p14:tracePt t="79609" x="10093325" y="2676525"/>
          <p14:tracePt t="79616" x="10101263" y="2668588"/>
          <p14:tracePt t="79630" x="10110788" y="2668588"/>
          <p14:tracePt t="79637" x="10118725" y="2660650"/>
          <p14:tracePt t="79644" x="10126663" y="2651125"/>
          <p14:tracePt t="79658" x="10126663" y="2643188"/>
          <p14:tracePt t="79665" x="10136188" y="2643188"/>
          <p14:tracePt t="79673" x="10136188" y="2633663"/>
          <p14:tracePt t="79679" x="10144125" y="2633663"/>
          <p14:tracePt t="79685" x="10144125" y="2625725"/>
          <p14:tracePt t="79707" x="10144125" y="2617788"/>
          <p14:tracePt t="79713" x="10144125" y="2608263"/>
          <p14:tracePt t="79728" x="10144125" y="2600325"/>
          <p14:tracePt t="79749" x="10144125" y="2592388"/>
          <p14:tracePt t="79757" x="10144125" y="2582863"/>
          <p14:tracePt t="79777" x="10144125" y="2574925"/>
          <p14:tracePt t="79791" x="10144125" y="2566988"/>
          <p14:tracePt t="79806" x="10144125" y="2557463"/>
          <p14:tracePt t="79833" x="10144125" y="2549525"/>
          <p14:tracePt t="79847" x="10144125" y="2541588"/>
          <p14:tracePt t="79875" x="10144125" y="2532063"/>
          <p14:tracePt t="79896" x="10144125" y="2524125"/>
          <p14:tracePt t="79945" x="10144125" y="2516188"/>
          <p14:tracePt t="79959" x="10153650" y="2506663"/>
          <p14:tracePt t="79974" x="10161588" y="2498725"/>
          <p14:tracePt t="79994" x="10169525" y="2498725"/>
          <p14:tracePt t="80000" x="10169525" y="2489200"/>
          <p14:tracePt t="80007" x="10169525" y="2481263"/>
          <p14:tracePt t="80014" x="10179050" y="2481263"/>
          <p14:tracePt t="80023" x="10186988" y="2463800"/>
          <p14:tracePt t="80028" x="10194925" y="2447925"/>
          <p14:tracePt t="80035" x="10204450" y="2430463"/>
          <p14:tracePt t="80042" x="10220325" y="2422525"/>
          <p14:tracePt t="80049" x="10229850" y="2405063"/>
          <p14:tracePt t="80057" x="10245725" y="2379663"/>
          <p14:tracePt t="80063" x="10263188" y="2371725"/>
          <p14:tracePt t="80077" x="10263188" y="2354263"/>
          <p14:tracePt t="80084" x="10280650" y="2344738"/>
          <p14:tracePt t="80091" x="10288588" y="2336800"/>
          <p14:tracePt t="80098" x="10298113" y="2328863"/>
          <p14:tracePt t="80106" x="10298113" y="2319338"/>
          <p14:tracePt t="80112" x="10313988" y="2311400"/>
          <p14:tracePt t="80119" x="10331450" y="2311400"/>
          <p14:tracePt t="80126" x="10331450" y="2293938"/>
          <p14:tracePt t="80133" x="10348913" y="2286000"/>
          <p14:tracePt t="80140" x="10364788" y="2278063"/>
          <p14:tracePt t="80147" x="10374313" y="2268538"/>
          <p14:tracePt t="80157" x="10382250" y="2260600"/>
          <p14:tracePt t="80161" x="10390188" y="2252663"/>
          <p14:tracePt t="80168" x="10399713" y="2243138"/>
          <p14:tracePt t="80182" x="10407650" y="2235200"/>
          <p14:tracePt t="80190" x="10415588" y="2227263"/>
          <p14:tracePt t="80203" x="10425113" y="2227263"/>
          <p14:tracePt t="80210" x="10433050" y="2217738"/>
          <p14:tracePt t="80217" x="10442575" y="2209800"/>
          <p14:tracePt t="80224" x="10442575" y="2200275"/>
          <p14:tracePt t="80240" x="10450513" y="2200275"/>
          <p14:tracePt t="80245" x="10458450" y="2200275"/>
          <p14:tracePt t="80259" x="10467975" y="2192338"/>
          <p14:tracePt t="80266" x="10475913" y="2192338"/>
          <p14:tracePt t="80273" x="10475913" y="2184400"/>
          <p14:tracePt t="80287" x="10483850" y="2184400"/>
          <p14:tracePt t="80294" x="10493375" y="2184400"/>
          <p14:tracePt t="80301" x="10501313" y="2184400"/>
          <p14:tracePt t="80329" x="10509250" y="2184400"/>
          <p14:tracePt t="80343" x="10518775" y="2184400"/>
          <p14:tracePt t="80378" x="10526713" y="2184400"/>
          <p14:tracePt t="80392" x="10534650" y="2184400"/>
          <p14:tracePt t="80406" x="10544175" y="2184400"/>
          <p14:tracePt t="80846" x="10534650" y="2184400"/>
          <p14:tracePt t="80895" x="10526713" y="2184400"/>
          <p14:tracePt t="82250" x="10526713" y="2192338"/>
          <p14:tracePt t="82272" x="10518775" y="2192338"/>
          <p14:tracePt t="82292" x="10518775" y="2200275"/>
          <p14:tracePt t="82306" x="10518775" y="2209800"/>
          <p14:tracePt t="82313" x="10509250" y="2209800"/>
          <p14:tracePt t="82321" x="10509250" y="2217738"/>
          <p14:tracePt t="82348" x="10509250" y="2227263"/>
          <p14:tracePt t="82355" x="10501313" y="2235200"/>
          <p14:tracePt t="82370" x="10493375" y="2243138"/>
          <p14:tracePt t="82376" x="10493375" y="2252663"/>
          <p14:tracePt t="82383" x="10483850" y="2252663"/>
          <p14:tracePt t="82390" x="10483850" y="2260600"/>
          <p14:tracePt t="82405" x="10483850" y="2268538"/>
          <p14:tracePt t="82411" x="10475913" y="2278063"/>
          <p14:tracePt t="82418" x="10467975" y="2278063"/>
          <p14:tracePt t="82425" x="10467975" y="2293938"/>
          <p14:tracePt t="82432" x="10467975" y="2303463"/>
          <p14:tracePt t="82439" x="10458450" y="2303463"/>
          <p14:tracePt t="82446" x="10450513" y="2319338"/>
          <p14:tracePt t="82454" x="10433050" y="2336800"/>
          <p14:tracePt t="82467" x="10415588" y="2354263"/>
          <p14:tracePt t="82474" x="10399713" y="2371725"/>
          <p14:tracePt t="82481" x="10390188" y="2379663"/>
          <p14:tracePt t="82488" x="10374313" y="2387600"/>
          <p14:tracePt t="82495" x="10348913" y="2405063"/>
          <p14:tracePt t="82504" x="10323513" y="2422525"/>
          <p14:tracePt t="82509" x="10298113" y="2447925"/>
          <p14:tracePt t="82516" x="10263188" y="2473325"/>
          <p14:tracePt t="82523" x="10212388" y="2516188"/>
          <p14:tracePt t="82530" x="10179050" y="2541588"/>
          <p14:tracePt t="82538" x="10136188" y="2574925"/>
          <p14:tracePt t="82544" x="10101263" y="2608263"/>
          <p14:tracePt t="82551" x="10075863" y="2633663"/>
          <p14:tracePt t="82558" x="10042525" y="2660650"/>
          <p14:tracePt t="82564" x="10017125" y="2686050"/>
          <p14:tracePt t="82572" x="9974263" y="2711450"/>
          <p14:tracePt t="82579" x="9956800" y="2736850"/>
          <p14:tracePt t="82587" x="9940925" y="2762250"/>
          <p14:tracePt t="82593" x="9915525" y="2778125"/>
          <p14:tracePt t="82600" x="9890125" y="2795588"/>
          <p14:tracePt t="82607" x="9864725" y="2820988"/>
          <p14:tracePt t="82614" x="9829800" y="2838450"/>
          <p14:tracePt t="82621" x="9804400" y="2855913"/>
          <p14:tracePt t="82627" x="9779000" y="2871788"/>
          <p14:tracePt t="82634" x="9745663" y="2871788"/>
          <p14:tracePt t="82642" x="9728200" y="2889250"/>
          <p14:tracePt t="82648" x="9702800" y="2906713"/>
          <p14:tracePt t="82656" x="9677400" y="2914650"/>
          <p14:tracePt t="82662" x="9652000" y="2922588"/>
          <p14:tracePt t="82670" x="9634538" y="2932113"/>
          <p14:tracePt t="82677" x="9609138" y="2940050"/>
          <p14:tracePt t="82683" x="9591675" y="2949575"/>
          <p14:tracePt t="82691" x="9566275" y="2957513"/>
          <p14:tracePt t="82698" x="9550400" y="2974975"/>
          <p14:tracePt t="82705" x="9532938" y="2974975"/>
          <p14:tracePt t="82711" x="9523413" y="2982913"/>
          <p14:tracePt t="82720" x="9515475" y="2990850"/>
          <p14:tracePt t="82726" x="9498013" y="3000375"/>
          <p14:tracePt t="82732" x="9482138" y="3008313"/>
          <p14:tracePt t="82740" x="9472613" y="3008313"/>
          <p14:tracePt t="82746" x="9456738" y="3016250"/>
          <p14:tracePt t="82755" x="9439275" y="3025775"/>
          <p14:tracePt t="82760" x="9431338" y="3025775"/>
          <p14:tracePt t="82767" x="9431338" y="3033713"/>
          <p14:tracePt t="82775" x="9421813" y="3033713"/>
          <p14:tracePt t="82782" x="9413875" y="3041650"/>
          <p14:tracePt t="82795" x="9396413" y="3041650"/>
          <p14:tracePt t="82804" x="9388475" y="3041650"/>
          <p14:tracePt t="82817" x="9380538" y="3051175"/>
          <p14:tracePt t="82823" x="9371013" y="3051175"/>
          <p14:tracePt t="82830" x="9363075" y="3051175"/>
          <p14:tracePt t="82837" x="9353550" y="3051175"/>
          <p14:tracePt t="82844" x="9345613" y="3051175"/>
          <p14:tracePt t="82858" x="9337675" y="3051175"/>
          <p14:tracePt t="82873" x="9328150" y="3051175"/>
          <p14:tracePt t="82879" x="9320213" y="3051175"/>
          <p14:tracePt t="82893" x="9312275" y="3051175"/>
          <p14:tracePt t="82901" x="9302750" y="3051175"/>
          <p14:tracePt t="82937" x="9294813" y="3051175"/>
          <p14:tracePt t="82956" x="9286875" y="3051175"/>
          <p14:tracePt t="83096" x="9294813" y="3051175"/>
          <p14:tracePt t="83145" x="9302750" y="3041650"/>
          <p14:tracePt t="83166" x="9312275" y="3033713"/>
          <p14:tracePt t="83180" x="9312275" y="3025775"/>
          <p14:tracePt t="83194" x="9320213" y="3025775"/>
          <p14:tracePt t="83202" x="9328150" y="3025775"/>
          <p14:tracePt t="83208" x="9337675" y="3025775"/>
          <p14:tracePt t="83215" x="9337675" y="3016250"/>
          <p14:tracePt t="83229" x="9345613" y="3008313"/>
          <p14:tracePt t="83237" x="9353550" y="3008313"/>
          <p14:tracePt t="83243" x="9353550" y="3000375"/>
          <p14:tracePt t="83250" x="9371013" y="2990850"/>
          <p14:tracePt t="83257" x="9380538" y="2990850"/>
          <p14:tracePt t="83264" x="9388475" y="2974975"/>
          <p14:tracePt t="83271" x="9413875" y="2974975"/>
          <p14:tracePt t="83278" x="9439275" y="2957513"/>
          <p14:tracePt t="83287" x="9482138" y="2949575"/>
          <p14:tracePt t="83292" x="9532938" y="2922588"/>
          <p14:tracePt t="83299" x="9575800" y="2906713"/>
          <p14:tracePt t="83306" x="9626600" y="2897188"/>
          <p14:tracePt t="83313" x="9659938" y="2889250"/>
          <p14:tracePt t="83320" x="9685338" y="2881313"/>
          <p14:tracePt t="83327" x="9720263" y="2871788"/>
          <p14:tracePt t="83335" x="9745663" y="2871788"/>
          <p14:tracePt t="83341" x="9761538" y="2863850"/>
          <p14:tracePt t="83348" x="9771063" y="2863850"/>
          <p14:tracePt t="83355" x="9786938" y="2855913"/>
          <p14:tracePt t="83362" x="9804400" y="2855913"/>
          <p14:tracePt t="83370" x="9812338" y="2855913"/>
          <p14:tracePt t="83376" x="9829800" y="2846388"/>
          <p14:tracePt t="83383" x="9847263" y="2838450"/>
          <p14:tracePt t="83390" x="9855200" y="2838450"/>
          <p14:tracePt t="83397" x="9872663" y="2830513"/>
          <p14:tracePt t="83404" x="9890125" y="2813050"/>
          <p14:tracePt t="83411" x="9915525" y="2805113"/>
          <p14:tracePt t="83425" x="9931400" y="2795588"/>
          <p14:tracePt t="83432" x="9948863" y="2778125"/>
          <p14:tracePt t="83439" x="9956800" y="2778125"/>
          <p14:tracePt t="83446" x="9966325" y="2770188"/>
          <p14:tracePt t="83454" x="9974263" y="2762250"/>
          <p14:tracePt t="83460" x="9983788" y="2752725"/>
          <p14:tracePt t="83467" x="9991725" y="2736850"/>
          <p14:tracePt t="83474" x="10017125" y="2727325"/>
          <p14:tracePt t="83481" x="10025063" y="2719388"/>
          <p14:tracePt t="83488" x="10034588" y="2701925"/>
          <p14:tracePt t="83495" x="10050463" y="2693988"/>
          <p14:tracePt t="83503" x="10067925" y="2676525"/>
          <p14:tracePt t="83509" x="10075863" y="2660650"/>
          <p14:tracePt t="83516" x="10093325" y="2643188"/>
          <p14:tracePt t="83523" x="10101263" y="2617788"/>
          <p14:tracePt t="83530" x="10110788" y="2608263"/>
          <p14:tracePt t="83537" x="10118725" y="2592388"/>
          <p14:tracePt t="83544" x="10118725" y="2574925"/>
          <p14:tracePt t="83551" x="10126663" y="2566988"/>
          <p14:tracePt t="83558" x="10126663" y="2549525"/>
          <p14:tracePt t="83564" x="10136188" y="2532063"/>
          <p14:tracePt t="83572" x="10136188" y="2524125"/>
          <p14:tracePt t="83579" x="10136188" y="2506663"/>
          <p14:tracePt t="83586" x="10136188" y="2498725"/>
          <p14:tracePt t="83593" x="10136188" y="2481263"/>
          <p14:tracePt t="83600" x="10136188" y="2463800"/>
          <p14:tracePt t="83614" x="10136188" y="2447925"/>
          <p14:tracePt t="83621" x="10136188" y="2438400"/>
          <p14:tracePt t="83627" x="10136188" y="2430463"/>
          <p14:tracePt t="83636" x="10136188" y="2422525"/>
          <p14:tracePt t="83642" x="10126663" y="2413000"/>
          <p14:tracePt t="83655" x="10126663" y="2397125"/>
          <p14:tracePt t="83662" x="10118725" y="2397125"/>
          <p14:tracePt t="83676" x="10118725" y="2387600"/>
          <p14:tracePt t="83683" x="10118725" y="2379663"/>
          <p14:tracePt t="83691" x="10110788" y="2371725"/>
          <p14:tracePt t="83697" x="10110788" y="2362200"/>
          <p14:tracePt t="83704" x="10110788" y="2354263"/>
          <p14:tracePt t="83711" x="10101263" y="2344738"/>
          <p14:tracePt t="83719" x="10093325" y="2328863"/>
          <p14:tracePt t="83725" x="10093325" y="2319338"/>
          <p14:tracePt t="83732" x="10085388" y="2311400"/>
          <p14:tracePt t="83739" x="10075863" y="2293938"/>
          <p14:tracePt t="83746" x="10075863" y="2286000"/>
          <p14:tracePt t="83754" x="10067925" y="2278063"/>
          <p14:tracePt t="83760" x="10059988" y="2260600"/>
          <p14:tracePt t="83767" x="10059988" y="2252663"/>
          <p14:tracePt t="83774" x="10050463" y="2243138"/>
          <p14:tracePt t="83781" x="10042525" y="2235200"/>
          <p14:tracePt t="83788" x="10042525" y="2217738"/>
          <p14:tracePt t="83795" x="10034588" y="2209800"/>
          <p14:tracePt t="83803" x="10034588" y="2200275"/>
          <p14:tracePt t="83809" x="10017125" y="2184400"/>
          <p14:tracePt t="83816" x="10017125" y="2174875"/>
          <p14:tracePt t="83823" x="10009188" y="2166938"/>
          <p14:tracePt t="83830" x="10009188" y="2159000"/>
          <p14:tracePt t="83837" x="10009188" y="2149475"/>
          <p14:tracePt t="83844" x="9999663" y="2133600"/>
          <p14:tracePt t="83852" x="9991725" y="2124075"/>
          <p14:tracePt t="83858" x="9983788" y="2124075"/>
          <p14:tracePt t="83865" x="9983788" y="2116138"/>
          <p14:tracePt t="83872" x="9974263" y="2108200"/>
          <p14:tracePt t="83886" x="9966325" y="2108200"/>
          <p14:tracePt t="83893" x="9956800" y="2098675"/>
          <p14:tracePt t="83901" x="9956800" y="2090738"/>
          <p14:tracePt t="83907" x="9956800" y="2082800"/>
          <p14:tracePt t="83914" x="9948863" y="2082800"/>
          <p14:tracePt t="83929" x="9940925" y="2082800"/>
          <p14:tracePt t="83936" x="9940925" y="2073275"/>
          <p14:tracePt t="83949" x="9940925" y="2065338"/>
          <p14:tracePt t="84068" x="9940925" y="2073275"/>
          <p14:tracePt t="84075" x="9948863" y="2073275"/>
          <p14:tracePt t="84110" x="9956800" y="2073275"/>
          <p14:tracePt t="84124" x="9966325" y="2073275"/>
          <p14:tracePt t="84145" x="9974263" y="2073275"/>
          <p14:tracePt t="84166" x="9983788" y="2073275"/>
          <p14:tracePt t="84180" x="9991725" y="2073275"/>
          <p14:tracePt t="84201" x="9999663" y="2073275"/>
          <p14:tracePt t="84208" x="10009188" y="2073275"/>
          <p14:tracePt t="84222" x="10017125" y="2073275"/>
          <p14:tracePt t="84236" x="10034588" y="2073275"/>
          <p14:tracePt t="84251" x="10042525" y="2073275"/>
          <p14:tracePt t="84257" x="10050463" y="2073275"/>
          <p14:tracePt t="84264" x="10059988" y="2073275"/>
          <p14:tracePt t="84271" x="10067925" y="2073275"/>
          <p14:tracePt t="84278" x="10085388" y="2073275"/>
          <p14:tracePt t="84285" x="10093325" y="2073275"/>
          <p14:tracePt t="84292" x="10110788" y="2073275"/>
          <p14:tracePt t="84299" x="10118725" y="2073275"/>
          <p14:tracePt t="84306" x="10136188" y="2073275"/>
          <p14:tracePt t="84313" x="10153650" y="2082800"/>
          <p14:tracePt t="84320" x="10169525" y="2082800"/>
          <p14:tracePt t="84327" x="10186988" y="2082800"/>
          <p14:tracePt t="84335" x="10204450" y="2082800"/>
          <p14:tracePt t="84341" x="10212388" y="2082800"/>
          <p14:tracePt t="84348" x="10229850" y="2082800"/>
          <p14:tracePt t="84355" x="10245725" y="2090738"/>
          <p14:tracePt t="84362" x="10255250" y="2090738"/>
          <p14:tracePt t="84369" x="10271125" y="2098675"/>
          <p14:tracePt t="84376" x="10280650" y="2098675"/>
          <p14:tracePt t="84383" x="10298113" y="2108200"/>
          <p14:tracePt t="84390" x="10306050" y="2108200"/>
          <p14:tracePt t="84397" x="10313988" y="2108200"/>
          <p14:tracePt t="84404" x="10331450" y="2116138"/>
          <p14:tracePt t="84411" x="10348913" y="2116138"/>
          <p14:tracePt t="84419" x="10348913" y="2124075"/>
          <p14:tracePt t="84425" x="10364788" y="2124075"/>
          <p14:tracePt t="84432" x="10374313" y="2124075"/>
          <p14:tracePt t="84446" x="10382250" y="2124075"/>
          <p14:tracePt t="84453" x="10399713" y="2133600"/>
          <p14:tracePt t="84468" x="10407650" y="2141538"/>
          <p14:tracePt t="84474" x="10415588" y="2141538"/>
          <p14:tracePt t="84481" x="10425113" y="2149475"/>
          <p14:tracePt t="84488" x="10433050" y="2159000"/>
          <p14:tracePt t="84494" x="10442575" y="2166938"/>
          <p14:tracePt t="84508" x="10458450" y="2166938"/>
          <p14:tracePt t="84515" x="10467975" y="2174875"/>
          <p14:tracePt t="84523" x="10467975" y="2184400"/>
          <p14:tracePt t="84530" x="10483850" y="2192338"/>
          <p14:tracePt t="84537" x="10493375" y="2192338"/>
          <p14:tracePt t="84552" x="10501313" y="2200275"/>
          <p14:tracePt t="84558" x="10518775" y="2209800"/>
          <p14:tracePt t="84565" x="10518775" y="2217738"/>
          <p14:tracePt t="84572" x="10534650" y="2227263"/>
          <p14:tracePt t="84579" x="10552113" y="2243138"/>
          <p14:tracePt t="84586" x="10569575" y="2260600"/>
          <p14:tracePt t="84592" x="10577513" y="2278063"/>
          <p14:tracePt t="84601" x="10594975" y="2286000"/>
          <p14:tracePt t="84607" x="10612438" y="2311400"/>
          <p14:tracePt t="84613" x="10628313" y="2319338"/>
          <p14:tracePt t="84621" x="10645775" y="2336800"/>
          <p14:tracePt t="84628" x="10653713" y="2354263"/>
          <p14:tracePt t="84635" x="10663238" y="2362200"/>
          <p14:tracePt t="84642" x="10679113" y="2379663"/>
          <p14:tracePt t="84649" x="10696575" y="2397125"/>
          <p14:tracePt t="84656" x="10704513" y="2405063"/>
          <p14:tracePt t="84663" x="10714038" y="2422525"/>
          <p14:tracePt t="84670" x="10729913" y="2438400"/>
          <p14:tracePt t="84677" x="10739438" y="2455863"/>
          <p14:tracePt t="84684" x="10756900" y="2473325"/>
          <p14:tracePt t="84691" x="10764838" y="2481263"/>
          <p14:tracePt t="84697" x="10772775" y="2498725"/>
          <p14:tracePt t="84705" x="10782300" y="2524125"/>
          <p14:tracePt t="84712" x="10790238" y="2532063"/>
          <p14:tracePt t="84719" x="10807700" y="2549525"/>
          <p14:tracePt t="84726" x="10815638" y="2566988"/>
          <p14:tracePt t="84734" x="10823575" y="2582863"/>
          <p14:tracePt t="84739" x="10833100" y="2592388"/>
          <p14:tracePt t="84746" x="10841038" y="2608263"/>
          <p14:tracePt t="84754" x="10848975" y="2625725"/>
          <p14:tracePt t="84761" x="10858500" y="2651125"/>
          <p14:tracePt t="84768" x="10866438" y="2660650"/>
          <p14:tracePt t="84775" x="10874375" y="2676525"/>
          <p14:tracePt t="84781" x="10883900" y="2693988"/>
          <p14:tracePt t="84788" x="10883900" y="2701925"/>
          <p14:tracePt t="84795" x="10883900" y="2719388"/>
          <p14:tracePt t="84803" x="10891838" y="2736850"/>
          <p14:tracePt t="84809" x="10901363" y="2744788"/>
          <p14:tracePt t="84818" x="10901363" y="2762250"/>
          <p14:tracePt t="84823" x="10909300" y="2770188"/>
          <p14:tracePt t="84830" x="10909300" y="2778125"/>
          <p14:tracePt t="84837" x="10909300" y="2805113"/>
          <p14:tracePt t="84844" x="10917238" y="2820988"/>
          <p14:tracePt t="84858" x="10917238" y="2846388"/>
          <p14:tracePt t="84865" x="10917238" y="2855913"/>
          <p14:tracePt t="84872" x="10917238" y="2881313"/>
          <p14:tracePt t="84879" x="10917238" y="2906713"/>
          <p14:tracePt t="84886" x="10917238" y="2922588"/>
          <p14:tracePt t="84893" x="10917238" y="2949575"/>
          <p14:tracePt t="84901" x="10917238" y="2974975"/>
          <p14:tracePt t="84907" x="10917238" y="2990850"/>
          <p14:tracePt t="84915" x="10917238" y="3016250"/>
          <p14:tracePt t="84921" x="10917238" y="3041650"/>
          <p14:tracePt t="84928" x="10917238" y="3059113"/>
          <p14:tracePt t="84935" x="10909300" y="3084513"/>
          <p14:tracePt t="84943" x="10901363" y="3101975"/>
          <p14:tracePt t="84949" x="10891838" y="3127375"/>
          <p14:tracePt t="84956" x="10883900" y="3135313"/>
          <p14:tracePt t="84963" x="10866438" y="3160713"/>
          <p14:tracePt t="84970" x="10866438" y="3186113"/>
          <p14:tracePt t="84977" x="10858500" y="3211513"/>
          <p14:tracePt t="84985" x="10848975" y="3228975"/>
          <p14:tracePt t="84991" x="10833100" y="3263900"/>
          <p14:tracePt t="84998" x="10815638" y="3289300"/>
          <p14:tracePt t="85006" x="10798175" y="3322638"/>
          <p14:tracePt t="85012" x="10782300" y="3355975"/>
          <p14:tracePt t="85019" x="10756900" y="3398838"/>
          <p14:tracePt t="85026" x="10739438" y="3416300"/>
          <p14:tracePt t="85035" x="10721975" y="3449638"/>
          <p14:tracePt t="85040" x="10696575" y="3475038"/>
          <p14:tracePt t="85047" x="10679113" y="3509963"/>
          <p14:tracePt t="85054" x="10653713" y="3535363"/>
          <p14:tracePt t="85061" x="10628313" y="3560763"/>
          <p14:tracePt t="85069" x="10612438" y="3594100"/>
          <p14:tracePt t="85075" x="10585450" y="3619500"/>
          <p14:tracePt t="85082" x="10569575" y="3646488"/>
          <p14:tracePt t="85089" x="10544175" y="3671888"/>
          <p14:tracePt t="85096" x="10526713" y="3687763"/>
          <p14:tracePt t="85103" x="10518775" y="3713163"/>
          <p14:tracePt t="85110" x="10501313" y="3722688"/>
          <p14:tracePt t="85118" x="10483850" y="3738563"/>
          <p14:tracePt t="85133" x="10458450" y="3773488"/>
          <p14:tracePt t="85138" x="10450513" y="3773488"/>
          <p14:tracePt t="85145" x="10433050" y="3790950"/>
          <p14:tracePt t="85152" x="10425113" y="3806825"/>
          <p14:tracePt t="85159" x="10399713" y="3824288"/>
          <p14:tracePt t="85166" x="10382250" y="3841750"/>
          <p14:tracePt t="85173" x="10374313" y="3849688"/>
          <p14:tracePt t="85180" x="10364788" y="3867150"/>
          <p14:tracePt t="85187" x="10348913" y="3883025"/>
          <p14:tracePt t="85194" x="10331450" y="3900488"/>
          <p14:tracePt t="85202" x="10323513" y="3908425"/>
          <p14:tracePt t="85208" x="10306050" y="3925888"/>
          <p14:tracePt t="85215" x="10288588" y="3943350"/>
          <p14:tracePt t="85222" x="10271125" y="3960813"/>
          <p14:tracePt t="85229" x="10255250" y="3976688"/>
          <p14:tracePt t="85236" x="10229850" y="3986213"/>
          <p14:tracePt t="85243" x="10220325" y="4002088"/>
          <p14:tracePt t="85251" x="10194925" y="4011613"/>
          <p14:tracePt t="85257" x="10161588" y="4027488"/>
          <p14:tracePt t="85264" x="10126663" y="4044950"/>
          <p14:tracePt t="85271" x="10085388" y="4070350"/>
          <p14:tracePt t="85278" x="10050463" y="4087813"/>
          <p14:tracePt t="85285" x="10017125" y="4095750"/>
          <p14:tracePt t="85292" x="9983788" y="4121150"/>
          <p14:tracePt t="85299" x="9966325" y="4121150"/>
          <p14:tracePt t="85306" x="9940925" y="4130675"/>
          <p14:tracePt t="85313" x="9915525" y="4138613"/>
          <p14:tracePt t="85320" x="9898063" y="4146550"/>
          <p14:tracePt t="85327" x="9880600" y="4146550"/>
          <p14:tracePt t="85334" x="9855200" y="4146550"/>
          <p14:tracePt t="85341" x="9839325" y="4156075"/>
          <p14:tracePt t="85348" x="9821863" y="4156075"/>
          <p14:tracePt t="85355" x="9796463" y="4164013"/>
          <p14:tracePt t="85362" x="9771063" y="4164013"/>
          <p14:tracePt t="85369" x="9753600" y="4164013"/>
          <p14:tracePt t="85376" x="9728200" y="4164013"/>
          <p14:tracePt t="85385" x="9694863" y="4164013"/>
          <p14:tracePt t="85390" x="9677400" y="4164013"/>
          <p14:tracePt t="85396" x="9652000" y="4164013"/>
          <p14:tracePt t="85404" x="9626600" y="4164013"/>
          <p14:tracePt t="85411" x="9609138" y="4164013"/>
          <p14:tracePt t="85418" x="9583738" y="4164013"/>
          <p14:tracePt t="85424" x="9566275" y="4156075"/>
          <p14:tracePt t="85431" x="9540875" y="4146550"/>
          <p14:tracePt t="85439" x="9523413" y="4138613"/>
          <p14:tracePt t="85445" x="9507538" y="4130675"/>
          <p14:tracePt t="85453" x="9482138" y="4121150"/>
          <p14:tracePt t="85459" x="9456738" y="4113213"/>
          <p14:tracePt t="85468" x="9447213" y="4105275"/>
          <p14:tracePt t="85473" x="9421813" y="4095750"/>
          <p14:tracePt t="85480" x="9405938" y="4087813"/>
          <p14:tracePt t="85487" x="9396413" y="4079875"/>
          <p14:tracePt t="85494" x="9388475" y="4079875"/>
          <p14:tracePt t="85502" x="9371013" y="4070350"/>
          <p14:tracePt t="85508" x="9353550" y="4052888"/>
          <p14:tracePt t="85515" x="9345613" y="4044950"/>
          <p14:tracePt t="85522" x="9328150" y="4027488"/>
          <p14:tracePt t="85529" x="9320213" y="4019550"/>
          <p14:tracePt t="85536" x="9302750" y="4011613"/>
          <p14:tracePt t="85543" x="9294813" y="3994150"/>
          <p14:tracePt t="85551" x="9286875" y="3976688"/>
          <p14:tracePt t="85557" x="9269413" y="3968750"/>
          <p14:tracePt t="85564" x="9251950" y="3960813"/>
          <p14:tracePt t="85571" x="9236075" y="3943350"/>
          <p14:tracePt t="85579" x="9236075" y="3935413"/>
          <p14:tracePt t="85585" x="9226550" y="3925888"/>
          <p14:tracePt t="85592" x="9209088" y="3908425"/>
          <p14:tracePt t="85601" x="9201150" y="3900488"/>
          <p14:tracePt t="85606" x="9201150" y="3892550"/>
          <p14:tracePt t="85613" x="9193213" y="3892550"/>
          <p14:tracePt t="85620" x="9183688" y="3875088"/>
          <p14:tracePt t="85627" x="9167813" y="3857625"/>
          <p14:tracePt t="85641" x="9158288" y="3841750"/>
          <p14:tracePt t="85648" x="9150350" y="3824288"/>
          <p14:tracePt t="85655" x="9142413" y="3824288"/>
          <p14:tracePt t="85663" x="9142413" y="3806825"/>
          <p14:tracePt t="85669" x="9132888" y="3790950"/>
          <p14:tracePt t="85684" x="9117013" y="3773488"/>
          <p14:tracePt t="85690" x="9107488" y="3756025"/>
          <p14:tracePt t="85704" x="9107488" y="3748088"/>
          <p14:tracePt t="85712" x="9099550" y="3730625"/>
          <p14:tracePt t="85718" x="9091613" y="3730625"/>
          <p14:tracePt t="85725" x="9082088" y="3722688"/>
          <p14:tracePt t="85734" x="9082088" y="3705225"/>
          <p14:tracePt t="85746" x="9082088" y="3687763"/>
          <p14:tracePt t="85753" x="9074150" y="3679825"/>
          <p14:tracePt t="85768" x="9064625" y="3662363"/>
          <p14:tracePt t="85774" x="9064625" y="3654425"/>
          <p14:tracePt t="85781" x="9056688" y="3654425"/>
          <p14:tracePt t="85788" x="9056688" y="3646488"/>
          <p14:tracePt t="85795" x="9056688" y="3636963"/>
          <p14:tracePt t="85802" x="9056688" y="3629025"/>
          <p14:tracePt t="85809" x="9056688" y="3619500"/>
          <p14:tracePt t="85818" x="9048750" y="3611563"/>
          <p14:tracePt t="85823" x="9048750" y="3603625"/>
          <p14:tracePt t="85830" x="9039225" y="3594100"/>
          <p14:tracePt t="85837" x="9039225" y="3586163"/>
          <p14:tracePt t="85844" x="9039225" y="3578225"/>
          <p14:tracePt t="85851" x="9031288" y="3568700"/>
          <p14:tracePt t="85858" x="9031288" y="3560763"/>
          <p14:tracePt t="85872" x="9031288" y="3543300"/>
          <p14:tracePt t="85879" x="9031288" y="3535363"/>
          <p14:tracePt t="85886" x="9031288" y="3527425"/>
          <p14:tracePt t="85893" x="9031288" y="3509963"/>
          <p14:tracePt t="85907" x="9031288" y="3492500"/>
          <p14:tracePt t="85914" x="9031288" y="3475038"/>
          <p14:tracePt t="85928" x="9031288" y="3467100"/>
          <p14:tracePt t="85935" x="9031288" y="3459163"/>
          <p14:tracePt t="85942" x="9031288" y="3449638"/>
          <p14:tracePt t="85950" x="9031288" y="3433763"/>
          <p14:tracePt t="85956" x="9031288" y="3424238"/>
          <p14:tracePt t="85963" x="9031288" y="3416300"/>
          <p14:tracePt t="85970" x="9031288" y="3408363"/>
          <p14:tracePt t="85977" x="9031288" y="3390900"/>
          <p14:tracePt t="85985" x="9031288" y="3373438"/>
          <p14:tracePt t="85998" x="9031288" y="3348038"/>
          <p14:tracePt t="86005" x="9031288" y="3340100"/>
          <p14:tracePt t="86018" x="9031288" y="3322638"/>
          <p14:tracePt t="86019" x="9031288" y="3297238"/>
          <p14:tracePt t="86026" x="9031288" y="3289300"/>
          <p14:tracePt t="86034" x="9031288" y="3271838"/>
          <p14:tracePt t="86040" x="9031288" y="3254375"/>
          <p14:tracePt t="86054" x="9031288" y="3246438"/>
          <p14:tracePt t="86061" x="9031288" y="3228975"/>
          <p14:tracePt t="86075" x="9031288" y="3221038"/>
          <p14:tracePt t="86084" x="9031288" y="3211513"/>
          <p14:tracePt t="86089" x="9031288" y="3203575"/>
          <p14:tracePt t="86096" x="9031288" y="3195638"/>
          <p14:tracePt t="86103" x="9031288" y="3186113"/>
          <p14:tracePt t="86110" x="9031288" y="3178175"/>
          <p14:tracePt t="86124" x="9031288" y="3160713"/>
          <p14:tracePt t="86145" x="9031288" y="3152775"/>
          <p14:tracePt t="86152" x="9031288" y="3144838"/>
          <p14:tracePt t="86159" x="9031288" y="3135313"/>
          <p14:tracePt t="86173" x="9031288" y="3127375"/>
          <p14:tracePt t="86180" x="9039225" y="3119438"/>
          <p14:tracePt t="86194" x="9039225" y="3109913"/>
          <p14:tracePt t="86201" x="9039225" y="3101975"/>
          <p14:tracePt t="86208" x="9039225" y="3094038"/>
          <p14:tracePt t="86229" x="9039225" y="3084513"/>
          <p14:tracePt t="86236" x="9039225" y="3076575"/>
          <p14:tracePt t="86250" x="9039225" y="3067050"/>
          <p14:tracePt t="86257" x="9039225" y="3059113"/>
          <p14:tracePt t="86277" x="9039225" y="3051175"/>
          <p14:tracePt t="86285" x="9039225" y="3041650"/>
          <p14:tracePt t="86319" x="9039225" y="3033713"/>
          <p14:tracePt t="86354" x="9039225" y="3025775"/>
          <p14:tracePt t="86368" x="9039225" y="3016250"/>
          <p14:tracePt t="86515" x="9039225" y="3025775"/>
          <p14:tracePt t="89286" x="9056688" y="3025775"/>
          <p14:tracePt t="89293" x="9117013" y="3025775"/>
          <p14:tracePt t="89299" x="9175750" y="3025775"/>
          <p14:tracePt t="89307" x="9244013" y="3016250"/>
          <p14:tracePt t="89315" x="9320213" y="3016250"/>
          <p14:tracePt t="89321" x="9388475" y="3008313"/>
          <p14:tracePt t="89327" x="9464675" y="3008313"/>
          <p14:tracePt t="89335" x="9523413" y="3000375"/>
          <p14:tracePt t="89342" x="9591675" y="3000375"/>
          <p14:tracePt t="89348" x="9652000" y="3000375"/>
          <p14:tracePt t="89355" x="9720263" y="2990850"/>
          <p14:tracePt t="89364" x="9796463" y="2982913"/>
          <p14:tracePt t="89370" x="9855200" y="2965450"/>
          <p14:tracePt t="89376" x="9898063" y="2957513"/>
          <p14:tracePt t="89384" x="9923463" y="2949575"/>
          <p14:tracePt t="89390" x="9956800" y="2940050"/>
          <p14:tracePt t="89398" x="9991725" y="2922588"/>
          <p14:tracePt t="89404" x="10042525" y="2914650"/>
          <p14:tracePt t="89412" x="10075863" y="2897188"/>
          <p14:tracePt t="89418" x="10126663" y="2871788"/>
          <p14:tracePt t="89425" x="10169525" y="2838450"/>
          <p14:tracePt t="89432" x="10220325" y="2813050"/>
          <p14:tracePt t="89439" x="10263188" y="2778125"/>
          <p14:tracePt t="89447" x="10306050" y="2752725"/>
          <p14:tracePt t="89453" x="10331450" y="2727325"/>
          <p14:tracePt t="89460" x="10356850" y="2711450"/>
          <p14:tracePt t="89467" x="10382250" y="2693988"/>
          <p14:tracePt t="89474" x="10399713" y="2686050"/>
          <p14:tracePt t="89481" x="10407650" y="2676525"/>
          <p14:tracePt t="89488" x="10425113" y="2660650"/>
          <p14:tracePt t="89498" x="10442575" y="2643188"/>
          <p14:tracePt t="89502" x="10458450" y="2625725"/>
          <p14:tracePt t="89510" x="10467975" y="2617788"/>
          <p14:tracePt t="89516" x="10475913" y="2600325"/>
          <p14:tracePt t="89523" x="10483850" y="2582863"/>
          <p14:tracePt t="89531" x="10493375" y="2574925"/>
          <p14:tracePt t="89537" x="10509250" y="2557463"/>
          <p14:tracePt t="89544" x="10509250" y="2541588"/>
          <p14:tracePt t="89551" x="10518775" y="2532063"/>
          <p14:tracePt t="89558" x="10534650" y="2516188"/>
          <p14:tracePt t="89565" x="10544175" y="2498725"/>
          <p14:tracePt t="89572" x="10552113" y="2481263"/>
          <p14:tracePt t="89586" x="10552113" y="2473325"/>
          <p14:tracePt t="89593" x="10552113" y="2463800"/>
          <p14:tracePt t="89607" x="10552113" y="2455863"/>
          <p14:tracePt t="89615" x="10552113" y="2447925"/>
          <p14:tracePt t="89621" x="10552113" y="2438400"/>
          <p14:tracePt t="89642" x="10552113" y="2430463"/>
          <p14:tracePt t="89649" x="10552113" y="2422525"/>
          <p14:tracePt t="89664" x="10534650" y="2413000"/>
          <p14:tracePt t="89670" x="10526713" y="2413000"/>
          <p14:tracePt t="89678" x="10493375" y="2405063"/>
          <p14:tracePt t="89684" x="10458450" y="2397125"/>
          <p14:tracePt t="89691" x="10433050" y="2387600"/>
          <p14:tracePt t="89698" x="10407650" y="2387600"/>
          <p14:tracePt t="89705" x="10374313" y="2387600"/>
          <p14:tracePt t="89714" x="10348913" y="2387600"/>
          <p14:tracePt t="89719" x="10331450" y="2387600"/>
          <p14:tracePt t="89726" x="10298113" y="2387600"/>
          <p14:tracePt t="89733" x="10280650" y="2397125"/>
          <p14:tracePt t="89740" x="10263188" y="2405063"/>
          <p14:tracePt t="89748" x="10255250" y="2405063"/>
          <p14:tracePt t="89754" x="10245725" y="2405063"/>
          <p14:tracePt t="89761" x="10229850" y="2413000"/>
          <p14:tracePt t="89768" x="10229850" y="2422525"/>
          <p14:tracePt t="89775" x="10220325" y="2430463"/>
          <p14:tracePt t="89782" x="10212388" y="2430463"/>
          <p14:tracePt t="89803" x="10204450" y="2430463"/>
          <p14:tracePt t="89810" x="10204450" y="2438400"/>
          <p14:tracePt t="89818" x="10194925" y="2447925"/>
          <p14:tracePt t="89831" x="10194925" y="2455863"/>
          <p14:tracePt t="89838" x="10186988" y="2463800"/>
          <p14:tracePt t="89845" x="10179050" y="2463800"/>
          <p14:tracePt t="89852" x="10169525" y="2463800"/>
          <p14:tracePt t="89859" x="10169525" y="2473325"/>
          <p14:tracePt t="89866" x="10169525" y="2481263"/>
          <p14:tracePt t="89873" x="10161588" y="2489200"/>
          <p14:tracePt t="89880" x="10153650" y="2489200"/>
          <p14:tracePt t="89894" x="10153650" y="2498725"/>
          <p14:tracePt t="89901" x="10144125" y="2498725"/>
          <p14:tracePt t="89908" x="10144125" y="2506663"/>
          <p14:tracePt t="89915" x="10136188" y="2506663"/>
          <p14:tracePt t="89930" x="10126663" y="2506663"/>
          <p14:tracePt t="89943" x="10126663" y="2516188"/>
          <p14:tracePt t="89964" x="10126663" y="2524125"/>
          <p14:tracePt t="89978" x="10126663" y="2532063"/>
          <p14:tracePt t="90013" x="10126663" y="2541588"/>
          <p14:tracePt t="90132" x="10126663" y="2532063"/>
          <p14:tracePt t="90146" x="10126663" y="2524125"/>
          <p14:tracePt t="90166" x="10126663" y="2516188"/>
          <p14:tracePt t="90187" x="10126663" y="2506663"/>
          <p14:tracePt t="90195" x="10126663" y="2498725"/>
          <p14:tracePt t="90208" x="10126663" y="2489200"/>
          <p14:tracePt t="90216" x="10126663" y="2473325"/>
          <p14:tracePt t="90230" x="10126663" y="2463800"/>
          <p14:tracePt t="90236" x="10126663" y="2455863"/>
          <p14:tracePt t="90243" x="10126663" y="2447925"/>
          <p14:tracePt t="90250" x="10126663" y="2438400"/>
          <p14:tracePt t="90257" x="10118725" y="2422525"/>
          <p14:tracePt t="90264" x="10118725" y="2413000"/>
          <p14:tracePt t="90271" x="10118725" y="2405063"/>
          <p14:tracePt t="90280" x="10110788" y="2397125"/>
          <p14:tracePt t="90285" x="10110788" y="2387600"/>
          <p14:tracePt t="90293" x="10101263" y="2371725"/>
          <p14:tracePt t="90299" x="10101263" y="2362200"/>
          <p14:tracePt t="90306" x="10101263" y="2354263"/>
          <p14:tracePt t="90314" x="10101263" y="2336800"/>
          <p14:tracePt t="90320" x="10093325" y="2328863"/>
          <p14:tracePt t="90327" x="10085388" y="2319338"/>
          <p14:tracePt t="90335" x="10085388" y="2311400"/>
          <p14:tracePt t="90341" x="10075863" y="2293938"/>
          <p14:tracePt t="90348" x="10075863" y="2286000"/>
          <p14:tracePt t="90355" x="10067925" y="2278063"/>
          <p14:tracePt t="90363" x="10067925" y="2268538"/>
          <p14:tracePt t="90369" x="10059988" y="2260600"/>
          <p14:tracePt t="90376" x="10050463" y="2252663"/>
          <p14:tracePt t="90383" x="10042525" y="2243138"/>
          <p14:tracePt t="90390" x="10042525" y="2235200"/>
          <p14:tracePt t="90398" x="10042525" y="2227263"/>
          <p14:tracePt t="90404" x="10034588" y="2217738"/>
          <p14:tracePt t="90413" x="10025063" y="2209800"/>
          <p14:tracePt t="90418" x="10025063" y="2200275"/>
          <p14:tracePt t="90425" x="10017125" y="2192338"/>
          <p14:tracePt t="90432" x="10009188" y="2184400"/>
          <p14:tracePt t="90439" x="10009188" y="2174875"/>
          <p14:tracePt t="90447" x="9999663" y="2174875"/>
          <p14:tracePt t="90453" x="9999663" y="2159000"/>
          <p14:tracePt t="90460" x="9991725" y="2149475"/>
          <p14:tracePt t="90474" x="9983788" y="2141538"/>
          <p14:tracePt t="90481" x="9974263" y="2141538"/>
          <p14:tracePt t="90488" x="9974263" y="2133600"/>
          <p14:tracePt t="90502" x="9966325" y="2124075"/>
          <p14:tracePt t="90509" x="9956800" y="2116138"/>
          <p14:tracePt t="90516" x="9956800" y="2108200"/>
          <p14:tracePt t="90537" x="9948863" y="2098675"/>
          <p14:tracePt t="90544" x="9940925" y="2090738"/>
          <p14:tracePt t="90558" x="9940925" y="2082800"/>
          <p14:tracePt t="90565" x="9931400" y="2073275"/>
          <p14:tracePt t="90580" x="9931400" y="2065338"/>
          <p14:tracePt t="90586" x="9923463" y="2065338"/>
          <p14:tracePt t="90593" x="9923463" y="2055813"/>
          <p14:tracePt t="90600" x="9915525" y="2047875"/>
          <p14:tracePt t="90614" x="9915525" y="2039938"/>
          <p14:tracePt t="90630" x="9915525" y="2030413"/>
          <p14:tracePt t="90635" x="9906000" y="2030413"/>
          <p14:tracePt t="90641" x="9906000" y="2022475"/>
          <p14:tracePt t="90648" x="9898063" y="2022475"/>
          <p14:tracePt t="90655" x="9898063" y="2014538"/>
          <p14:tracePt t="90669" x="9898063" y="2005013"/>
          <p14:tracePt t="90705" x="9898063" y="1997075"/>
          <p14:tracePt t="90732" x="9906000" y="1997075"/>
          <p14:tracePt t="90761" x="9906000" y="1989138"/>
          <p14:tracePt t="90767" x="9915525" y="1989138"/>
          <p14:tracePt t="90782" x="9923463" y="1989138"/>
          <p14:tracePt t="90816" x="9931400" y="1989138"/>
          <p14:tracePt t="90837" x="9940925" y="1989138"/>
          <p14:tracePt t="90901" x="9948863" y="1989138"/>
          <p14:tracePt t="90999" x="9948863" y="1979613"/>
          <p14:tracePt t="91650" x="9956800" y="1979613"/>
          <p14:tracePt t="91705" x="9956800" y="1971675"/>
          <p14:tracePt t="91775" x="9966325" y="1971675"/>
          <p14:tracePt t="91810" x="9966325" y="1963738"/>
          <p14:tracePt t="91880" x="9974263" y="1963738"/>
          <p14:tracePt t="91936" x="9983788" y="1963738"/>
          <p14:tracePt t="91950" x="9991725" y="1963738"/>
          <p14:tracePt t="91985" x="9999663" y="1963738"/>
          <p14:tracePt t="91999" x="10009188" y="1963738"/>
          <p14:tracePt t="92055" x="10017125" y="1963738"/>
          <p14:tracePt t="92077" x="10025063" y="1963738"/>
          <p14:tracePt t="92083" x="10025063" y="1971675"/>
          <p14:tracePt t="92090" x="10034588" y="1971675"/>
          <p14:tracePt t="92097" x="10034588" y="1979613"/>
          <p14:tracePt t="92132" x="10034588" y="1989138"/>
          <p14:tracePt t="92139" x="10042525" y="1989138"/>
          <p14:tracePt t="92146" x="10042525" y="1997075"/>
          <p14:tracePt t="92153" x="10050463" y="1997075"/>
          <p14:tracePt t="92181" x="10050463" y="2005013"/>
          <p14:tracePt t="92188" x="10059988" y="2005013"/>
          <p14:tracePt t="92195" x="10059988" y="2014538"/>
          <p14:tracePt t="92216" x="10059988" y="2022475"/>
          <p14:tracePt t="92230" x="10067925" y="2022475"/>
          <p14:tracePt t="92237" x="10067925" y="2030413"/>
          <p14:tracePt t="92258" x="10067925" y="2039938"/>
          <p14:tracePt t="92286" x="10067925" y="2047875"/>
          <p14:tracePt t="92307" x="10067925" y="2055813"/>
          <p14:tracePt t="92335" x="10067925" y="2065338"/>
          <p14:tracePt t="92343" x="10059988" y="2073275"/>
          <p14:tracePt t="92349" x="10059988" y="2082800"/>
          <p14:tracePt t="92356" x="10042525" y="2082800"/>
          <p14:tracePt t="92363" x="10025063" y="2098675"/>
          <p14:tracePt t="92370" x="10017125" y="2108200"/>
          <p14:tracePt t="92378" x="10009188" y="2116138"/>
          <p14:tracePt t="92384" x="9991725" y="2124075"/>
          <p14:tracePt t="92391" x="9974263" y="2133600"/>
          <p14:tracePt t="92398" x="9956800" y="2149475"/>
          <p14:tracePt t="92405" x="9931400" y="2166938"/>
          <p14:tracePt t="92413" x="9906000" y="2192338"/>
          <p14:tracePt t="92419" x="9880600" y="2243138"/>
          <p14:tracePt t="92428" x="9839325" y="2293938"/>
          <p14:tracePt t="92433" x="9779000" y="2387600"/>
          <p14:tracePt t="92440" x="9720263" y="2463800"/>
          <p14:tracePt t="92447" x="9667875" y="2541588"/>
          <p14:tracePt t="92454" x="9626600" y="2600325"/>
          <p14:tracePt t="92462" x="9583738" y="2668588"/>
          <p14:tracePt t="92468" x="9550400" y="2719388"/>
          <p14:tracePt t="92475" x="9523413" y="2752725"/>
          <p14:tracePt t="92482" x="9507538" y="2778125"/>
          <p14:tracePt t="92489" x="9490075" y="2795588"/>
          <p14:tracePt t="92496" x="9482138" y="2805113"/>
          <p14:tracePt t="92503" x="9472613" y="2813050"/>
          <p14:tracePt t="92511" x="9464675" y="2820988"/>
          <p14:tracePt t="92517" x="9464675" y="2830513"/>
          <p14:tracePt t="92524" x="9456738" y="2830513"/>
          <p14:tracePt t="92531" x="9447213" y="2838450"/>
          <p14:tracePt t="92538" x="9439275" y="2846388"/>
          <p14:tracePt t="92552" x="9431338" y="2846388"/>
          <p14:tracePt t="92559" x="9421813" y="2855913"/>
          <p14:tracePt t="92566" x="9421813" y="2863850"/>
          <p14:tracePt t="92573" x="9421813" y="2871788"/>
          <p14:tracePt t="92580" x="9405938" y="2871788"/>
          <p14:tracePt t="92586" x="9396413" y="2881313"/>
          <p14:tracePt t="92595" x="9388475" y="2889250"/>
          <p14:tracePt t="92601" x="9371013" y="2897188"/>
          <p14:tracePt t="92608" x="9363075" y="2906713"/>
          <p14:tracePt t="92614" x="9345613" y="2914650"/>
          <p14:tracePt t="92622" x="9345613" y="2922588"/>
          <p14:tracePt t="92629" x="9337675" y="2932113"/>
          <p14:tracePt t="92636" x="9320213" y="2932113"/>
          <p14:tracePt t="92645" x="9320213" y="2940050"/>
          <p14:tracePt t="92650" x="9312275" y="2949575"/>
          <p14:tracePt t="92664" x="9302750" y="2957513"/>
          <p14:tracePt t="92678" x="9294813" y="2957513"/>
          <p14:tracePt t="92685" x="9286875" y="2965450"/>
          <p14:tracePt t="92692" x="9277350" y="2965450"/>
          <p14:tracePt t="92699" x="9277350" y="2974975"/>
          <p14:tracePt t="92713" x="9277350" y="2982913"/>
          <p14:tracePt t="92734" x="9269413" y="2982913"/>
          <p14:tracePt t="92747" x="9261475" y="2982913"/>
          <p14:tracePt t="92783" x="9251950" y="2982913"/>
          <p14:tracePt t="92796" x="9244013" y="2974975"/>
          <p14:tracePt t="92811" x="9244013" y="2965450"/>
          <p14:tracePt t="92817" x="9236075" y="2965450"/>
          <p14:tracePt t="92846" x="9226550" y="2957513"/>
          <p14:tracePt t="92866" x="9218613" y="2949575"/>
          <p14:tracePt t="92902" x="9218613" y="2940050"/>
          <p14:tracePt t="92923" x="9209088" y="2940050"/>
          <p14:tracePt t="92929" x="9209088" y="2932113"/>
          <p14:tracePt t="92951" x="9209088" y="2922588"/>
          <p14:tracePt t="92985" x="9209088" y="2914650"/>
          <p14:tracePt t="92999" x="9201150" y="2906713"/>
          <p14:tracePt t="93034" x="9201150" y="2897188"/>
          <p14:tracePt t="93048" x="9201150" y="2889250"/>
          <p14:tracePt t="93069" x="9193213" y="2881313"/>
          <p14:tracePt t="93083" x="9193213" y="2871788"/>
          <p14:tracePt t="93097" x="9193213" y="2863850"/>
          <p14:tracePt t="93111" x="9193213" y="2855913"/>
          <p14:tracePt t="93118" x="9193213" y="2846388"/>
          <p14:tracePt t="93126" x="9193213" y="2838450"/>
          <p14:tracePt t="93139" x="9193213" y="2820988"/>
          <p14:tracePt t="93153" x="9193213" y="2813050"/>
          <p14:tracePt t="93162" x="9193213" y="2805113"/>
          <p14:tracePt t="93167" x="9193213" y="2795588"/>
          <p14:tracePt t="93174" x="9193213" y="2787650"/>
          <p14:tracePt t="93181" x="9193213" y="2778125"/>
          <p14:tracePt t="93188" x="9183688" y="2770188"/>
          <p14:tracePt t="93195" x="9183688" y="2762250"/>
          <p14:tracePt t="93202" x="9183688" y="2752725"/>
          <p14:tracePt t="93216" x="9183688" y="2736850"/>
          <p14:tracePt t="93223" x="9183688" y="2727325"/>
          <p14:tracePt t="93237" x="9183688" y="2719388"/>
          <p14:tracePt t="93245" x="9183688" y="2701925"/>
          <p14:tracePt t="93260" x="9183688" y="2693988"/>
          <p14:tracePt t="93265" x="9183688" y="2686050"/>
          <p14:tracePt t="93272" x="9183688" y="2676525"/>
          <p14:tracePt t="93279" x="9183688" y="2668588"/>
          <p14:tracePt t="93286" x="9183688" y="2660650"/>
          <p14:tracePt t="93294" x="9183688" y="2651125"/>
          <p14:tracePt t="93301" x="9183688" y="2643188"/>
          <p14:tracePt t="93307" x="9183688" y="2633663"/>
          <p14:tracePt t="93321" x="9183688" y="2617788"/>
          <p14:tracePt t="93328" x="9183688" y="2608263"/>
          <p14:tracePt t="93335" x="9183688" y="2600325"/>
          <p14:tracePt t="93343" x="9183688" y="2582863"/>
          <p14:tracePt t="93349" x="9183688" y="2574925"/>
          <p14:tracePt t="93356" x="9183688" y="2566988"/>
          <p14:tracePt t="93363" x="9183688" y="2557463"/>
          <p14:tracePt t="93370" x="9183688" y="2549525"/>
          <p14:tracePt t="93378" x="9183688" y="2541588"/>
          <p14:tracePt t="93384" x="9183688" y="2532063"/>
          <p14:tracePt t="93398" x="9183688" y="2516188"/>
          <p14:tracePt t="93405" x="9183688" y="2506663"/>
          <p14:tracePt t="93412" x="9193213" y="2506663"/>
          <p14:tracePt t="93419" x="9193213" y="2498725"/>
          <p14:tracePt t="93427" x="9193213" y="2489200"/>
          <p14:tracePt t="93433" x="9201150" y="2481263"/>
          <p14:tracePt t="93447" x="9209088" y="2463800"/>
          <p14:tracePt t="93461" x="9209088" y="2455863"/>
          <p14:tracePt t="93468" x="9209088" y="2438400"/>
          <p14:tracePt t="93482" x="9218613" y="2430463"/>
          <p14:tracePt t="93489" x="9218613" y="2422525"/>
          <p14:tracePt t="93496" x="9218613" y="2413000"/>
          <p14:tracePt t="93503" x="9226550" y="2405063"/>
          <p14:tracePt t="93510" x="9226550" y="2397125"/>
          <p14:tracePt t="93517" x="9236075" y="2387600"/>
          <p14:tracePt t="93524" x="9236075" y="2379663"/>
          <p14:tracePt t="93531" x="9236075" y="2371725"/>
          <p14:tracePt t="93538" x="9244013" y="2362200"/>
          <p14:tracePt t="93545" x="9251950" y="2362200"/>
          <p14:tracePt t="93552" x="9261475" y="2344738"/>
          <p14:tracePt t="93566" x="9269413" y="2336800"/>
          <p14:tracePt t="93573" x="9269413" y="2319338"/>
          <p14:tracePt t="93580" x="9277350" y="2319338"/>
          <p14:tracePt t="93586" x="9286875" y="2311400"/>
          <p14:tracePt t="93594" x="9286875" y="2303463"/>
          <p14:tracePt t="93600" x="9294813" y="2293938"/>
          <p14:tracePt t="93607" x="9312275" y="2286000"/>
          <p14:tracePt t="93615" x="9312275" y="2278063"/>
          <p14:tracePt t="93622" x="9320213" y="2268538"/>
          <p14:tracePt t="93629" x="9328150" y="2260600"/>
          <p14:tracePt t="93635" x="9345613" y="2252663"/>
          <p14:tracePt t="93643" x="9345613" y="2243138"/>
          <p14:tracePt t="93650" x="9353550" y="2235200"/>
          <p14:tracePt t="93656" x="9363075" y="2217738"/>
          <p14:tracePt t="93664" x="9380538" y="2209800"/>
          <p14:tracePt t="93671" x="9380538" y="2200275"/>
          <p14:tracePt t="93678" x="9388475" y="2200275"/>
          <p14:tracePt t="93684" x="9405938" y="2184400"/>
          <p14:tracePt t="93694" x="9405938" y="2174875"/>
          <p14:tracePt t="93699" x="9413875" y="2174875"/>
          <p14:tracePt t="93705" x="9421813" y="2159000"/>
          <p14:tracePt t="93712" x="9439275" y="2149475"/>
          <p14:tracePt t="93720" x="9439275" y="2141538"/>
          <p14:tracePt t="93727" x="9447213" y="2141538"/>
          <p14:tracePt t="93734" x="9456738" y="2124075"/>
          <p14:tracePt t="93741" x="9472613" y="2116138"/>
          <p14:tracePt t="93755" x="9482138" y="2108200"/>
          <p14:tracePt t="93762" x="9490075" y="2098675"/>
          <p14:tracePt t="93768" x="9498013" y="2090738"/>
          <p14:tracePt t="93777" x="9507538" y="2090738"/>
          <p14:tracePt t="93783" x="9515475" y="2082800"/>
          <p14:tracePt t="93789" x="9515475" y="2073275"/>
          <p14:tracePt t="93796" x="9532938" y="2073275"/>
          <p14:tracePt t="93803" x="9550400" y="2065338"/>
          <p14:tracePt t="93817" x="9558338" y="2055813"/>
          <p14:tracePt t="93825" x="9575800" y="2047875"/>
          <p14:tracePt t="93831" x="9575800" y="2039938"/>
          <p14:tracePt t="93838" x="9591675" y="2039938"/>
          <p14:tracePt t="93845" x="9601200" y="2039938"/>
          <p14:tracePt t="93852" x="9601200" y="2030413"/>
          <p14:tracePt t="93860" x="9609138" y="2022475"/>
          <p14:tracePt t="93866" x="9626600" y="2014538"/>
          <p14:tracePt t="93880" x="9634538" y="2014538"/>
          <p14:tracePt t="93887" x="9652000" y="2005013"/>
          <p14:tracePt t="93894" x="9652000" y="1997075"/>
          <p14:tracePt t="93901" x="9659938" y="1997075"/>
          <p14:tracePt t="93910" x="9667875" y="1997075"/>
          <p14:tracePt t="93915" x="9677400" y="1989138"/>
          <p14:tracePt t="93922" x="9685338" y="1989138"/>
          <p14:tracePt t="93929" x="9694863" y="1989138"/>
          <p14:tracePt t="93944" x="9710738" y="1989138"/>
          <p14:tracePt t="93950" x="9720263" y="1979613"/>
          <p14:tracePt t="93964" x="9728200" y="1979613"/>
          <p14:tracePt t="93971" x="9736138" y="1979613"/>
          <p14:tracePt t="93985" x="9745663" y="1979613"/>
          <p14:tracePt t="93999" x="9753600" y="1979613"/>
          <p14:tracePt t="94010" x="9761538" y="1979613"/>
          <p14:tracePt t="94020" x="9779000" y="1979613"/>
          <p14:tracePt t="94027" x="9786938" y="1979613"/>
          <p14:tracePt t="94048" x="9796463" y="1979613"/>
          <p14:tracePt t="94055" x="9804400" y="1979613"/>
          <p14:tracePt t="94062" x="9812338" y="1979613"/>
          <p14:tracePt t="94083" x="9821863" y="1979613"/>
          <p14:tracePt t="94091" x="9829800" y="1979613"/>
          <p14:tracePt t="94105" x="9839325" y="1979613"/>
          <p14:tracePt t="94111" x="9847263" y="1979613"/>
          <p14:tracePt t="94140" x="9855200" y="1979613"/>
          <p14:tracePt t="94153" x="9864725" y="1979613"/>
          <p14:tracePt t="94167" x="9872663" y="1979613"/>
          <p14:tracePt t="94203" x="9880600" y="1979613"/>
          <p14:tracePt t="94224" x="9890125" y="1979613"/>
          <p14:tracePt t="94231" x="9890125" y="1989138"/>
          <p14:tracePt t="94251" x="9898063" y="1989138"/>
          <p14:tracePt t="94272" x="9906000" y="1989138"/>
          <p14:tracePt t="94286" x="9915525" y="1989138"/>
          <p14:tracePt t="94315" x="9915525" y="1997075"/>
          <p14:tracePt t="94678" x="9915525" y="2005013"/>
          <p14:tracePt t="94685" x="9906000" y="2005013"/>
          <p14:tracePt t="94708" x="9915525" y="1997075"/>
          <p14:tracePt t="97100" x="9915525" y="2005013"/>
          <p14:tracePt t="97135" x="9915525" y="2014538"/>
          <p14:tracePt t="97470" x="9915525" y="2022475"/>
          <p14:tracePt t="97484" x="9915525" y="2030413"/>
          <p14:tracePt t="97506" x="9915525" y="2039938"/>
          <p14:tracePt t="97540" x="9915525" y="2047875"/>
          <p14:tracePt t="97554" x="9915525" y="2055813"/>
          <p14:tracePt t="97568" x="9915525" y="2065338"/>
          <p14:tracePt t="97575" x="9915525" y="2073275"/>
          <p14:tracePt t="97582" x="9915525" y="2082800"/>
          <p14:tracePt t="97596" x="9915525" y="2098675"/>
          <p14:tracePt t="97603" x="9915525" y="2108200"/>
          <p14:tracePt t="97610" x="9915525" y="2124075"/>
          <p14:tracePt t="97617" x="9915525" y="2159000"/>
          <p14:tracePt t="97624" x="9923463" y="2184400"/>
          <p14:tracePt t="97631" x="9923463" y="2200275"/>
          <p14:tracePt t="97640" x="9923463" y="2235200"/>
          <p14:tracePt t="97645" x="9923463" y="2260600"/>
          <p14:tracePt t="97652" x="9931400" y="2286000"/>
          <p14:tracePt t="97659" x="9931400" y="2336800"/>
          <p14:tracePt t="97665" x="9940925" y="2397125"/>
          <p14:tracePt t="97674" x="9948863" y="2489200"/>
          <p14:tracePt t="97680" x="9991725" y="2625725"/>
          <p14:tracePt t="97687" x="10009188" y="2736850"/>
          <p14:tracePt t="97694" x="10034588" y="2855913"/>
          <p14:tracePt t="97701" x="10042525" y="2957513"/>
          <p14:tracePt t="97708" x="10059988" y="3025775"/>
          <p14:tracePt t="97714" x="10075863" y="3101975"/>
          <p14:tracePt t="97723" x="10085388" y="3203575"/>
          <p14:tracePt t="97729" x="10110788" y="3279775"/>
          <p14:tracePt t="97736" x="10118725" y="3348038"/>
          <p14:tracePt t="97743" x="10153650" y="3441700"/>
          <p14:tracePt t="97749" x="10161588" y="3509963"/>
          <p14:tracePt t="97757" x="10186988" y="3578225"/>
          <p14:tracePt t="97763" x="10204450" y="3636963"/>
          <p14:tracePt t="97771" x="10220325" y="3679825"/>
          <p14:tracePt t="97778" x="10245725" y="3748088"/>
          <p14:tracePt t="97784" x="10255250" y="3806825"/>
          <p14:tracePt t="97792" x="10271125" y="3849688"/>
          <p14:tracePt t="97798" x="10298113" y="3925888"/>
          <p14:tracePt t="97806" x="10313988" y="3986213"/>
          <p14:tracePt t="97813" x="10331450" y="4044950"/>
          <p14:tracePt t="97820" x="10348913" y="4095750"/>
          <p14:tracePt t="97826" x="10364788" y="4156075"/>
          <p14:tracePt t="97833" x="10374313" y="4189413"/>
          <p14:tracePt t="97841" x="10382250" y="4224338"/>
          <p14:tracePt t="97847" x="10382250" y="4265613"/>
          <p14:tracePt t="97856" x="10399713" y="4325938"/>
          <p14:tracePt t="97861" x="10425113" y="4384675"/>
          <p14:tracePt t="97868" x="10433050" y="4460875"/>
          <p14:tracePt t="97875" x="10442575" y="4521200"/>
          <p14:tracePt t="97882" x="10467975" y="4597400"/>
          <p14:tracePt t="97890" x="10483850" y="4673600"/>
          <p14:tracePt t="97896" x="10493375" y="4741863"/>
          <p14:tracePt t="97903" x="10509250" y="4843463"/>
          <p14:tracePt t="97911" x="10518775" y="4919663"/>
          <p14:tracePt t="97917" x="10526713" y="4979988"/>
          <p14:tracePt t="97924" x="10544175" y="5022850"/>
          <p14:tracePt t="97931" x="10552113" y="5073650"/>
          <p14:tracePt t="97940" x="10552113" y="5091113"/>
          <p14:tracePt t="97945" x="10552113" y="5124450"/>
          <p14:tracePt t="97952" x="10552113" y="5149850"/>
          <p14:tracePt t="97959" x="10552113" y="5167313"/>
          <p14:tracePt t="97966" x="10552113" y="5200650"/>
          <p14:tracePt t="97974" x="10560050" y="5235575"/>
          <p14:tracePt t="97980" x="10569575" y="5268913"/>
          <p14:tracePt t="97988" x="10577513" y="5302250"/>
          <p14:tracePt t="97994" x="10577513" y="5327650"/>
          <p14:tracePt t="98001" x="10585450" y="5387975"/>
          <p14:tracePt t="98008" x="10594975" y="5430838"/>
          <p14:tracePt t="98015" x="10594975" y="5472113"/>
          <p14:tracePt t="98023" x="10620375" y="5524500"/>
          <p14:tracePt t="98029" x="10628313" y="5557838"/>
          <p14:tracePt t="98036" x="10628313" y="5600700"/>
          <p14:tracePt t="98043" x="10637838" y="5626100"/>
          <p14:tracePt t="98050" x="10637838" y="5634038"/>
          <p14:tracePt t="98057" x="10637838" y="5641975"/>
          <p14:tracePt t="98064" x="10637838" y="5651500"/>
          <p14:tracePt t="98072" x="10637838" y="5659438"/>
          <p14:tracePt t="98099" x="10637838" y="5668963"/>
          <p14:tracePt t="98113" x="10637838" y="5676900"/>
          <p14:tracePt t="98148" x="10637838" y="5684838"/>
          <p14:tracePt t="98162" x="10637838" y="5694363"/>
          <p14:tracePt t="98182" x="10637838" y="5702300"/>
          <p14:tracePt t="98218" x="10637838" y="5710238"/>
          <p14:tracePt t="98232" x="10637838" y="5719763"/>
          <p14:tracePt t="98287" x="10637838" y="5727700"/>
          <p14:tracePt t="98315" x="10645775" y="5727700"/>
          <p14:tracePt t="98323" x="10645775" y="5735638"/>
          <p14:tracePt t="98343" x="10645775" y="5745163"/>
          <p14:tracePt t="98351" x="10653713" y="5745163"/>
          <p14:tracePt t="98385" x="10663238" y="5753100"/>
          <p14:tracePt t="98392" x="10663238" y="5761038"/>
          <p14:tracePt t="98399" x="10671175" y="5761038"/>
          <p14:tracePt t="98407" x="10671175" y="5770563"/>
          <p14:tracePt t="98413" x="10679113" y="5778500"/>
          <p14:tracePt t="98427" x="10679113" y="5788025"/>
          <p14:tracePt t="98441" x="10679113" y="5795963"/>
          <p14:tracePt t="98448" x="10679113" y="5803900"/>
          <p14:tracePt t="98476" x="10679113" y="5813425"/>
          <p14:tracePt t="98491" x="10679113" y="5821363"/>
          <p14:tracePt t="98505" x="10679113" y="5829300"/>
          <p14:tracePt t="98518" x="10688638" y="5829300"/>
          <p14:tracePt t="98540" x="10688638" y="5838825"/>
          <p14:tracePt t="98554" x="10696575" y="5846763"/>
          <p14:tracePt t="98589" x="10696575" y="5854700"/>
          <p14:tracePt t="98602" x="10696575" y="5864225"/>
          <p14:tracePt t="99242" x="10729913" y="5864225"/>
          <p14:tracePt t="99249" x="10782300" y="5864225"/>
          <p14:tracePt t="99256" x="10823575" y="5864225"/>
          <p14:tracePt t="99263" x="10858500" y="5864225"/>
          <p14:tracePt t="99272" x="10883900" y="5864225"/>
          <p14:tracePt t="99277" x="10909300" y="5864225"/>
          <p14:tracePt t="99284" x="10934700" y="5864225"/>
          <p14:tracePt t="99291" x="10968038" y="5864225"/>
          <p14:tracePt t="99298" x="10985500" y="5864225"/>
          <p14:tracePt t="99306" x="11010900" y="5864225"/>
          <p14:tracePt t="99312" x="11036300" y="5864225"/>
          <p14:tracePt t="99319" x="11044238" y="5864225"/>
          <p14:tracePt t="99326" x="11061700" y="5864225"/>
          <p14:tracePt t="99333" x="11087100" y="5854700"/>
          <p14:tracePt t="99340" x="11096625" y="5854700"/>
          <p14:tracePt t="99347" x="11122025" y="5846763"/>
          <p14:tracePt t="99355" x="11137900" y="5838825"/>
          <p14:tracePt t="99361" x="11155363" y="5829300"/>
          <p14:tracePt t="99368" x="11163300" y="5829300"/>
          <p14:tracePt t="99375" x="11180763" y="5821363"/>
          <p14:tracePt t="99382" x="11188700" y="5813425"/>
          <p14:tracePt t="99390" x="11198225" y="5813425"/>
          <p14:tracePt t="99396" x="11206163" y="5803900"/>
          <p14:tracePt t="99405" x="11215688" y="5795963"/>
          <p14:tracePt t="99410" x="11223625" y="5795963"/>
          <p14:tracePt t="99416" x="11231563" y="5788025"/>
          <p14:tracePt t="99424" x="11241088" y="5778500"/>
          <p14:tracePt t="99431" x="11256963" y="5770563"/>
          <p14:tracePt t="99439" x="11266488" y="5770563"/>
          <p14:tracePt t="99445" x="11274425" y="5770563"/>
          <p14:tracePt t="99452" x="11274425" y="5761038"/>
          <p14:tracePt t="99459" x="11282363" y="5761038"/>
          <p14:tracePt t="99466" x="11291888" y="5753100"/>
          <p14:tracePt t="99480" x="11299825" y="5745163"/>
          <p14:tracePt t="99488" x="11307763" y="5735638"/>
          <p14:tracePt t="99494" x="11317288" y="5727700"/>
          <p14:tracePt t="99508" x="11325225" y="5727700"/>
          <p14:tracePt t="99514" x="11325225" y="5719763"/>
          <p14:tracePt t="99522" x="11333163" y="5710238"/>
          <p14:tracePt t="99535" x="11342688" y="5694363"/>
          <p14:tracePt t="99543" x="11350625" y="5684838"/>
          <p14:tracePt t="99549" x="11360150" y="5684838"/>
          <p14:tracePt t="99557" x="11360150" y="5668963"/>
          <p14:tracePt t="99563" x="11368088" y="5651500"/>
          <p14:tracePt t="99571" x="11376025" y="5634038"/>
          <p14:tracePt t="99578" x="11385550" y="5616575"/>
          <p14:tracePt t="99584" x="11393488" y="5600700"/>
          <p14:tracePt t="99592" x="11401425" y="5583238"/>
          <p14:tracePt t="99598" x="11401425" y="5575300"/>
          <p14:tracePt t="99605" x="11401425" y="5565775"/>
          <p14:tracePt t="99612" x="11401425" y="5557838"/>
          <p14:tracePt t="99622" x="11410950" y="5549900"/>
          <p14:tracePt t="99626" x="11410950" y="5540375"/>
          <p14:tracePt t="99633" x="11418888" y="5532438"/>
          <p14:tracePt t="99640" x="11418888" y="5524500"/>
          <p14:tracePt t="99647" x="11418888" y="5514975"/>
          <p14:tracePt t="99656" x="11426825" y="5514975"/>
          <p14:tracePt t="99661" x="11426825" y="5507038"/>
          <p14:tracePt t="99675" x="11426825" y="5497513"/>
          <p14:tracePt t="99682" x="11426825" y="5489575"/>
          <p14:tracePt t="99696" x="11426825" y="5481638"/>
          <p14:tracePt t="99704" x="11426825" y="5472113"/>
          <p14:tracePt t="99724" x="11426825" y="5464175"/>
          <p14:tracePt t="99731" x="11426825" y="5456238"/>
          <p14:tracePt t="99738" x="11426825" y="5446713"/>
          <p14:tracePt t="99753" x="11426825" y="5438775"/>
          <p14:tracePt t="99759" x="11426825" y="5430838"/>
          <p14:tracePt t="99780" x="11426825" y="5421313"/>
          <p14:tracePt t="99788" x="11426825" y="5413375"/>
          <p14:tracePt t="99795" x="11426825" y="5405438"/>
          <p14:tracePt t="99808" x="11426825" y="5395913"/>
          <p14:tracePt t="99815" x="11426825" y="5387975"/>
          <p14:tracePt t="99836" x="11426825" y="5380038"/>
          <p14:tracePt t="99843" x="11418888" y="5370513"/>
          <p14:tracePt t="99850" x="11418888" y="5362575"/>
          <p14:tracePt t="99864" x="11418888" y="5353050"/>
          <p14:tracePt t="99878" x="11418888" y="5345113"/>
          <p14:tracePt t="99892" x="11418888" y="5337175"/>
          <p14:tracePt t="99899" x="11418888" y="5327650"/>
          <p14:tracePt t="99906" x="11418888" y="5319713"/>
          <p14:tracePt t="99927" x="11418888" y="5311775"/>
          <p14:tracePt t="99939" x="11418888" y="5302250"/>
          <p14:tracePt t="99948" x="11410950" y="5294313"/>
          <p14:tracePt t="99962" x="11410950" y="5286375"/>
          <p14:tracePt t="99983" x="11410950" y="5276850"/>
          <p14:tracePt t="99990" x="11410950" y="5268913"/>
          <p14:tracePt t="100011" x="11410950" y="5260975"/>
          <p14:tracePt t="100039" x="11410950" y="5251450"/>
          <p14:tracePt t="100046" x="11410950" y="5243513"/>
          <p14:tracePt t="100073" x="11410950" y="5235575"/>
          <p14:tracePt t="100088" x="11410950" y="5226050"/>
          <p14:tracePt t="100102" x="11410950" y="5218113"/>
          <p14:tracePt t="100262" x="11418888" y="5218113"/>
          <p14:tracePt t="100325" x="11426825" y="5218113"/>
          <p14:tracePt t="100332" x="11426825" y="5226050"/>
          <p14:tracePt t="100367" x="11426825" y="5235575"/>
          <p14:tracePt t="100465" x="11426825" y="5243513"/>
          <p14:tracePt t="100528" x="11426825" y="5251450"/>
          <p14:tracePt t="100765" x="11436350" y="5251450"/>
          <p14:tracePt t="101248" x="11444288" y="5251450"/>
          <p14:tracePt t="102010" x="11444288" y="5260975"/>
          <p14:tracePt t="102023" x="11444288" y="5268913"/>
          <p14:tracePt t="102031" x="11436350" y="5276850"/>
          <p14:tracePt t="102420" x="11223625" y="5446713"/>
          <p14:tracePt t="102427" x="10848975" y="5710238"/>
          <p14:tracePt t="102434" x="10313988" y="5983288"/>
          <p14:tracePt t="102440" x="9872663" y="6169025"/>
          <p14:tracePt t="102447" x="9515475" y="6313488"/>
          <p14:tracePt t="102455" x="9091613" y="6535738"/>
          <p14:tracePt t="102461" x="8648700" y="6713538"/>
          <p14:tracePt t="10350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822A-C4AC-4057-9170-F366E25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AD1001-E8B6-43EF-8465-AB5C85AFC12A}"/>
              </a:ext>
            </a:extLst>
          </p:cNvPr>
          <p:cNvGrpSpPr/>
          <p:nvPr/>
        </p:nvGrpSpPr>
        <p:grpSpPr>
          <a:xfrm>
            <a:off x="1103185" y="1765701"/>
            <a:ext cx="3001750" cy="3149250"/>
            <a:chOff x="350839" y="231775"/>
            <a:chExt cx="2620962" cy="27209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C18A1-66B5-468C-AEAD-C36D1048D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A13BF642-1E64-4451-B0F6-7DD9F552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C03C4041-C867-465A-B566-04F9296C4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C8F94C5E-87EE-48F9-A2F5-EB90ECC34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F87E56A-A9AA-47DD-B56D-E5AE13B1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9DE817F-1AE0-483C-99FE-E98AC913C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72139D6E-0C94-4ACA-9C7C-2962713E1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12C15A2B-BBF7-42A9-8870-055C90DE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C26C09D-A6C2-4F37-BBE4-826638F30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91B5AA19-6E42-4FE0-9D49-338FDCED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83D993E7-35D5-48CA-8398-0673AC2C4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A767ED68-CCFF-4C6C-9D4B-4A0660FB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9E17D80A-6E67-475A-95A3-21D651BB2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7B18F8D4-5537-4A98-86C5-B0C4A1015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6A9B1086-62BF-46FA-94E8-509D5604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BBF56414-3BB4-4B33-99CF-10BBEEBD2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FDD53BAE-F710-4A07-A601-990650C9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8C4B80D1-8298-45AA-87FC-AAF90B43E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29C7E351-050B-4914-875D-56ED2045B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A285A7E-2D9C-4068-B752-F90A83304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8AD77192-1179-4B11-8679-5FA27BDD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C07AE335-6144-4D8B-B29F-E611FF7DD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78B00585-B27E-49F8-AC87-62671E12F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2BB61CB9-72E2-4C6B-AC7A-EE7CE66DE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2D32F86B-BE43-4AE1-AEE1-5141693D2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399B0FAA-AE7F-4E92-8159-E4B491C3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8973D8A2-0779-41FE-B961-7E8EBE9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8F5C466A-84FB-45E0-8144-F850AF1D8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756" y="575853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07A44FCD-D2AA-41FE-9CA7-BF35D027B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3951">
              <a:off x="1633201" y="1371621"/>
              <a:ext cx="451115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3A622AF-DB85-454E-B6D0-701D242E503D}"/>
              </a:ext>
            </a:extLst>
          </p:cNvPr>
          <p:cNvSpPr txBox="1"/>
          <p:nvPr/>
        </p:nvSpPr>
        <p:spPr>
          <a:xfrm>
            <a:off x="5435541" y="3205706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2 o’ clock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BB4BE8-6165-4D53-84CA-D6989E2EA6DA}"/>
              </a:ext>
            </a:extLst>
          </p:cNvPr>
          <p:cNvSpPr txBox="1"/>
          <p:nvPr/>
        </p:nvSpPr>
        <p:spPr>
          <a:xfrm>
            <a:off x="9286043" y="3269632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2:00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6078826D-0C76-476E-960D-D75F44B56D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60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22"/>
    </mc:Choice>
    <mc:Fallback>
      <p:transition spd="slow" advTm="4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822A-C4AC-4057-9170-F366E25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AD1001-E8B6-43EF-8465-AB5C85AFC12A}"/>
              </a:ext>
            </a:extLst>
          </p:cNvPr>
          <p:cNvGrpSpPr/>
          <p:nvPr/>
        </p:nvGrpSpPr>
        <p:grpSpPr>
          <a:xfrm>
            <a:off x="1103185" y="1738899"/>
            <a:ext cx="3070069" cy="3176052"/>
            <a:chOff x="350839" y="208618"/>
            <a:chExt cx="2680614" cy="27441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C18A1-66B5-468C-AEAD-C36D1048D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08618"/>
              <a:ext cx="2680614" cy="2744132"/>
              <a:chOff x="1338" y="1231"/>
              <a:chExt cx="2876" cy="2607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A13BF642-1E64-4451-B0F6-7DD9F552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1231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C03C4041-C867-465A-B566-04F9296C4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C8F94C5E-87EE-48F9-A2F5-EB90ECC34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F87E56A-A9AA-47DD-B56D-E5AE13B1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9DE817F-1AE0-483C-99FE-E98AC913C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72139D6E-0C94-4ACA-9C7C-2962713E1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12C15A2B-BBF7-42A9-8870-055C90DE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C26C09D-A6C2-4F37-BBE4-826638F30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91B5AA19-6E42-4FE0-9D49-338FDCED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83D993E7-35D5-48CA-8398-0673AC2C4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A767ED68-CCFF-4C6C-9D4B-4A0660FB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9E17D80A-6E67-475A-95A3-21D651BB2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7B18F8D4-5537-4A98-86C5-B0C4A1015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6A9B1086-62BF-46FA-94E8-509D5604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BBF56414-3BB4-4B33-99CF-10BBEEBD2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FDD53BAE-F710-4A07-A601-990650C9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8C4B80D1-8298-45AA-87FC-AAF90B43E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29C7E351-050B-4914-875D-56ED2045B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A285A7E-2D9C-4068-B752-F90A83304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8AD77192-1179-4B11-8679-5FA27BDD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C07AE335-6144-4D8B-B29F-E611FF7DD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78B00585-B27E-49F8-AC87-62671E12F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2BB61CB9-72E2-4C6B-AC7A-EE7CE66DE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2D32F86B-BE43-4AE1-AEE1-5141693D2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399B0FAA-AE7F-4E92-8159-E4B491C3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8973D8A2-0779-41FE-B961-7E8EBE9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8F5C466A-84FB-45E0-8144-F850AF1D8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223" y="603556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07A44FCD-D2AA-41FE-9CA7-BF35D027B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650771">
              <a:off x="1325744" y="1696323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3A622AF-DB85-454E-B6D0-701D242E503D}"/>
              </a:ext>
            </a:extLst>
          </p:cNvPr>
          <p:cNvSpPr txBox="1"/>
          <p:nvPr/>
        </p:nvSpPr>
        <p:spPr>
          <a:xfrm>
            <a:off x="5435541" y="3205706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 o’ clock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1B38C-3053-4C7E-93AE-317BE414CB1C}"/>
              </a:ext>
            </a:extLst>
          </p:cNvPr>
          <p:cNvSpPr txBox="1"/>
          <p:nvPr/>
        </p:nvSpPr>
        <p:spPr>
          <a:xfrm>
            <a:off x="9215022" y="3232508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7:00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F3565174-EA71-4433-B898-79BD4566AB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44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73"/>
    </mc:Choice>
    <mc:Fallback>
      <p:transition spd="slow" advTm="3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822A-C4AC-4057-9170-F366E25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AD1001-E8B6-43EF-8465-AB5C85AFC12A}"/>
              </a:ext>
            </a:extLst>
          </p:cNvPr>
          <p:cNvGrpSpPr/>
          <p:nvPr/>
        </p:nvGrpSpPr>
        <p:grpSpPr>
          <a:xfrm>
            <a:off x="1103185" y="1738899"/>
            <a:ext cx="3018830" cy="3176052"/>
            <a:chOff x="350839" y="208618"/>
            <a:chExt cx="2635875" cy="27441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4C18A1-66B5-468C-AEAD-C36D1048D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08618"/>
              <a:ext cx="2635875" cy="2744132"/>
              <a:chOff x="1338" y="1231"/>
              <a:chExt cx="2828" cy="2607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A13BF642-1E64-4451-B0F6-7DD9F5528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1231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C03C4041-C867-465A-B566-04F9296C4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C8F94C5E-87EE-48F9-A2F5-EB90ECC34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F87E56A-A9AA-47DD-B56D-E5AE13B1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E9DE817F-1AE0-483C-99FE-E98AC913C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72139D6E-0C94-4ACA-9C7C-2962713E1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12C15A2B-BBF7-42A9-8870-055C90DE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C26C09D-A6C2-4F37-BBE4-826638F30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91B5AA19-6E42-4FE0-9D49-338FDCED9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83D993E7-35D5-48CA-8398-0673AC2C4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A767ED68-CCFF-4C6C-9D4B-4A0660FB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9E17D80A-6E67-475A-95A3-21D651BB2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7B18F8D4-5537-4A98-86C5-B0C4A1015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6A9B1086-62BF-46FA-94E8-509D5604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BBF56414-3BB4-4B33-99CF-10BBEEBD2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FDD53BAE-F710-4A07-A601-990650C9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8C4B80D1-8298-45AA-87FC-AAF90B43E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29C7E351-050B-4914-875D-56ED2045B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A285A7E-2D9C-4068-B752-F90A83304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8AD77192-1179-4B11-8679-5FA27BDD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C07AE335-6144-4D8B-B29F-E611FF7DD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78B00585-B27E-49F8-AC87-62671E12F3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2BB61CB9-72E2-4C6B-AC7A-EE7CE66DE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2D32F86B-BE43-4AE1-AEE1-5141693D2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399B0FAA-AE7F-4E92-8159-E4B491C3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8973D8A2-0779-41FE-B961-7E8EBE9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8F5C466A-84FB-45E0-8144-F850AF1D8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95597" y="1600913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07A44FCD-D2AA-41FE-9CA7-BF35D027B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208289">
              <a:off x="1618229" y="1450782"/>
              <a:ext cx="451116" cy="103457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3A622AF-DB85-454E-B6D0-701D242E503D}"/>
              </a:ext>
            </a:extLst>
          </p:cNvPr>
          <p:cNvSpPr txBox="1"/>
          <p:nvPr/>
        </p:nvSpPr>
        <p:spPr>
          <a:xfrm>
            <a:off x="5400724" y="3213188"/>
            <a:ext cx="2618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Half past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62F7F-B972-4950-9A53-EA41DF861AE1}"/>
              </a:ext>
            </a:extLst>
          </p:cNvPr>
          <p:cNvSpPr txBox="1"/>
          <p:nvPr/>
        </p:nvSpPr>
        <p:spPr>
          <a:xfrm>
            <a:off x="9410330" y="3251139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2:30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C0B24494-0B4A-4E68-9A99-63C119FB0C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62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49"/>
    </mc:Choice>
    <mc:Fallback>
      <p:transition spd="slow" advTm="3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0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3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1.4|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8.8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4.2|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9.2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4.2|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9.8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655</Words>
  <Application>Microsoft Office PowerPoint</Application>
  <PresentationFormat>Widescreen</PresentationFormat>
  <Paragraphs>315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Office Theme</vt:lpstr>
      <vt:lpstr>LI: To match digital and analogue clocks. </vt:lpstr>
      <vt:lpstr>Recap</vt:lpstr>
      <vt:lpstr>PowerPoint Presentation</vt:lpstr>
      <vt:lpstr>Half past</vt:lpstr>
      <vt:lpstr>Quarter Past</vt:lpstr>
      <vt:lpstr>Quarter to</vt:lpstr>
      <vt:lpstr>Over to you!</vt:lpstr>
      <vt:lpstr>Over to you!</vt:lpstr>
      <vt:lpstr>Over to you!</vt:lpstr>
      <vt:lpstr>Over to you!</vt:lpstr>
      <vt:lpstr>Over to you!</vt:lpstr>
      <vt:lpstr>Over to you!</vt:lpstr>
      <vt:lpstr>Over to you!</vt:lpstr>
      <vt:lpstr>Over to you!</vt:lpstr>
      <vt:lpstr>Core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LI: To tell the time 1 hour before and after. </dc:title>
  <dc:creator>Nicola Hope</dc:creator>
  <cp:lastModifiedBy>Nicola Hope</cp:lastModifiedBy>
  <cp:revision>5</cp:revision>
  <dcterms:created xsi:type="dcterms:W3CDTF">2021-01-19T13:54:01Z</dcterms:created>
  <dcterms:modified xsi:type="dcterms:W3CDTF">2021-01-21T13:42:21Z</dcterms:modified>
</cp:coreProperties>
</file>