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27F78-7BD2-456A-813C-CCDC39BD3E1A}" v="21" dt="2021-01-19T12:23:2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Hope" userId="c94c8f7cd47a5903" providerId="LiveId" clId="{E2027F78-7BD2-456A-813C-CCDC39BD3E1A}"/>
    <pc:docChg chg="modSld">
      <pc:chgData name="Nicola Hope" userId="c94c8f7cd47a5903" providerId="LiveId" clId="{E2027F78-7BD2-456A-813C-CCDC39BD3E1A}" dt="2021-01-19T12:23:28.617" v="20"/>
      <pc:docMkLst>
        <pc:docMk/>
      </pc:docMkLst>
      <pc:sldChg chg="addSp modSp">
        <pc:chgData name="Nicola Hope" userId="c94c8f7cd47a5903" providerId="LiveId" clId="{E2027F78-7BD2-456A-813C-CCDC39BD3E1A}" dt="2021-01-19T11:33:19.458" v="6"/>
        <pc:sldMkLst>
          <pc:docMk/>
          <pc:sldMk cId="2716366234" sldId="256"/>
        </pc:sldMkLst>
        <pc:picChg chg="add mod">
          <ac:chgData name="Nicola Hope" userId="c94c8f7cd47a5903" providerId="LiveId" clId="{E2027F78-7BD2-456A-813C-CCDC39BD3E1A}" dt="2021-01-19T11:33:19.458" v="6"/>
          <ac:picMkLst>
            <pc:docMk/>
            <pc:sldMk cId="2716366234" sldId="256"/>
            <ac:picMk id="5" creationId="{04FD2463-8E8A-4303-8760-00F308A2875C}"/>
          </ac:picMkLst>
        </pc:picChg>
      </pc:sldChg>
      <pc:sldChg chg="addSp modSp modAnim">
        <pc:chgData name="Nicola Hope" userId="c94c8f7cd47a5903" providerId="LiveId" clId="{E2027F78-7BD2-456A-813C-CCDC39BD3E1A}" dt="2021-01-19T11:33:19.458" v="6"/>
        <pc:sldMkLst>
          <pc:docMk/>
          <pc:sldMk cId="2139094554" sldId="257"/>
        </pc:sldMkLst>
        <pc:picChg chg="add mod">
          <ac:chgData name="Nicola Hope" userId="c94c8f7cd47a5903" providerId="LiveId" clId="{E2027F78-7BD2-456A-813C-CCDC39BD3E1A}" dt="2021-01-19T11:33:19.458" v="6"/>
          <ac:picMkLst>
            <pc:docMk/>
            <pc:sldMk cId="2139094554" sldId="257"/>
            <ac:picMk id="43" creationId="{42F98606-9A60-4605-BF4E-B4BD2AFDCDB9}"/>
          </ac:picMkLst>
        </pc:picChg>
      </pc:sldChg>
      <pc:sldChg chg="addSp delSp modSp modTransition modAnim">
        <pc:chgData name="Nicola Hope" userId="c94c8f7cd47a5903" providerId="LiveId" clId="{E2027F78-7BD2-456A-813C-CCDC39BD3E1A}" dt="2021-01-19T11:35:32.138" v="10"/>
        <pc:sldMkLst>
          <pc:docMk/>
          <pc:sldMk cId="476015586" sldId="259"/>
        </pc:sldMkLst>
        <pc:picChg chg="add del mod">
          <ac:chgData name="Nicola Hope" userId="c94c8f7cd47a5903" providerId="LiveId" clId="{E2027F78-7BD2-456A-813C-CCDC39BD3E1A}" dt="2021-01-19T11:33:34.518" v="7"/>
          <ac:picMkLst>
            <pc:docMk/>
            <pc:sldMk cId="476015586" sldId="259"/>
            <ac:picMk id="45" creationId="{581EC37F-0B24-4277-BEA9-B79F46286650}"/>
          </ac:picMkLst>
        </pc:picChg>
        <pc:picChg chg="add del mod">
          <ac:chgData name="Nicola Hope" userId="c94c8f7cd47a5903" providerId="LiveId" clId="{E2027F78-7BD2-456A-813C-CCDC39BD3E1A}" dt="2021-01-19T11:33:51.018" v="9"/>
          <ac:picMkLst>
            <pc:docMk/>
            <pc:sldMk cId="476015586" sldId="259"/>
            <ac:picMk id="46" creationId="{7830DE4F-96C4-4C87-B3A9-C7E240A11710}"/>
          </ac:picMkLst>
        </pc:picChg>
        <pc:picChg chg="add mod">
          <ac:chgData name="Nicola Hope" userId="c94c8f7cd47a5903" providerId="LiveId" clId="{E2027F78-7BD2-456A-813C-CCDC39BD3E1A}" dt="2021-01-19T11:35:32.138" v="10"/>
          <ac:picMkLst>
            <pc:docMk/>
            <pc:sldMk cId="476015586" sldId="259"/>
            <ac:picMk id="47" creationId="{9CA4E984-A27E-4310-ACC0-190A3A601851}"/>
          </ac:picMkLst>
        </pc:picChg>
      </pc:sldChg>
      <pc:sldChg chg="addSp delSp modSp modTransition modAnim">
        <pc:chgData name="Nicola Hope" userId="c94c8f7cd47a5903" providerId="LiveId" clId="{E2027F78-7BD2-456A-813C-CCDC39BD3E1A}" dt="2021-01-19T12:15:04.926" v="16"/>
        <pc:sldMkLst>
          <pc:docMk/>
          <pc:sldMk cId="127290749" sldId="260"/>
        </pc:sldMkLst>
        <pc:picChg chg="add del mod">
          <ac:chgData name="Nicola Hope" userId="c94c8f7cd47a5903" providerId="LiveId" clId="{E2027F78-7BD2-456A-813C-CCDC39BD3E1A}" dt="2021-01-19T11:35:36.852" v="11"/>
          <ac:picMkLst>
            <pc:docMk/>
            <pc:sldMk cId="127290749" sldId="260"/>
            <ac:picMk id="14" creationId="{09C5AEF9-5CE9-403C-BA43-529A90986694}"/>
          </ac:picMkLst>
        </pc:picChg>
        <pc:picChg chg="add del mod">
          <ac:chgData name="Nicola Hope" userId="c94c8f7cd47a5903" providerId="LiveId" clId="{E2027F78-7BD2-456A-813C-CCDC39BD3E1A}" dt="2021-01-19T12:12:57.481" v="13"/>
          <ac:picMkLst>
            <pc:docMk/>
            <pc:sldMk cId="127290749" sldId="260"/>
            <ac:picMk id="15" creationId="{AAC77CAA-FB5A-4218-AC7E-E69ED06F095E}"/>
          </ac:picMkLst>
        </pc:picChg>
        <pc:picChg chg="add del mod">
          <ac:chgData name="Nicola Hope" userId="c94c8f7cd47a5903" providerId="LiveId" clId="{E2027F78-7BD2-456A-813C-CCDC39BD3E1A}" dt="2021-01-19T12:13:22.214" v="15"/>
          <ac:picMkLst>
            <pc:docMk/>
            <pc:sldMk cId="127290749" sldId="260"/>
            <ac:picMk id="16" creationId="{E97592CE-EE49-4436-B457-CB80C183EB81}"/>
          </ac:picMkLst>
        </pc:picChg>
        <pc:picChg chg="add mod">
          <ac:chgData name="Nicola Hope" userId="c94c8f7cd47a5903" providerId="LiveId" clId="{E2027F78-7BD2-456A-813C-CCDC39BD3E1A}" dt="2021-01-19T12:15:04.926" v="16"/>
          <ac:picMkLst>
            <pc:docMk/>
            <pc:sldMk cId="127290749" sldId="260"/>
            <ac:picMk id="17" creationId="{FA55D480-C5D9-4617-B4DE-817714B8A2BE}"/>
          </ac:picMkLst>
        </pc:picChg>
      </pc:sldChg>
      <pc:sldChg chg="addSp delSp modSp modTransition modAnim">
        <pc:chgData name="Nicola Hope" userId="c94c8f7cd47a5903" providerId="LiveId" clId="{E2027F78-7BD2-456A-813C-CCDC39BD3E1A}" dt="2021-01-19T12:23:28.617" v="20"/>
        <pc:sldMkLst>
          <pc:docMk/>
          <pc:sldMk cId="4145801065" sldId="261"/>
        </pc:sldMkLst>
        <pc:picChg chg="add del mod">
          <ac:chgData name="Nicola Hope" userId="c94c8f7cd47a5903" providerId="LiveId" clId="{E2027F78-7BD2-456A-813C-CCDC39BD3E1A}" dt="2021-01-19T12:15:12.462" v="17"/>
          <ac:picMkLst>
            <pc:docMk/>
            <pc:sldMk cId="4145801065" sldId="261"/>
            <ac:picMk id="14" creationId="{82CE4E0C-603A-4E67-9EE7-D6499F5D8AD3}"/>
          </ac:picMkLst>
        </pc:picChg>
        <pc:picChg chg="add del mod">
          <ac:chgData name="Nicola Hope" userId="c94c8f7cd47a5903" providerId="LiveId" clId="{E2027F78-7BD2-456A-813C-CCDC39BD3E1A}" dt="2021-01-19T12:15:55.737" v="19"/>
          <ac:picMkLst>
            <pc:docMk/>
            <pc:sldMk cId="4145801065" sldId="261"/>
            <ac:picMk id="15" creationId="{C5AE5F9B-0F5C-49C6-97D4-B23088F9026D}"/>
          </ac:picMkLst>
        </pc:picChg>
        <pc:picChg chg="add mod">
          <ac:chgData name="Nicola Hope" userId="c94c8f7cd47a5903" providerId="LiveId" clId="{E2027F78-7BD2-456A-813C-CCDC39BD3E1A}" dt="2021-01-19T12:23:28.617" v="20"/>
          <ac:picMkLst>
            <pc:docMk/>
            <pc:sldMk cId="4145801065" sldId="261"/>
            <ac:picMk id="16" creationId="{0FE8287F-0D55-4CC3-8E33-1AF7C67C1C8B}"/>
          </ac:picMkLst>
        </pc:picChg>
      </pc:sldChg>
      <pc:sldChg chg="addSp modSp modAnim">
        <pc:chgData name="Nicola Hope" userId="c94c8f7cd47a5903" providerId="LiveId" clId="{E2027F78-7BD2-456A-813C-CCDC39BD3E1A}" dt="2021-01-19T11:39:25.408" v="12"/>
        <pc:sldMkLst>
          <pc:docMk/>
          <pc:sldMk cId="902288878" sldId="262"/>
        </pc:sldMkLst>
        <pc:picChg chg="add mod">
          <ac:chgData name="Nicola Hope" userId="c94c8f7cd47a5903" providerId="LiveId" clId="{E2027F78-7BD2-456A-813C-CCDC39BD3E1A}" dt="2021-01-19T11:39:25.408" v="12"/>
          <ac:picMkLst>
            <pc:docMk/>
            <pc:sldMk cId="902288878" sldId="262"/>
            <ac:picMk id="4" creationId="{7718920F-2C6F-48B9-B46E-2C7FCA1635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D6060-E92C-4146-AC86-B21BD070F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1B5CD-95D1-4DF3-856A-56E2E1A77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15053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Number Talks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7F457-95F8-468A-97EB-6249B6E97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Addition Revision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141952B-F94E-4C26-BB13-83E76ED33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6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5660"/>
    </mc:Choice>
    <mc:Fallback>
      <p:transition spd="slow" advTm="15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20B78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29E0-11FB-4D88-BE06-9C38E5F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Comic Sans MS" panose="030F0702030302020204" pitchFamily="66" charset="0"/>
              </a:rPr>
              <a:t>Adding in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024-40E0-4A42-952C-5D45052D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469"/>
            <a:ext cx="10515600" cy="35901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Adding in chunks is when we keep the first number the same and break the other number into helpful chunks.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219 + 124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Keep 219 the same. Break 124 into 100 + 20 + 4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7158A375-8CD5-4236-9CB1-DF3F6AC4822D}"/>
              </a:ext>
            </a:extLst>
          </p:cNvPr>
          <p:cNvSpPr/>
          <p:nvPr/>
        </p:nvSpPr>
        <p:spPr>
          <a:xfrm>
            <a:off x="2882195" y="5159645"/>
            <a:ext cx="3497802" cy="5654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73C0DE-21C8-4713-9986-3E76D080B4F8}"/>
              </a:ext>
            </a:extLst>
          </p:cNvPr>
          <p:cNvGrpSpPr/>
          <p:nvPr/>
        </p:nvGrpSpPr>
        <p:grpSpPr>
          <a:xfrm>
            <a:off x="2565649" y="5378135"/>
            <a:ext cx="6252774" cy="973015"/>
            <a:chOff x="2396973" y="4504507"/>
            <a:chExt cx="6252774" cy="97301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0F42C5E-A46F-42F2-BFFB-E7C0CF817C76}"/>
                </a:ext>
              </a:extLst>
            </p:cNvPr>
            <p:cNvCxnSpPr>
              <a:cxnSpLocks/>
            </p:cNvCxnSpPr>
            <p:nvPr/>
          </p:nvCxnSpPr>
          <p:spPr>
            <a:xfrm>
              <a:off x="2716567" y="5468645"/>
              <a:ext cx="5513033" cy="88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14F0156-94F5-4D95-876D-C7BCDD32A35F}"/>
                </a:ext>
              </a:extLst>
            </p:cNvPr>
            <p:cNvCxnSpPr/>
            <p:nvPr/>
          </p:nvCxnSpPr>
          <p:spPr>
            <a:xfrm flipV="1">
              <a:off x="2725445" y="5291091"/>
              <a:ext cx="0" cy="186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D71AB4-BB08-4221-8F49-D5134226F8F9}"/>
                </a:ext>
              </a:extLst>
            </p:cNvPr>
            <p:cNvCxnSpPr/>
            <p:nvPr/>
          </p:nvCxnSpPr>
          <p:spPr>
            <a:xfrm flipV="1">
              <a:off x="6096000" y="5291091"/>
              <a:ext cx="0" cy="1864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AC63B8C-8BCA-4A88-A439-A7C96CB44F77}"/>
                </a:ext>
              </a:extLst>
            </p:cNvPr>
            <p:cNvCxnSpPr/>
            <p:nvPr/>
          </p:nvCxnSpPr>
          <p:spPr>
            <a:xfrm flipV="1">
              <a:off x="7554897" y="5291091"/>
              <a:ext cx="0" cy="177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2DD3C8-C829-4404-B744-5D9DD5553A82}"/>
                </a:ext>
              </a:extLst>
            </p:cNvPr>
            <p:cNvCxnSpPr/>
            <p:nvPr/>
          </p:nvCxnSpPr>
          <p:spPr>
            <a:xfrm flipV="1">
              <a:off x="8229600" y="5291091"/>
              <a:ext cx="0" cy="177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EBF7F8-D2B9-40B3-93F9-A7E8A25195F0}"/>
                </a:ext>
              </a:extLst>
            </p:cNvPr>
            <p:cNvSpPr txBox="1"/>
            <p:nvPr/>
          </p:nvSpPr>
          <p:spPr>
            <a:xfrm>
              <a:off x="2396973" y="4919086"/>
              <a:ext cx="656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219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A02125-2F2F-4EAA-B2FB-C271135B9A9E}"/>
                </a:ext>
              </a:extLst>
            </p:cNvPr>
            <p:cNvSpPr txBox="1"/>
            <p:nvPr/>
          </p:nvSpPr>
          <p:spPr>
            <a:xfrm>
              <a:off x="5911049" y="491908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319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169BE-F782-493C-845D-715B905E1817}"/>
                </a:ext>
              </a:extLst>
            </p:cNvPr>
            <p:cNvSpPr txBox="1"/>
            <p:nvPr/>
          </p:nvSpPr>
          <p:spPr>
            <a:xfrm>
              <a:off x="7222948" y="4979626"/>
              <a:ext cx="760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339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F7B894-17B7-4AC2-888A-7F101EE1E35E}"/>
                </a:ext>
              </a:extLst>
            </p:cNvPr>
            <p:cNvSpPr txBox="1"/>
            <p:nvPr/>
          </p:nvSpPr>
          <p:spPr>
            <a:xfrm>
              <a:off x="8041888" y="493256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343</a:t>
              </a: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318F0FF1-E374-4610-B45D-FB782DA5951B}"/>
                </a:ext>
              </a:extLst>
            </p:cNvPr>
            <p:cNvSpPr/>
            <p:nvPr/>
          </p:nvSpPr>
          <p:spPr>
            <a:xfrm>
              <a:off x="6214369" y="4504507"/>
              <a:ext cx="1340528" cy="34270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Arrow: Curved Down 33">
              <a:extLst>
                <a:ext uri="{FF2B5EF4-FFF2-40B4-BE49-F238E27FC236}">
                  <a16:creationId xmlns:a16="http://schemas.microsoft.com/office/drawing/2014/main" id="{B77166EE-0E31-4C2D-AB45-50336BE27515}"/>
                </a:ext>
              </a:extLst>
            </p:cNvPr>
            <p:cNvSpPr/>
            <p:nvPr/>
          </p:nvSpPr>
          <p:spPr>
            <a:xfrm>
              <a:off x="7554897" y="4653792"/>
              <a:ext cx="674703" cy="19341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4A61223-461C-4C9D-960F-7333E94926C9}"/>
              </a:ext>
            </a:extLst>
          </p:cNvPr>
          <p:cNvSpPr txBox="1"/>
          <p:nvPr/>
        </p:nvSpPr>
        <p:spPr>
          <a:xfrm>
            <a:off x="4314547" y="47903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+ 100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1FD7C7-8EA7-47CE-90A3-C9B8BA356164}"/>
              </a:ext>
            </a:extLst>
          </p:cNvPr>
          <p:cNvSpPr txBox="1"/>
          <p:nvPr/>
        </p:nvSpPr>
        <p:spPr>
          <a:xfrm>
            <a:off x="6786263" y="49304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+ 20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875AB7-6AC0-4D00-A27D-3D08299C2C27}"/>
              </a:ext>
            </a:extLst>
          </p:cNvPr>
          <p:cNvSpPr txBox="1"/>
          <p:nvPr/>
        </p:nvSpPr>
        <p:spPr>
          <a:xfrm>
            <a:off x="7838860" y="501337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+ 4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42F98606-9A60-4605-BF4E-B4BD2AFDCD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0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2"/>
    </mc:Choice>
    <mc:Fallback xmlns="">
      <p:transition spd="slow" advTm="11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" grpId="0" build="p"/>
      <p:bldP spid="32" grpId="0" animBg="1"/>
      <p:bldP spid="37" grpId="0"/>
      <p:bldP spid="41" grpId="0"/>
      <p:bldP spid="42" grpId="0"/>
    </p:bldLst>
  </p:timing>
  <p:extLst>
    <p:ext uri="{3A86A75C-4F4B-4683-9AE1-C65F6400EC91}">
      <p14:laserTraceLst xmlns:p14="http://schemas.microsoft.com/office/powerpoint/2010/main">
        <p14:tracePtLst>
          <p14:tracePt t="40474" x="3765550" y="6292850"/>
          <p14:tracePt t="41683" x="2982913" y="6815138"/>
          <p14:tracePt t="41697" x="2982913" y="6807200"/>
          <p14:tracePt t="41704" x="2982913" y="6799263"/>
          <p14:tracePt t="41711" x="2982913" y="6789738"/>
          <p14:tracePt t="41718" x="2982913" y="6781800"/>
          <p14:tracePt t="41725" x="2973388" y="6772275"/>
          <p14:tracePt t="41732" x="2973388" y="6764338"/>
          <p14:tracePt t="41739" x="2965450" y="6756400"/>
          <p14:tracePt t="41746" x="2965450" y="6746875"/>
          <p14:tracePt t="41760" x="2965450" y="6731000"/>
          <p14:tracePt t="41768" x="2965450" y="6721475"/>
          <p14:tracePt t="41774" x="2955925" y="6721475"/>
          <p14:tracePt t="41782" x="2955925" y="6705600"/>
          <p14:tracePt t="41788" x="2947988" y="6696075"/>
          <p14:tracePt t="41796" x="2947988" y="6688138"/>
          <p14:tracePt t="41803" x="2947988" y="6670675"/>
          <p14:tracePt t="41810" x="2940050" y="6662738"/>
          <p14:tracePt t="41817" x="2940050" y="6645275"/>
          <p14:tracePt t="41824" x="2940050" y="6627813"/>
          <p14:tracePt t="41831" x="2930525" y="6602413"/>
          <p14:tracePt t="41838" x="2922588" y="6586538"/>
          <p14:tracePt t="41845" x="2914650" y="6569075"/>
          <p14:tracePt t="41852" x="2905125" y="6543675"/>
          <p14:tracePt t="41859" x="2889250" y="6535738"/>
          <p14:tracePt t="41868" x="2879725" y="6510338"/>
          <p14:tracePt t="41874" x="2871788" y="6492875"/>
          <p14:tracePt t="41881" x="2863850" y="6467475"/>
          <p14:tracePt t="41888" x="2854325" y="6457950"/>
          <p14:tracePt t="41896" x="2846388" y="6442075"/>
          <p14:tracePt t="41903" x="2838450" y="6424613"/>
          <p14:tracePt t="41910" x="2820988" y="6407150"/>
          <p14:tracePt t="41919" x="2811463" y="6399213"/>
          <p14:tracePt t="41924" x="2803525" y="6381750"/>
          <p14:tracePt t="41931" x="2803525" y="6373813"/>
          <p14:tracePt t="41938" x="2795588" y="6365875"/>
          <p14:tracePt t="41945" x="2786063" y="6356350"/>
          <p14:tracePt t="41952" x="2786063" y="6348413"/>
          <p14:tracePt t="41959" x="2786063" y="6338888"/>
          <p14:tracePt t="41966" x="2778125" y="6330950"/>
          <p14:tracePt t="41973" x="2770188" y="6313488"/>
          <p14:tracePt t="41987" x="2760663" y="6313488"/>
          <p14:tracePt t="41995" x="2760663" y="6305550"/>
          <p14:tracePt t="42002" x="2760663" y="6297613"/>
          <p14:tracePt t="42017" x="2752725" y="6288088"/>
          <p14:tracePt t="42023" x="2752725" y="6272213"/>
          <p14:tracePt t="42030" x="2744788" y="6272213"/>
          <p14:tracePt t="42037" x="2744788" y="6262688"/>
          <p14:tracePt t="42044" x="2735263" y="6254750"/>
          <p14:tracePt t="42051" x="2735263" y="6246813"/>
          <p14:tracePt t="42067" x="2735263" y="6237288"/>
          <p14:tracePt t="42072" x="2735263" y="6229350"/>
          <p14:tracePt t="42079" x="2727325" y="6221413"/>
          <p14:tracePt t="42086" x="2727325" y="6211888"/>
          <p14:tracePt t="42094" x="2727325" y="6203950"/>
          <p14:tracePt t="42101" x="2727325" y="6194425"/>
          <p14:tracePt t="42108" x="2727325" y="6186488"/>
          <p14:tracePt t="42115" x="2727325" y="6178550"/>
          <p14:tracePt t="42129" x="2727325" y="6169025"/>
          <p14:tracePt t="42136" x="2719388" y="6161088"/>
          <p14:tracePt t="42157" x="2719388" y="6153150"/>
          <p14:tracePt t="42171" x="2719388" y="6143625"/>
          <p14:tracePt t="42186" x="2709863" y="6135688"/>
          <p14:tracePt t="42201" x="2701925" y="6135688"/>
          <p14:tracePt t="42214" x="2701925" y="6127750"/>
          <p14:tracePt t="42221" x="2693988" y="6118225"/>
          <p14:tracePt t="42235" x="2693988" y="6110288"/>
          <p14:tracePt t="42242" x="2693988" y="6102350"/>
          <p14:tracePt t="42250" x="2684463" y="6102350"/>
          <p14:tracePt t="42263" x="2676525" y="6092825"/>
          <p14:tracePt t="42270" x="2676525" y="6084888"/>
          <p14:tracePt t="42278" x="2676525" y="6076950"/>
          <p14:tracePt t="42285" x="2668588" y="6067425"/>
          <p14:tracePt t="42292" x="2659063" y="6059488"/>
          <p14:tracePt t="42300" x="2651125" y="6049963"/>
          <p14:tracePt t="42313" x="2651125" y="6034088"/>
          <p14:tracePt t="42320" x="2641600" y="6024563"/>
          <p14:tracePt t="42328" x="2633663" y="6024563"/>
          <p14:tracePt t="42335" x="2625725" y="6008688"/>
          <p14:tracePt t="42342" x="2625725" y="5991225"/>
          <p14:tracePt t="42356" x="2616200" y="5973763"/>
          <p14:tracePt t="42363" x="2608263" y="5957888"/>
          <p14:tracePt t="42370" x="2600325" y="5957888"/>
          <p14:tracePt t="42377" x="2600325" y="5940425"/>
          <p14:tracePt t="42385" x="2590800" y="5922963"/>
          <p14:tracePt t="42400" x="2590800" y="5905500"/>
          <p14:tracePt t="42406" x="2590800" y="5897563"/>
          <p14:tracePt t="42413" x="2590800" y="5880100"/>
          <p14:tracePt t="42421" x="2582863" y="5872163"/>
          <p14:tracePt t="42428" x="2582863" y="5864225"/>
          <p14:tracePt t="42435" x="2582863" y="5846763"/>
          <p14:tracePt t="42442" x="2582863" y="5838825"/>
          <p14:tracePt t="42456" x="2582863" y="5829300"/>
          <p14:tracePt t="42463" x="2582863" y="5821363"/>
          <p14:tracePt t="42470" x="2582863" y="5813425"/>
          <p14:tracePt t="42477" x="2582863" y="5803900"/>
          <p14:tracePt t="42485" x="2582863" y="5795963"/>
          <p14:tracePt t="42492" x="2582863" y="5788025"/>
          <p14:tracePt t="42500" x="2582863" y="5778500"/>
          <p14:tracePt t="42506" x="2582863" y="5770563"/>
          <p14:tracePt t="42513" x="2582863" y="5761038"/>
          <p14:tracePt t="42520" x="2582863" y="5745163"/>
          <p14:tracePt t="42534" x="2582863" y="5735638"/>
          <p14:tracePt t="42541" x="2582863" y="5727700"/>
          <p14:tracePt t="42550" x="2582863" y="5719763"/>
          <p14:tracePt t="42556" x="2590800" y="5710238"/>
          <p14:tracePt t="42562" x="2590800" y="5702300"/>
          <p14:tracePt t="42570" x="2600325" y="5702300"/>
          <p14:tracePt t="42577" x="2600325" y="5694363"/>
          <p14:tracePt t="42591" x="2608263" y="5684838"/>
          <p14:tracePt t="42600" x="2608263" y="5676900"/>
          <p14:tracePt t="42605" x="2616200" y="5676900"/>
          <p14:tracePt t="42612" x="2625725" y="5668963"/>
          <p14:tracePt t="42619" x="2625725" y="5659438"/>
          <p14:tracePt t="42634" x="2633663" y="5659438"/>
          <p14:tracePt t="42640" x="2641600" y="5651500"/>
          <p14:tracePt t="42647" x="2641600" y="5641975"/>
          <p14:tracePt t="42655" x="2651125" y="5641975"/>
          <p14:tracePt t="42662" x="2659063" y="5641975"/>
          <p14:tracePt t="42669" x="2659063" y="5634038"/>
          <p14:tracePt t="42676" x="2668588" y="5634038"/>
          <p14:tracePt t="42690" x="2676525" y="5626100"/>
          <p14:tracePt t="42698" x="2684463" y="5626100"/>
          <p14:tracePt t="42712" x="2701925" y="5616575"/>
          <p14:tracePt t="42719" x="2719388" y="5600700"/>
          <p14:tracePt t="42726" x="2727325" y="5600700"/>
          <p14:tracePt t="42735" x="2744788" y="5600700"/>
          <p14:tracePt t="42740" x="2752725" y="5591175"/>
          <p14:tracePt t="42747" x="2760663" y="5591175"/>
          <p14:tracePt t="42755" x="2778125" y="5583238"/>
          <p14:tracePt t="42762" x="2786063" y="5583238"/>
          <p14:tracePt t="42769" x="2795588" y="5575300"/>
          <p14:tracePt t="42777" x="2803525" y="5575300"/>
          <p14:tracePt t="42784" x="2811463" y="5575300"/>
          <p14:tracePt t="42798" x="2828925" y="5575300"/>
          <p14:tracePt t="42805" x="2838450" y="5575300"/>
          <p14:tracePt t="42819" x="2854325" y="5575300"/>
          <p14:tracePt t="42827" x="2863850" y="5575300"/>
          <p14:tracePt t="42841" x="2871788" y="5575300"/>
          <p14:tracePt t="42849" x="2879725" y="5575300"/>
          <p14:tracePt t="42856" x="2889250" y="5575300"/>
          <p14:tracePt t="42863" x="2897188" y="5575300"/>
          <p14:tracePt t="42870" x="2905125" y="5575300"/>
          <p14:tracePt t="42884" x="2914650" y="5575300"/>
          <p14:tracePt t="42884" x="2922588" y="5575300"/>
          <p14:tracePt t="42891" x="2930525" y="5575300"/>
          <p14:tracePt t="42899" x="2940050" y="5575300"/>
          <p14:tracePt t="42905" x="2947988" y="5575300"/>
          <p14:tracePt t="42912" x="2955925" y="5583238"/>
          <p14:tracePt t="42926" x="2965450" y="5583238"/>
          <p14:tracePt t="42934" x="2973388" y="5591175"/>
          <p14:tracePt t="42941" x="2982913" y="5591175"/>
          <p14:tracePt t="42948" x="2990850" y="5591175"/>
          <p14:tracePt t="42955" x="2998788" y="5591175"/>
          <p14:tracePt t="42969" x="3016250" y="5600700"/>
          <p14:tracePt t="42976" x="3033713" y="5600700"/>
          <p14:tracePt t="42984" x="3041650" y="5608638"/>
          <p14:tracePt t="42991" x="3049588" y="5608638"/>
          <p14:tracePt t="42999" x="3059113" y="5616575"/>
          <p14:tracePt t="43005" x="3067050" y="5616575"/>
          <p14:tracePt t="43012" x="3074988" y="5616575"/>
          <p14:tracePt t="43019" x="3084513" y="5616575"/>
          <p14:tracePt t="43026" x="3092450" y="5616575"/>
          <p14:tracePt t="43033" x="3100388" y="5626100"/>
          <p14:tracePt t="43040" x="3109913" y="5626100"/>
          <p14:tracePt t="43047" x="3109913" y="5634038"/>
          <p14:tracePt t="43054" x="3127375" y="5634038"/>
          <p14:tracePt t="43069" x="3135313" y="5641975"/>
          <p14:tracePt t="43075" x="3143250" y="5641975"/>
          <p14:tracePt t="43083" x="3152775" y="5651500"/>
          <p14:tracePt t="43090" x="3152775" y="5659438"/>
          <p14:tracePt t="43097" x="3160713" y="5659438"/>
          <p14:tracePt t="43111" x="3168650" y="5668963"/>
          <p14:tracePt t="43118" x="3168650" y="5676900"/>
          <p14:tracePt t="43125" x="3178175" y="5676900"/>
          <p14:tracePt t="43133" x="3186113" y="5676900"/>
          <p14:tracePt t="43139" x="3194050" y="5684838"/>
          <p14:tracePt t="43146" x="3194050" y="5694363"/>
          <p14:tracePt t="43154" x="3194050" y="5702300"/>
          <p14:tracePt t="43168" x="3203575" y="5710238"/>
          <p14:tracePt t="43175" x="3211513" y="5719763"/>
          <p14:tracePt t="43196" x="3219450" y="5727700"/>
          <p14:tracePt t="43204" x="3228975" y="5735638"/>
          <p14:tracePt t="43211" x="3228975" y="5745163"/>
          <p14:tracePt t="43225" x="3236913" y="5761038"/>
          <p14:tracePt t="43233" x="3236913" y="5770563"/>
          <p14:tracePt t="43246" x="3236913" y="5778500"/>
          <p14:tracePt t="43253" x="3236913" y="5788025"/>
          <p14:tracePt t="43261" x="3244850" y="5795963"/>
          <p14:tracePt t="43268" x="3244850" y="5803900"/>
          <p14:tracePt t="43275" x="3254375" y="5813425"/>
          <p14:tracePt t="43283" x="3254375" y="5821363"/>
          <p14:tracePt t="43289" x="3262313" y="5829300"/>
          <p14:tracePt t="43296" x="3262313" y="5838825"/>
          <p14:tracePt t="43303" x="3262313" y="5846763"/>
          <p14:tracePt t="43311" x="3262313" y="5854700"/>
          <p14:tracePt t="43318" x="3262313" y="5864225"/>
          <p14:tracePt t="43325" x="3270250" y="5864225"/>
          <p14:tracePt t="43333" x="3270250" y="5880100"/>
          <p14:tracePt t="43346" x="3270250" y="5889625"/>
          <p14:tracePt t="43354" x="3270250" y="5905500"/>
          <p14:tracePt t="43368" x="3270250" y="5915025"/>
          <p14:tracePt t="43375" x="3270250" y="5922963"/>
          <p14:tracePt t="43383" x="3270250" y="5932488"/>
          <p14:tracePt t="43389" x="3270250" y="5940425"/>
          <p14:tracePt t="43396" x="3270250" y="5948363"/>
          <p14:tracePt t="43404" x="3270250" y="5957888"/>
          <p14:tracePt t="43411" x="3270250" y="5965825"/>
          <p14:tracePt t="43418" x="3270250" y="5973763"/>
          <p14:tracePt t="43425" x="3270250" y="5983288"/>
          <p14:tracePt t="43432" x="3270250" y="5991225"/>
          <p14:tracePt t="43439" x="3270250" y="5999163"/>
          <p14:tracePt t="43446" x="3262313" y="6008688"/>
          <p14:tracePt t="43453" x="3254375" y="6016625"/>
          <p14:tracePt t="43460" x="3244850" y="6024563"/>
          <p14:tracePt t="43468" x="3244850" y="6034088"/>
          <p14:tracePt t="43475" x="3244850" y="6042025"/>
          <p14:tracePt t="43483" x="3236913" y="6042025"/>
          <p14:tracePt t="43489" x="3228975" y="6049963"/>
          <p14:tracePt t="43496" x="3219450" y="6067425"/>
          <p14:tracePt t="43510" x="3211513" y="6084888"/>
          <p14:tracePt t="43517" x="3194050" y="6092825"/>
          <p14:tracePt t="43524" x="3186113" y="6110288"/>
          <p14:tracePt t="43532" x="3178175" y="6118225"/>
          <p14:tracePt t="43538" x="3160713" y="6127750"/>
          <p14:tracePt t="43546" x="3143250" y="6135688"/>
          <p14:tracePt t="43553" x="3135313" y="6153150"/>
          <p14:tracePt t="43560" x="3127375" y="6161088"/>
          <p14:tracePt t="43568" x="3100388" y="6178550"/>
          <p14:tracePt t="43575" x="3074988" y="6194425"/>
          <p14:tracePt t="43582" x="3049588" y="6211888"/>
          <p14:tracePt t="43589" x="3024188" y="6221413"/>
          <p14:tracePt t="43596" x="3016250" y="6237288"/>
          <p14:tracePt t="43603" x="2998788" y="6246813"/>
          <p14:tracePt t="43610" x="2982913" y="6254750"/>
          <p14:tracePt t="43618" x="2973388" y="6262688"/>
          <p14:tracePt t="43625" x="2955925" y="6262688"/>
          <p14:tracePt t="43633" x="2930525" y="6272213"/>
          <p14:tracePt t="43639" x="2914650" y="6272213"/>
          <p14:tracePt t="43646" x="2914650" y="6280150"/>
          <p14:tracePt t="43654" x="2897188" y="6280150"/>
          <p14:tracePt t="43661" x="2879725" y="6288088"/>
          <p14:tracePt t="43668" x="2846388" y="6297613"/>
          <p14:tracePt t="43675" x="2811463" y="6297613"/>
          <p14:tracePt t="43683" x="2786063" y="6305550"/>
          <p14:tracePt t="43690" x="2770188" y="6305550"/>
          <p14:tracePt t="43697" x="2735263" y="6305550"/>
          <p14:tracePt t="43704" x="2709863" y="6305550"/>
          <p14:tracePt t="43711" x="2684463" y="6305550"/>
          <p14:tracePt t="43718" x="2668588" y="6305550"/>
          <p14:tracePt t="43725" x="2641600" y="6305550"/>
          <p14:tracePt t="43733" x="2616200" y="6305550"/>
          <p14:tracePt t="43739" x="2608263" y="6305550"/>
          <p14:tracePt t="43746" x="2590800" y="6305550"/>
          <p14:tracePt t="43754" x="2574925" y="6297613"/>
          <p14:tracePt t="43761" x="2565400" y="6297613"/>
          <p14:tracePt t="43768" x="2549525" y="6288088"/>
          <p14:tracePt t="43775" x="2540000" y="6288088"/>
          <p14:tracePt t="43783" x="2532063" y="6280150"/>
          <p14:tracePt t="43789" x="2514600" y="6280150"/>
          <p14:tracePt t="43796" x="2506663" y="6272213"/>
          <p14:tracePt t="43803" x="2497138" y="6262688"/>
          <p14:tracePt t="43810" x="2481263" y="6254750"/>
          <p14:tracePt t="43817" x="2471738" y="6254750"/>
          <p14:tracePt t="43832" x="2471738" y="6237288"/>
          <p14:tracePt t="43839" x="2463800" y="6229350"/>
          <p14:tracePt t="43846" x="2455863" y="6229350"/>
          <p14:tracePt t="43853" x="2455863" y="6221413"/>
          <p14:tracePt t="43860" x="2446338" y="6203950"/>
          <p14:tracePt t="43867" x="2438400" y="6203950"/>
          <p14:tracePt t="43875" x="2438400" y="6194425"/>
          <p14:tracePt t="43882" x="2430463" y="6178550"/>
          <p14:tracePt t="43895" x="2430463" y="6169025"/>
          <p14:tracePt t="43902" x="2430463" y="6161088"/>
          <p14:tracePt t="43910" x="2430463" y="6153150"/>
          <p14:tracePt t="43917" x="2420938" y="6135688"/>
          <p14:tracePt t="43924" x="2420938" y="6127750"/>
          <p14:tracePt t="43932" x="2420938" y="6118225"/>
          <p14:tracePt t="43938" x="2420938" y="6102350"/>
          <p14:tracePt t="43946" x="2420938" y="6092825"/>
          <p14:tracePt t="43960" x="2420938" y="6084888"/>
          <p14:tracePt t="43967" x="2420938" y="6076950"/>
          <p14:tracePt t="43982" x="2420938" y="6059488"/>
          <p14:tracePt t="43989" x="2420938" y="6049963"/>
          <p14:tracePt t="44015" x="2420938" y="6024563"/>
          <p14:tracePt t="44025" x="2420938" y="6016625"/>
          <p14:tracePt t="44032" x="2420938" y="6008688"/>
          <p14:tracePt t="44039" x="2420938" y="5999163"/>
          <p14:tracePt t="44046" x="2420938" y="5991225"/>
          <p14:tracePt t="44054" x="2420938" y="5983288"/>
          <p14:tracePt t="44061" x="2420938" y="5973763"/>
          <p14:tracePt t="44068" x="2430463" y="5957888"/>
          <p14:tracePt t="44075" x="2438400" y="5940425"/>
          <p14:tracePt t="44082" x="2446338" y="5932488"/>
          <p14:tracePt t="44089" x="2455863" y="5915025"/>
          <p14:tracePt t="44097" x="2463800" y="5889625"/>
          <p14:tracePt t="44104" x="2463800" y="5880100"/>
          <p14:tracePt t="44111" x="2463800" y="5872163"/>
          <p14:tracePt t="44118" x="2471738" y="5854700"/>
          <p14:tracePt t="44125" x="2481263" y="5846763"/>
          <p14:tracePt t="44132" x="2489200" y="5838825"/>
          <p14:tracePt t="44139" x="2497138" y="5821363"/>
          <p14:tracePt t="44146" x="2497138" y="5813425"/>
          <p14:tracePt t="44154" x="2506663" y="5803900"/>
          <p14:tracePt t="44161" x="2506663" y="5795963"/>
          <p14:tracePt t="44168" x="2514600" y="5788025"/>
          <p14:tracePt t="44183" x="2524125" y="5778500"/>
          <p14:tracePt t="44189" x="2532063" y="5770563"/>
          <p14:tracePt t="44196" x="2540000" y="5770563"/>
          <p14:tracePt t="44211" x="2540000" y="5761038"/>
          <p14:tracePt t="44218" x="2549525" y="5761038"/>
          <p14:tracePt t="44225" x="2557463" y="5753100"/>
          <p14:tracePt t="44240" x="2565400" y="5745163"/>
          <p14:tracePt t="44248" x="2574925" y="5735638"/>
          <p14:tracePt t="44254" x="2582863" y="5735638"/>
          <p14:tracePt t="44261" x="2590800" y="5727700"/>
          <p14:tracePt t="44268" x="2600325" y="5727700"/>
          <p14:tracePt t="44275" x="2608263" y="5719763"/>
          <p14:tracePt t="44282" x="2616200" y="5710238"/>
          <p14:tracePt t="44289" x="2625725" y="5702300"/>
          <p14:tracePt t="44298" x="2633663" y="5702300"/>
          <p14:tracePt t="44304" x="2651125" y="5702300"/>
          <p14:tracePt t="44311" x="2659063" y="5694363"/>
          <p14:tracePt t="44318" x="2668588" y="5684838"/>
          <p14:tracePt t="44325" x="2684463" y="5684838"/>
          <p14:tracePt t="44333" x="2701925" y="5676900"/>
          <p14:tracePt t="44348" x="2719388" y="5676900"/>
          <p14:tracePt t="44354" x="2735263" y="5668963"/>
          <p14:tracePt t="44368" x="2752725" y="5668963"/>
          <p14:tracePt t="44375" x="2760663" y="5668963"/>
          <p14:tracePt t="44383" x="2770188" y="5668963"/>
          <p14:tracePt t="44390" x="2786063" y="5668963"/>
          <p14:tracePt t="44398" x="2795588" y="5668963"/>
          <p14:tracePt t="44404" x="2811463" y="5668963"/>
          <p14:tracePt t="44411" x="2838450" y="5668963"/>
          <p14:tracePt t="44418" x="2854325" y="5668963"/>
          <p14:tracePt t="44425" x="2871788" y="5668963"/>
          <p14:tracePt t="44433" x="2879725" y="5668963"/>
          <p14:tracePt t="44440" x="2905125" y="5668963"/>
          <p14:tracePt t="44448" x="2930525" y="5668963"/>
          <p14:tracePt t="44454" x="2947988" y="5668963"/>
          <p14:tracePt t="44461" x="2965450" y="5668963"/>
          <p14:tracePt t="44468" x="2990850" y="5668963"/>
          <p14:tracePt t="44475" x="2998788" y="5668963"/>
          <p14:tracePt t="44482" x="3024188" y="5668963"/>
          <p14:tracePt t="44489" x="3041650" y="5668963"/>
          <p14:tracePt t="44496" x="3049588" y="5668963"/>
          <p14:tracePt t="44503" x="3059113" y="5668963"/>
          <p14:tracePt t="44510" x="3067050" y="5668963"/>
          <p14:tracePt t="44517" x="3084513" y="5676900"/>
          <p14:tracePt t="44524" x="3092450" y="5684838"/>
          <p14:tracePt t="44532" x="3100388" y="5684838"/>
          <p14:tracePt t="44539" x="3109913" y="5684838"/>
          <p14:tracePt t="44546" x="3117850" y="5694363"/>
          <p14:tracePt t="44553" x="3127375" y="5702300"/>
          <p14:tracePt t="44560" x="3127375" y="5710238"/>
          <p14:tracePt t="44567" x="3135313" y="5710238"/>
          <p14:tracePt t="44575" x="3143250" y="5719763"/>
          <p14:tracePt t="44583" x="3143250" y="5727700"/>
          <p14:tracePt t="44589" x="3152775" y="5727700"/>
          <p14:tracePt t="44596" x="3168650" y="5735638"/>
          <p14:tracePt t="44603" x="3168650" y="5745163"/>
          <p14:tracePt t="44610" x="3178175" y="5761038"/>
          <p14:tracePt t="44617" x="3186113" y="5761038"/>
          <p14:tracePt t="44624" x="3194050" y="5778500"/>
          <p14:tracePt t="44632" x="3203575" y="5788025"/>
          <p14:tracePt t="44639" x="3211513" y="5788025"/>
          <p14:tracePt t="44646" x="3219450" y="5803900"/>
          <p14:tracePt t="44653" x="3228975" y="5813425"/>
          <p14:tracePt t="44667" x="3236913" y="5829300"/>
          <p14:tracePt t="44674" x="3244850" y="5846763"/>
          <p14:tracePt t="44682" x="3254375" y="5846763"/>
          <p14:tracePt t="44688" x="3262313" y="5864225"/>
          <p14:tracePt t="44695" x="3262313" y="5872163"/>
          <p14:tracePt t="44703" x="3270250" y="5880100"/>
          <p14:tracePt t="44710" x="3270250" y="5889625"/>
          <p14:tracePt t="44717" x="3279775" y="5905500"/>
          <p14:tracePt t="44724" x="3287713" y="5905500"/>
          <p14:tracePt t="44732" x="3287713" y="5915025"/>
          <p14:tracePt t="44739" x="3287713" y="5922963"/>
          <p14:tracePt t="44746" x="3297238" y="5932488"/>
          <p14:tracePt t="44753" x="3297238" y="5940425"/>
          <p14:tracePt t="44761" x="3305175" y="5957888"/>
          <p14:tracePt t="44775" x="3305175" y="5965825"/>
          <p14:tracePt t="44782" x="3305175" y="5973763"/>
          <p14:tracePt t="44795" x="3313113" y="5983288"/>
          <p14:tracePt t="44802" x="3313113" y="5991225"/>
          <p14:tracePt t="44809" x="3322638" y="5999163"/>
          <p14:tracePt t="44824" x="3322638" y="6008688"/>
          <p14:tracePt t="44832" x="3330575" y="6008688"/>
          <p14:tracePt t="44838" x="3330575" y="6016625"/>
          <p14:tracePt t="44853" x="3330575" y="6024563"/>
          <p14:tracePt t="44859" x="3330575" y="6034088"/>
          <p14:tracePt t="44895" x="3330575" y="6042025"/>
          <p14:tracePt t="44909" x="3330575" y="6049963"/>
          <p14:tracePt t="44924" x="3330575" y="6059488"/>
          <p14:tracePt t="44966" x="3330575" y="6067425"/>
          <p14:tracePt t="45108" x="3330575" y="6059488"/>
          <p14:tracePt t="45122" x="3330575" y="6049963"/>
          <p14:tracePt t="45830" x="3330575" y="6034088"/>
          <p14:tracePt t="45837" x="3355975" y="5983288"/>
          <p14:tracePt t="45844" x="3373438" y="5922963"/>
          <p14:tracePt t="45851" x="3389313" y="5864225"/>
          <p14:tracePt t="45858" x="3414713" y="5803900"/>
          <p14:tracePt t="45865" x="3449638" y="5727700"/>
          <p14:tracePt t="45872" x="3467100" y="5668963"/>
          <p14:tracePt t="45880" x="3482975" y="5616575"/>
          <p14:tracePt t="45886" x="3517900" y="5557838"/>
          <p14:tracePt t="45893" x="3533775" y="5507038"/>
          <p14:tracePt t="45901" x="3568700" y="5456238"/>
          <p14:tracePt t="45908" x="3594100" y="5405438"/>
          <p14:tracePt t="45915" x="3627438" y="5362575"/>
          <p14:tracePt t="45922" x="3652838" y="5319713"/>
          <p14:tracePt t="45929" x="3678238" y="5286375"/>
          <p14:tracePt t="45936" x="3695700" y="5260975"/>
          <p14:tracePt t="45943" x="3721100" y="5235575"/>
          <p14:tracePt t="45951" x="3746500" y="5200650"/>
          <p14:tracePt t="45957" x="3763963" y="5175250"/>
          <p14:tracePt t="45965" x="3789363" y="5149850"/>
          <p14:tracePt t="45972" x="3806825" y="5132388"/>
          <p14:tracePt t="45979" x="3822700" y="5124450"/>
          <p14:tracePt t="45986" x="3832225" y="5106988"/>
          <p14:tracePt t="45997" x="3848100" y="5091113"/>
          <p14:tracePt t="46001" x="3873500" y="5064125"/>
          <p14:tracePt t="46008" x="3883025" y="5056188"/>
          <p14:tracePt t="46015" x="3890963" y="5048250"/>
          <p14:tracePt t="46022" x="3900488" y="5038725"/>
          <p14:tracePt t="46031" x="3916363" y="5030788"/>
          <p14:tracePt t="46036" x="3925888" y="5022850"/>
          <p14:tracePt t="46043" x="3933825" y="5013325"/>
          <p14:tracePt t="46050" x="3951288" y="4997450"/>
          <p14:tracePt t="46057" x="3959225" y="4987925"/>
          <p14:tracePt t="46065" x="3976688" y="4979988"/>
          <p14:tracePt t="46072" x="4002088" y="4962525"/>
          <p14:tracePt t="46080" x="4027488" y="4946650"/>
          <p14:tracePt t="46086" x="4052888" y="4929188"/>
          <p14:tracePt t="46093" x="4086225" y="4911725"/>
          <p14:tracePt t="46101" x="4129088" y="4886325"/>
          <p14:tracePt t="46108" x="4179888" y="4852988"/>
          <p14:tracePt t="46115" x="4256088" y="4818063"/>
          <p14:tracePt t="46122" x="4324350" y="4775200"/>
          <p14:tracePt t="46129" x="4384675" y="4741863"/>
          <p14:tracePt t="46136" x="4418013" y="4716463"/>
          <p14:tracePt t="46143" x="4451350" y="4699000"/>
          <p14:tracePt t="46150" x="4476750" y="4683125"/>
          <p14:tracePt t="46157" x="4494213" y="4673600"/>
          <p14:tracePt t="46165" x="4511675" y="4673600"/>
          <p14:tracePt t="46171" x="4519613" y="4665663"/>
          <p14:tracePt t="46180" x="4537075" y="4657725"/>
          <p14:tracePt t="46185" x="4562475" y="4648200"/>
          <p14:tracePt t="46193" x="4595813" y="4630738"/>
          <p14:tracePt t="46200" x="4646613" y="4614863"/>
          <p14:tracePt t="46207" x="4706938" y="4589463"/>
          <p14:tracePt t="46214" x="4791075" y="4572000"/>
          <p14:tracePt t="46221" x="4876800" y="4546600"/>
          <p14:tracePt t="46230" x="4970463" y="4529138"/>
          <p14:tracePt t="46236" x="5038725" y="4513263"/>
          <p14:tracePt t="46243" x="5097463" y="4503738"/>
          <p14:tracePt t="46250" x="5148263" y="4486275"/>
          <p14:tracePt t="46257" x="5208588" y="4478338"/>
          <p14:tracePt t="46265" x="5259388" y="4470400"/>
          <p14:tracePt t="46271" x="5284788" y="4460875"/>
          <p14:tracePt t="46279" x="5318125" y="4460875"/>
          <p14:tracePt t="46285" x="5343525" y="4452938"/>
          <p14:tracePt t="46293" x="5378450" y="4445000"/>
          <p14:tracePt t="46300" x="5437188" y="4419600"/>
          <p14:tracePt t="46307" x="5480050" y="4410075"/>
          <p14:tracePt t="46314" x="5530850" y="4402138"/>
          <p14:tracePt t="46321" x="5573713" y="4402138"/>
          <p14:tracePt t="46330" x="5607050" y="4394200"/>
          <p14:tracePt t="46335" x="5632450" y="4384675"/>
          <p14:tracePt t="46342" x="5641975" y="4384675"/>
          <p14:tracePt t="46356" x="5657850" y="4384675"/>
          <p14:tracePt t="46371" x="5675313" y="4384675"/>
          <p14:tracePt t="46377" x="5692775" y="4384675"/>
          <p14:tracePt t="46385" x="5700713" y="4376738"/>
          <p14:tracePt t="46392" x="5718175" y="4376738"/>
          <p14:tracePt t="46399" x="5743575" y="4376738"/>
          <p14:tracePt t="46406" x="5761038" y="4376738"/>
          <p14:tracePt t="46414" x="5786438" y="4376738"/>
          <p14:tracePt t="46421" x="5811838" y="4368800"/>
          <p14:tracePt t="46428" x="5819775" y="4368800"/>
          <p14:tracePt t="46435" x="5837238" y="4368800"/>
          <p14:tracePt t="46442" x="5845175" y="4368800"/>
          <p14:tracePt t="46449" x="5853113" y="4359275"/>
          <p14:tracePt t="46456" x="5862638" y="4359275"/>
          <p14:tracePt t="46464" x="5870575" y="4359275"/>
          <p14:tracePt t="46477" x="5880100" y="4359275"/>
          <p14:tracePt t="46485" x="5888038" y="4359275"/>
          <p14:tracePt t="46520" x="5895975" y="4359275"/>
          <p14:tracePt t="46534" x="5905500" y="4359275"/>
          <p14:tracePt t="46599" x="5905500" y="4368800"/>
          <p14:tracePt t="46606" x="5895975" y="4368800"/>
          <p14:tracePt t="46613" x="5895975" y="4376738"/>
          <p14:tracePt t="46620" x="5895975" y="4384675"/>
          <p14:tracePt t="46627" x="5888038" y="4384675"/>
          <p14:tracePt t="46634" x="5880100" y="4394200"/>
          <p14:tracePt t="46641" x="5870575" y="4402138"/>
          <p14:tracePt t="46648" x="5862638" y="4402138"/>
          <p14:tracePt t="46655" x="5853113" y="4402138"/>
          <p14:tracePt t="46664" x="5853113" y="4410075"/>
          <p14:tracePt t="46670" x="5845175" y="4410075"/>
          <p14:tracePt t="46677" x="5837238" y="4419600"/>
          <p14:tracePt t="46684" x="5827713" y="4419600"/>
          <p14:tracePt t="46699" x="5819775" y="4427538"/>
          <p14:tracePt t="46705" x="5811838" y="4427538"/>
          <p14:tracePt t="46727" x="5802313" y="4435475"/>
          <p14:tracePt t="46748" x="5794375" y="4435475"/>
          <p14:tracePt t="47013" x="5802313" y="4435475"/>
          <p14:tracePt t="47049" x="5811838" y="4435475"/>
          <p14:tracePt t="47055" x="5819775" y="4435475"/>
          <p14:tracePt t="47070" x="5827713" y="4435475"/>
          <p14:tracePt t="47079" x="5837238" y="4435475"/>
          <p14:tracePt t="47092" x="5845175" y="4435475"/>
          <p14:tracePt t="47099" x="5853113" y="4435475"/>
          <p14:tracePt t="47106" x="5862638" y="4435475"/>
          <p14:tracePt t="47113" x="5870575" y="4435475"/>
          <p14:tracePt t="47120" x="5880100" y="4435475"/>
          <p14:tracePt t="47129" x="5888038" y="4435475"/>
          <p14:tracePt t="47142" x="5905500" y="4435475"/>
          <p14:tracePt t="47149" x="5913438" y="4435475"/>
          <p14:tracePt t="47163" x="5921375" y="4435475"/>
          <p14:tracePt t="47171" x="5938838" y="4435475"/>
          <p14:tracePt t="47185" x="5946775" y="4435475"/>
          <p14:tracePt t="47192" x="5956300" y="4435475"/>
          <p14:tracePt t="47207" x="5964238" y="4435475"/>
          <p14:tracePt t="47214" x="5972175" y="4435475"/>
          <p14:tracePt t="47221" x="5981700" y="4435475"/>
          <p14:tracePt t="47242" x="5989638" y="4435475"/>
          <p14:tracePt t="47264" x="5997575" y="4435475"/>
          <p14:tracePt t="47300" x="6007100" y="4435475"/>
          <p14:tracePt t="48089" x="6007100" y="4445000"/>
          <p14:tracePt t="48103" x="5997575" y="4452938"/>
          <p14:tracePt t="48111" x="5997575" y="4460875"/>
          <p14:tracePt t="48118" x="5989638" y="4470400"/>
          <p14:tracePt t="48132" x="5981700" y="4470400"/>
          <p14:tracePt t="48140" x="5972175" y="4478338"/>
          <p14:tracePt t="48148" x="5964238" y="4486275"/>
          <p14:tracePt t="48162" x="5964238" y="4495800"/>
          <p14:tracePt t="48169" x="5956300" y="4503738"/>
          <p14:tracePt t="48178" x="5946775" y="4503738"/>
          <p14:tracePt t="48184" x="5946775" y="4513263"/>
          <p14:tracePt t="48191" x="5930900" y="4513263"/>
          <p14:tracePt t="48198" x="5921375" y="4521200"/>
          <p14:tracePt t="48205" x="5913438" y="4529138"/>
          <p14:tracePt t="48213" x="5905500" y="4538663"/>
          <p14:tracePt t="48219" x="5895975" y="4538663"/>
          <p14:tracePt t="48227" x="5880100" y="4538663"/>
          <p14:tracePt t="48233" x="5870575" y="4546600"/>
          <p14:tracePt t="48241" x="5862638" y="4554538"/>
          <p14:tracePt t="48248" x="5837238" y="4564063"/>
          <p14:tracePt t="48255" x="5819775" y="4564063"/>
          <p14:tracePt t="48263" x="5811838" y="4564063"/>
          <p14:tracePt t="48270" x="5794375" y="4572000"/>
          <p14:tracePt t="48277" x="5776913" y="4572000"/>
          <p14:tracePt t="48291" x="5761038" y="4572000"/>
          <p14:tracePt t="48298" x="5751513" y="4572000"/>
          <p14:tracePt t="48305" x="5743575" y="4572000"/>
          <p14:tracePt t="48312" x="5735638" y="4572000"/>
          <p14:tracePt t="48319" x="5726113" y="4572000"/>
          <p14:tracePt t="48334" x="5718175" y="4572000"/>
          <p14:tracePt t="48341" x="5708650" y="4572000"/>
          <p14:tracePt t="48363" x="5700713" y="4572000"/>
          <p14:tracePt t="48369" x="5692775" y="4572000"/>
          <p14:tracePt t="48391" x="5683250" y="4572000"/>
          <p14:tracePt t="48412" x="5683250" y="4564063"/>
          <p14:tracePt t="48419" x="5675313" y="4564063"/>
          <p14:tracePt t="48428" x="5675313" y="4554538"/>
          <p14:tracePt t="48441" x="5667375" y="4554538"/>
          <p14:tracePt t="48455" x="5667375" y="4546600"/>
          <p14:tracePt t="48477" x="5667375" y="4538663"/>
          <p14:tracePt t="48512" x="5667375" y="4529138"/>
          <p14:tracePt t="48526" x="5667375" y="4521200"/>
          <p14:tracePt t="48562" x="5667375" y="4513263"/>
          <p14:tracePt t="48576" x="5667375" y="4503738"/>
          <p14:tracePt t="48590" x="5667375" y="4495800"/>
          <p14:tracePt t="48625" x="5657850" y="4486275"/>
          <p14:tracePt t="48647" x="5657850" y="4478338"/>
          <p14:tracePt t="48675" x="5657850" y="4470400"/>
          <p14:tracePt t="48690" x="5649913" y="4470400"/>
          <p14:tracePt t="48697" x="5649913" y="4460875"/>
          <p14:tracePt t="48718" x="5649913" y="4452938"/>
          <p14:tracePt t="49193" x="5657850" y="4452938"/>
          <p14:tracePt t="49200" x="5657850" y="4460875"/>
          <p14:tracePt t="49214" x="5657850" y="4470400"/>
          <p14:tracePt t="49229" x="5667375" y="4470400"/>
          <p14:tracePt t="49236" x="5667375" y="4478338"/>
          <p14:tracePt t="49244" x="5675313" y="4486275"/>
          <p14:tracePt t="49265" x="5675313" y="4495800"/>
          <p14:tracePt t="49279" x="5683250" y="4503738"/>
          <p14:tracePt t="49286" x="5683250" y="4513263"/>
          <p14:tracePt t="49294" x="5692775" y="4513263"/>
          <p14:tracePt t="49315" x="5700713" y="4513263"/>
          <p14:tracePt t="49322" x="5700713" y="4521200"/>
          <p14:tracePt t="49337" x="5700713" y="4529138"/>
          <p14:tracePt t="49351" x="5708650" y="4529138"/>
          <p14:tracePt t="49366" x="5718175" y="4529138"/>
          <p14:tracePt t="49380" x="5718175" y="4538663"/>
          <p14:tracePt t="49401" x="5726113" y="4538663"/>
          <p14:tracePt t="49416" x="5735638" y="4538663"/>
          <p14:tracePt t="49431" x="5743575" y="4538663"/>
          <p14:tracePt t="49467" x="5751513" y="4538663"/>
          <p14:tracePt t="49526" x="5761038" y="4538663"/>
          <p14:tracePt t="49533" x="5761038" y="4529138"/>
          <p14:tracePt t="49547" x="5761038" y="4521200"/>
          <p14:tracePt t="49583" x="5761038" y="4513263"/>
          <p14:tracePt t="49590" x="5768975" y="4513263"/>
          <p14:tracePt t="49597" x="5768975" y="4503738"/>
          <p14:tracePt t="49620" x="5768975" y="4495800"/>
          <p14:tracePt t="49642" x="5776913" y="4495800"/>
          <p14:tracePt t="49649" x="5776913" y="4486275"/>
          <p14:tracePt t="49670" x="5776913" y="4478338"/>
          <p14:tracePt t="49685" x="5786438" y="4478338"/>
          <p14:tracePt t="49707" x="5786438" y="4470400"/>
          <p14:tracePt t="49729" x="5786438" y="4460875"/>
          <p14:tracePt t="49744" x="5786438" y="4452938"/>
          <p14:tracePt t="49837" x="5794375" y="4452938"/>
          <p14:tracePt t="49903" x="5802313" y="4452938"/>
          <p14:tracePt t="50209" x="5811838" y="4452938"/>
          <p14:tracePt t="50222" x="5811838" y="4460875"/>
          <p14:tracePt t="50244" x="5811838" y="4470400"/>
          <p14:tracePt t="50251" x="5819775" y="4470400"/>
          <p14:tracePt t="50273" x="5819775" y="4478338"/>
          <p14:tracePt t="50287" x="5827713" y="4478338"/>
          <p14:tracePt t="50295" x="5827713" y="4486275"/>
          <p14:tracePt t="50324" x="5837238" y="4486275"/>
          <p14:tracePt t="50331" x="5845175" y="4495800"/>
          <p14:tracePt t="50353" x="5853113" y="4495800"/>
          <p14:tracePt t="50360" x="5862638" y="4503738"/>
          <p14:tracePt t="50367" x="5870575" y="4503738"/>
          <p14:tracePt t="50375" x="5880100" y="4503738"/>
          <p14:tracePt t="50382" x="5888038" y="4503738"/>
          <p14:tracePt t="50397" x="5895975" y="4503738"/>
          <p14:tracePt t="50404" x="5913438" y="4503738"/>
          <p14:tracePt t="50419" x="5921375" y="4503738"/>
          <p14:tracePt t="50427" x="5930900" y="4503738"/>
          <p14:tracePt t="50433" x="5938838" y="4503738"/>
          <p14:tracePt t="50448" x="5946775" y="4503738"/>
          <p14:tracePt t="50455" x="5956300" y="4503738"/>
          <p14:tracePt t="50477" x="5964238" y="4503738"/>
          <p14:tracePt t="50492" x="5972175" y="4503738"/>
          <p14:tracePt t="50499" x="5981700" y="4503738"/>
          <p14:tracePt t="50506" x="5981700" y="4495800"/>
          <p14:tracePt t="50521" x="5989638" y="4495800"/>
          <p14:tracePt t="50528" x="5997575" y="4495800"/>
          <p14:tracePt t="50535" x="5997575" y="4486275"/>
          <p14:tracePt t="50543" x="6007100" y="4486275"/>
          <p14:tracePt t="50549" x="6015038" y="4486275"/>
          <p14:tracePt t="50557" x="6015038" y="4478338"/>
          <p14:tracePt t="50571" x="6024563" y="4478338"/>
          <p14:tracePt t="50585" x="6024563" y="4470400"/>
          <p14:tracePt t="50593" x="6032500" y="4470400"/>
          <p14:tracePt t="50607" x="6040438" y="4460875"/>
          <p14:tracePt t="50621" x="6040438" y="4452938"/>
          <p14:tracePt t="50635" x="6049963" y="4452938"/>
          <p14:tracePt t="50657" x="6057900" y="4445000"/>
          <p14:tracePt t="50671" x="6057900" y="4435475"/>
          <p14:tracePt t="50700" x="6065838" y="4435475"/>
          <p14:tracePt t="50708" x="6065838" y="4427538"/>
          <p14:tracePt t="50721" x="6065838" y="4419600"/>
          <p14:tracePt t="50743" x="6075363" y="4419600"/>
          <p14:tracePt t="50836" x="6083300" y="4419600"/>
          <p14:tracePt t="51830" x="6065838" y="4427538"/>
          <p14:tracePt t="51837" x="6032500" y="4452938"/>
          <p14:tracePt t="51845" x="5981700" y="4478338"/>
          <p14:tracePt t="51852" x="5946775" y="4513263"/>
          <p14:tracePt t="51859" x="5921375" y="4521200"/>
          <p14:tracePt t="51866" x="5895975" y="4546600"/>
          <p14:tracePt t="51874" x="5880100" y="4564063"/>
          <p14:tracePt t="51880" x="5870575" y="4572000"/>
          <p14:tracePt t="51888" x="5862638" y="4589463"/>
          <p14:tracePt t="51894" x="5853113" y="4589463"/>
          <p14:tracePt t="51901" x="5845175" y="4597400"/>
          <p14:tracePt t="51909" x="5827713" y="4605338"/>
          <p14:tracePt t="51916" x="5819775" y="4622800"/>
          <p14:tracePt t="51923" x="5811838" y="4622800"/>
          <p14:tracePt t="51930" x="5802313" y="4630738"/>
          <p14:tracePt t="51937" x="5794375" y="4648200"/>
          <p14:tracePt t="51944" x="5786438" y="4665663"/>
          <p14:tracePt t="51951" x="5776913" y="4665663"/>
          <p14:tracePt t="51959" x="5768975" y="4683125"/>
          <p14:tracePt t="51965" x="5761038" y="4699000"/>
          <p14:tracePt t="51972" x="5743575" y="4708525"/>
          <p14:tracePt t="51979" x="5726113" y="4716463"/>
          <p14:tracePt t="51986" x="5718175" y="4733925"/>
          <p14:tracePt t="51993" x="5708650" y="4741863"/>
          <p14:tracePt t="52000" x="5692775" y="4759325"/>
          <p14:tracePt t="52009" x="5667375" y="4784725"/>
          <p14:tracePt t="52014" x="5649913" y="4802188"/>
          <p14:tracePt t="52022" x="5624513" y="4818063"/>
          <p14:tracePt t="52029" x="5616575" y="4843463"/>
          <p14:tracePt t="52036" x="5591175" y="4860925"/>
          <p14:tracePt t="52043" x="5565775" y="4886325"/>
          <p14:tracePt t="52050" x="5548313" y="4903788"/>
          <p14:tracePt t="52059" x="5522913" y="4919663"/>
          <p14:tracePt t="52064" x="5497513" y="4946650"/>
          <p14:tracePt t="52071" x="5472113" y="4972050"/>
          <p14:tracePt t="52079" x="5462588" y="4987925"/>
          <p14:tracePt t="52086" x="5446713" y="5005388"/>
          <p14:tracePt t="52093" x="5437188" y="5005388"/>
          <p14:tracePt t="52100" x="5429250" y="5022850"/>
          <p14:tracePt t="52108" x="5411788" y="5038725"/>
          <p14:tracePt t="52115" x="5394325" y="5048250"/>
          <p14:tracePt t="52122" x="5386388" y="5056188"/>
          <p14:tracePt t="52129" x="5378450" y="5064125"/>
          <p14:tracePt t="52136" x="5360988" y="5073650"/>
          <p14:tracePt t="52143" x="5343525" y="5091113"/>
          <p14:tracePt t="52151" x="5335588" y="5106988"/>
          <p14:tracePt t="52158" x="5310188" y="5116513"/>
          <p14:tracePt t="52165" x="5292725" y="5132388"/>
          <p14:tracePt t="52172" x="5267325" y="5149850"/>
          <p14:tracePt t="52179" x="5241925" y="5167313"/>
          <p14:tracePt t="52186" x="5216525" y="5183188"/>
          <p14:tracePt t="52194" x="5191125" y="5200650"/>
          <p14:tracePt t="52201" x="5173663" y="5218113"/>
          <p14:tracePt t="52208" x="5157788" y="5226050"/>
          <p14:tracePt t="52215" x="5132388" y="5235575"/>
          <p14:tracePt t="52222" x="5106988" y="5251450"/>
          <p14:tracePt t="52229" x="5080000" y="5260975"/>
          <p14:tracePt t="52236" x="5064125" y="5276850"/>
          <p14:tracePt t="52243" x="5038725" y="5294313"/>
          <p14:tracePt t="52251" x="5003800" y="5311775"/>
          <p14:tracePt t="52259" x="4978400" y="5327650"/>
          <p14:tracePt t="52265" x="4945063" y="5345113"/>
          <p14:tracePt t="52272" x="4919663" y="5353050"/>
          <p14:tracePt t="52279" x="4894263" y="5380038"/>
          <p14:tracePt t="52286" x="4876800" y="5395913"/>
          <p14:tracePt t="52293" x="4851400" y="5405438"/>
          <p14:tracePt t="52300" x="4826000" y="5421313"/>
          <p14:tracePt t="52308" x="4800600" y="5438775"/>
          <p14:tracePt t="52314" x="4775200" y="5456238"/>
          <p14:tracePt t="52321" x="4757738" y="5464175"/>
          <p14:tracePt t="52328" x="4740275" y="5481638"/>
          <p14:tracePt t="52335" x="4714875" y="5497513"/>
          <p14:tracePt t="52343" x="4689475" y="5497513"/>
          <p14:tracePt t="52350" x="4673600" y="5514975"/>
          <p14:tracePt t="52358" x="4646613" y="5532438"/>
          <p14:tracePt t="52364" x="4605338" y="5549900"/>
          <p14:tracePt t="52371" x="4562475" y="5565775"/>
          <p14:tracePt t="52378" x="4519613" y="5575300"/>
          <p14:tracePt t="52385" x="4494213" y="5591175"/>
          <p14:tracePt t="52392" x="4460875" y="5608638"/>
          <p14:tracePt t="52399" x="4425950" y="5626100"/>
          <p14:tracePt t="52407" x="4392613" y="5641975"/>
          <p14:tracePt t="52414" x="4367213" y="5651500"/>
          <p14:tracePt t="52421" x="4332288" y="5668963"/>
          <p14:tracePt t="52428" x="4298950" y="5684838"/>
          <p14:tracePt t="52435" x="4273550" y="5694363"/>
          <p14:tracePt t="52443" x="4240213" y="5702300"/>
          <p14:tracePt t="52450" x="4222750" y="5710238"/>
          <p14:tracePt t="52458" x="4197350" y="5719763"/>
          <p14:tracePt t="52464" x="4171950" y="5727700"/>
          <p14:tracePt t="52471" x="4146550" y="5735638"/>
          <p14:tracePt t="52479" x="4121150" y="5745163"/>
          <p14:tracePt t="52486" x="4095750" y="5753100"/>
          <p14:tracePt t="52493" x="4070350" y="5770563"/>
          <p14:tracePt t="52500" x="4035425" y="5778500"/>
          <p14:tracePt t="52508" x="4017963" y="5788025"/>
          <p14:tracePt t="52514" x="3984625" y="5788025"/>
          <p14:tracePt t="52521" x="3959225" y="5788025"/>
          <p14:tracePt t="52528" x="3925888" y="5795963"/>
          <p14:tracePt t="52535" x="3900488" y="5803900"/>
          <p14:tracePt t="52543" x="3883025" y="5813425"/>
          <p14:tracePt t="52550" x="3865563" y="5813425"/>
          <p14:tracePt t="52558" x="3848100" y="5821363"/>
          <p14:tracePt t="52564" x="3840163" y="5821363"/>
          <p14:tracePt t="52571" x="3822700" y="5821363"/>
          <p14:tracePt t="52578" x="3814763" y="5829300"/>
          <p14:tracePt t="52585" x="3789363" y="5838825"/>
          <p14:tracePt t="52592" x="3771900" y="5846763"/>
          <p14:tracePt t="52599" x="3756025" y="5846763"/>
          <p14:tracePt t="52607" x="3746500" y="5854700"/>
          <p14:tracePt t="52613" x="3721100" y="5864225"/>
          <p14:tracePt t="52621" x="3695700" y="5864225"/>
          <p14:tracePt t="52628" x="3687763" y="5872163"/>
          <p14:tracePt t="52635" x="3662363" y="5880100"/>
          <p14:tracePt t="52642" x="3636963" y="5880100"/>
          <p14:tracePt t="52649" x="3611563" y="5889625"/>
          <p14:tracePt t="52658" x="3594100" y="5897563"/>
          <p14:tracePt t="52663" x="3559175" y="5905500"/>
          <p14:tracePt t="52671" x="3533775" y="5905500"/>
          <p14:tracePt t="52678" x="3508375" y="5915025"/>
          <p14:tracePt t="52685" x="3492500" y="5915025"/>
          <p14:tracePt t="52692" x="3467100" y="5922963"/>
          <p14:tracePt t="52699" x="3441700" y="5932488"/>
          <p14:tracePt t="52707" x="3424238" y="5932488"/>
          <p14:tracePt t="52714" x="3398838" y="5940425"/>
          <p14:tracePt t="52721" x="3373438" y="5948363"/>
          <p14:tracePt t="52728" x="3355975" y="5948363"/>
          <p14:tracePt t="52736" x="3348038" y="5957888"/>
          <p14:tracePt t="52743" x="3330575" y="5957888"/>
          <p14:tracePt t="52750" x="3313113" y="5965825"/>
          <p14:tracePt t="52758" x="3305175" y="5965825"/>
          <p14:tracePt t="52765" x="3297238" y="5965825"/>
          <p14:tracePt t="52773" x="3287713" y="5973763"/>
          <p14:tracePt t="52786" x="3279775" y="5983288"/>
          <p14:tracePt t="52793" x="3262313" y="5983288"/>
          <p14:tracePt t="52808" x="3254375" y="5983288"/>
          <p14:tracePt t="52815" x="3244850" y="5983288"/>
          <p14:tracePt t="52824" x="3236913" y="5991225"/>
          <p14:tracePt t="52830" x="3228975" y="5991225"/>
          <p14:tracePt t="52837" x="3219450" y="5999163"/>
          <p14:tracePt t="52852" x="3203575" y="6008688"/>
          <p14:tracePt t="52859" x="3194050" y="6008688"/>
          <p14:tracePt t="52874" x="3186113" y="6008688"/>
          <p14:tracePt t="52881" x="3178175" y="6008688"/>
          <p14:tracePt t="52887" x="3168650" y="6008688"/>
          <p14:tracePt t="53390" x="3178175" y="6008688"/>
          <p14:tracePt t="53397" x="3186113" y="6008688"/>
          <p14:tracePt t="53419" x="3194050" y="6008688"/>
          <p14:tracePt t="53426" x="3203575" y="6008688"/>
          <p14:tracePt t="53433" x="3203575" y="5999163"/>
          <p14:tracePt t="53440" x="3219450" y="5999163"/>
          <p14:tracePt t="53447" x="3228975" y="5991225"/>
          <p14:tracePt t="53461" x="3236913" y="5991225"/>
          <p14:tracePt t="53468" x="3244850" y="5991225"/>
          <p14:tracePt t="53482" x="3254375" y="5983288"/>
          <p14:tracePt t="53490" x="3262313" y="5983288"/>
          <p14:tracePt t="53496" x="3270250" y="5973763"/>
          <p14:tracePt t="53511" x="3279775" y="5973763"/>
          <p14:tracePt t="53518" x="3287713" y="5973763"/>
          <p14:tracePt t="53532" x="3287713" y="5965825"/>
          <p14:tracePt t="53540" x="3297238" y="5965825"/>
          <p14:tracePt t="53546" x="3297238" y="5957888"/>
          <p14:tracePt t="53554" x="3305175" y="5957888"/>
          <p14:tracePt t="53561" x="3305175" y="5948363"/>
          <p14:tracePt t="53575" x="3313113" y="5948363"/>
          <p14:tracePt t="53603" x="3322638" y="5948363"/>
          <p14:tracePt t="53625" x="3330575" y="5940425"/>
          <p14:tracePt t="53640" x="3330575" y="5932488"/>
          <p14:tracePt t="53653" x="3338513" y="5932488"/>
          <p14:tracePt t="53668" x="3348038" y="5922963"/>
          <p14:tracePt t="53675" x="3355975" y="5922963"/>
          <p14:tracePt t="53682" x="3355975" y="5915025"/>
          <p14:tracePt t="53690" x="3373438" y="5905500"/>
          <p14:tracePt t="53696" x="3398838" y="5889625"/>
          <p14:tracePt t="53703" x="3414713" y="5864225"/>
          <p14:tracePt t="53710" x="3432175" y="5846763"/>
          <p14:tracePt t="53717" x="3457575" y="5829300"/>
          <p14:tracePt t="53725" x="3482975" y="5813425"/>
          <p14:tracePt t="53731" x="3508375" y="5788025"/>
          <p14:tracePt t="53739" x="3533775" y="5778500"/>
          <p14:tracePt t="53745" x="3551238" y="5770563"/>
          <p14:tracePt t="53752" x="3568700" y="5753100"/>
          <p14:tracePt t="53759" x="3594100" y="5735638"/>
          <p14:tracePt t="53767" x="3611563" y="5727700"/>
          <p14:tracePt t="53774" x="3619500" y="5719763"/>
          <p14:tracePt t="53781" x="3636963" y="5702300"/>
          <p14:tracePt t="53788" x="3652838" y="5702300"/>
          <p14:tracePt t="53795" x="3678238" y="5684838"/>
          <p14:tracePt t="53802" x="3687763" y="5668963"/>
          <p14:tracePt t="53809" x="3713163" y="5651500"/>
          <p14:tracePt t="53816" x="3738563" y="5634038"/>
          <p14:tracePt t="53823" x="3756025" y="5616575"/>
          <p14:tracePt t="53830" x="3781425" y="5616575"/>
          <p14:tracePt t="53838" x="3797300" y="5600700"/>
          <p14:tracePt t="53844" x="3814763" y="5591175"/>
          <p14:tracePt t="53852" x="3840163" y="5583238"/>
          <p14:tracePt t="53859" x="3848100" y="5575300"/>
          <p14:tracePt t="53866" x="3848100" y="5565775"/>
          <p14:tracePt t="53874" x="3857625" y="5565775"/>
          <p14:tracePt t="53880" x="3865563" y="5565775"/>
          <p14:tracePt t="53887" x="3873500" y="5565775"/>
          <p14:tracePt t="53894" x="3890963" y="5557838"/>
          <p14:tracePt t="53901" x="3908425" y="5540375"/>
          <p14:tracePt t="53909" x="3925888" y="5532438"/>
          <p14:tracePt t="53916" x="3941763" y="5524500"/>
          <p14:tracePt t="53923" x="3967163" y="5514975"/>
          <p14:tracePt t="53930" x="3984625" y="5507038"/>
          <p14:tracePt t="53937" x="4002088" y="5497513"/>
          <p14:tracePt t="53944" x="4017963" y="5481638"/>
          <p14:tracePt t="53951" x="4044950" y="5472113"/>
          <p14:tracePt t="53958" x="4060825" y="5464175"/>
          <p14:tracePt t="53965" x="4070350" y="5456238"/>
          <p14:tracePt t="53973" x="4086225" y="5446713"/>
          <p14:tracePt t="53979" x="4103688" y="5438775"/>
          <p14:tracePt t="53986" x="4121150" y="5421313"/>
          <p14:tracePt t="53993" x="4137025" y="5405438"/>
          <p14:tracePt t="54001" x="4154488" y="5395913"/>
          <p14:tracePt t="54008" x="4179888" y="5370513"/>
          <p14:tracePt t="54015" x="4205288" y="5353050"/>
          <p14:tracePt t="54023" x="4230688" y="5353050"/>
          <p14:tracePt t="54029" x="4248150" y="5337175"/>
          <p14:tracePt t="54036" x="4265613" y="5319713"/>
          <p14:tracePt t="54043" x="4291013" y="5302250"/>
          <p14:tracePt t="54050" x="4306888" y="5286375"/>
          <p14:tracePt t="54058" x="4332288" y="5268913"/>
          <p14:tracePt t="54064" x="4341813" y="5260975"/>
          <p14:tracePt t="54072" x="4367213" y="5243513"/>
          <p14:tracePt t="54079" x="4384675" y="5226050"/>
          <p14:tracePt t="54086" x="4410075" y="5208588"/>
          <p14:tracePt t="54093" x="4418013" y="5192713"/>
          <p14:tracePt t="54100" x="4443413" y="5183188"/>
          <p14:tracePt t="54107" x="4460875" y="5175250"/>
          <p14:tracePt t="54114" x="4468813" y="5167313"/>
          <p14:tracePt t="54129" x="4476750" y="5157788"/>
          <p14:tracePt t="54143" x="4486275" y="5157788"/>
          <p14:tracePt t="54150" x="4494213" y="5149850"/>
          <p14:tracePt t="54164" x="4503738" y="5149850"/>
          <p14:tracePt t="54173" x="4511675" y="5141913"/>
          <p14:tracePt t="54185" x="4511675" y="5132388"/>
          <p14:tracePt t="54192" x="4519613" y="5132388"/>
          <p14:tracePt t="54207" x="4529138" y="5132388"/>
          <p14:tracePt t="54221" x="4537075" y="5124450"/>
          <p14:tracePt t="54257" x="4545013" y="5124450"/>
          <p14:tracePt t="54313" x="4554538" y="5124450"/>
          <p14:tracePt t="55023" x="4554538" y="5132388"/>
          <p14:tracePt t="55051" x="4554538" y="5141913"/>
          <p14:tracePt t="55108" x="4554538" y="5149850"/>
          <p14:tracePt t="55179" x="4554538" y="5157788"/>
          <p14:tracePt t="55194" x="4554538" y="5167313"/>
          <p14:tracePt t="55229" x="4562475" y="5167313"/>
          <p14:tracePt t="55385" x="4562475" y="5175250"/>
          <p14:tracePt t="55442" x="4562475" y="5183188"/>
          <p14:tracePt t="55498" x="4562475" y="5192713"/>
          <p14:tracePt t="57761" x="4570413" y="5192713"/>
          <p14:tracePt t="57769" x="4579938" y="5192713"/>
          <p14:tracePt t="57790" x="4587875" y="5192713"/>
          <p14:tracePt t="57797" x="4595813" y="5192713"/>
          <p14:tracePt t="57811" x="4605338" y="5183188"/>
          <p14:tracePt t="57825" x="4613275" y="5175250"/>
          <p14:tracePt t="57833" x="4621213" y="5175250"/>
          <p14:tracePt t="57847" x="4630738" y="5175250"/>
          <p14:tracePt t="57854" x="4638675" y="5175250"/>
          <p14:tracePt t="57861" x="4638675" y="5167313"/>
          <p14:tracePt t="57875" x="4646613" y="5157788"/>
          <p14:tracePt t="57882" x="4656138" y="5157788"/>
          <p14:tracePt t="57896" x="4664075" y="5149850"/>
          <p14:tracePt t="57911" x="4673600" y="5149850"/>
          <p14:tracePt t="57918" x="4681538" y="5149850"/>
          <p14:tracePt t="57932" x="4689475" y="5149850"/>
          <p14:tracePt t="57939" x="4699000" y="5149850"/>
          <p14:tracePt t="57967" x="4706938" y="5149850"/>
          <p14:tracePt t="57981" x="4714875" y="5141913"/>
          <p14:tracePt t="57988" x="4724400" y="5141913"/>
          <p14:tracePt t="58010" x="4732338" y="5141913"/>
          <p14:tracePt t="58017" x="4740275" y="5132388"/>
          <p14:tracePt t="58031" x="4749800" y="5132388"/>
          <p14:tracePt t="58045" x="4757738" y="5132388"/>
          <p14:tracePt t="58053" x="4765675" y="5132388"/>
          <p14:tracePt t="58066" x="4775200" y="5132388"/>
          <p14:tracePt t="58073" x="4783138" y="5132388"/>
          <p14:tracePt t="58094" x="4791075" y="5132388"/>
          <p14:tracePt t="58109" x="4800600" y="5132388"/>
          <p14:tracePt t="58123" x="4808538" y="5132388"/>
          <p14:tracePt t="58137" x="4818063" y="5132388"/>
          <p14:tracePt t="58144" x="4826000" y="5132388"/>
          <p14:tracePt t="58152" x="4826000" y="5124450"/>
          <p14:tracePt t="58166" x="4833938" y="5124450"/>
          <p14:tracePt t="58173" x="4843463" y="5124450"/>
          <p14:tracePt t="58180" x="4851400" y="5124450"/>
          <p14:tracePt t="58187" x="4859338" y="5124450"/>
          <p14:tracePt t="58194" x="4868863" y="5124450"/>
          <p14:tracePt t="58209" x="4884738" y="5124450"/>
          <p14:tracePt t="58216" x="4894263" y="5124450"/>
          <p14:tracePt t="58230" x="4902200" y="5124450"/>
          <p14:tracePt t="58238" x="4919663" y="5124450"/>
          <p14:tracePt t="58253" x="4927600" y="5124450"/>
          <p14:tracePt t="58259" x="4935538" y="5124450"/>
          <p14:tracePt t="58273" x="4953000" y="5116513"/>
          <p14:tracePt t="58281" x="4962525" y="5116513"/>
          <p14:tracePt t="58295" x="4970463" y="5106988"/>
          <p14:tracePt t="58303" x="4987925" y="5106988"/>
          <p14:tracePt t="58317" x="4995863" y="5106988"/>
          <p14:tracePt t="58324" x="5013325" y="5106988"/>
          <p14:tracePt t="58338" x="5021263" y="5106988"/>
          <p14:tracePt t="58345" x="5029200" y="5106988"/>
          <p14:tracePt t="58353" x="5038725" y="5106988"/>
          <p14:tracePt t="58359" x="5046663" y="5106988"/>
          <p14:tracePt t="58366" x="5054600" y="5106988"/>
          <p14:tracePt t="58380" x="5072063" y="5106988"/>
          <p14:tracePt t="58387" x="5080000" y="5106988"/>
          <p14:tracePt t="58402" x="5097463" y="5106988"/>
          <p14:tracePt t="58409" x="5106988" y="5106988"/>
          <p14:tracePt t="58423" x="5122863" y="5106988"/>
          <p14:tracePt t="58430" x="5132388" y="5106988"/>
          <p14:tracePt t="58437" x="5148263" y="5106988"/>
          <p14:tracePt t="58444" x="5173663" y="5106988"/>
          <p14:tracePt t="58452" x="5183188" y="5106988"/>
          <p14:tracePt t="58459" x="5199063" y="5106988"/>
          <p14:tracePt t="58466" x="5224463" y="5106988"/>
          <p14:tracePt t="58473" x="5233988" y="5106988"/>
          <p14:tracePt t="58480" x="5249863" y="5116513"/>
          <p14:tracePt t="58487" x="5259388" y="5116513"/>
          <p14:tracePt t="58495" x="5284788" y="5116513"/>
          <p14:tracePt t="58502" x="5302250" y="5124450"/>
          <p14:tracePt t="58509" x="5310188" y="5124450"/>
          <p14:tracePt t="58516" x="5327650" y="5132388"/>
          <p14:tracePt t="58524" x="5343525" y="5132388"/>
          <p14:tracePt t="58531" x="5368925" y="5141913"/>
          <p14:tracePt t="58538" x="5378450" y="5141913"/>
          <p14:tracePt t="58545" x="5394325" y="5141913"/>
          <p14:tracePt t="58554" x="5403850" y="5149850"/>
          <p14:tracePt t="58559" x="5421313" y="5149850"/>
          <p14:tracePt t="58566" x="5437188" y="5157788"/>
          <p14:tracePt t="58573" x="5454650" y="5157788"/>
          <p14:tracePt t="58580" x="5462588" y="5157788"/>
          <p14:tracePt t="58587" x="5480050" y="5157788"/>
          <p14:tracePt t="58602" x="5497513" y="5167313"/>
          <p14:tracePt t="58609" x="5505450" y="5167313"/>
          <p14:tracePt t="58618" x="5505450" y="5175250"/>
          <p14:tracePt t="58623" x="5513388" y="5175250"/>
          <p14:tracePt t="58630" x="5530850" y="5175250"/>
          <p14:tracePt t="58638" x="5530850" y="5183188"/>
          <p14:tracePt t="58645" x="5538788" y="5183188"/>
          <p14:tracePt t="58653" x="5548313" y="5183188"/>
          <p14:tracePt t="58659" x="5556250" y="5192713"/>
          <p14:tracePt t="58666" x="5565775" y="5192713"/>
          <p14:tracePt t="58673" x="5573713" y="5200650"/>
          <p14:tracePt t="58687" x="5591175" y="5200650"/>
          <p14:tracePt t="58695" x="5599113" y="5208588"/>
          <p14:tracePt t="58703" x="5599113" y="5218113"/>
          <p14:tracePt t="58709" x="5616575" y="5226050"/>
          <p14:tracePt t="58716" x="5624513" y="5226050"/>
          <p14:tracePt t="58730" x="5632450" y="5235575"/>
          <p14:tracePt t="58737" x="5649913" y="5243513"/>
          <p14:tracePt t="58744" x="5649913" y="5251450"/>
          <p14:tracePt t="58752" x="5657850" y="5251450"/>
          <p14:tracePt t="58758" x="5667375" y="5251450"/>
          <p14:tracePt t="58765" x="5683250" y="5268913"/>
          <p14:tracePt t="58773" x="5700713" y="5276850"/>
          <p14:tracePt t="58780" x="5718175" y="5286375"/>
          <p14:tracePt t="58787" x="5726113" y="5286375"/>
          <p14:tracePt t="58795" x="5743575" y="5294313"/>
          <p14:tracePt t="58802" x="5751513" y="5302250"/>
          <p14:tracePt t="58809" x="5761038" y="5311775"/>
          <p14:tracePt t="58816" x="5776913" y="5319713"/>
          <p14:tracePt t="58823" x="5794375" y="5327650"/>
          <p14:tracePt t="58831" x="5811838" y="5337175"/>
          <p14:tracePt t="58838" x="5819775" y="5337175"/>
          <p14:tracePt t="58845" x="5845175" y="5353050"/>
          <p14:tracePt t="58852" x="5853113" y="5362575"/>
          <p14:tracePt t="58859" x="5862638" y="5370513"/>
          <p14:tracePt t="58866" x="5880100" y="5380038"/>
          <p14:tracePt t="58873" x="5895975" y="5387975"/>
          <p14:tracePt t="58880" x="5905500" y="5395913"/>
          <p14:tracePt t="58888" x="5913438" y="5405438"/>
          <p14:tracePt t="58895" x="5930900" y="5413375"/>
          <p14:tracePt t="58903" x="5938838" y="5421313"/>
          <p14:tracePt t="58909" x="5946775" y="5430838"/>
          <p14:tracePt t="58916" x="5956300" y="5430838"/>
          <p14:tracePt t="58923" x="5964238" y="5438775"/>
          <p14:tracePt t="58930" x="5972175" y="5446713"/>
          <p14:tracePt t="58937" x="5981700" y="5446713"/>
          <p14:tracePt t="58944" x="5989638" y="5456238"/>
          <p14:tracePt t="58952" x="5989638" y="5464175"/>
          <p14:tracePt t="58958" x="6007100" y="5464175"/>
          <p14:tracePt t="58965" x="6015038" y="5464175"/>
          <p14:tracePt t="58972" x="6015038" y="5472113"/>
          <p14:tracePt t="58979" x="6024563" y="5489575"/>
          <p14:tracePt t="58987" x="6040438" y="5497513"/>
          <p14:tracePt t="59002" x="6049963" y="5507038"/>
          <p14:tracePt t="59008" x="6065838" y="5524500"/>
          <p14:tracePt t="59015" x="6075363" y="5532438"/>
          <p14:tracePt t="59022" x="6083300" y="5532438"/>
          <p14:tracePt t="59029" x="6100763" y="5540375"/>
          <p14:tracePt t="59043" x="6108700" y="5549900"/>
          <p14:tracePt t="59051" x="6116638" y="5549900"/>
          <p14:tracePt t="59057" x="6126163" y="5557838"/>
          <p14:tracePt t="59064" x="6134100" y="5565775"/>
          <p14:tracePt t="59072" x="6142038" y="5575300"/>
          <p14:tracePt t="59079" x="6151563" y="5575300"/>
          <p14:tracePt t="59086" x="6159500" y="5583238"/>
          <p14:tracePt t="59093" x="6167438" y="5591175"/>
          <p14:tracePt t="59101" x="6176963" y="5591175"/>
          <p14:tracePt t="59107" x="6184900" y="5600700"/>
          <p14:tracePt t="59115" x="6194425" y="5600700"/>
          <p14:tracePt t="59122" x="6202363" y="5608638"/>
          <p14:tracePt t="59129" x="6202363" y="5616575"/>
          <p14:tracePt t="59143" x="6210300" y="5626100"/>
          <p14:tracePt t="59151" x="6219825" y="5626100"/>
          <p14:tracePt t="59157" x="6219825" y="5634038"/>
          <p14:tracePt t="59164" x="6227763" y="5641975"/>
          <p14:tracePt t="59171" x="6235700" y="5641975"/>
          <p14:tracePt t="59178" x="6245225" y="5641975"/>
          <p14:tracePt t="59186" x="6245225" y="5651500"/>
          <p14:tracePt t="59193" x="6245225" y="5659438"/>
          <p14:tracePt t="59200" x="6253163" y="5659438"/>
          <p14:tracePt t="59207" x="6261100" y="5659438"/>
          <p14:tracePt t="59221" x="6270625" y="5659438"/>
          <p14:tracePt t="59228" x="6270625" y="5668963"/>
          <p14:tracePt t="59235" x="6278563" y="5668963"/>
          <p14:tracePt t="59242" x="6278563" y="5676900"/>
          <p14:tracePt t="59249" x="6278563" y="5684838"/>
          <p14:tracePt t="59256" x="6286500" y="5684838"/>
          <p14:tracePt t="59278" x="6296025" y="5694363"/>
          <p14:tracePt t="59285" x="6303963" y="5702300"/>
          <p14:tracePt t="59320" x="6311900" y="5710238"/>
          <p14:tracePt t="59335" x="6321425" y="5719763"/>
          <p14:tracePt t="59348" x="6321425" y="5727700"/>
          <p14:tracePt t="59369" x="6329363" y="5727700"/>
          <p14:tracePt t="59384" x="6338888" y="5727700"/>
          <p14:tracePt t="59405" x="6346825" y="5727700"/>
          <p14:tracePt t="66506" x="6346825" y="5745163"/>
          <p14:tracePt t="66513" x="6346825" y="5753100"/>
          <p14:tracePt t="66521" x="6346825" y="5770563"/>
          <p14:tracePt t="66528" x="6338888" y="5788025"/>
          <p14:tracePt t="66535" x="6338888" y="5795963"/>
          <p14:tracePt t="66543" x="6338888" y="5813425"/>
          <p14:tracePt t="66550" x="6329363" y="5829300"/>
          <p14:tracePt t="66564" x="6321425" y="5838825"/>
          <p14:tracePt t="66571" x="6321425" y="5854700"/>
          <p14:tracePt t="66587" x="6321425" y="5864225"/>
          <p14:tracePt t="66595" x="6311900" y="5880100"/>
          <p14:tracePt t="66609" x="6311900" y="5889625"/>
          <p14:tracePt t="66616" x="6303963" y="5897563"/>
          <p14:tracePt t="66623" x="6303963" y="5905500"/>
          <p14:tracePt t="66631" x="6296025" y="5915025"/>
          <p14:tracePt t="66638" x="6296025" y="5922963"/>
          <p14:tracePt t="66653" x="6296025" y="5940425"/>
          <p14:tracePt t="66660" x="6296025" y="5948363"/>
          <p14:tracePt t="66667" x="6286500" y="5948363"/>
          <p14:tracePt t="66674" x="6286500" y="5965825"/>
          <p14:tracePt t="66681" x="6278563" y="5973763"/>
          <p14:tracePt t="66696" x="6278563" y="5983288"/>
          <p14:tracePt t="66704" x="6270625" y="5991225"/>
          <p14:tracePt t="66718" x="6270625" y="5999163"/>
          <p14:tracePt t="66726" x="6270625" y="6008688"/>
          <p14:tracePt t="66733" x="6270625" y="6016625"/>
          <p14:tracePt t="66747" x="6261100" y="6016625"/>
          <p14:tracePt t="66754" x="6261100" y="6024563"/>
          <p14:tracePt t="66769" x="6253163" y="6034088"/>
          <p14:tracePt t="66790" x="6253163" y="6042025"/>
          <p14:tracePt t="66798" x="6253163" y="6049963"/>
          <p14:tracePt t="66813" x="6253163" y="6059488"/>
          <p14:tracePt t="66842" x="6253163" y="6067425"/>
          <p14:tracePt t="66856" x="6253163" y="6076950"/>
          <p14:tracePt t="66871" x="6253163" y="6084888"/>
          <p14:tracePt t="66878" x="6253163" y="6092825"/>
          <p14:tracePt t="66894" x="6253163" y="6102350"/>
          <p14:tracePt t="66915" x="6245225" y="6102350"/>
          <p14:tracePt t="66922" x="6245225" y="6110288"/>
          <p14:tracePt t="66944" x="6245225" y="6118225"/>
          <p14:tracePt t="66958" x="6235700" y="6118225"/>
          <p14:tracePt t="66973" x="6235700" y="6127750"/>
          <p14:tracePt t="66995" x="6235700" y="6135688"/>
          <p14:tracePt t="67046" x="6235700" y="6143625"/>
          <p14:tracePt t="67090" x="6227763" y="6143625"/>
          <p14:tracePt t="67119" x="6219825" y="6143625"/>
          <p14:tracePt t="67593" x="6227763" y="6143625"/>
          <p14:tracePt t="67600" x="6227763" y="6135688"/>
          <p14:tracePt t="67615" x="6227763" y="6127750"/>
          <p14:tracePt t="67629" x="6235700" y="6127750"/>
          <p14:tracePt t="67652" x="6245225" y="6127750"/>
          <p14:tracePt t="67682" x="6253163" y="6127750"/>
          <p14:tracePt t="67704" x="6261100" y="6127750"/>
          <p14:tracePt t="67733" x="6270625" y="6127750"/>
          <p14:tracePt t="67755" x="6278563" y="6127750"/>
          <p14:tracePt t="67770" x="6286500" y="6127750"/>
          <p14:tracePt t="67778" x="6286500" y="6118225"/>
          <p14:tracePt t="67807" x="6296025" y="6118225"/>
          <p14:tracePt t="67821" x="6303963" y="6118225"/>
          <p14:tracePt t="67858" x="6311900" y="6118225"/>
          <p14:tracePt t="67901" x="6321425" y="6118225"/>
          <p14:tracePt t="68033" x="6321425" y="6127750"/>
          <p14:tracePt t="68048" x="6321425" y="6135688"/>
          <p14:tracePt t="68283" x="6329363" y="6135688"/>
          <p14:tracePt t="68298" x="6338888" y="6135688"/>
          <p14:tracePt t="68305" x="6346825" y="6135688"/>
          <p14:tracePt t="68327" x="6354763" y="6135688"/>
          <p14:tracePt t="68334" x="6364288" y="6135688"/>
          <p14:tracePt t="68342" x="6372225" y="6135688"/>
          <p14:tracePt t="68356" x="6372225" y="6143625"/>
          <p14:tracePt t="68363" x="6380163" y="6143625"/>
          <p14:tracePt t="68371" x="6389688" y="6143625"/>
          <p14:tracePt t="68385" x="6397625" y="6153150"/>
          <p14:tracePt t="68393" x="6405563" y="6153150"/>
          <p14:tracePt t="68407" x="6415088" y="6153150"/>
          <p14:tracePt t="68421" x="6423025" y="6153150"/>
          <p14:tracePt t="68428" x="6423025" y="6161088"/>
          <p14:tracePt t="68435" x="6430963" y="6161088"/>
          <p14:tracePt t="68458" x="6440488" y="6161088"/>
          <p14:tracePt t="68465" x="6448425" y="6161088"/>
          <p14:tracePt t="68473" x="6456363" y="6161088"/>
          <p14:tracePt t="68480" x="6456363" y="6169025"/>
          <p14:tracePt t="68494" x="6465888" y="6169025"/>
          <p14:tracePt t="68501" x="6473825" y="6178550"/>
          <p14:tracePt t="68531" x="6483350" y="6186488"/>
          <p14:tracePt t="68545" x="6491288" y="6186488"/>
          <p14:tracePt t="68567" x="6499225" y="6186488"/>
          <p14:tracePt t="68596" x="6508750" y="6186488"/>
          <p14:tracePt t="68618" x="6516688" y="6186488"/>
          <p14:tracePt t="68742" x="6524625" y="6186488"/>
          <p14:tracePt t="69253" x="6524625" y="6178550"/>
          <p14:tracePt t="69334" x="6524625" y="6169025"/>
          <p14:tracePt t="69349" x="6534150" y="6169025"/>
          <p14:tracePt t="70147" x="6524625" y="6169025"/>
          <p14:tracePt t="70154" x="6524625" y="6161088"/>
          <p14:tracePt t="70175" x="6524625" y="6153150"/>
          <p14:tracePt t="70895" x="6524625" y="6143625"/>
          <p14:tracePt t="70902" x="6550025" y="6135688"/>
          <p14:tracePt t="70909" x="6575425" y="6110288"/>
          <p14:tracePt t="70916" x="6600825" y="6092825"/>
          <p14:tracePt t="70924" x="6635750" y="6067425"/>
          <p14:tracePt t="70931" x="6669088" y="6024563"/>
          <p14:tracePt t="70938" x="6711950" y="5991225"/>
          <p14:tracePt t="70945" x="6745288" y="5957888"/>
          <p14:tracePt t="70952" x="6770688" y="5922963"/>
          <p14:tracePt t="70959" x="6805613" y="5889625"/>
          <p14:tracePt t="70966" x="6823075" y="5854700"/>
          <p14:tracePt t="70974" x="6848475" y="5813425"/>
          <p14:tracePt t="70980" x="6864350" y="5778500"/>
          <p14:tracePt t="70987" x="6881813" y="5753100"/>
          <p14:tracePt t="71007" x="6915150" y="5684838"/>
          <p14:tracePt t="71010" x="6924675" y="5651500"/>
          <p14:tracePt t="71016" x="6932613" y="5626100"/>
          <p14:tracePt t="71024" x="6942138" y="5591175"/>
          <p14:tracePt t="71030" x="6950075" y="5557838"/>
          <p14:tracePt t="71037" x="6950075" y="5524500"/>
          <p14:tracePt t="71045" x="6958013" y="5489575"/>
          <p14:tracePt t="71052" x="6958013" y="5472113"/>
          <p14:tracePt t="71059" x="6967538" y="5438775"/>
          <p14:tracePt t="71066" x="6967538" y="5405438"/>
          <p14:tracePt t="71074" x="6975475" y="5370513"/>
          <p14:tracePt t="71080" x="6975475" y="5337175"/>
          <p14:tracePt t="71087" x="6975475" y="5319713"/>
          <p14:tracePt t="71095" x="6975475" y="5294313"/>
          <p14:tracePt t="71102" x="6975475" y="5268913"/>
          <p14:tracePt t="71109" x="6975475" y="5260975"/>
          <p14:tracePt t="71116" x="6983413" y="5243513"/>
          <p14:tracePt t="71124" x="6983413" y="5235575"/>
          <p14:tracePt t="71130" x="6983413" y="5218113"/>
          <p14:tracePt t="71137" x="6992938" y="5192713"/>
          <p14:tracePt t="71144" x="6992938" y="5183188"/>
          <p14:tracePt t="71151" x="6992938" y="5167313"/>
          <p14:tracePt t="71159" x="7000875" y="5149850"/>
          <p14:tracePt t="71166" x="7000875" y="5141913"/>
          <p14:tracePt t="71173" x="7008813" y="5124450"/>
          <p14:tracePt t="71180" x="7018338" y="5106988"/>
          <p14:tracePt t="71187" x="7026275" y="5091113"/>
          <p14:tracePt t="71194" x="7043738" y="5073650"/>
          <p14:tracePt t="71201" x="7051675" y="5048250"/>
          <p14:tracePt t="71208" x="7051675" y="5030788"/>
          <p14:tracePt t="71216" x="7059613" y="5005388"/>
          <p14:tracePt t="71224" x="7069138" y="4987925"/>
          <p14:tracePt t="71229" x="7085013" y="4962525"/>
          <p14:tracePt t="71237" x="7085013" y="4946650"/>
          <p14:tracePt t="71244" x="7094538" y="4929188"/>
          <p14:tracePt t="71251" x="7112000" y="4903788"/>
          <p14:tracePt t="71258" x="7119938" y="4868863"/>
          <p14:tracePt t="71265" x="7127875" y="4843463"/>
          <p14:tracePt t="71272" x="7137400" y="4818063"/>
          <p14:tracePt t="71279" x="7145338" y="4802188"/>
          <p14:tracePt t="71287" x="7153275" y="4775200"/>
          <p14:tracePt t="71294" x="7153275" y="4749800"/>
          <p14:tracePt t="71301" x="7162800" y="4733925"/>
          <p14:tracePt t="71308" x="7170738" y="4724400"/>
          <p14:tracePt t="71315" x="7170738" y="4699000"/>
          <p14:tracePt t="71323" x="7178675" y="4683125"/>
          <p14:tracePt t="71329" x="7188200" y="4673600"/>
          <p14:tracePt t="71336" x="7196138" y="4648200"/>
          <p14:tracePt t="71343" x="7204075" y="4630738"/>
          <p14:tracePt t="71351" x="7213600" y="4605338"/>
          <p14:tracePt t="71357" x="7213600" y="4597400"/>
          <p14:tracePt t="71364" x="7213600" y="4589463"/>
          <p14:tracePt t="71373" x="7213600" y="4579938"/>
          <p14:tracePt t="71379" x="7221538" y="4564063"/>
          <p14:tracePt t="71386" x="7229475" y="4546600"/>
          <p14:tracePt t="71400" x="7239000" y="4538663"/>
          <p14:tracePt t="71408" x="7239000" y="4529138"/>
          <p14:tracePt t="71414" x="7239000" y="4521200"/>
          <p14:tracePt t="71429" x="7246938" y="4521200"/>
          <p14:tracePt t="71436" x="7246938" y="4513263"/>
          <p14:tracePt t="71443" x="7246938" y="4503738"/>
          <p14:tracePt t="71457" x="7246938" y="4495800"/>
          <p14:tracePt t="71473" x="7246938" y="4486275"/>
          <p14:tracePt t="71493" x="7246938" y="4478338"/>
          <p14:tracePt t="71522" x="7246938" y="4470400"/>
          <p14:tracePt t="71543" x="7246938" y="4460875"/>
          <p14:tracePt t="71593" x="7256463" y="4460875"/>
          <p14:tracePt t="71614" x="7264400" y="4460875"/>
          <p14:tracePt t="71714" x="7272338" y="4460875"/>
          <p14:tracePt t="71722" x="7272338" y="4470400"/>
          <p14:tracePt t="71850" x="7281863" y="4470400"/>
          <p14:tracePt t="71871" x="7281863" y="4478338"/>
          <p14:tracePt t="71914" x="7289800" y="4478338"/>
          <p14:tracePt t="71936" x="7297738" y="4478338"/>
          <p14:tracePt t="71972" x="7307263" y="4478338"/>
          <p14:tracePt t="71986" x="7315200" y="4478338"/>
          <p14:tracePt t="72001" x="7323138" y="4478338"/>
          <p14:tracePt t="72015" x="7340600" y="4478338"/>
          <p14:tracePt t="72023" x="7348538" y="4478338"/>
          <p14:tracePt t="72030" x="7358063" y="4478338"/>
          <p14:tracePt t="72037" x="7373938" y="4478338"/>
          <p14:tracePt t="72044" x="7383463" y="4478338"/>
          <p14:tracePt t="72051" x="7400925" y="4470400"/>
          <p14:tracePt t="72058" x="7416800" y="4470400"/>
          <p14:tracePt t="72065" x="7426325" y="4470400"/>
          <p14:tracePt t="72073" x="7442200" y="4470400"/>
          <p14:tracePt t="72080" x="7451725" y="4470400"/>
          <p14:tracePt t="72094" x="7459663" y="4470400"/>
          <p14:tracePt t="72101" x="7467600" y="4470400"/>
          <p14:tracePt t="72109" x="7477125" y="4470400"/>
          <p14:tracePt t="72115" x="7485063" y="4470400"/>
          <p14:tracePt t="72123" x="7493000" y="4470400"/>
          <p14:tracePt t="72138" x="7502525" y="4470400"/>
          <p14:tracePt t="72144" x="7510463" y="4470400"/>
          <p14:tracePt t="72166" x="7518400" y="4470400"/>
          <p14:tracePt t="72173" x="7527925" y="4470400"/>
          <p14:tracePt t="72187" x="7535863" y="4470400"/>
          <p14:tracePt t="72230" x="7535863" y="4460875"/>
          <p14:tracePt t="72244" x="7535863" y="4452938"/>
          <p14:tracePt t="72252" x="7527925" y="4452938"/>
          <p14:tracePt t="72259" x="7518400" y="4452938"/>
          <p14:tracePt t="72266" x="7502525" y="4452938"/>
          <p14:tracePt t="72274" x="7477125" y="4452938"/>
          <p14:tracePt t="72281" x="7434263" y="4452938"/>
          <p14:tracePt t="72289" x="7416800" y="4452938"/>
          <p14:tracePt t="72295" x="7383463" y="4452938"/>
          <p14:tracePt t="72302" x="7348538" y="4452938"/>
          <p14:tracePt t="72309" x="7340600" y="4452938"/>
          <p14:tracePt t="72316" x="7323138" y="4452938"/>
          <p14:tracePt t="72324" x="7307263" y="4452938"/>
          <p14:tracePt t="72338" x="7289800" y="4452938"/>
          <p14:tracePt t="72345" x="7281863" y="4452938"/>
          <p14:tracePt t="72359" x="7272338" y="4452938"/>
          <p14:tracePt t="72366" x="7264400" y="4452938"/>
          <p14:tracePt t="72388" x="7256463" y="4452938"/>
          <p14:tracePt t="72395" x="7246938" y="4452938"/>
          <p14:tracePt t="72402" x="7239000" y="4452938"/>
          <p14:tracePt t="72960" x="7239000" y="4460875"/>
          <p14:tracePt t="72974" x="7246938" y="4460875"/>
          <p14:tracePt t="72996" x="7256463" y="4460875"/>
          <p14:tracePt t="73017" x="7264400" y="4460875"/>
          <p14:tracePt t="73031" x="7272338" y="4460875"/>
          <p14:tracePt t="73046" x="7281863" y="4460875"/>
          <p14:tracePt t="73054" x="7289800" y="4460875"/>
          <p14:tracePt t="73061" x="7297738" y="4460875"/>
          <p14:tracePt t="73082" x="7307263" y="4460875"/>
          <p14:tracePt t="73090" x="7315200" y="4460875"/>
          <p14:tracePt t="73104" x="7323138" y="4460875"/>
          <p14:tracePt t="73118" x="7332663" y="4460875"/>
          <p14:tracePt t="73133" x="7340600" y="4460875"/>
          <p14:tracePt t="73147" x="7348538" y="4460875"/>
          <p14:tracePt t="73155" x="7358063" y="4460875"/>
          <p14:tracePt t="73168" x="7366000" y="4460875"/>
          <p14:tracePt t="73175" x="7383463" y="4470400"/>
          <p14:tracePt t="73182" x="7391400" y="4470400"/>
          <p14:tracePt t="73190" x="7408863" y="4470400"/>
          <p14:tracePt t="73196" x="7426325" y="4470400"/>
          <p14:tracePt t="73204" x="7434263" y="4470400"/>
          <p14:tracePt t="73211" x="7459663" y="4470400"/>
          <p14:tracePt t="73218" x="7467600" y="4470400"/>
          <p14:tracePt t="73225" x="7485063" y="4470400"/>
          <p14:tracePt t="73232" x="7502525" y="4470400"/>
          <p14:tracePt t="73240" x="7510463" y="4470400"/>
          <p14:tracePt t="73247" x="7527925" y="4470400"/>
          <p14:tracePt t="73255" x="7535863" y="4470400"/>
          <p14:tracePt t="73261" x="7553325" y="4470400"/>
          <p14:tracePt t="73268" x="7578725" y="4470400"/>
          <p14:tracePt t="73275" x="7586663" y="4470400"/>
          <p14:tracePt t="73282" x="7604125" y="4470400"/>
          <p14:tracePt t="73290" x="7612063" y="4470400"/>
          <p14:tracePt t="73297" x="7629525" y="4470400"/>
          <p14:tracePt t="73305" x="7637463" y="4470400"/>
          <p14:tracePt t="73318" x="7654925" y="4470400"/>
          <p14:tracePt t="73326" x="7672388" y="4470400"/>
          <p14:tracePt t="73341" x="7688263" y="4470400"/>
          <p14:tracePt t="73348" x="7697788" y="4470400"/>
          <p14:tracePt t="73355" x="7705725" y="4470400"/>
          <p14:tracePt t="73362" x="7723188" y="4470400"/>
          <p14:tracePt t="73369" x="7731125" y="4470400"/>
          <p14:tracePt t="73376" x="7748588" y="4470400"/>
          <p14:tracePt t="73383" x="7766050" y="4470400"/>
          <p14:tracePt t="73390" x="7781925" y="4470400"/>
          <p14:tracePt t="73397" x="7807325" y="4470400"/>
          <p14:tracePt t="73405" x="7816850" y="4470400"/>
          <p14:tracePt t="73412" x="7842250" y="4470400"/>
          <p14:tracePt t="73418" x="7859713" y="4470400"/>
          <p14:tracePt t="73426" x="7875588" y="4470400"/>
          <p14:tracePt t="73433" x="7893050" y="4470400"/>
          <p14:tracePt t="73440" x="7900988" y="4470400"/>
          <p14:tracePt t="73447" x="7918450" y="4470400"/>
          <p14:tracePt t="73455" x="7926388" y="4470400"/>
          <p14:tracePt t="73462" x="7935913" y="4470400"/>
          <p14:tracePt t="73469" x="7943850" y="4470400"/>
          <p14:tracePt t="73475" x="7951788" y="4470400"/>
          <p14:tracePt t="73490" x="7969250" y="4470400"/>
          <p14:tracePt t="73497" x="7977188" y="4470400"/>
          <p14:tracePt t="73511" x="7986713" y="4470400"/>
          <p14:tracePt t="73518" x="8004175" y="4470400"/>
          <p14:tracePt t="73533" x="8012113" y="4470400"/>
          <p14:tracePt t="73540" x="8020050" y="4470400"/>
          <p14:tracePt t="73547" x="8029575" y="4470400"/>
          <p14:tracePt t="73561" x="8037513" y="4470400"/>
          <p14:tracePt t="73568" x="8045450" y="4470400"/>
          <p14:tracePt t="73582" x="8054975" y="4470400"/>
          <p14:tracePt t="73589" x="8062913" y="4470400"/>
          <p14:tracePt t="73596" x="8070850" y="4470400"/>
          <p14:tracePt t="73617" x="8080375" y="4470400"/>
          <p14:tracePt t="73624" x="8088313" y="4470400"/>
          <p14:tracePt t="73639" x="8096250" y="4470400"/>
          <p14:tracePt t="73646" x="8105775" y="4470400"/>
          <p14:tracePt t="73667" x="8113713" y="4470400"/>
          <p14:tracePt t="73674" x="8121650" y="4470400"/>
          <p14:tracePt t="73681" x="8131175" y="4470400"/>
          <p14:tracePt t="73703" x="8139113" y="4470400"/>
          <p14:tracePt t="73717" x="8147050" y="4478338"/>
          <p14:tracePt t="73753" x="8156575" y="4478338"/>
          <p14:tracePt t="73767" x="8164513" y="4486275"/>
          <p14:tracePt t="73816" x="8174038" y="4486275"/>
          <p14:tracePt t="74373" x="8164513" y="4486275"/>
          <p14:tracePt t="74380" x="8156575" y="4486275"/>
          <p14:tracePt t="74394" x="8139113" y="4486275"/>
          <p14:tracePt t="74402" x="8121650" y="4495800"/>
          <p14:tracePt t="74416" x="8096250" y="4495800"/>
          <p14:tracePt t="74423" x="8080375" y="4503738"/>
          <p14:tracePt t="74430" x="8045450" y="4513263"/>
          <p14:tracePt t="74438" x="8012113" y="4521200"/>
          <p14:tracePt t="74444" x="7977188" y="4529138"/>
          <p14:tracePt t="74451" x="7943850" y="4538663"/>
          <p14:tracePt t="74459" x="7910513" y="4546600"/>
          <p14:tracePt t="74466" x="7893050" y="4546600"/>
          <p14:tracePt t="74473" x="7867650" y="4554538"/>
          <p14:tracePt t="74480" x="7842250" y="4564063"/>
          <p14:tracePt t="74488" x="7816850" y="4572000"/>
          <p14:tracePt t="74494" x="7807325" y="4579938"/>
          <p14:tracePt t="74501" x="7773988" y="4579938"/>
          <p14:tracePt t="74509" x="7756525" y="4589463"/>
          <p14:tracePt t="74516" x="7723188" y="4605338"/>
          <p14:tracePt t="74523" x="7688263" y="4622800"/>
          <p14:tracePt t="74530" x="7654925" y="4630738"/>
          <p14:tracePt t="74538" x="7621588" y="4648200"/>
          <p14:tracePt t="74544" x="7586663" y="4657725"/>
          <p14:tracePt t="74552" x="7561263" y="4673600"/>
          <p14:tracePt t="74559" x="7545388" y="4683125"/>
          <p14:tracePt t="74566" x="7518400" y="4691063"/>
          <p14:tracePt t="74573" x="7502525" y="4699000"/>
          <p14:tracePt t="74580" x="7485063" y="4699000"/>
          <p14:tracePt t="74587" x="7467600" y="4708525"/>
          <p14:tracePt t="74594" x="7442200" y="4716463"/>
          <p14:tracePt t="74602" x="7416800" y="4724400"/>
          <p14:tracePt t="74609" x="7408863" y="4724400"/>
          <p14:tracePt t="74616" x="7391400" y="4733925"/>
          <p14:tracePt t="74623" x="7373938" y="4733925"/>
          <p14:tracePt t="74630" x="7373938" y="4741863"/>
          <p14:tracePt t="74638" x="7366000" y="4741863"/>
          <p14:tracePt t="74644" x="7348538" y="4749800"/>
          <p14:tracePt t="74652" x="7348538" y="4759325"/>
          <p14:tracePt t="74659" x="7340600" y="4759325"/>
          <p14:tracePt t="74666" x="7332663" y="4759325"/>
          <p14:tracePt t="74680" x="7323138" y="4767263"/>
          <p14:tracePt t="74687" x="7323138" y="4775200"/>
          <p14:tracePt t="74694" x="7315200" y="4775200"/>
          <p14:tracePt t="74701" x="7307263" y="4775200"/>
          <p14:tracePt t="74709" x="7307263" y="4784725"/>
          <p14:tracePt t="74723" x="7297738" y="4792663"/>
          <p14:tracePt t="74730" x="7289800" y="4792663"/>
          <p14:tracePt t="74745" x="7281863" y="4802188"/>
          <p14:tracePt t="74753" x="7272338" y="4802188"/>
          <p14:tracePt t="74759" x="7264400" y="4810125"/>
          <p14:tracePt t="74766" x="7264400" y="4818063"/>
          <p14:tracePt t="74787" x="7256463" y="4818063"/>
          <p14:tracePt t="74794" x="7256463" y="4827588"/>
          <p14:tracePt t="74802" x="7246938" y="4827588"/>
          <p14:tracePt t="74809" x="7246938" y="4835525"/>
          <p14:tracePt t="74837" x="7239000" y="4835525"/>
          <p14:tracePt t="74845" x="7239000" y="4843463"/>
          <p14:tracePt t="74853" x="7229475" y="4852988"/>
          <p14:tracePt t="74866" x="7229475" y="4860925"/>
          <p14:tracePt t="74873" x="7221538" y="4860925"/>
          <p14:tracePt t="74894" x="7221538" y="4868863"/>
          <p14:tracePt t="74909" x="7213600" y="4868863"/>
          <p14:tracePt t="74916" x="7213600" y="4878388"/>
          <p14:tracePt t="74923" x="7204075" y="4878388"/>
          <p14:tracePt t="74945" x="7204075" y="4886325"/>
          <p14:tracePt t="74966" x="7204075" y="4894263"/>
          <p14:tracePt t="74973" x="7196138" y="4894263"/>
          <p14:tracePt t="74980" x="7196138" y="4903788"/>
          <p14:tracePt t="75023" x="7188200" y="4903788"/>
          <p14:tracePt t="75066" x="7178675" y="4903788"/>
          <p14:tracePt t="79425" x="7188200" y="4903788"/>
          <p14:tracePt t="79432" x="7196138" y="4903788"/>
          <p14:tracePt t="79439" x="7204075" y="4903788"/>
          <p14:tracePt t="79446" x="7213600" y="4903788"/>
          <p14:tracePt t="79461" x="7221538" y="4903788"/>
          <p14:tracePt t="79468" x="7239000" y="4894263"/>
          <p14:tracePt t="79482" x="7246938" y="4894263"/>
          <p14:tracePt t="79490" x="7256463" y="4894263"/>
          <p14:tracePt t="79498" x="7264400" y="4894263"/>
          <p14:tracePt t="79504" x="7272338" y="4894263"/>
          <p14:tracePt t="79511" x="7281863" y="4894263"/>
          <p14:tracePt t="79518" x="7289800" y="4886325"/>
          <p14:tracePt t="79525" x="7297738" y="4886325"/>
          <p14:tracePt t="79533" x="7307263" y="4886325"/>
          <p14:tracePt t="79547" x="7323138" y="4886325"/>
          <p14:tracePt t="79554" x="7332663" y="4886325"/>
          <p14:tracePt t="79568" x="7340600" y="4886325"/>
          <p14:tracePt t="79575" x="7358063" y="4886325"/>
          <p14:tracePt t="79597" x="7366000" y="4886325"/>
          <p14:tracePt t="79604" x="7373938" y="4886325"/>
          <p14:tracePt t="79611" x="7383463" y="4886325"/>
          <p14:tracePt t="79618" x="7391400" y="4886325"/>
          <p14:tracePt t="79625" x="7400925" y="4886325"/>
          <p14:tracePt t="79633" x="7408863" y="4886325"/>
          <p14:tracePt t="79639" x="7416800" y="4886325"/>
          <p14:tracePt t="79646" x="7426325" y="4886325"/>
          <p14:tracePt t="79660" x="7434263" y="4886325"/>
          <p14:tracePt t="79667" x="7442200" y="4886325"/>
          <p14:tracePt t="79682" x="7451725" y="4894263"/>
          <p14:tracePt t="79689" x="7459663" y="4894263"/>
          <p14:tracePt t="79696" x="7459663" y="4903788"/>
          <p14:tracePt t="79703" x="7467600" y="4903788"/>
          <p14:tracePt t="79717" x="7477125" y="4903788"/>
          <p14:tracePt t="79725" x="7485063" y="4903788"/>
          <p14:tracePt t="79739" x="7493000" y="4903788"/>
          <p14:tracePt t="79746" x="7493000" y="4911725"/>
          <p14:tracePt t="79753" x="7502525" y="4911725"/>
          <p14:tracePt t="79760" x="7510463" y="4911725"/>
          <p14:tracePt t="79768" x="7510463" y="4919663"/>
          <p14:tracePt t="79775" x="7518400" y="4919663"/>
          <p14:tracePt t="79782" x="7527925" y="4919663"/>
          <p14:tracePt t="79789" x="7527925" y="4929188"/>
          <p14:tracePt t="79796" x="7527925" y="4937125"/>
          <p14:tracePt t="79804" x="7535863" y="4937125"/>
          <p14:tracePt t="79811" x="7545388" y="4937125"/>
          <p14:tracePt t="79818" x="7553325" y="4946650"/>
          <p14:tracePt t="79825" x="7553325" y="4954588"/>
          <p14:tracePt t="79833" x="7553325" y="4962525"/>
          <p14:tracePt t="79839" x="7561263" y="4962525"/>
          <p14:tracePt t="79846" x="7570788" y="4962525"/>
          <p14:tracePt t="79853" x="7570788" y="4972050"/>
          <p14:tracePt t="79860" x="7578725" y="4979988"/>
          <p14:tracePt t="79868" x="7586663" y="4979988"/>
          <p14:tracePt t="79875" x="7596188" y="4987925"/>
          <p14:tracePt t="79883" x="7596188" y="4997450"/>
          <p14:tracePt t="79897" x="7596188" y="5005388"/>
          <p14:tracePt t="79911" x="7604125" y="5013325"/>
          <p14:tracePt t="79918" x="7604125" y="5022850"/>
          <p14:tracePt t="79925" x="7612063" y="5022850"/>
          <p14:tracePt t="79933" x="7612063" y="5030788"/>
          <p14:tracePt t="79948" x="7612063" y="5038725"/>
          <p14:tracePt t="79954" x="7612063" y="5048250"/>
          <p14:tracePt t="79961" x="7621588" y="5048250"/>
          <p14:tracePt t="79968" x="7621588" y="5056188"/>
          <p14:tracePt t="79975" x="7629525" y="5064125"/>
          <p14:tracePt t="79990" x="7629525" y="5073650"/>
          <p14:tracePt t="79999" x="7637463" y="5091113"/>
          <p14:tracePt t="80012" x="7646988" y="5106988"/>
          <p14:tracePt t="80019" x="7654925" y="5124450"/>
          <p14:tracePt t="80034" x="7662863" y="5141913"/>
          <p14:tracePt t="80041" x="7662863" y="5157788"/>
          <p14:tracePt t="80055" x="7662863" y="5175250"/>
          <p14:tracePt t="80062" x="7662863" y="5183188"/>
          <p14:tracePt t="80070" x="7672388" y="5192713"/>
          <p14:tracePt t="80077" x="7672388" y="5208588"/>
          <p14:tracePt t="80085" x="7680325" y="5218113"/>
          <p14:tracePt t="80092" x="7680325" y="5226050"/>
          <p14:tracePt t="80099" x="7680325" y="5243513"/>
          <p14:tracePt t="80106" x="7680325" y="5251450"/>
          <p14:tracePt t="80115" x="7680325" y="5268913"/>
          <p14:tracePt t="80128" x="7680325" y="5286375"/>
          <p14:tracePt t="80135" x="7680325" y="5302250"/>
          <p14:tracePt t="80149" x="7680325" y="5319713"/>
          <p14:tracePt t="80156" x="7680325" y="5327650"/>
          <p14:tracePt t="80164" x="7680325" y="5337175"/>
          <p14:tracePt t="80171" x="7680325" y="5353050"/>
          <p14:tracePt t="80178" x="7680325" y="5362575"/>
          <p14:tracePt t="80186" x="7680325" y="5380038"/>
          <p14:tracePt t="80193" x="7680325" y="5387975"/>
          <p14:tracePt t="80200" x="7680325" y="5413375"/>
          <p14:tracePt t="80207" x="7680325" y="5430838"/>
          <p14:tracePt t="80215" x="7680325" y="5438775"/>
          <p14:tracePt t="80221" x="7680325" y="5446713"/>
          <p14:tracePt t="80229" x="7680325" y="5464175"/>
          <p14:tracePt t="80236" x="7680325" y="5472113"/>
          <p14:tracePt t="80243" x="7680325" y="5489575"/>
          <p14:tracePt t="80250" x="7680325" y="5497513"/>
          <p14:tracePt t="80258" x="7680325" y="5514975"/>
          <p14:tracePt t="80265" x="7680325" y="5532438"/>
          <p14:tracePt t="80273" x="7680325" y="5540375"/>
          <p14:tracePt t="80281" x="7680325" y="5557838"/>
          <p14:tracePt t="80287" x="7680325" y="5565775"/>
          <p14:tracePt t="80295" x="7680325" y="5583238"/>
          <p14:tracePt t="80302" x="7680325" y="5600700"/>
          <p14:tracePt t="80309" x="7680325" y="5616575"/>
          <p14:tracePt t="80316" x="7672388" y="5626100"/>
          <p14:tracePt t="80323" x="7672388" y="5641975"/>
          <p14:tracePt t="80331" x="7672388" y="5651500"/>
          <p14:tracePt t="80338" x="7672388" y="5659438"/>
          <p14:tracePt t="80345" x="7672388" y="5668963"/>
          <p14:tracePt t="80352" x="7672388" y="5684838"/>
          <p14:tracePt t="80359" x="7662863" y="5694363"/>
          <p14:tracePt t="80367" x="7662863" y="5702300"/>
          <p14:tracePt t="80374" x="7654925" y="5719763"/>
          <p14:tracePt t="80382" x="7654925" y="5727700"/>
          <p14:tracePt t="80388" x="7654925" y="5735638"/>
          <p14:tracePt t="80396" x="7646988" y="5745163"/>
          <p14:tracePt t="80403" x="7646988" y="5753100"/>
          <p14:tracePt t="80418" x="7646988" y="5761038"/>
          <p14:tracePt t="80432" x="7646988" y="5770563"/>
          <p14:tracePt t="80453" x="7646988" y="5778500"/>
          <p14:tracePt t="80468" x="7646988" y="5788025"/>
          <p14:tracePt t="80483" x="7646988" y="5795963"/>
          <p14:tracePt t="83529" x="7646988" y="5788025"/>
          <p14:tracePt t="83536" x="7646988" y="5778500"/>
          <p14:tracePt t="83543" x="7637463" y="5778500"/>
          <p14:tracePt t="83550" x="7637463" y="5770563"/>
          <p14:tracePt t="83564" x="7629525" y="5761038"/>
          <p14:tracePt t="83579" x="7629525" y="5753100"/>
          <p14:tracePt t="83585" x="7629525" y="5745163"/>
          <p14:tracePt t="83592" x="7621588" y="5745163"/>
          <p14:tracePt t="83607" x="7612063" y="5735638"/>
          <p14:tracePt t="83614" x="7604125" y="5719763"/>
          <p14:tracePt t="83629" x="7596188" y="5710238"/>
          <p14:tracePt t="83635" x="7586663" y="5702300"/>
          <p14:tracePt t="83642" x="7586663" y="5694363"/>
          <p14:tracePt t="83649" x="7578725" y="5684838"/>
          <p14:tracePt t="83656" x="7578725" y="5676900"/>
          <p14:tracePt t="83663" x="7570788" y="5668963"/>
          <p14:tracePt t="83670" x="7561263" y="5659438"/>
          <p14:tracePt t="83678" x="7561263" y="5651500"/>
          <p14:tracePt t="83684" x="7561263" y="5641975"/>
          <p14:tracePt t="83692" x="7553325" y="5641975"/>
          <p14:tracePt t="83699" x="7553325" y="5634038"/>
          <p14:tracePt t="83706" x="7545388" y="5616575"/>
          <p14:tracePt t="83713" x="7535863" y="5616575"/>
          <p14:tracePt t="83728" x="7535863" y="5608638"/>
          <p14:tracePt t="83734" x="7527925" y="5600700"/>
          <p14:tracePt t="83741" x="7518400" y="5600700"/>
          <p14:tracePt t="83748" x="7518400" y="5591175"/>
          <p14:tracePt t="83755" x="7518400" y="5583238"/>
          <p14:tracePt t="83763" x="7510463" y="5583238"/>
          <p14:tracePt t="83769" x="7502525" y="5583238"/>
          <p14:tracePt t="83779" x="7493000" y="5575300"/>
          <p14:tracePt t="83783" x="7493000" y="5565775"/>
          <p14:tracePt t="83791" x="7493000" y="5557838"/>
          <p14:tracePt t="83798" x="7485063" y="5557838"/>
          <p14:tracePt t="83805" x="7485063" y="5549900"/>
          <p14:tracePt t="83813" x="7477125" y="5540375"/>
          <p14:tracePt t="83828" x="7467600" y="5532438"/>
          <p14:tracePt t="83833" x="7467600" y="5524500"/>
          <p14:tracePt t="83840" x="7467600" y="5514975"/>
          <p14:tracePt t="83847" x="7459663" y="5514975"/>
          <p14:tracePt t="83854" x="7451725" y="5514975"/>
          <p14:tracePt t="83862" x="7451725" y="5507038"/>
          <p14:tracePt t="83869" x="7451725" y="5497513"/>
          <p14:tracePt t="83883" x="7442200" y="5489575"/>
          <p14:tracePt t="83890" x="7434263" y="5481638"/>
          <p14:tracePt t="83904" x="7434263" y="5472113"/>
          <p14:tracePt t="83912" x="7426325" y="5472113"/>
          <p14:tracePt t="83918" x="7416800" y="5464175"/>
          <p14:tracePt t="83925" x="7408863" y="5456238"/>
          <p14:tracePt t="83947" x="7400925" y="5446713"/>
          <p14:tracePt t="83954" x="7391400" y="5438775"/>
          <p14:tracePt t="83962" x="7391400" y="5430838"/>
          <p14:tracePt t="83968" x="7383463" y="5430838"/>
          <p14:tracePt t="83975" x="7373938" y="5421313"/>
          <p14:tracePt t="83982" x="7366000" y="5421313"/>
          <p14:tracePt t="83995" x="7366000" y="5413375"/>
          <p14:tracePt t="84003" x="7358063" y="5405438"/>
          <p14:tracePt t="84011" x="7348538" y="5395913"/>
          <p14:tracePt t="84018" x="7348538" y="5387975"/>
          <p14:tracePt t="84025" x="7340600" y="5387975"/>
          <p14:tracePt t="84032" x="7332663" y="5387975"/>
          <p14:tracePt t="84039" x="7332663" y="5380038"/>
          <p14:tracePt t="84046" x="7323138" y="5370513"/>
          <p14:tracePt t="84061" x="7315200" y="5370513"/>
          <p14:tracePt t="84067" x="7307263" y="5370513"/>
          <p14:tracePt t="84074" x="7307263" y="5362575"/>
          <p14:tracePt t="84088" x="7307263" y="5353050"/>
          <p14:tracePt t="84095" x="7297738" y="5353050"/>
          <p14:tracePt t="84102" x="7289800" y="5345113"/>
          <p14:tracePt t="84117" x="7281863" y="5345113"/>
          <p14:tracePt t="84138" x="7281863" y="5337175"/>
          <p14:tracePt t="84145" x="7272338" y="5337175"/>
          <p14:tracePt t="84159" x="7264400" y="5337175"/>
          <p14:tracePt t="84173" x="7256463" y="5337175"/>
          <p14:tracePt t="84181" x="7246938" y="5337175"/>
          <p14:tracePt t="84195" x="7239000" y="5337175"/>
          <p14:tracePt t="84210" x="7229475" y="5337175"/>
          <p14:tracePt t="84216" x="7221538" y="5337175"/>
          <p14:tracePt t="84238" x="7213600" y="5337175"/>
          <p14:tracePt t="84252" x="7204075" y="5337175"/>
          <p14:tracePt t="84274" x="7196138" y="5337175"/>
          <p14:tracePt t="84288" x="7188200" y="5337175"/>
          <p14:tracePt t="84303" x="7178675" y="5337175"/>
          <p14:tracePt t="84324" x="7170738" y="5337175"/>
          <p14:tracePt t="84345" x="7162800" y="5337175"/>
          <p14:tracePt t="84360" x="7162800" y="5327650"/>
          <p14:tracePt t="84374" x="7153275" y="5327650"/>
          <p14:tracePt t="84396" x="7145338" y="5327650"/>
          <p14:tracePt t="84411" x="7137400" y="5327650"/>
          <p14:tracePt t="84446" x="7127875" y="5327650"/>
          <p14:tracePt t="84475" x="7119938" y="5327650"/>
          <p14:tracePt t="84647" x="7127875" y="5327650"/>
          <p14:tracePt t="84697" x="7137400" y="5327650"/>
          <p14:tracePt t="84712" x="7145338" y="5327650"/>
          <p14:tracePt t="84733" x="7153275" y="5327650"/>
          <p14:tracePt t="84769" x="7162800" y="5327650"/>
          <p14:tracePt t="85189" x="7162800" y="5337175"/>
          <p14:tracePt t="85196" x="7162800" y="5345113"/>
          <p14:tracePt t="85203" x="7162800" y="5370513"/>
          <p14:tracePt t="85211" x="7162800" y="5405438"/>
          <p14:tracePt t="85218" x="7153275" y="5438775"/>
          <p14:tracePt t="85224" x="7145338" y="5481638"/>
          <p14:tracePt t="85232" x="7137400" y="5524500"/>
          <p14:tracePt t="85239" x="7119938" y="5575300"/>
          <p14:tracePt t="85246" x="7102475" y="5608638"/>
          <p14:tracePt t="85253" x="7094538" y="5659438"/>
          <p14:tracePt t="85261" x="7077075" y="5676900"/>
          <p14:tracePt t="85268" x="7059613" y="5710238"/>
          <p14:tracePt t="85274" x="7043738" y="5753100"/>
          <p14:tracePt t="85282" x="7026275" y="5761038"/>
          <p14:tracePt t="85289" x="7008813" y="5778500"/>
          <p14:tracePt t="85296" x="6992938" y="5795963"/>
          <p14:tracePt t="85303" x="6975475" y="5813425"/>
          <p14:tracePt t="85311" x="6967538" y="5829300"/>
          <p14:tracePt t="85317" x="6950075" y="5838825"/>
          <p14:tracePt t="85324" x="6924675" y="5854700"/>
          <p14:tracePt t="85331" x="6907213" y="5872163"/>
          <p14:tracePt t="85338" x="6899275" y="5880100"/>
          <p14:tracePt t="85345" x="6881813" y="5889625"/>
          <p14:tracePt t="85352" x="6864350" y="5897563"/>
          <p14:tracePt t="85360" x="6848475" y="5897563"/>
          <p14:tracePt t="85367" x="6838950" y="5905500"/>
          <p14:tracePt t="85374" x="6823075" y="5915025"/>
          <p14:tracePt t="85381" x="6805613" y="5915025"/>
          <p14:tracePt t="85388" x="6797675" y="5922963"/>
          <p14:tracePt t="85395" x="6780213" y="5940425"/>
          <p14:tracePt t="85402" x="6762750" y="5940425"/>
          <p14:tracePt t="85409" x="6745288" y="5957888"/>
          <p14:tracePt t="85416" x="6729413" y="5957888"/>
          <p14:tracePt t="85423" x="6704013" y="5965825"/>
          <p14:tracePt t="85430" x="6694488" y="5965825"/>
          <p14:tracePt t="85437" x="6669088" y="5973763"/>
          <p14:tracePt t="85444" x="6643688" y="5983288"/>
          <p14:tracePt t="85452" x="6626225" y="5991225"/>
          <p14:tracePt t="85459" x="6610350" y="5999163"/>
          <p14:tracePt t="85466" x="6592888" y="5999163"/>
          <p14:tracePt t="85473" x="6575425" y="6008688"/>
          <p14:tracePt t="85480" x="6567488" y="6016625"/>
          <p14:tracePt t="85487" x="6559550" y="6016625"/>
          <p14:tracePt t="85494" x="6542088" y="6016625"/>
          <p14:tracePt t="85501" x="6534150" y="6024563"/>
          <p14:tracePt t="85508" x="6524625" y="6034088"/>
          <p14:tracePt t="85515" x="6508750" y="6042025"/>
          <p14:tracePt t="85529" x="6491288" y="6049963"/>
          <p14:tracePt t="85536" x="6483350" y="6049963"/>
          <p14:tracePt t="85551" x="6473825" y="6049963"/>
          <p14:tracePt t="85565" x="6465888" y="6059488"/>
          <p14:tracePt t="85572" x="6456363" y="6067425"/>
          <p14:tracePt t="85586" x="6448425" y="6076950"/>
          <p14:tracePt t="85594" x="6440488" y="6084888"/>
          <p14:tracePt t="85601" x="6440488" y="6092825"/>
          <p14:tracePt t="85615" x="6430963" y="6092825"/>
          <p14:tracePt t="85622" x="6423025" y="6102350"/>
          <p14:tracePt t="85629" x="6415088" y="6110288"/>
          <p14:tracePt t="85644" x="6405563" y="6118225"/>
          <p14:tracePt t="85651" x="6397625" y="6118225"/>
          <p14:tracePt t="85658" x="6397625" y="6127750"/>
          <p14:tracePt t="85665" x="6397625" y="6135688"/>
          <p14:tracePt t="85672" x="6389688" y="6135688"/>
          <p14:tracePt t="85679" x="6380163" y="6143625"/>
          <p14:tracePt t="85686" x="6380163" y="6153150"/>
          <p14:tracePt t="85694" x="6372225" y="6153150"/>
          <p14:tracePt t="85701" x="6364288" y="6153150"/>
          <p14:tracePt t="85708" x="6354763" y="6161088"/>
          <p14:tracePt t="85715" x="6354763" y="6169025"/>
          <p14:tracePt t="85729" x="6346825" y="6178550"/>
          <p14:tracePt t="85736" x="6338888" y="6178550"/>
          <p14:tracePt t="85765" x="6338888" y="6186488"/>
          <p14:tracePt t="85772" x="6329363" y="6186488"/>
          <p14:tracePt t="85786" x="6321425" y="6186488"/>
          <p14:tracePt t="85808" x="6311900" y="6186488"/>
          <p14:tracePt t="86059" x="6321425" y="6186488"/>
          <p14:tracePt t="86074" x="6329363" y="6186488"/>
          <p14:tracePt t="86247" x="6338888" y="6186488"/>
          <p14:tracePt t="86269" x="6346825" y="6186488"/>
          <p14:tracePt t="86645" x="6346825" y="6178550"/>
          <p14:tracePt t="87007" x="6354763" y="6178550"/>
          <p14:tracePt t="87029" x="6364288" y="6178550"/>
          <p14:tracePt t="87043" x="6372225" y="6178550"/>
          <p14:tracePt t="87065" x="6380163" y="6169025"/>
          <p14:tracePt t="87072" x="6389688" y="6169025"/>
          <p14:tracePt t="87086" x="6397625" y="6161088"/>
          <p14:tracePt t="87093" x="6405563" y="6161088"/>
          <p14:tracePt t="87100" x="6415088" y="6161088"/>
          <p14:tracePt t="87108" x="6448425" y="6161088"/>
          <p14:tracePt t="87115" x="6499225" y="6161088"/>
          <p14:tracePt t="87122" x="6584950" y="6161088"/>
          <p14:tracePt t="87129" x="6686550" y="6161088"/>
          <p14:tracePt t="87136" x="6805613" y="6169025"/>
          <p14:tracePt t="87143" x="6889750" y="6186488"/>
          <p14:tracePt t="87150" x="6932613" y="6194425"/>
          <p14:tracePt t="87157" x="6983413" y="6203950"/>
          <p14:tracePt t="87164" x="7018338" y="6211888"/>
          <p14:tracePt t="87171" x="7043738" y="6221413"/>
          <p14:tracePt t="87178" x="7069138" y="6221413"/>
          <p14:tracePt t="87185" x="7094538" y="6229350"/>
          <p14:tracePt t="87192" x="7102475" y="6229350"/>
          <p14:tracePt t="87199" x="7112000" y="6229350"/>
          <p14:tracePt t="87214" x="7119938" y="6229350"/>
          <p14:tracePt t="87221" x="7127875" y="6229350"/>
          <p14:tracePt t="87257" x="7137400" y="6229350"/>
          <p14:tracePt t="87277" x="7145338" y="6229350"/>
          <p14:tracePt t="87313" x="7153275" y="6229350"/>
          <p14:tracePt t="87320" x="7162800" y="6229350"/>
          <p14:tracePt t="87327" x="7162800" y="6237288"/>
          <p14:tracePt t="87342" x="7170738" y="6237288"/>
          <p14:tracePt t="87348" x="7178675" y="6237288"/>
          <p14:tracePt t="87355" x="7188200" y="6237288"/>
          <p14:tracePt t="87363" x="7196138" y="6237288"/>
          <p14:tracePt t="87370" x="7213600" y="6237288"/>
          <p14:tracePt t="87377" x="7229475" y="6237288"/>
          <p14:tracePt t="87384" x="7246938" y="6237288"/>
          <p14:tracePt t="87392" x="7272338" y="6237288"/>
          <p14:tracePt t="87398" x="7289800" y="6237288"/>
          <p14:tracePt t="87406" x="7323138" y="6229350"/>
          <p14:tracePt t="87413" x="7358063" y="6229350"/>
          <p14:tracePt t="87420" x="7391400" y="6229350"/>
          <p14:tracePt t="87427" x="7408863" y="6221413"/>
          <p14:tracePt t="87434" x="7426325" y="6221413"/>
          <p14:tracePt t="87441" x="7442200" y="6221413"/>
          <p14:tracePt t="87448" x="7451725" y="6221413"/>
          <p14:tracePt t="87455" x="7467600" y="6221413"/>
          <p14:tracePt t="87462" x="7477125" y="6221413"/>
          <p14:tracePt t="87469" x="7485063" y="6221413"/>
          <p14:tracePt t="87476" x="7493000" y="6221413"/>
          <p14:tracePt t="87483" x="7502525" y="6221413"/>
          <p14:tracePt t="87491" x="7510463" y="6221413"/>
          <p14:tracePt t="87498" x="7518400" y="6221413"/>
          <p14:tracePt t="87512" x="7527925" y="6221413"/>
          <p14:tracePt t="87519" x="7545388" y="6221413"/>
          <p14:tracePt t="87526" x="7561263" y="6221413"/>
          <p14:tracePt t="87533" x="7578725" y="6229350"/>
          <p14:tracePt t="87540" x="7596188" y="6229350"/>
          <p14:tracePt t="87547" x="7604125" y="6237288"/>
          <p14:tracePt t="87555" x="7612063" y="6237288"/>
          <p14:tracePt t="87561" x="7629525" y="6237288"/>
          <p14:tracePt t="87576" x="7637463" y="6237288"/>
          <p14:tracePt t="87582" x="7646988" y="6237288"/>
          <p14:tracePt t="87597" x="7654925" y="6237288"/>
          <p14:tracePt t="87611" x="7662863" y="6237288"/>
          <p14:tracePt t="87618" x="7672388" y="6237288"/>
          <p14:tracePt t="87640" x="7680325" y="6237288"/>
          <p14:tracePt t="87654" x="7688263" y="6237288"/>
          <p14:tracePt t="87690" x="7697788" y="6237288"/>
          <p14:tracePt t="87704" x="7705725" y="6237288"/>
          <p14:tracePt t="87726" x="7715250" y="6237288"/>
          <p14:tracePt t="87754" x="7723188" y="6237288"/>
          <p14:tracePt t="87775" x="7731125" y="6237288"/>
          <p14:tracePt t="88239" x="7723188" y="6237288"/>
          <p14:tracePt t="88311" x="7715250" y="6237288"/>
          <p14:tracePt t="88339" x="7705725" y="6237288"/>
          <p14:tracePt t="88353" x="7697788" y="6237288"/>
          <p14:tracePt t="88703" x="7680325" y="6237288"/>
          <p14:tracePt t="88710" x="7672388" y="6237288"/>
          <p14:tracePt t="88717" x="7662863" y="6237288"/>
          <p14:tracePt t="88724" x="7654925" y="6229350"/>
          <p14:tracePt t="88739" x="7646988" y="6221413"/>
          <p14:tracePt t="88745" x="7637463" y="6221413"/>
          <p14:tracePt t="88759" x="7629525" y="6221413"/>
          <p14:tracePt t="88774" x="7621588" y="6221413"/>
          <p14:tracePt t="88781" x="7612063" y="6221413"/>
          <p14:tracePt t="88803" x="7604125" y="6221413"/>
          <p14:tracePt t="88810" x="7596188" y="6211888"/>
          <p14:tracePt t="88817" x="7586663" y="6211888"/>
          <p14:tracePt t="88831" x="7578725" y="6211888"/>
          <p14:tracePt t="88840" x="7578725" y="6203950"/>
          <p14:tracePt t="88853" x="7570788" y="6203950"/>
          <p14:tracePt t="88882" x="7561263" y="6203950"/>
          <p14:tracePt t="88889" x="7553325" y="6203950"/>
          <p14:tracePt t="88896" x="7545388" y="6194425"/>
          <p14:tracePt t="88910" x="7545388" y="6186488"/>
          <p14:tracePt t="88917" x="7535863" y="6186488"/>
          <p14:tracePt t="88924" x="7527925" y="6186488"/>
          <p14:tracePt t="88945" x="7518400" y="6186488"/>
          <p14:tracePt t="88959" x="7510463" y="6186488"/>
          <p14:tracePt t="88974" x="7502525" y="6186488"/>
          <p14:tracePt t="89196" x="7518400" y="6186488"/>
          <p14:tracePt t="89210" x="7527925" y="6186488"/>
          <p14:tracePt t="89217" x="7545388" y="6186488"/>
          <p14:tracePt t="89231" x="7553325" y="6186488"/>
          <p14:tracePt t="89238" x="7561263" y="6186488"/>
          <p14:tracePt t="89245" x="7570788" y="6194425"/>
          <p14:tracePt t="89252" x="7578725" y="6194425"/>
          <p14:tracePt t="89260" x="7586663" y="6194425"/>
          <p14:tracePt t="89274" x="7604125" y="6194425"/>
          <p14:tracePt t="89281" x="7612063" y="6194425"/>
          <p14:tracePt t="89295" x="7629525" y="6194425"/>
          <p14:tracePt t="89302" x="7637463" y="6194425"/>
          <p14:tracePt t="89317" x="7646988" y="6194425"/>
          <p14:tracePt t="89324" x="7662863" y="6194425"/>
          <p14:tracePt t="89339" x="7672388" y="6194425"/>
          <p14:tracePt t="89345" x="7680325" y="6194425"/>
          <p14:tracePt t="89352" x="7688263" y="6194425"/>
          <p14:tracePt t="89360" x="7697788" y="6194425"/>
          <p14:tracePt t="89367" x="7705725" y="6194425"/>
          <p14:tracePt t="89374" x="7715250" y="6194425"/>
          <p14:tracePt t="89390" x="7723188" y="6194425"/>
          <p14:tracePt t="89395" x="7731125" y="6194425"/>
          <p14:tracePt t="89409" x="7740650" y="6194425"/>
          <p14:tracePt t="89416" x="7748588" y="6194425"/>
          <p14:tracePt t="89430" x="7756525" y="6194425"/>
          <p14:tracePt t="89437" x="7766050" y="6194425"/>
          <p14:tracePt t="89445" x="7773988" y="6194425"/>
          <p14:tracePt t="89466" x="7781925" y="6194425"/>
          <p14:tracePt t="89474" x="7791450" y="6194425"/>
          <p14:tracePt t="89495" x="7799388" y="6194425"/>
          <p14:tracePt t="89509" x="7807325" y="6194425"/>
          <p14:tracePt t="89524" x="7816850" y="6194425"/>
          <p14:tracePt t="89558" x="7824788" y="6194425"/>
          <p14:tracePt t="89573" x="7832725" y="6194425"/>
          <p14:tracePt t="89608" x="7842250" y="6194425"/>
          <p14:tracePt t="89622" x="7850188" y="6194425"/>
          <p14:tracePt t="89658" x="7859713" y="6194425"/>
          <p14:tracePt t="89835" x="7859713" y="6203950"/>
          <p14:tracePt t="89857" x="7859713" y="6211888"/>
          <p14:tracePt t="89872" x="7850188" y="6211888"/>
          <p14:tracePt t="89886" x="7842250" y="6211888"/>
          <p14:tracePt t="89900" x="7832725" y="6211888"/>
          <p14:tracePt t="89907" x="7824788" y="6211888"/>
          <p14:tracePt t="89922" x="7816850" y="6211888"/>
          <p14:tracePt t="89929" x="7807325" y="6211888"/>
          <p14:tracePt t="89935" x="7799388" y="6211888"/>
          <p14:tracePt t="89943" x="7791450" y="6211888"/>
          <p14:tracePt t="89950" x="7781925" y="6211888"/>
          <p14:tracePt t="89957" x="7773988" y="6211888"/>
          <p14:tracePt t="89972" x="7756525" y="6211888"/>
          <p14:tracePt t="90005" x="7740650" y="6211888"/>
          <p14:tracePt t="90007" x="7731125" y="6211888"/>
          <p14:tracePt t="90022" x="7723188" y="6211888"/>
          <p14:tracePt t="90035" x="7715250" y="6211888"/>
          <p14:tracePt t="90057" x="7715250" y="6203950"/>
          <p14:tracePt t="90064" x="7705725" y="6203950"/>
          <p14:tracePt t="90085" x="7697788" y="6203950"/>
          <p14:tracePt t="90093" x="7697788" y="6194425"/>
          <p14:tracePt t="90099" x="7688263" y="6194425"/>
          <p14:tracePt t="90157" x="7680325" y="6194425"/>
          <p14:tracePt t="90249" x="7672388" y="6194425"/>
          <p14:tracePt t="90634" x="7680325" y="6194425"/>
          <p14:tracePt t="90653" x="7672388" y="6194425"/>
          <p14:tracePt t="91273" x="7680325" y="6194425"/>
          <p14:tracePt t="91280" x="7680325" y="6203950"/>
          <p14:tracePt t="91294" x="7680325" y="6211888"/>
          <p14:tracePt t="91309" x="7680325" y="6221413"/>
          <p14:tracePt t="91339" x="7688263" y="6221413"/>
          <p14:tracePt t="91346" x="7688263" y="6229350"/>
          <p14:tracePt t="91360" x="7688263" y="6237288"/>
          <p14:tracePt t="91397" x="7697788" y="6237288"/>
          <p14:tracePt t="91492" x="7705725" y="6237288"/>
          <p14:tracePt t="92963" x="7705725" y="6229350"/>
          <p14:tracePt t="92977" x="7705725" y="6221413"/>
          <p14:tracePt t="92985" x="7705725" y="6203950"/>
          <p14:tracePt t="92992" x="7705725" y="6186488"/>
          <p14:tracePt t="93002" x="7705725" y="6161088"/>
          <p14:tracePt t="93006" x="7705725" y="6127750"/>
          <p14:tracePt t="93013" x="7705725" y="6084888"/>
          <p14:tracePt t="93020" x="7705725" y="6042025"/>
          <p14:tracePt t="93027" x="7705725" y="6008688"/>
          <p14:tracePt t="93034" x="7705725" y="5957888"/>
          <p14:tracePt t="93041" x="7705725" y="5915025"/>
          <p14:tracePt t="93048" x="7705725" y="5872163"/>
          <p14:tracePt t="93055" x="7705725" y="5829300"/>
          <p14:tracePt t="93062" x="7705725" y="5795963"/>
          <p14:tracePt t="93070" x="7697788" y="5745163"/>
          <p14:tracePt t="93077" x="7697788" y="5702300"/>
          <p14:tracePt t="93083" x="7688263" y="5659438"/>
          <p14:tracePt t="93091" x="7680325" y="5583238"/>
          <p14:tracePt t="93098" x="7662863" y="5497513"/>
          <p14:tracePt t="93105" x="7662863" y="5413375"/>
          <p14:tracePt t="93112" x="7654925" y="5337175"/>
          <p14:tracePt t="93120" x="7646988" y="5276850"/>
          <p14:tracePt t="93126" x="7637463" y="5235575"/>
          <p14:tracePt t="93133" x="7629525" y="5208588"/>
          <p14:tracePt t="93140" x="7629525" y="5183188"/>
          <p14:tracePt t="93147" x="7621588" y="5167313"/>
          <p14:tracePt t="93154" x="7621588" y="5149850"/>
          <p14:tracePt t="93162" x="7621588" y="5132388"/>
          <p14:tracePt t="93170" x="7612063" y="5124450"/>
          <p14:tracePt t="93176" x="7612063" y="5106988"/>
          <p14:tracePt t="93183" x="7604125" y="5081588"/>
          <p14:tracePt t="93190" x="7604125" y="5073650"/>
          <p14:tracePt t="93197" x="7596188" y="5048250"/>
          <p14:tracePt t="93204" x="7596188" y="5030788"/>
          <p14:tracePt t="93211" x="7586663" y="5022850"/>
          <p14:tracePt t="93219" x="7586663" y="5013325"/>
          <p14:tracePt t="93225" x="7586663" y="4997450"/>
          <p14:tracePt t="93232" x="7578725" y="4987925"/>
          <p14:tracePt t="93239" x="7570788" y="4972050"/>
          <p14:tracePt t="93246" x="7561263" y="4962525"/>
          <p14:tracePt t="93253" x="7553325" y="4954588"/>
          <p14:tracePt t="93261" x="7553325" y="4929188"/>
          <p14:tracePt t="93269" x="7553325" y="4911725"/>
          <p14:tracePt t="93275" x="7545388" y="4911725"/>
          <p14:tracePt t="93282" x="7535863" y="4894263"/>
          <p14:tracePt t="93289" x="7527925" y="4878388"/>
          <p14:tracePt t="93303" x="7527925" y="4868863"/>
          <p14:tracePt t="93310" x="7518400" y="4860925"/>
          <p14:tracePt t="93325" x="7510463" y="4852988"/>
          <p14:tracePt t="93332" x="7502525" y="4843463"/>
          <p14:tracePt t="93338" x="7502525" y="4835525"/>
          <p14:tracePt t="93353" x="7493000" y="4827588"/>
          <p14:tracePt t="93369" x="7485063" y="4818063"/>
          <p14:tracePt t="93382" x="7477125" y="4810125"/>
          <p14:tracePt t="93389" x="7477125" y="4802188"/>
          <p14:tracePt t="93396" x="7467600" y="4792663"/>
          <p14:tracePt t="93403" x="7459663" y="4792663"/>
          <p14:tracePt t="93410" x="7459663" y="4784725"/>
          <p14:tracePt t="93417" x="7451725" y="4775200"/>
          <p14:tracePt t="93424" x="7442200" y="4767263"/>
          <p14:tracePt t="93431" x="7442200" y="4759325"/>
          <p14:tracePt t="93439" x="7442200" y="4749800"/>
          <p14:tracePt t="93446" x="7434263" y="4741863"/>
          <p14:tracePt t="93453" x="7426325" y="4733925"/>
          <p14:tracePt t="93461" x="7416800" y="4724400"/>
          <p14:tracePt t="93475" x="7408863" y="4708525"/>
          <p14:tracePt t="93482" x="7400925" y="4699000"/>
          <p14:tracePt t="93497" x="7391400" y="4691063"/>
          <p14:tracePt t="93504" x="7391400" y="4673600"/>
          <p14:tracePt t="93511" x="7383463" y="4673600"/>
          <p14:tracePt t="93519" x="7373938" y="4665663"/>
          <p14:tracePt t="93526" x="7366000" y="4648200"/>
          <p14:tracePt t="93540" x="7366000" y="4640263"/>
          <p14:tracePt t="93547" x="7358063" y="4630738"/>
          <p14:tracePt t="93555" x="7348538" y="4622800"/>
          <p14:tracePt t="93562" x="7348538" y="4614863"/>
          <p14:tracePt t="93569" x="7340600" y="4605338"/>
          <p14:tracePt t="93583" x="7332663" y="4589463"/>
          <p14:tracePt t="93590" x="7323138" y="4579938"/>
          <p14:tracePt t="93605" x="7315200" y="4564063"/>
          <p14:tracePt t="93612" x="7307263" y="4564063"/>
          <p14:tracePt t="93620" x="7307263" y="4554538"/>
          <p14:tracePt t="93626" x="7297738" y="4554538"/>
          <p14:tracePt t="93641" x="7297738" y="4546600"/>
          <p14:tracePt t="93656" x="7297738" y="4538663"/>
          <p14:tracePt t="93670" x="7297738" y="4529138"/>
          <p14:tracePt t="94092" x="7297738" y="4538663"/>
          <p14:tracePt t="94106" x="7307263" y="4538663"/>
          <p14:tracePt t="94113" x="7307263" y="4546600"/>
          <p14:tracePt t="94121" x="7315200" y="4546600"/>
          <p14:tracePt t="94150" x="7315200" y="4554538"/>
          <p14:tracePt t="94157" x="7323138" y="4564063"/>
          <p14:tracePt t="94172" x="7332663" y="4564063"/>
          <p14:tracePt t="94179" x="7332663" y="4572000"/>
          <p14:tracePt t="94186" x="7332663" y="4579938"/>
          <p14:tracePt t="94193" x="7332663" y="4589463"/>
          <p14:tracePt t="94208" x="7340600" y="4589463"/>
          <p14:tracePt t="94222" x="7348538" y="4597400"/>
          <p14:tracePt t="94229" x="7358063" y="4605338"/>
          <p14:tracePt t="94252" x="7366000" y="4614863"/>
          <p14:tracePt t="94259" x="7373938" y="4614863"/>
          <p14:tracePt t="94266" x="7373938" y="4622800"/>
          <p14:tracePt t="94273" x="7383463" y="4622800"/>
          <p14:tracePt t="94280" x="7391400" y="4630738"/>
          <p14:tracePt t="94302" x="7408863" y="4630738"/>
          <p14:tracePt t="94309" x="7416800" y="4630738"/>
          <p14:tracePt t="94315" x="7416800" y="4640263"/>
          <p14:tracePt t="94323" x="7426325" y="4640263"/>
          <p14:tracePt t="94330" x="7442200" y="4648200"/>
          <p14:tracePt t="94337" x="7451725" y="4648200"/>
          <p14:tracePt t="94344" x="7467600" y="4657725"/>
          <p14:tracePt t="94352" x="7485063" y="4657725"/>
          <p14:tracePt t="94359" x="7502525" y="4657725"/>
          <p14:tracePt t="94366" x="7527925" y="4657725"/>
          <p14:tracePt t="94373" x="7545388" y="4657725"/>
          <p14:tracePt t="94380" x="7561263" y="4665663"/>
          <p14:tracePt t="94387" x="7578725" y="4665663"/>
          <p14:tracePt t="94394" x="7604125" y="4665663"/>
          <p14:tracePt t="94402" x="7612063" y="4665663"/>
          <p14:tracePt t="94408" x="7637463" y="4665663"/>
          <p14:tracePt t="94415" x="7646988" y="4665663"/>
          <p14:tracePt t="94422" x="7672388" y="4665663"/>
          <p14:tracePt t="94429" x="7688263" y="4665663"/>
          <p14:tracePt t="94437" x="7697788" y="4665663"/>
          <p14:tracePt t="94444" x="7715250" y="4665663"/>
          <p14:tracePt t="94452" x="7740650" y="4665663"/>
          <p14:tracePt t="94458" x="7756525" y="4665663"/>
          <p14:tracePt t="94466" x="7773988" y="4665663"/>
          <p14:tracePt t="94473" x="7791450" y="4665663"/>
          <p14:tracePt t="94479" x="7799388" y="4657725"/>
          <p14:tracePt t="94487" x="7816850" y="4657725"/>
          <p14:tracePt t="94494" x="7842250" y="4648200"/>
          <p14:tracePt t="94502" x="7850188" y="4648200"/>
          <p14:tracePt t="94508" x="7859713" y="4640263"/>
          <p14:tracePt t="94515" x="7867650" y="4640263"/>
          <p14:tracePt t="94522" x="7875588" y="4640263"/>
          <p14:tracePt t="94529" x="7885113" y="4640263"/>
          <p14:tracePt t="94536" x="7893050" y="4640263"/>
          <p14:tracePt t="94544" x="7900988" y="4640263"/>
          <p14:tracePt t="94551" x="7910513" y="4640263"/>
          <p14:tracePt t="94565" x="7926388" y="4640263"/>
          <p14:tracePt t="94572" x="7935913" y="4640263"/>
          <p14:tracePt t="94579" x="7935913" y="4630738"/>
          <p14:tracePt t="94586" x="7943850" y="4630738"/>
          <p14:tracePt t="94593" x="7951788" y="4630738"/>
          <p14:tracePt t="94601" x="7961313" y="4630738"/>
          <p14:tracePt t="94614" x="7969250" y="4622800"/>
          <p14:tracePt t="94621" x="7977188" y="4622800"/>
          <p14:tracePt t="94629" x="7977188" y="4614863"/>
          <p14:tracePt t="94643" x="7994650" y="4614863"/>
          <p14:tracePt t="94657" x="8004175" y="4614863"/>
          <p14:tracePt t="94664" x="8004175" y="4605338"/>
          <p14:tracePt t="94672" x="8012113" y="4605338"/>
          <p14:tracePt t="94679" x="8020050" y="4597400"/>
          <p14:tracePt t="94686" x="8029575" y="4597400"/>
          <p14:tracePt t="94693" x="8029575" y="4589463"/>
          <p14:tracePt t="94707" x="8037513" y="4589463"/>
          <p14:tracePt t="94714" x="8045450" y="4589463"/>
          <p14:tracePt t="94729" x="8054975" y="4579938"/>
          <p14:tracePt t="94736" x="8062913" y="4572000"/>
          <p14:tracePt t="94758" x="8070850" y="4572000"/>
          <p14:tracePt t="94765" x="8080375" y="4564063"/>
          <p14:tracePt t="94772" x="8088313" y="4564063"/>
          <p14:tracePt t="94779" x="8088313" y="4554538"/>
          <p14:tracePt t="94794" x="8096250" y="4554538"/>
          <p14:tracePt t="94801" x="8096250" y="4546600"/>
          <p14:tracePt t="94808" x="8105775" y="4546600"/>
          <p14:tracePt t="94837" x="8113713" y="4538663"/>
          <p14:tracePt t="94852" x="8121650" y="4529138"/>
          <p14:tracePt t="94867" x="8131175" y="4529138"/>
          <p14:tracePt t="95843" x="8139113" y="4529138"/>
          <p14:tracePt t="95858" x="8147050" y="4538663"/>
          <p14:tracePt t="95872" x="8156575" y="4538663"/>
          <p14:tracePt t="95880" x="8164513" y="4546600"/>
          <p14:tracePt t="95887" x="8164513" y="4554538"/>
          <p14:tracePt t="95895" x="8174038" y="4554538"/>
          <p14:tracePt t="95910" x="8181975" y="4564063"/>
          <p14:tracePt t="95917" x="8189913" y="4564063"/>
          <p14:tracePt t="95934" x="8199438" y="4572000"/>
          <p14:tracePt t="95946" x="8207375" y="4572000"/>
          <p14:tracePt t="95954" x="8215313" y="4579938"/>
          <p14:tracePt t="95969" x="8224838" y="4589463"/>
          <p14:tracePt t="95976" x="8232775" y="4589463"/>
          <p14:tracePt t="95991" x="8240713" y="4597400"/>
          <p14:tracePt t="96000" x="8250238" y="4597400"/>
          <p14:tracePt t="96017" x="8266113" y="4605338"/>
          <p14:tracePt t="96021" x="8275638" y="4605338"/>
          <p14:tracePt t="96028" x="8283575" y="4605338"/>
          <p14:tracePt t="96035" x="8291513" y="4605338"/>
          <p14:tracePt t="96042" x="8301038" y="4614863"/>
          <p14:tracePt t="96057" x="8318500" y="4622800"/>
          <p14:tracePt t="96064" x="8326438" y="4622800"/>
          <p14:tracePt t="96078" x="8334375" y="4630738"/>
          <p14:tracePt t="96086" x="8351838" y="4630738"/>
          <p14:tracePt t="96101" x="8359775" y="4630738"/>
          <p14:tracePt t="96108" x="8369300" y="4630738"/>
          <p14:tracePt t="96116" x="8377238" y="4630738"/>
          <p14:tracePt t="96123" x="8385175" y="4630738"/>
          <p14:tracePt t="96129" x="8394700" y="4630738"/>
          <p14:tracePt t="96137" x="8402638" y="4630738"/>
          <p14:tracePt t="96144" x="8410575" y="4630738"/>
          <p14:tracePt t="96151" x="8420100" y="4630738"/>
          <p14:tracePt t="96166" x="8435975" y="4630738"/>
          <p14:tracePt t="96173" x="8445500" y="4630738"/>
          <p14:tracePt t="96187" x="8453438" y="4630738"/>
          <p14:tracePt t="96195" x="8470900" y="4630738"/>
          <p14:tracePt t="96209" x="8478838" y="4630738"/>
          <p14:tracePt t="96217" x="8496300" y="4630738"/>
          <p14:tracePt t="96231" x="8513763" y="4630738"/>
          <p14:tracePt t="96238" x="8521700" y="4622800"/>
          <p14:tracePt t="96245" x="8529638" y="4622800"/>
          <p14:tracePt t="96252" x="8547100" y="4614863"/>
          <p14:tracePt t="96259" x="8555038" y="4614863"/>
          <p14:tracePt t="96267" x="8564563" y="4614863"/>
          <p14:tracePt t="96273" x="8580438" y="4605338"/>
          <p14:tracePt t="96281" x="8589963" y="4605338"/>
          <p14:tracePt t="96288" x="8597900" y="4605338"/>
          <p14:tracePt t="96295" x="8605838" y="4605338"/>
          <p14:tracePt t="96303" x="8623300" y="4597400"/>
          <p14:tracePt t="96310" x="8640763" y="4597400"/>
          <p14:tracePt t="96324" x="8658225" y="4589463"/>
          <p14:tracePt t="96333" x="8674100" y="4589463"/>
          <p14:tracePt t="96339" x="8674100" y="4579938"/>
          <p14:tracePt t="96346" x="8691563" y="4579938"/>
          <p14:tracePt t="96353" x="8699500" y="4579938"/>
          <p14:tracePt t="96360" x="8709025" y="4579938"/>
          <p14:tracePt t="96368" x="8724900" y="4579938"/>
          <p14:tracePt t="96375" x="8734425" y="4579938"/>
          <p14:tracePt t="96382" x="8742363" y="4579938"/>
          <p14:tracePt t="96390" x="8750300" y="4579938"/>
          <p14:tracePt t="96396" x="8767763" y="4579938"/>
          <p14:tracePt t="96404" x="8785225" y="4572000"/>
          <p14:tracePt t="96418" x="8802688" y="4572000"/>
          <p14:tracePt t="96425" x="8818563" y="4572000"/>
          <p14:tracePt t="96440" x="8836025" y="4572000"/>
          <p14:tracePt t="96447" x="8843963" y="4572000"/>
          <p14:tracePt t="96454" x="8853488" y="4572000"/>
          <p14:tracePt t="96461" x="8869363" y="4572000"/>
          <p14:tracePt t="96469" x="8878888" y="4564063"/>
          <p14:tracePt t="96476" x="8886825" y="4564063"/>
          <p14:tracePt t="96484" x="8894763" y="4554538"/>
          <p14:tracePt t="96500" x="8912225" y="4554538"/>
          <p14:tracePt t="96505" x="8921750" y="4546600"/>
          <p14:tracePt t="96520" x="8937625" y="4546600"/>
          <p14:tracePt t="96534" x="8947150" y="4546600"/>
          <p14:tracePt t="96542" x="8947150" y="4538663"/>
          <p14:tracePt t="96549" x="8955088" y="4538663"/>
          <p14:tracePt t="96556" x="8963025" y="4538663"/>
          <p14:tracePt t="96563" x="8963025" y="4529138"/>
          <p14:tracePt t="96570" x="8972550" y="4529138"/>
          <p14:tracePt t="96592" x="8980488" y="4529138"/>
          <p14:tracePt t="96606" x="8988425" y="4529138"/>
          <p14:tracePt t="96643" x="8997950" y="4529138"/>
          <p14:tracePt t="96657" x="9005888" y="4529138"/>
          <p14:tracePt t="97165" x="8997950" y="4529138"/>
          <p14:tracePt t="97179" x="8988425" y="4529138"/>
          <p14:tracePt t="99716" x="8997950" y="4564063"/>
          <p14:tracePt t="99723" x="9005888" y="4579938"/>
          <p14:tracePt t="99731" x="9013825" y="4605338"/>
          <p14:tracePt t="99737" x="9023350" y="4622800"/>
          <p14:tracePt t="99745" x="9039225" y="4640263"/>
          <p14:tracePt t="99752" x="9039225" y="4665663"/>
          <p14:tracePt t="99759" x="9048750" y="4683125"/>
          <p14:tracePt t="99766" x="9056688" y="4699000"/>
          <p14:tracePt t="99773" x="9064625" y="4716463"/>
          <p14:tracePt t="99781" x="9074150" y="4733925"/>
          <p14:tracePt t="99787" x="9074150" y="4749800"/>
          <p14:tracePt t="99794" x="9082088" y="4775200"/>
          <p14:tracePt t="99801" x="9091613" y="4802188"/>
          <p14:tracePt t="99809" x="9099550" y="4827588"/>
          <p14:tracePt t="99816" x="9117013" y="4843463"/>
          <p14:tracePt t="99823" x="9124950" y="4878388"/>
          <p14:tracePt t="99831" x="9142413" y="4911725"/>
          <p14:tracePt t="99837" x="9150350" y="4946650"/>
          <p14:tracePt t="99844" x="9158288" y="4972050"/>
          <p14:tracePt t="99851" x="9167813" y="5005388"/>
          <p14:tracePt t="99858" x="9175750" y="5038725"/>
          <p14:tracePt t="99866" x="9175750" y="5056188"/>
          <p14:tracePt t="99873" x="9183688" y="5099050"/>
          <p14:tracePt t="99881" x="9183688" y="5124450"/>
          <p14:tracePt t="99887" x="9193213" y="5157788"/>
          <p14:tracePt t="99894" x="9193213" y="5192713"/>
          <p14:tracePt t="99902" x="9193213" y="5218113"/>
          <p14:tracePt t="99909" x="9193213" y="5251450"/>
          <p14:tracePt t="99916" x="9193213" y="5276850"/>
          <p14:tracePt t="99923" x="9193213" y="5302250"/>
          <p14:tracePt t="99930" x="9193213" y="5327650"/>
          <p14:tracePt t="99937" x="9183688" y="5353050"/>
          <p14:tracePt t="99944" x="9183688" y="5395913"/>
          <p14:tracePt t="99951" x="9175750" y="5438775"/>
          <p14:tracePt t="99958" x="9167813" y="5507038"/>
          <p14:tracePt t="99966" x="9158288" y="5565775"/>
          <p14:tracePt t="99973" x="9132888" y="5608638"/>
          <p14:tracePt t="99980" x="9117013" y="5659438"/>
          <p14:tracePt t="99987" x="9099550" y="5702300"/>
          <p14:tracePt t="99994" x="9082088" y="5727700"/>
          <p14:tracePt t="100012" x="9056688" y="5778500"/>
          <p14:tracePt t="100016" x="9048750" y="5795963"/>
          <p14:tracePt t="100023" x="9031288" y="5813425"/>
          <p14:tracePt t="100031" x="9031288" y="5821363"/>
          <p14:tracePt t="100037" x="9023350" y="5838825"/>
          <p14:tracePt t="100044" x="9013825" y="5846763"/>
          <p14:tracePt t="100051" x="8997950" y="5864225"/>
          <p14:tracePt t="100058" x="8988425" y="5880100"/>
          <p14:tracePt t="100065" x="8980488" y="5897563"/>
          <p14:tracePt t="100072" x="8963025" y="5915025"/>
          <p14:tracePt t="100080" x="8937625" y="5940425"/>
          <p14:tracePt t="100086" x="8912225" y="5965825"/>
          <p14:tracePt t="100093" x="8894763" y="5991225"/>
          <p14:tracePt t="100101" x="8869363" y="6016625"/>
          <p14:tracePt t="100108" x="8853488" y="6042025"/>
          <p14:tracePt t="100115" x="8843963" y="6049963"/>
          <p14:tracePt t="100122" x="8828088" y="6076950"/>
          <p14:tracePt t="100130" x="8802688" y="6102350"/>
          <p14:tracePt t="100136" x="8785225" y="6127750"/>
          <p14:tracePt t="100143" x="8767763" y="6153150"/>
          <p14:tracePt t="100150" x="8742363" y="6178550"/>
          <p14:tracePt t="100157" x="8724900" y="6194425"/>
          <p14:tracePt t="100164" x="8709025" y="6221413"/>
          <p14:tracePt t="100171" x="8691563" y="6237288"/>
          <p14:tracePt t="100179" x="8666163" y="6262688"/>
          <p14:tracePt t="100185" x="8648700" y="6280150"/>
          <p14:tracePt t="100193" x="8623300" y="6297613"/>
          <p14:tracePt t="100200" x="8605838" y="6305550"/>
          <p14:tracePt t="100207" x="8580438" y="6313488"/>
          <p14:tracePt t="100214" x="8555038" y="6330950"/>
          <p14:tracePt t="100221" x="8539163" y="6338888"/>
          <p14:tracePt t="100229" x="8521700" y="6348413"/>
          <p14:tracePt t="100236" x="8496300" y="6356350"/>
          <p14:tracePt t="100243" x="8478838" y="6373813"/>
          <p14:tracePt t="100250" x="8453438" y="6381750"/>
          <p14:tracePt t="100257" x="8428038" y="6391275"/>
          <p14:tracePt t="100264" x="8402638" y="6391275"/>
          <p14:tracePt t="100271" x="8377238" y="6399213"/>
          <p14:tracePt t="100279" x="8351838" y="6399213"/>
          <p14:tracePt t="100286" x="8326438" y="6407150"/>
          <p14:tracePt t="100293" x="8318500" y="6416675"/>
          <p14:tracePt t="100301" x="8291513" y="6424613"/>
          <p14:tracePt t="100307" x="8275638" y="6432550"/>
          <p14:tracePt t="100315" x="8258175" y="6442075"/>
          <p14:tracePt t="100322" x="8240713" y="6442075"/>
          <p14:tracePt t="100330" x="8215313" y="6450013"/>
          <p14:tracePt t="100336" x="8207375" y="6457950"/>
          <p14:tracePt t="100343" x="8181975" y="6467475"/>
          <p14:tracePt t="100351" x="8156575" y="6467475"/>
          <p14:tracePt t="100358" x="8139113" y="6475413"/>
          <p14:tracePt t="100365" x="8121650" y="6475413"/>
          <p14:tracePt t="100372" x="8105775" y="6483350"/>
          <p14:tracePt t="100379" x="8080375" y="6483350"/>
          <p14:tracePt t="100386" x="8062913" y="6492875"/>
          <p14:tracePt t="100394" x="8045450" y="6492875"/>
          <p14:tracePt t="100401" x="8029575" y="6500813"/>
          <p14:tracePt t="100408" x="8020050" y="6500813"/>
          <p14:tracePt t="100415" x="8004175" y="6500813"/>
          <p14:tracePt t="100422" x="7986713" y="6510338"/>
          <p14:tracePt t="100436" x="7961313" y="6518275"/>
          <p14:tracePt t="100443" x="7951788" y="6518275"/>
          <p14:tracePt t="100450" x="7943850" y="6518275"/>
          <p14:tracePt t="100457" x="7926388" y="6518275"/>
          <p14:tracePt t="100471" x="7918450" y="6518275"/>
          <p14:tracePt t="100479" x="7900988" y="6518275"/>
          <p14:tracePt t="100493" x="7885113" y="6518275"/>
          <p14:tracePt t="100500" x="7875588" y="6518275"/>
          <p14:tracePt t="100514" x="7859713" y="6518275"/>
          <p14:tracePt t="100521" x="7850188" y="6518275"/>
          <p14:tracePt t="100535" x="7842250" y="6518275"/>
          <p14:tracePt t="100543" x="7832725" y="6518275"/>
          <p14:tracePt t="100550" x="7824788" y="6518275"/>
          <p14:tracePt t="100564" x="7816850" y="6518275"/>
          <p14:tracePt t="100571" x="7807325" y="6518275"/>
          <p14:tracePt t="100586" x="7799388" y="6518275"/>
          <p14:tracePt t="100593" x="7791450" y="6518275"/>
          <p14:tracePt t="100600" x="7791450" y="6510338"/>
          <p14:tracePt t="100621" x="7781925" y="6510338"/>
          <p14:tracePt t="100636" x="7773988" y="6500813"/>
          <p14:tracePt t="100650" x="7773988" y="6492875"/>
          <p14:tracePt t="100657" x="7766050" y="6492875"/>
          <p14:tracePt t="100671" x="7766050" y="6483350"/>
          <p14:tracePt t="100693" x="7766050" y="6475413"/>
          <p14:tracePt t="100707" x="7766050" y="6467475"/>
          <p14:tracePt t="100729" x="7766050" y="6457950"/>
          <p14:tracePt t="100736" x="7766050" y="6450013"/>
          <p14:tracePt t="100743" x="7766050" y="6442075"/>
          <p14:tracePt t="100772" x="7756525" y="6432550"/>
          <p14:tracePt t="100779" x="7756525" y="6424613"/>
          <p14:tracePt t="100801" x="7756525" y="6416675"/>
          <p14:tracePt t="100808" x="7748588" y="6407150"/>
          <p14:tracePt t="100822" x="7748588" y="6399213"/>
          <p14:tracePt t="100851" x="7748588" y="6391275"/>
          <p14:tracePt t="100865" x="7748588" y="6381750"/>
          <p14:tracePt t="100872" x="7740650" y="6381750"/>
          <p14:tracePt t="100901" x="7731125" y="6373813"/>
          <p14:tracePt t="100915" x="7731125" y="6365875"/>
          <p14:tracePt t="100930" x="7723188" y="6356350"/>
          <p14:tracePt t="100965" x="7723188" y="6348413"/>
          <p14:tracePt t="100987" x="7723188" y="6338888"/>
          <p14:tracePt t="100994" x="7715250" y="6338888"/>
          <p14:tracePt t="101016" x="7705725" y="6330950"/>
          <p14:tracePt t="101037" x="7705725" y="6323013"/>
          <p14:tracePt t="101051" x="7705725" y="6313488"/>
          <p14:tracePt t="101088" x="7705725" y="6305550"/>
          <p14:tracePt t="101102" x="7705725" y="6297613"/>
          <p14:tracePt t="101202" x="7697788" y="6297613"/>
          <p14:tracePt t="103372" x="7697788" y="6288088"/>
          <p14:tracePt t="103386" x="7697788" y="6272213"/>
          <p14:tracePt t="103407" x="7697788" y="6262688"/>
          <p14:tracePt t="103414" x="7697788" y="6254750"/>
          <p14:tracePt t="103422" x="7697788" y="6246813"/>
          <p14:tracePt t="103436" x="7697788" y="6237288"/>
          <p14:tracePt t="103450" x="7697788" y="6229350"/>
          <p14:tracePt t="103464" x="7697788" y="6221413"/>
          <p14:tracePt t="103479" x="7705725" y="6211888"/>
          <p14:tracePt t="103493" x="7705725" y="6203950"/>
          <p14:tracePt t="103500" x="7715250" y="6203950"/>
          <p14:tracePt t="103529" x="7723188" y="6194425"/>
          <p14:tracePt t="103544" x="7723188" y="6186488"/>
          <p14:tracePt t="103557" x="7731125" y="6178550"/>
          <p14:tracePt t="103565" x="7731125" y="6169025"/>
          <p14:tracePt t="103571" x="7740650" y="6161088"/>
          <p14:tracePt t="103586" x="7740650" y="6153150"/>
          <p14:tracePt t="103593" x="7740650" y="6143625"/>
          <p14:tracePt t="103600" x="7740650" y="6135688"/>
          <p14:tracePt t="103607" x="7748588" y="6135688"/>
          <p14:tracePt t="103614" x="7748588" y="6118225"/>
          <p14:tracePt t="103621" x="7756525" y="6110288"/>
          <p14:tracePt t="103628" x="7756525" y="6102350"/>
          <p14:tracePt t="103635" x="7766050" y="6084888"/>
          <p14:tracePt t="103643" x="7766050" y="6076950"/>
          <p14:tracePt t="103649" x="7766050" y="6059488"/>
          <p14:tracePt t="103656" x="7766050" y="6049963"/>
          <p14:tracePt t="103663" x="7766050" y="6042025"/>
          <p14:tracePt t="103670" x="7773988" y="6024563"/>
          <p14:tracePt t="103677" x="7781925" y="6016625"/>
          <p14:tracePt t="103685" x="7781925" y="6008688"/>
          <p14:tracePt t="103692" x="7791450" y="5991225"/>
          <p14:tracePt t="103699" x="7799388" y="5983288"/>
          <p14:tracePt t="103706" x="7799388" y="5973763"/>
          <p14:tracePt t="103713" x="7807325" y="5965825"/>
          <p14:tracePt t="103720" x="7816850" y="5957888"/>
          <p14:tracePt t="103734" x="7824788" y="5940425"/>
          <p14:tracePt t="103743" x="7824788" y="5932488"/>
          <p14:tracePt t="103749" x="7832725" y="5932488"/>
          <p14:tracePt t="103756" x="7842250" y="5915025"/>
          <p14:tracePt t="103769" x="7842250" y="5905500"/>
          <p14:tracePt t="103777" x="7850188" y="5897563"/>
          <p14:tracePt t="103784" x="7859713" y="5889625"/>
          <p14:tracePt t="103791" x="7867650" y="5880100"/>
          <p14:tracePt t="103798" x="7867650" y="5872163"/>
          <p14:tracePt t="103805" x="7875588" y="5864225"/>
          <p14:tracePt t="103812" x="7885113" y="5854700"/>
          <p14:tracePt t="103819" x="7885113" y="5846763"/>
          <p14:tracePt t="103827" x="7893050" y="5838825"/>
          <p14:tracePt t="103833" x="7900988" y="5829300"/>
          <p14:tracePt t="103841" x="7910513" y="5821363"/>
          <p14:tracePt t="103848" x="7926388" y="5813425"/>
          <p14:tracePt t="103855" x="7926388" y="5803900"/>
          <p14:tracePt t="103862" x="7935913" y="5795963"/>
          <p14:tracePt t="103869" x="7943850" y="5788025"/>
          <p14:tracePt t="103877" x="7951788" y="5778500"/>
          <p14:tracePt t="103884" x="7961313" y="5778500"/>
          <p14:tracePt t="103892" x="7969250" y="5761038"/>
          <p14:tracePt t="103898" x="7986713" y="5753100"/>
          <p14:tracePt t="103905" x="7994650" y="5735638"/>
          <p14:tracePt t="103913" x="8012113" y="5735638"/>
          <p14:tracePt t="103920" x="8029575" y="5719763"/>
          <p14:tracePt t="103927" x="8045450" y="5702300"/>
          <p14:tracePt t="103934" x="8054975" y="5694363"/>
          <p14:tracePt t="103942" x="8070850" y="5676900"/>
          <p14:tracePt t="103949" x="8080375" y="5676900"/>
          <p14:tracePt t="103956" x="8088313" y="5668963"/>
          <p14:tracePt t="103963" x="8105775" y="5659438"/>
          <p14:tracePt t="103970" x="8113713" y="5651500"/>
          <p14:tracePt t="103977" x="8121650" y="5651500"/>
          <p14:tracePt t="103984" x="8131175" y="5641975"/>
          <p14:tracePt t="103993" x="8147050" y="5641975"/>
          <p14:tracePt t="103998" x="8147050" y="5634038"/>
          <p14:tracePt t="104006" x="8156575" y="5634038"/>
          <p14:tracePt t="104013" x="8164513" y="5634038"/>
          <p14:tracePt t="104020" x="8174038" y="5626100"/>
          <p14:tracePt t="104027" x="8181975" y="5626100"/>
          <p14:tracePt t="104034" x="8189913" y="5626100"/>
          <p14:tracePt t="104048" x="8207375" y="5626100"/>
          <p14:tracePt t="104055" x="8215313" y="5616575"/>
          <p14:tracePt t="104069" x="8232775" y="5608638"/>
          <p14:tracePt t="104077" x="8240713" y="5608638"/>
          <p14:tracePt t="104084" x="8240713" y="5600700"/>
          <p14:tracePt t="104091" x="8250238" y="5600700"/>
          <p14:tracePt t="104098" x="8266113" y="5600700"/>
          <p14:tracePt t="104113" x="8275638" y="5600700"/>
          <p14:tracePt t="104120" x="8283575" y="5600700"/>
          <p14:tracePt t="104127" x="8291513" y="5600700"/>
          <p14:tracePt t="104134" x="8301038" y="5600700"/>
          <p14:tracePt t="104142" x="8308975" y="5600700"/>
          <p14:tracePt t="104148" x="8318500" y="5600700"/>
          <p14:tracePt t="104155" x="8326438" y="5600700"/>
          <p14:tracePt t="104162" x="8334375" y="5600700"/>
          <p14:tracePt t="104176" x="8351838" y="5600700"/>
          <p14:tracePt t="104191" x="8359775" y="5600700"/>
          <p14:tracePt t="104198" x="8369300" y="5600700"/>
          <p14:tracePt t="104205" x="8377238" y="5600700"/>
          <p14:tracePt t="104213" x="8385175" y="5600700"/>
          <p14:tracePt t="104227" x="8394700" y="5600700"/>
          <p14:tracePt t="104234" x="8402638" y="5600700"/>
          <p14:tracePt t="104248" x="8410575" y="5608638"/>
          <p14:tracePt t="104255" x="8420100" y="5608638"/>
          <p14:tracePt t="104263" x="8420100" y="5616575"/>
          <p14:tracePt t="104270" x="8428038" y="5616575"/>
          <p14:tracePt t="104277" x="8435975" y="5616575"/>
          <p14:tracePt t="104292" x="8445500" y="5616575"/>
          <p14:tracePt t="104299" x="8445500" y="5626100"/>
          <p14:tracePt t="104306" x="8453438" y="5626100"/>
          <p14:tracePt t="104314" x="8462963" y="5626100"/>
          <p14:tracePt t="104321" x="8462963" y="5634038"/>
          <p14:tracePt t="104335" x="8470900" y="5634038"/>
          <p14:tracePt t="104343" x="8478838" y="5634038"/>
          <p14:tracePt t="104350" x="8488363" y="5641975"/>
          <p14:tracePt t="104364" x="8496300" y="5651500"/>
          <p14:tracePt t="104371" x="8504238" y="5651500"/>
          <p14:tracePt t="104386" x="8504238" y="5659438"/>
          <p14:tracePt t="104401" x="8513763" y="5659438"/>
          <p14:tracePt t="104415" x="8521700" y="5659438"/>
          <p14:tracePt t="104422" x="8521700" y="5668963"/>
          <p14:tracePt t="104437" x="8529638" y="5676900"/>
          <p14:tracePt t="104465" x="8539163" y="5676900"/>
          <p14:tracePt t="104473" x="8539163" y="5684838"/>
          <p14:tracePt t="104487" x="8547100" y="5694363"/>
          <p14:tracePt t="104501" x="8547100" y="5702300"/>
          <p14:tracePt t="104537" x="8547100" y="5710238"/>
          <p14:tracePt t="104560" x="8547100" y="5719763"/>
          <p14:tracePt t="104588" x="8555038" y="5727700"/>
          <p14:tracePt t="104610" x="8555038" y="5735638"/>
          <p14:tracePt t="104624" x="8555038" y="5745163"/>
          <p14:tracePt t="104660" x="8555038" y="5753100"/>
          <p14:tracePt t="104697" x="8555038" y="5761038"/>
          <p14:tracePt t="107068" x="8572500" y="5778500"/>
          <p14:tracePt t="107075" x="8580438" y="5813425"/>
          <p14:tracePt t="107082" x="8597900" y="5846763"/>
          <p14:tracePt t="107090" x="8605838" y="5872163"/>
          <p14:tracePt t="107096" x="8615363" y="5897563"/>
          <p14:tracePt t="107104" x="8623300" y="5915025"/>
          <p14:tracePt t="107111" x="8623300" y="5940425"/>
          <p14:tracePt t="107118" x="8632825" y="5965825"/>
          <p14:tracePt t="107125" x="8640763" y="5991225"/>
          <p14:tracePt t="107132" x="8648700" y="6016625"/>
          <p14:tracePt t="107140" x="8648700" y="6034088"/>
          <p14:tracePt t="107146" x="8658225" y="6049963"/>
          <p14:tracePt t="107153" x="8658225" y="6067425"/>
          <p14:tracePt t="107160" x="8666163" y="6084888"/>
          <p14:tracePt t="107168" x="8666163" y="6110288"/>
          <p14:tracePt t="107175" x="8666163" y="6127750"/>
          <p14:tracePt t="107181" x="8666163" y="6161088"/>
          <p14:tracePt t="107189" x="8666163" y="6221413"/>
          <p14:tracePt t="107196" x="8666163" y="6262688"/>
          <p14:tracePt t="107203" x="8666163" y="6323013"/>
          <p14:tracePt t="107210" x="8666163" y="6391275"/>
          <p14:tracePt t="107217" x="8666163" y="6432550"/>
          <p14:tracePt t="107224" x="8658225" y="6467475"/>
          <p14:tracePt t="107232" x="8648700" y="6492875"/>
          <p14:tracePt t="107239" x="8648700" y="6518275"/>
          <p14:tracePt t="107246" x="8640763" y="6526213"/>
          <p14:tracePt t="107253" x="8632825" y="6551613"/>
          <p14:tracePt t="107260" x="8623300" y="6569075"/>
          <p14:tracePt t="107267" x="8605838" y="6594475"/>
          <p14:tracePt t="107274" x="8597900" y="6611938"/>
          <p14:tracePt t="107281" x="8564563" y="6645275"/>
          <p14:tracePt t="107289" x="8555038" y="6670675"/>
          <p14:tracePt t="107295" x="8521700" y="6705600"/>
          <p14:tracePt t="107302" x="8488363" y="6746875"/>
          <p14:tracePt t="107309" x="8445500" y="6781800"/>
          <p14:tracePt t="107316" x="8385175" y="6840538"/>
          <p14:tracePt t="108451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20B78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29E0-11FB-4D88-BE06-9C38E5F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Comic Sans MS" panose="030F0702030302020204" pitchFamily="66" charset="0"/>
              </a:rPr>
              <a:t>Place Value/Partitioning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024-40E0-4A42-952C-5D45052D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469"/>
            <a:ext cx="10515600" cy="43038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Partition each number into hundreds, tens and units.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219   +    124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200 + 100 =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300</a:t>
            </a: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 + 20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30</a:t>
            </a:r>
          </a:p>
          <a:p>
            <a:pPr algn="ctr"/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9 + 4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13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Now add them all together –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300 + 30 + 13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343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3E07D-2527-4477-A018-C7D38899E163}"/>
              </a:ext>
            </a:extLst>
          </p:cNvPr>
          <p:cNvCxnSpPr>
            <a:cxnSpLocks/>
          </p:cNvCxnSpPr>
          <p:nvPr/>
        </p:nvCxnSpPr>
        <p:spPr>
          <a:xfrm flipH="1">
            <a:off x="4350058" y="3302493"/>
            <a:ext cx="665825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66B33C-1DFD-4FA5-8C6B-DED7EFC2BBE2}"/>
              </a:ext>
            </a:extLst>
          </p:cNvPr>
          <p:cNvCxnSpPr/>
          <p:nvPr/>
        </p:nvCxnSpPr>
        <p:spPr>
          <a:xfrm flipH="1">
            <a:off x="5237825" y="3302493"/>
            <a:ext cx="106532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C76E3E-AC34-41F7-9601-45FDD4848EE2}"/>
              </a:ext>
            </a:extLst>
          </p:cNvPr>
          <p:cNvCxnSpPr/>
          <p:nvPr/>
        </p:nvCxnSpPr>
        <p:spPr>
          <a:xfrm>
            <a:off x="5548544" y="3302493"/>
            <a:ext cx="142042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88D4D4-E586-4FB7-A18B-A4A32981EF86}"/>
              </a:ext>
            </a:extLst>
          </p:cNvPr>
          <p:cNvCxnSpPr/>
          <p:nvPr/>
        </p:nvCxnSpPr>
        <p:spPr>
          <a:xfrm flipH="1">
            <a:off x="6462944" y="3302493"/>
            <a:ext cx="142042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5F8CF5-5807-4FB6-AA20-F7E0C52AB31E}"/>
              </a:ext>
            </a:extLst>
          </p:cNvPr>
          <p:cNvCxnSpPr/>
          <p:nvPr/>
        </p:nvCxnSpPr>
        <p:spPr>
          <a:xfrm>
            <a:off x="6818050" y="3302493"/>
            <a:ext cx="142043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EF0BE3-4BB1-4753-AA71-B45A94D7677C}"/>
              </a:ext>
            </a:extLst>
          </p:cNvPr>
          <p:cNvCxnSpPr/>
          <p:nvPr/>
        </p:nvCxnSpPr>
        <p:spPr>
          <a:xfrm>
            <a:off x="7137647" y="3302493"/>
            <a:ext cx="301840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124408A-046C-4F8E-8B63-177B929FD960}"/>
              </a:ext>
            </a:extLst>
          </p:cNvPr>
          <p:cNvSpPr txBox="1"/>
          <p:nvPr/>
        </p:nvSpPr>
        <p:spPr>
          <a:xfrm>
            <a:off x="3824186" y="35381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C476FA-9038-4073-A200-8FE27D620F15}"/>
              </a:ext>
            </a:extLst>
          </p:cNvPr>
          <p:cNvSpPr txBox="1"/>
          <p:nvPr/>
        </p:nvSpPr>
        <p:spPr>
          <a:xfrm>
            <a:off x="4947060" y="3595456"/>
            <a:ext cx="47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915487-6C7B-4096-A825-40FE646E52E4}"/>
              </a:ext>
            </a:extLst>
          </p:cNvPr>
          <p:cNvSpPr txBox="1"/>
          <p:nvPr/>
        </p:nvSpPr>
        <p:spPr>
          <a:xfrm>
            <a:off x="5557421" y="3595456"/>
            <a:ext cx="4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E0C4E8-8760-4CBC-A123-3A94F29D9649}"/>
              </a:ext>
            </a:extLst>
          </p:cNvPr>
          <p:cNvSpPr txBox="1"/>
          <p:nvPr/>
        </p:nvSpPr>
        <p:spPr>
          <a:xfrm>
            <a:off x="6182556" y="3595456"/>
            <a:ext cx="69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1A1160-B3CF-4027-A72F-E871E8A35F98}"/>
              </a:ext>
            </a:extLst>
          </p:cNvPr>
          <p:cNvSpPr txBox="1"/>
          <p:nvPr/>
        </p:nvSpPr>
        <p:spPr>
          <a:xfrm>
            <a:off x="6799567" y="35954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EB76D6-8A0E-45E1-A59F-D99D5214256D}"/>
              </a:ext>
            </a:extLst>
          </p:cNvPr>
          <p:cNvSpPr txBox="1"/>
          <p:nvPr/>
        </p:nvSpPr>
        <p:spPr>
          <a:xfrm>
            <a:off x="7278146" y="35954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7" name="Audio 46">
            <a:hlinkClick r:id="" action="ppaction://media"/>
            <a:extLst>
              <a:ext uri="{FF2B5EF4-FFF2-40B4-BE49-F238E27FC236}">
                <a16:creationId xmlns:a16="http://schemas.microsoft.com/office/drawing/2014/main" id="{9CA4E984-A27E-4310-ACC0-190A3A6018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0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2"/>
    </mc:Choice>
    <mc:Fallback xmlns="">
      <p:transition spd="slow" advTm="74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12132" x="3663950" y="6324600"/>
          <p14:tracePt t="12503" x="3092450" y="6475413"/>
          <p14:tracePt t="12510" x="3186113" y="6254750"/>
          <p14:tracePt t="12518" x="3244850" y="6127750"/>
          <p14:tracePt t="12524" x="3287713" y="6008688"/>
          <p14:tracePt t="12532" x="3338513" y="5889625"/>
          <p14:tracePt t="12539" x="3373438" y="5803900"/>
          <p14:tracePt t="12547" x="3398838" y="5753100"/>
          <p14:tracePt t="12553" x="3414713" y="5719763"/>
          <p14:tracePt t="12560" x="3432175" y="5694363"/>
          <p14:tracePt t="12567" x="3441700" y="5668963"/>
          <p14:tracePt t="12574" x="3457575" y="5651500"/>
          <p14:tracePt t="12581" x="3467100" y="5634038"/>
          <p14:tracePt t="12588" x="3475038" y="5616575"/>
          <p14:tracePt t="12597" x="3475038" y="5591175"/>
          <p14:tracePt t="12603" x="3482975" y="5583238"/>
          <p14:tracePt t="12610" x="3500438" y="5549900"/>
          <p14:tracePt t="12617" x="3533775" y="5507038"/>
          <p14:tracePt t="12624" x="3576638" y="5446713"/>
          <p14:tracePt t="12632" x="3627438" y="5353050"/>
          <p14:tracePt t="12639" x="3703638" y="5235575"/>
          <p14:tracePt t="12647" x="3814763" y="5056188"/>
          <p14:tracePt t="12653" x="3941763" y="4827588"/>
          <p14:tracePt t="12660" x="4017963" y="4733925"/>
          <p14:tracePt t="12667" x="4078288" y="4683125"/>
          <p14:tracePt t="12674" x="4103688" y="4640263"/>
          <p14:tracePt t="12682" x="4129088" y="4614863"/>
          <p14:tracePt t="12689" x="4146550" y="4589463"/>
          <p14:tracePt t="12697" x="4162425" y="4572000"/>
          <p14:tracePt t="12703" x="4171950" y="4554538"/>
          <p14:tracePt t="12710" x="4187825" y="4538663"/>
          <p14:tracePt t="12717" x="4197350" y="4529138"/>
          <p14:tracePt t="12724" x="4214813" y="4513263"/>
          <p14:tracePt t="12732" x="4230688" y="4486275"/>
          <p14:tracePt t="12739" x="4248150" y="4470400"/>
          <p14:tracePt t="12746" x="4265613" y="4452938"/>
          <p14:tracePt t="12753" x="4306888" y="4410075"/>
          <p14:tracePt t="12760" x="4332288" y="4359275"/>
          <p14:tracePt t="12767" x="4375150" y="4325938"/>
          <p14:tracePt t="12774" x="4418013" y="4291013"/>
          <p14:tracePt t="12781" x="4460875" y="4257675"/>
          <p14:tracePt t="12788" x="4486275" y="4232275"/>
          <p14:tracePt t="12797" x="4519613" y="4206875"/>
          <p14:tracePt t="12802" x="4554538" y="4171950"/>
          <p14:tracePt t="12809" x="4595813" y="4146550"/>
          <p14:tracePt t="12817" x="4630738" y="4113213"/>
          <p14:tracePt t="12824" x="4673600" y="4079875"/>
          <p14:tracePt t="12831" x="4706938" y="4052888"/>
          <p14:tracePt t="12839" x="4740275" y="4027488"/>
          <p14:tracePt t="12847" x="4765675" y="4002088"/>
          <p14:tracePt t="12853" x="4808538" y="3976688"/>
          <p14:tracePt t="12860" x="4818063" y="3951288"/>
          <p14:tracePt t="12867" x="4833938" y="3935413"/>
          <p14:tracePt t="12874" x="4859338" y="3925888"/>
          <p14:tracePt t="12881" x="4876800" y="3917950"/>
          <p14:tracePt t="12888" x="4894263" y="3892550"/>
          <p14:tracePt t="12896" x="4919663" y="3867150"/>
          <p14:tracePt t="12902" x="4953000" y="3816350"/>
          <p14:tracePt t="12909" x="5003800" y="3763963"/>
          <p14:tracePt t="12916" x="5064125" y="3697288"/>
          <p14:tracePt t="12924" x="5132388" y="3619500"/>
          <p14:tracePt t="12931" x="5183188" y="3568700"/>
          <p14:tracePt t="12938" x="5224463" y="3527425"/>
          <p14:tracePt t="12947" x="5249863" y="3492500"/>
          <p14:tracePt t="12953" x="5267325" y="3475038"/>
          <p14:tracePt t="12960" x="5276850" y="3459163"/>
          <p14:tracePt t="12967" x="5284788" y="3449638"/>
          <p14:tracePt t="12989" x="5292725" y="3441700"/>
          <p14:tracePt t="13003" x="5292725" y="3433763"/>
          <p14:tracePt t="13033" x="5292725" y="3424238"/>
          <p14:tracePt t="13040" x="5302250" y="3416300"/>
          <p14:tracePt t="13054" x="5302250" y="3408363"/>
          <p14:tracePt t="13083" x="5302250" y="3398838"/>
          <p14:tracePt t="13104" x="5302250" y="3390900"/>
          <p14:tracePt t="13141" x="5302250" y="3382963"/>
          <p14:tracePt t="13184" x="5292725" y="3382963"/>
          <p14:tracePt t="13191" x="5284788" y="3382963"/>
          <p14:tracePt t="13206" x="5276850" y="3382963"/>
          <p14:tracePt t="13213" x="5259388" y="3382963"/>
          <p14:tracePt t="13228" x="5249863" y="3382963"/>
          <p14:tracePt t="13235" x="5241925" y="3382963"/>
          <p14:tracePt t="13242" x="5233988" y="3382963"/>
          <p14:tracePt t="13250" x="5224463" y="3382963"/>
          <p14:tracePt t="13256" x="5216525" y="3390900"/>
          <p14:tracePt t="13278" x="5208588" y="3398838"/>
          <p14:tracePt t="13285" x="5199063" y="3398838"/>
          <p14:tracePt t="13292" x="5191125" y="3398838"/>
          <p14:tracePt t="13314" x="5183188" y="3398838"/>
          <p14:tracePt t="13321" x="5173663" y="3398838"/>
          <p14:tracePt t="13336" x="5165725" y="3398838"/>
          <p14:tracePt t="13350" x="5157788" y="3398838"/>
          <p14:tracePt t="13371" x="5148263" y="3398838"/>
          <p14:tracePt t="13400" x="5140325" y="3398838"/>
          <p14:tracePt t="13429" x="5132388" y="3398838"/>
          <p14:tracePt t="13458" x="5122863" y="3398838"/>
          <p14:tracePt t="13479" x="5114925" y="3398838"/>
          <p14:tracePt t="13494" x="5106988" y="3398838"/>
          <p14:tracePt t="13530" x="5097463" y="3398838"/>
          <p14:tracePt t="13544" x="5089525" y="3398838"/>
          <p14:tracePt t="13601" x="5089525" y="3408363"/>
          <p14:tracePt t="13631" x="5097463" y="3416300"/>
          <p14:tracePt t="13652" x="5106988" y="3424238"/>
          <p14:tracePt t="13659" x="5114925" y="3424238"/>
          <p14:tracePt t="13667" x="5122863" y="3424238"/>
          <p14:tracePt t="13681" x="5132388" y="3424238"/>
          <p14:tracePt t="13688" x="5140325" y="3433763"/>
          <p14:tracePt t="13696" x="5148263" y="3433763"/>
          <p14:tracePt t="13703" x="5148263" y="3441700"/>
          <p14:tracePt t="13711" x="5157788" y="3441700"/>
          <p14:tracePt t="13718" x="5165725" y="3449638"/>
          <p14:tracePt t="13725" x="5173663" y="3449638"/>
          <p14:tracePt t="13733" x="5183188" y="3449638"/>
          <p14:tracePt t="13747" x="5191125" y="3449638"/>
          <p14:tracePt t="13754" x="5191125" y="3459163"/>
          <p14:tracePt t="13762" x="5199063" y="3459163"/>
          <p14:tracePt t="13768" x="5208588" y="3467100"/>
          <p14:tracePt t="13790" x="5216525" y="3467100"/>
          <p14:tracePt t="13797" x="5224463" y="3467100"/>
          <p14:tracePt t="13805" x="5233988" y="3475038"/>
          <p14:tracePt t="13819" x="5241925" y="3475038"/>
          <p14:tracePt t="13827" x="5249863" y="3484563"/>
          <p14:tracePt t="13841" x="5267325" y="3484563"/>
          <p14:tracePt t="13848" x="5276850" y="3484563"/>
          <p14:tracePt t="13863" x="5284788" y="3484563"/>
          <p14:tracePt t="13870" x="5302250" y="3484563"/>
          <p14:tracePt t="13878" x="5318125" y="3484563"/>
          <p14:tracePt t="13884" x="5343525" y="3484563"/>
          <p14:tracePt t="13891" x="5360988" y="3484563"/>
          <p14:tracePt t="13899" x="5386388" y="3484563"/>
          <p14:tracePt t="13906" x="5403850" y="3475038"/>
          <p14:tracePt t="13913" x="5429250" y="3475038"/>
          <p14:tracePt t="13921" x="5446713" y="3467100"/>
          <p14:tracePt t="13929" x="5472113" y="3467100"/>
          <p14:tracePt t="13935" x="5487988" y="3459163"/>
          <p14:tracePt t="13942" x="5497513" y="3459163"/>
          <p14:tracePt t="13949" x="5513388" y="3449638"/>
          <p14:tracePt t="13956" x="5522913" y="3449638"/>
          <p14:tracePt t="13963" x="5530850" y="3449638"/>
          <p14:tracePt t="13971" x="5538788" y="3449638"/>
          <p14:tracePt t="13978" x="5548313" y="3449638"/>
          <p14:tracePt t="13985" x="5556250" y="3449638"/>
          <p14:tracePt t="13992" x="5565775" y="3441700"/>
          <p14:tracePt t="13999" x="5573713" y="3441700"/>
          <p14:tracePt t="14007" x="5573713" y="3433763"/>
          <p14:tracePt t="14014" x="5581650" y="3433763"/>
          <p14:tracePt t="14021" x="5591175" y="3424238"/>
          <p14:tracePt t="14028" x="5599113" y="3424238"/>
          <p14:tracePt t="14049" x="5607050" y="3424238"/>
          <p14:tracePt t="14056" x="5607050" y="3416300"/>
          <p14:tracePt t="14070" x="5616575" y="3416300"/>
          <p14:tracePt t="14078" x="5616575" y="3408363"/>
          <p14:tracePt t="14099" x="5624513" y="3408363"/>
          <p14:tracePt t="14106" x="5624513" y="3398838"/>
          <p14:tracePt t="14121" x="5632450" y="3390900"/>
          <p14:tracePt t="14156" x="5632450" y="3382963"/>
          <p14:tracePt t="15495" x="5632450" y="3390900"/>
          <p14:tracePt t="15530" x="5632450" y="3398838"/>
          <p14:tracePt t="15560" x="5624513" y="3398838"/>
          <p14:tracePt t="15595" x="5624513" y="3408363"/>
          <p14:tracePt t="15610" x="5616575" y="3408363"/>
          <p14:tracePt t="15617" x="5616575" y="3416300"/>
          <p14:tracePt t="15624" x="5607050" y="3416300"/>
          <p14:tracePt t="15645" x="5607050" y="3424238"/>
          <p14:tracePt t="15653" x="5599113" y="3424238"/>
          <p14:tracePt t="15661" x="5581650" y="3424238"/>
          <p14:tracePt t="15668" x="5581650" y="3433763"/>
          <p14:tracePt t="15676" x="5573713" y="3433763"/>
          <p14:tracePt t="15682" x="5556250" y="3441700"/>
          <p14:tracePt t="15689" x="5548313" y="3441700"/>
          <p14:tracePt t="15697" x="5530850" y="3441700"/>
          <p14:tracePt t="15704" x="5522913" y="3441700"/>
          <p14:tracePt t="15711" x="5505450" y="3441700"/>
          <p14:tracePt t="15718" x="5487988" y="3441700"/>
          <p14:tracePt t="15725" x="5480050" y="3433763"/>
          <p14:tracePt t="15733" x="5462588" y="3424238"/>
          <p14:tracePt t="15740" x="5446713" y="3416300"/>
          <p14:tracePt t="15747" x="5437188" y="3416300"/>
          <p14:tracePt t="15762" x="5429250" y="3416300"/>
          <p14:tracePt t="15769" x="5421313" y="3416300"/>
          <p14:tracePt t="15777" x="5421313" y="3408363"/>
          <p14:tracePt t="15791" x="5411788" y="3408363"/>
          <p14:tracePt t="15798" x="5403850" y="3408363"/>
          <p14:tracePt t="15805" x="5394325" y="3408363"/>
          <p14:tracePt t="15827" x="5386388" y="3408363"/>
          <p14:tracePt t="15848" x="5378450" y="3408363"/>
          <p14:tracePt t="16305" x="5368925" y="3408363"/>
          <p14:tracePt t="16312" x="5360988" y="3408363"/>
          <p14:tracePt t="16319" x="5353050" y="3408363"/>
          <p14:tracePt t="16326" x="5318125" y="3416300"/>
          <p14:tracePt t="16333" x="5284788" y="3416300"/>
          <p14:tracePt t="16342" x="5224463" y="3433763"/>
          <p14:tracePt t="16348" x="5183188" y="3441700"/>
          <p14:tracePt t="16356" x="5114925" y="3459163"/>
          <p14:tracePt t="16363" x="5046663" y="3467100"/>
          <p14:tracePt t="16370" x="4987925" y="3492500"/>
          <p14:tracePt t="16377" x="4935538" y="3502025"/>
          <p14:tracePt t="16384" x="4902200" y="3517900"/>
          <p14:tracePt t="16392" x="4884738" y="3527425"/>
          <p14:tracePt t="16398" x="4876800" y="3527425"/>
          <p14:tracePt t="16405" x="4859338" y="3527425"/>
          <p14:tracePt t="16412" x="4833938" y="3535363"/>
          <p14:tracePt t="16419" x="4826000" y="3535363"/>
          <p14:tracePt t="16427" x="4808538" y="3535363"/>
          <p14:tracePt t="16434" x="4791075" y="3543300"/>
          <p14:tracePt t="16442" x="4775200" y="3543300"/>
          <p14:tracePt t="16448" x="4757738" y="3543300"/>
          <p14:tracePt t="16456" x="4732338" y="3552825"/>
          <p14:tracePt t="16463" x="4724400" y="3560763"/>
          <p14:tracePt t="16470" x="4699000" y="3568700"/>
          <p14:tracePt t="16477" x="4673600" y="3568700"/>
          <p14:tracePt t="16484" x="4646613" y="3578225"/>
          <p14:tracePt t="16492" x="4638675" y="3586163"/>
          <p14:tracePt t="16498" x="4613275" y="3594100"/>
          <p14:tracePt t="16505" x="4605338" y="3594100"/>
          <p14:tracePt t="16513" x="4605338" y="3603625"/>
          <p14:tracePt t="16520" x="4587875" y="3611563"/>
          <p14:tracePt t="16527" x="4579938" y="3619500"/>
          <p14:tracePt t="16543" x="4570413" y="3619500"/>
          <p14:tracePt t="16549" x="4562475" y="3629025"/>
          <p14:tracePt t="16556" x="4562475" y="3636963"/>
          <p14:tracePt t="16564" x="4554538" y="3646488"/>
          <p14:tracePt t="16571" x="4554538" y="3654425"/>
          <p14:tracePt t="16578" x="4554538" y="3662363"/>
          <p14:tracePt t="16585" x="4554538" y="3671888"/>
          <p14:tracePt t="16593" x="4545013" y="3679825"/>
          <p14:tracePt t="16600" x="4545013" y="3687763"/>
          <p14:tracePt t="16608" x="4537075" y="3687763"/>
          <p14:tracePt t="16614" x="4537075" y="3697288"/>
          <p14:tracePt t="16621" x="4537075" y="3705225"/>
          <p14:tracePt t="16628" x="4529138" y="3713163"/>
          <p14:tracePt t="16636" x="4519613" y="3713163"/>
          <p14:tracePt t="16644" x="4511675" y="3713163"/>
          <p14:tracePt t="16650" x="4511675" y="3722688"/>
          <p14:tracePt t="16659" x="4494213" y="3738563"/>
          <p14:tracePt t="16665" x="4476750" y="3738563"/>
          <p14:tracePt t="16672" x="4468813" y="3756025"/>
          <p14:tracePt t="16679" x="4451350" y="3773488"/>
          <p14:tracePt t="16687" x="4435475" y="3781425"/>
          <p14:tracePt t="16694" x="4410075" y="3798888"/>
          <p14:tracePt t="16701" x="4392613" y="3816350"/>
          <p14:tracePt t="16709" x="4367213" y="3824288"/>
          <p14:tracePt t="16715" x="4341813" y="3841750"/>
          <p14:tracePt t="16723" x="4316413" y="3857625"/>
          <p14:tracePt t="16730" x="4291013" y="3883025"/>
          <p14:tracePt t="16737" x="4265613" y="3900488"/>
          <p14:tracePt t="16745" x="4248150" y="3917950"/>
          <p14:tracePt t="16752" x="4222750" y="3935413"/>
          <p14:tracePt t="16760" x="4205288" y="3943350"/>
          <p14:tracePt t="16766" x="4187825" y="3951288"/>
          <p14:tracePt t="16773" x="4179888" y="3960813"/>
          <p14:tracePt t="16781" x="4162425" y="3968750"/>
          <p14:tracePt t="16788" x="4154488" y="3976688"/>
          <p14:tracePt t="16795" x="4146550" y="3976688"/>
          <p14:tracePt t="16810" x="4137025" y="3976688"/>
          <p14:tracePt t="16816" x="4129088" y="3986213"/>
          <p14:tracePt t="16831" x="4129088" y="3994150"/>
          <p14:tracePt t="16838" x="4121150" y="3994150"/>
          <p14:tracePt t="16846" x="4111625" y="3994150"/>
          <p14:tracePt t="16860" x="4103688" y="3994150"/>
          <p14:tracePt t="16867" x="4095750" y="3994150"/>
          <p14:tracePt t="16875" x="4086225" y="3994150"/>
          <p14:tracePt t="16896" x="4078288" y="3994150"/>
          <p14:tracePt t="16903" x="4070350" y="3994150"/>
          <p14:tracePt t="16918" x="4060825" y="3994150"/>
          <p14:tracePt t="16933" x="4052888" y="3994150"/>
          <p14:tracePt t="16940" x="4044950" y="3994150"/>
          <p14:tracePt t="16961" x="4035425" y="3994150"/>
          <p14:tracePt t="16976" x="4027488" y="3994150"/>
          <p14:tracePt t="17063" x="4035425" y="3994150"/>
          <p14:tracePt t="17085" x="4044950" y="3986213"/>
          <p14:tracePt t="17092" x="4052888" y="3986213"/>
          <p14:tracePt t="17099" x="4060825" y="3986213"/>
          <p14:tracePt t="17129" x="4070350" y="3986213"/>
          <p14:tracePt t="17150" x="4078288" y="3986213"/>
          <p14:tracePt t="17186" x="4086225" y="3986213"/>
          <p14:tracePt t="17707" x="4078288" y="3986213"/>
          <p14:tracePt t="17714" x="4070350" y="3976688"/>
          <p14:tracePt t="17728" x="4070350" y="3968750"/>
          <p14:tracePt t="17736" x="4060825" y="3968750"/>
          <p14:tracePt t="17743" x="4052888" y="3968750"/>
          <p14:tracePt t="17750" x="4044950" y="3968750"/>
          <p14:tracePt t="17765" x="4035425" y="3968750"/>
          <p14:tracePt t="17779" x="4027488" y="3968750"/>
          <p14:tracePt t="17794" x="4017963" y="3968750"/>
          <p14:tracePt t="17801" x="4010025" y="3968750"/>
          <p14:tracePt t="17809" x="4002088" y="3968750"/>
          <p14:tracePt t="17830" x="3992563" y="3968750"/>
          <p14:tracePt t="17837" x="3984625" y="3968750"/>
          <p14:tracePt t="17845" x="3984625" y="3960813"/>
          <p14:tracePt t="17852" x="3976688" y="3960813"/>
          <p14:tracePt t="17859" x="3967163" y="3960813"/>
          <p14:tracePt t="17875" x="3959225" y="3960813"/>
          <p14:tracePt t="17888" x="3951288" y="3960813"/>
          <p14:tracePt t="17895" x="3941763" y="3960813"/>
          <p14:tracePt t="17990" x="3951288" y="3960813"/>
          <p14:tracePt t="18004" x="3959225" y="3960813"/>
          <p14:tracePt t="18012" x="3967163" y="3960813"/>
          <p14:tracePt t="18019" x="3976688" y="3960813"/>
          <p14:tracePt t="18041" x="3992563" y="3960813"/>
          <p14:tracePt t="18048" x="4002088" y="3960813"/>
          <p14:tracePt t="18063" x="4017963" y="3960813"/>
          <p14:tracePt t="18077" x="4027488" y="3960813"/>
          <p14:tracePt t="18084" x="4035425" y="3960813"/>
          <p14:tracePt t="18092" x="4044950" y="3960813"/>
          <p14:tracePt t="18107" x="4060825" y="3960813"/>
          <p14:tracePt t="18114" x="4070350" y="3960813"/>
          <p14:tracePt t="18128" x="4078288" y="3960813"/>
          <p14:tracePt t="18136" x="4086225" y="3960813"/>
          <p14:tracePt t="18150" x="4095750" y="3960813"/>
          <p14:tracePt t="18158" x="4103688" y="3960813"/>
          <p14:tracePt t="18172" x="4111625" y="3960813"/>
          <p14:tracePt t="18179" x="4121150" y="3960813"/>
          <p14:tracePt t="18187" x="4129088" y="3960813"/>
          <p14:tracePt t="18202" x="4137025" y="3960813"/>
          <p14:tracePt t="18209" x="4146550" y="3960813"/>
          <p14:tracePt t="18231" x="4154488" y="3960813"/>
          <p14:tracePt t="18238" x="4162425" y="3960813"/>
          <p14:tracePt t="18253" x="4171950" y="3960813"/>
          <p14:tracePt t="18282" x="4179888" y="3960813"/>
          <p14:tracePt t="18290" x="4187825" y="3960813"/>
          <p14:tracePt t="18312" x="4197350" y="3960813"/>
          <p14:tracePt t="18333" x="4205288" y="3960813"/>
          <p14:tracePt t="18348" x="4214813" y="3960813"/>
          <p14:tracePt t="18385" x="4222750" y="3960813"/>
          <p14:tracePt t="18400" x="4230688" y="3960813"/>
          <p14:tracePt t="18437" x="4240213" y="3960813"/>
          <p14:tracePt t="18452" x="4248150" y="3960813"/>
          <p14:tracePt t="18474" x="4256088" y="3960813"/>
          <p14:tracePt t="18570" x="4256088" y="3968750"/>
          <p14:tracePt t="19228" x="4273550" y="3968750"/>
          <p14:tracePt t="19235" x="4281488" y="3968750"/>
          <p14:tracePt t="19242" x="4291013" y="3968750"/>
          <p14:tracePt t="19250" x="4306888" y="3960813"/>
          <p14:tracePt t="19257" x="4316413" y="3960813"/>
          <p14:tracePt t="19264" x="4324350" y="3960813"/>
          <p14:tracePt t="19273" x="4341813" y="3960813"/>
          <p14:tracePt t="19279" x="4359275" y="3951288"/>
          <p14:tracePt t="19286" x="4375150" y="3951288"/>
          <p14:tracePt t="19294" x="4384675" y="3943350"/>
          <p14:tracePt t="19301" x="4400550" y="3943350"/>
          <p14:tracePt t="19308" x="4425950" y="3943350"/>
          <p14:tracePt t="19315" x="4451350" y="3935413"/>
          <p14:tracePt t="19323" x="4476750" y="3935413"/>
          <p14:tracePt t="19330" x="4503738" y="3925888"/>
          <p14:tracePt t="19337" x="4529138" y="3925888"/>
          <p14:tracePt t="19344" x="4545013" y="3925888"/>
          <p14:tracePt t="19351" x="4570413" y="3925888"/>
          <p14:tracePt t="19358" x="4587875" y="3925888"/>
          <p14:tracePt t="19366" x="4605338" y="3925888"/>
          <p14:tracePt t="19374" x="4630738" y="3925888"/>
          <p14:tracePt t="19381" x="4664075" y="3925888"/>
          <p14:tracePt t="19389" x="4681538" y="3925888"/>
          <p14:tracePt t="19395" x="4706938" y="3925888"/>
          <p14:tracePt t="19402" x="4724400" y="3925888"/>
          <p14:tracePt t="19410" x="4732338" y="3925888"/>
          <p14:tracePt t="19417" x="4757738" y="3917950"/>
          <p14:tracePt t="19424" x="4775200" y="3917950"/>
          <p14:tracePt t="19431" x="4783138" y="3917950"/>
          <p14:tracePt t="19439" x="4791075" y="3917950"/>
          <p14:tracePt t="19446" x="4800600" y="3917950"/>
          <p14:tracePt t="19453" x="4808538" y="3917950"/>
          <p14:tracePt t="19460" x="4818063" y="3917950"/>
          <p14:tracePt t="19468" x="4826000" y="3917950"/>
          <p14:tracePt t="19482" x="4833938" y="3917950"/>
          <p14:tracePt t="19491" x="4843463" y="3917950"/>
          <p14:tracePt t="19504" x="4851400" y="3917950"/>
          <p14:tracePt t="19511" x="4859338" y="3917950"/>
          <p14:tracePt t="19525" x="4876800" y="3917950"/>
          <p14:tracePt t="19532" x="4884738" y="3917950"/>
          <p14:tracePt t="19540" x="4884738" y="3925888"/>
          <p14:tracePt t="19547" x="4894263" y="3925888"/>
          <p14:tracePt t="19554" x="4910138" y="3925888"/>
          <p14:tracePt t="19577" x="4927600" y="3935413"/>
          <p14:tracePt t="19584" x="4935538" y="3935413"/>
          <p14:tracePt t="19591" x="4935538" y="3943350"/>
          <p14:tracePt t="19598" x="4945063" y="3943350"/>
          <p14:tracePt t="19607" x="4953000" y="3943350"/>
          <p14:tracePt t="19613" x="4962525" y="3943350"/>
          <p14:tracePt t="19620" x="4970463" y="3943350"/>
          <p14:tracePt t="19628" x="4978400" y="3943350"/>
          <p14:tracePt t="19642" x="4995863" y="3943350"/>
          <p14:tracePt t="19649" x="5003800" y="3951288"/>
          <p14:tracePt t="19672" x="5013325" y="3951288"/>
          <p14:tracePt t="19679" x="5021263" y="3951288"/>
          <p14:tracePt t="19686" x="5029200" y="3951288"/>
          <p14:tracePt t="19707" x="5046663" y="3951288"/>
          <p14:tracePt t="19722" x="5054600" y="3951288"/>
          <p14:tracePt t="19729" x="5064125" y="3951288"/>
          <p14:tracePt t="19736" x="5072063" y="3951288"/>
          <p14:tracePt t="19744" x="5080000" y="3951288"/>
          <p14:tracePt t="19751" x="5089525" y="3951288"/>
          <p14:tracePt t="19759" x="5097463" y="3951288"/>
          <p14:tracePt t="19780" x="5106988" y="3951288"/>
          <p14:tracePt t="19788" x="5114925" y="3951288"/>
          <p14:tracePt t="19802" x="5122863" y="3951288"/>
          <p14:tracePt t="19809" x="5132388" y="3951288"/>
          <p14:tracePt t="19824" x="5140325" y="3951288"/>
          <p14:tracePt t="19861" x="5148263" y="3951288"/>
          <p14:tracePt t="19882" x="5157788" y="3951288"/>
          <p14:tracePt t="19905" x="5157788" y="3960813"/>
          <p14:tracePt t="19911" x="5165725" y="3960813"/>
          <p14:tracePt t="19998" x="5173663" y="3960813"/>
          <p14:tracePt t="20006" x="5173663" y="3968750"/>
          <p14:tracePt t="20049" x="5173663" y="3976688"/>
          <p14:tracePt t="20071" x="5173663" y="3986213"/>
          <p14:tracePt t="20085" x="5173663" y="3994150"/>
          <p14:tracePt t="20129" x="5173663" y="4002088"/>
          <p14:tracePt t="20136" x="5183188" y="4002088"/>
          <p14:tracePt t="20253" x="5173663" y="4002088"/>
          <p14:tracePt t="20260" x="5165725" y="4011613"/>
          <p14:tracePt t="20758" x="5173663" y="4011613"/>
          <p14:tracePt t="20773" x="5173663" y="4019550"/>
          <p14:tracePt t="21157" x="5173663" y="4027488"/>
          <p14:tracePt t="21607" x="5173663" y="4019550"/>
          <p14:tracePt t="21629" x="5173663" y="4011613"/>
          <p14:tracePt t="21637" x="5173663" y="4002088"/>
          <p14:tracePt t="21665" x="5183188" y="3994150"/>
          <p14:tracePt t="21672" x="5191125" y="3986213"/>
          <p14:tracePt t="21679" x="5199063" y="3986213"/>
          <p14:tracePt t="21687" x="5199063" y="3976688"/>
          <p14:tracePt t="21694" x="5208588" y="3976688"/>
          <p14:tracePt t="21701" x="5216525" y="3968750"/>
          <p14:tracePt t="21708" x="5224463" y="3960813"/>
          <p14:tracePt t="21716" x="5241925" y="3951288"/>
          <p14:tracePt t="21723" x="5267325" y="3943350"/>
          <p14:tracePt t="21731" x="5292725" y="3935413"/>
          <p14:tracePt t="21739" x="5318125" y="3917950"/>
          <p14:tracePt t="21745" x="5343525" y="3908425"/>
          <p14:tracePt t="21752" x="5368925" y="3892550"/>
          <p14:tracePt t="21759" x="5394325" y="3883025"/>
          <p14:tracePt t="21766" x="5421313" y="3867150"/>
          <p14:tracePt t="21774" x="5437188" y="3857625"/>
          <p14:tracePt t="21781" x="5454650" y="3849688"/>
          <p14:tracePt t="21788" x="5472113" y="3841750"/>
          <p14:tracePt t="21795" x="5480050" y="3841750"/>
          <p14:tracePt t="21810" x="5497513" y="3841750"/>
          <p14:tracePt t="21817" x="5505450" y="3841750"/>
          <p14:tracePt t="21825" x="5513388" y="3841750"/>
          <p14:tracePt t="21839" x="5522913" y="3841750"/>
          <p14:tracePt t="21846" x="5538788" y="3841750"/>
          <p14:tracePt t="21861" x="5548313" y="3832225"/>
          <p14:tracePt t="21869" x="5556250" y="3832225"/>
          <p14:tracePt t="21876" x="5565775" y="3824288"/>
          <p14:tracePt t="21883" x="5573713" y="3824288"/>
          <p14:tracePt t="21891" x="5581650" y="3824288"/>
          <p14:tracePt t="21905" x="5599113" y="3824288"/>
          <p14:tracePt t="21913" x="5607050" y="3824288"/>
          <p14:tracePt t="21928" x="5624513" y="3824288"/>
          <p14:tracePt t="21935" x="5632450" y="3824288"/>
          <p14:tracePt t="21949" x="5641975" y="3824288"/>
          <p14:tracePt t="21957" x="5649913" y="3824288"/>
          <p14:tracePt t="21964" x="5657850" y="3824288"/>
          <p14:tracePt t="21972" x="5667375" y="3824288"/>
          <p14:tracePt t="21979" x="5675313" y="3824288"/>
          <p14:tracePt t="21987" x="5683250" y="3824288"/>
          <p14:tracePt t="21993" x="5692775" y="3824288"/>
          <p14:tracePt t="22001" x="5700713" y="3824288"/>
          <p14:tracePt t="22009" x="5708650" y="3824288"/>
          <p14:tracePt t="22023" x="5718175" y="3824288"/>
          <p14:tracePt t="22038" x="5726113" y="3832225"/>
          <p14:tracePt t="22045" x="5735638" y="3832225"/>
          <p14:tracePt t="22053" x="5743575" y="3832225"/>
          <p14:tracePt t="22074" x="5751513" y="3841750"/>
          <p14:tracePt t="22081" x="5761038" y="3841750"/>
          <p14:tracePt t="22089" x="5761038" y="3849688"/>
          <p14:tracePt t="22104" x="5768975" y="3849688"/>
          <p14:tracePt t="22126" x="5776913" y="3857625"/>
          <p14:tracePt t="22133" x="5786438" y="3857625"/>
          <p14:tracePt t="22140" x="5786438" y="3867150"/>
          <p14:tracePt t="22162" x="5786438" y="3875088"/>
          <p14:tracePt t="22170" x="5794375" y="3875088"/>
          <p14:tracePt t="22184" x="5802313" y="3875088"/>
          <p14:tracePt t="22191" x="5802313" y="3883025"/>
          <p14:tracePt t="22206" x="5802313" y="3892550"/>
          <p14:tracePt t="22221" x="5811838" y="3892550"/>
          <p14:tracePt t="22236" x="5819775" y="3892550"/>
          <p14:tracePt t="22243" x="5819775" y="3900488"/>
          <p14:tracePt t="22250" x="5827713" y="3900488"/>
          <p14:tracePt t="22264" x="5827713" y="3908425"/>
          <p14:tracePt t="22279" x="5827713" y="3917950"/>
          <p14:tracePt t="22287" x="5837238" y="3917950"/>
          <p14:tracePt t="22316" x="5837238" y="3925888"/>
          <p14:tracePt t="22331" x="5837238" y="3935413"/>
          <p14:tracePt t="22367" x="5837238" y="3943350"/>
          <p14:tracePt t="22382" x="5837238" y="3951288"/>
          <p14:tracePt t="22419" x="5837238" y="3960813"/>
          <p14:tracePt t="22434" x="5837238" y="3968750"/>
          <p14:tracePt t="22456" x="5837238" y="3976688"/>
          <p14:tracePt t="22486" x="5837238" y="3986213"/>
          <p14:tracePt t="22501" x="5837238" y="3994150"/>
          <p14:tracePt t="22515" x="5827713" y="3994150"/>
          <p14:tracePt t="22529" x="5819775" y="3994150"/>
          <p14:tracePt t="22544" x="5811838" y="3994150"/>
          <p14:tracePt t="22552" x="5811838" y="4002088"/>
          <p14:tracePt t="22566" x="5811838" y="4011613"/>
          <p14:tracePt t="22580" x="5811838" y="4019550"/>
          <p14:tracePt t="22588" x="5802313" y="4019550"/>
          <p14:tracePt t="22617" x="5794375" y="4019550"/>
          <p14:tracePt t="23112" x="5786438" y="4019550"/>
          <p14:tracePt t="23155" x="5776913" y="4019550"/>
          <p14:tracePt t="23185" x="5768975" y="4011613"/>
          <p14:tracePt t="23214" x="5768975" y="4002088"/>
          <p14:tracePt t="24269" x="5768975" y="3994150"/>
          <p14:tracePt t="24283" x="5768975" y="3986213"/>
          <p14:tracePt t="24290" x="5776913" y="3986213"/>
          <p14:tracePt t="24305" x="5786438" y="3986213"/>
          <p14:tracePt t="24319" x="5786438" y="3976688"/>
          <p14:tracePt t="24334" x="5786438" y="3968750"/>
          <p14:tracePt t="24341" x="5794375" y="3968750"/>
          <p14:tracePt t="24349" x="5794375" y="3960813"/>
          <p14:tracePt t="24356" x="5802313" y="3960813"/>
          <p14:tracePt t="24386" x="5802313" y="3951288"/>
          <p14:tracePt t="24393" x="5811838" y="3951288"/>
          <p14:tracePt t="24402" x="5811838" y="3943350"/>
          <p14:tracePt t="24407" x="5819775" y="3943350"/>
          <p14:tracePt t="24422" x="5827713" y="3943350"/>
          <p14:tracePt t="24436" x="5837238" y="3935413"/>
          <p14:tracePt t="24443" x="5845175" y="3935413"/>
          <p14:tracePt t="24452" x="5845175" y="3925888"/>
          <p14:tracePt t="24458" x="5853113" y="3925888"/>
          <p14:tracePt t="24465" x="5870575" y="3917950"/>
          <p14:tracePt t="24480" x="5880100" y="3917950"/>
          <p14:tracePt t="24487" x="5888038" y="3908425"/>
          <p14:tracePt t="24494" x="5895975" y="3908425"/>
          <p14:tracePt t="24503" x="5905500" y="3900488"/>
          <p14:tracePt t="24509" x="5921375" y="3892550"/>
          <p14:tracePt t="24516" x="5930900" y="3883025"/>
          <p14:tracePt t="24523" x="5946775" y="3867150"/>
          <p14:tracePt t="24530" x="5964238" y="3849688"/>
          <p14:tracePt t="24537" x="5981700" y="3841750"/>
          <p14:tracePt t="24545" x="5989638" y="3832225"/>
          <p14:tracePt t="24552" x="5997575" y="3816350"/>
          <p14:tracePt t="24559" x="6015038" y="3806825"/>
          <p14:tracePt t="24567" x="6032500" y="3790950"/>
          <p14:tracePt t="24574" x="6049963" y="3781425"/>
          <p14:tracePt t="24581" x="6049963" y="3773488"/>
          <p14:tracePt t="24588" x="6065838" y="3763963"/>
          <p14:tracePt t="24596" x="6075363" y="3748088"/>
          <p14:tracePt t="24610" x="6091238" y="3730625"/>
          <p14:tracePt t="24618" x="6100763" y="3722688"/>
          <p14:tracePt t="24624" x="6100763" y="3713163"/>
          <p14:tracePt t="24632" x="6108700" y="3705225"/>
          <p14:tracePt t="24639" x="6126163" y="3697288"/>
          <p14:tracePt t="24647" x="6134100" y="3687763"/>
          <p14:tracePt t="24654" x="6151563" y="3679825"/>
          <p14:tracePt t="24661" x="6159500" y="3671888"/>
          <p14:tracePt t="24670" x="6167438" y="3662363"/>
          <p14:tracePt t="24676" x="6176963" y="3654425"/>
          <p14:tracePt t="24684" x="6194425" y="3646488"/>
          <p14:tracePt t="24691" x="6202363" y="3636963"/>
          <p14:tracePt t="24698" x="6202363" y="3629025"/>
          <p14:tracePt t="24705" x="6210300" y="3629025"/>
          <p14:tracePt t="24712" x="6219825" y="3619500"/>
          <p14:tracePt t="24719" x="6227763" y="3619500"/>
          <p14:tracePt t="24726" x="6235700" y="3611563"/>
          <p14:tracePt t="24734" x="6245225" y="3603625"/>
          <p14:tracePt t="24741" x="6253163" y="3603625"/>
          <p14:tracePt t="24748" x="6261100" y="3594100"/>
          <p14:tracePt t="24755" x="6270625" y="3586163"/>
          <p14:tracePt t="24763" x="6278563" y="3578225"/>
          <p14:tracePt t="24777" x="6296025" y="3578225"/>
          <p14:tracePt t="24786" x="6303963" y="3568700"/>
          <p14:tracePt t="24791" x="6303963" y="3560763"/>
          <p14:tracePt t="24798" x="6311900" y="3552825"/>
          <p14:tracePt t="24806" x="6321425" y="3552825"/>
          <p14:tracePt t="24813" x="6329363" y="3552825"/>
          <p14:tracePt t="24820" x="6338888" y="3543300"/>
          <p14:tracePt t="24827" x="6346825" y="3535363"/>
          <p14:tracePt t="24842" x="6364288" y="3527425"/>
          <p14:tracePt t="24851" x="6372225" y="3517900"/>
          <p14:tracePt t="24864" x="6380163" y="3509963"/>
          <p14:tracePt t="24872" x="6397625" y="3509963"/>
          <p14:tracePt t="24879" x="6397625" y="3502025"/>
          <p14:tracePt t="24887" x="6405563" y="3502025"/>
          <p14:tracePt t="24893" x="6423025" y="3502025"/>
          <p14:tracePt t="24901" x="6423025" y="3492500"/>
          <p14:tracePt t="24908" x="6430963" y="3492500"/>
          <p14:tracePt t="24915" x="6440488" y="3492500"/>
          <p14:tracePt t="24922" x="6448425" y="3492500"/>
          <p14:tracePt t="24929" x="6456363" y="3484563"/>
          <p14:tracePt t="24937" x="6465888" y="3484563"/>
          <p14:tracePt t="24952" x="6483350" y="3475038"/>
          <p14:tracePt t="24959" x="6491288" y="3467100"/>
          <p14:tracePt t="24973" x="6499225" y="3467100"/>
          <p14:tracePt t="24980" x="6516688" y="3467100"/>
          <p14:tracePt t="24988" x="6516688" y="3459163"/>
          <p14:tracePt t="24994" x="6524625" y="3459163"/>
          <p14:tracePt t="25002" x="6534150" y="3449638"/>
          <p14:tracePt t="25009" x="6542088" y="3441700"/>
          <p14:tracePt t="25018" x="6550025" y="3441700"/>
          <p14:tracePt t="25023" x="6559550" y="3441700"/>
          <p14:tracePt t="25035" x="6567488" y="3433763"/>
          <p14:tracePt t="25039" x="6575425" y="3433763"/>
          <p14:tracePt t="25046" x="6592888" y="3424238"/>
          <p14:tracePt t="25053" x="6600825" y="3416300"/>
          <p14:tracePt t="25060" x="6610350" y="3416300"/>
          <p14:tracePt t="25068" x="6626225" y="3408363"/>
          <p14:tracePt t="25074" x="6643688" y="3398838"/>
          <p14:tracePt t="25081" x="6661150" y="3390900"/>
          <p14:tracePt t="25089" x="6669088" y="3390900"/>
          <p14:tracePt t="25096" x="6686550" y="3382963"/>
          <p14:tracePt t="25103" x="6711950" y="3373438"/>
          <p14:tracePt t="25110" x="6729413" y="3365500"/>
          <p14:tracePt t="25118" x="6737350" y="3365500"/>
          <p14:tracePt t="25125" x="6754813" y="3355975"/>
          <p14:tracePt t="25135" x="6780213" y="3355975"/>
          <p14:tracePt t="25140" x="6788150" y="3348038"/>
          <p14:tracePt t="25147" x="6813550" y="3340100"/>
          <p14:tracePt t="25154" x="6831013" y="3330575"/>
          <p14:tracePt t="25161" x="6856413" y="3322638"/>
          <p14:tracePt t="25169" x="6864350" y="3314700"/>
          <p14:tracePt t="25176" x="6889750" y="3305175"/>
          <p14:tracePt t="25184" x="6907213" y="3305175"/>
          <p14:tracePt t="25190" x="6915150" y="3297238"/>
          <p14:tracePt t="25197" x="6932613" y="3297238"/>
          <p14:tracePt t="25204" x="6942138" y="3289300"/>
          <p14:tracePt t="25211" x="6942138" y="3279775"/>
          <p14:tracePt t="25218" x="6958013" y="3271838"/>
          <p14:tracePt t="25225" x="6967538" y="3271838"/>
          <p14:tracePt t="25240" x="6983413" y="3263900"/>
          <p14:tracePt t="25247" x="6992938" y="3254375"/>
          <p14:tracePt t="25261" x="7000875" y="3254375"/>
          <p14:tracePt t="25269" x="7008813" y="3246438"/>
          <p14:tracePt t="25276" x="7018338" y="3238500"/>
          <p14:tracePt t="25285" x="7018338" y="3228975"/>
          <p14:tracePt t="25290" x="7026275" y="3228975"/>
          <p14:tracePt t="25297" x="7034213" y="3221038"/>
          <p14:tracePt t="25304" x="7034213" y="3211513"/>
          <p14:tracePt t="25318" x="7043738" y="3203575"/>
          <p14:tracePt t="25326" x="7051675" y="3195638"/>
          <p14:tracePt t="25334" x="7059613" y="3186113"/>
          <p14:tracePt t="25347" x="7069138" y="3178175"/>
          <p14:tracePt t="25354" x="7069138" y="3170238"/>
          <p14:tracePt t="25361" x="7077075" y="3170238"/>
          <p14:tracePt t="25375" x="7077075" y="3160713"/>
          <p14:tracePt t="25385" x="7077075" y="3152775"/>
          <p14:tracePt t="25390" x="7077075" y="3144838"/>
          <p14:tracePt t="25397" x="7085013" y="3144838"/>
          <p14:tracePt t="25404" x="7085013" y="3135313"/>
          <p14:tracePt t="25411" x="7094538" y="3119438"/>
          <p14:tracePt t="25426" x="7094538" y="3109913"/>
          <p14:tracePt t="25433" x="7094538" y="3101975"/>
          <p14:tracePt t="25447" x="7094538" y="3094038"/>
          <p14:tracePt t="25454" x="7094538" y="3084513"/>
          <p14:tracePt t="25461" x="7094538" y="3076575"/>
          <p14:tracePt t="25475" x="7094538" y="3067050"/>
          <p14:tracePt t="25484" x="7085013" y="3059113"/>
          <p14:tracePt t="25496" x="7085013" y="3051175"/>
          <p14:tracePt t="25503" x="7085013" y="3041650"/>
          <p14:tracePt t="25511" x="7085013" y="3033713"/>
          <p14:tracePt t="25518" x="7077075" y="3025775"/>
          <p14:tracePt t="25525" x="7069138" y="3016250"/>
          <p14:tracePt t="25534" x="7069138" y="3008313"/>
          <p14:tracePt t="25540" x="7059613" y="3000375"/>
          <p14:tracePt t="25547" x="7051675" y="2982913"/>
          <p14:tracePt t="25554" x="7034213" y="2974975"/>
          <p14:tracePt t="25561" x="7026275" y="2965450"/>
          <p14:tracePt t="25568" x="7026275" y="2957513"/>
          <p14:tracePt t="25576" x="7008813" y="2949575"/>
          <p14:tracePt t="25583" x="7000875" y="2940050"/>
          <p14:tracePt t="25590" x="6992938" y="2932113"/>
          <p14:tracePt t="25597" x="6983413" y="2922588"/>
          <p14:tracePt t="25605" x="6975475" y="2914650"/>
          <p14:tracePt t="25612" x="6958013" y="2914650"/>
          <p14:tracePt t="25620" x="6942138" y="2906713"/>
          <p14:tracePt t="25627" x="6932613" y="2897188"/>
          <p14:tracePt t="25634" x="6932613" y="2889250"/>
          <p14:tracePt t="25641" x="6915150" y="2889250"/>
          <p14:tracePt t="25649" x="6899275" y="2881313"/>
          <p14:tracePt t="25656" x="6889750" y="2881313"/>
          <p14:tracePt t="25663" x="6873875" y="2871788"/>
          <p14:tracePt t="25670" x="6856413" y="2863850"/>
          <p14:tracePt t="25678" x="6848475" y="2855913"/>
          <p14:tracePt t="25685" x="6831013" y="2846388"/>
          <p14:tracePt t="25692" x="6805613" y="2838450"/>
          <p14:tracePt t="25700" x="6780213" y="2830513"/>
          <p14:tracePt t="25707" x="6770688" y="2820988"/>
          <p14:tracePt t="25714" x="6745288" y="2820988"/>
          <p14:tracePt t="25722" x="6729413" y="2820988"/>
          <p14:tracePt t="25729" x="6719888" y="2820988"/>
          <p14:tracePt t="25736" x="6704013" y="2820988"/>
          <p14:tracePt t="25743" x="6694488" y="2820988"/>
          <p14:tracePt t="25751" x="6678613" y="2820988"/>
          <p14:tracePt t="25758" x="6669088" y="2820988"/>
          <p14:tracePt t="25765" x="6661150" y="2820988"/>
          <p14:tracePt t="25772" x="6653213" y="2820988"/>
          <p14:tracePt t="25780" x="6643688" y="2820988"/>
          <p14:tracePt t="25794" x="6635750" y="2830513"/>
          <p14:tracePt t="25802" x="6626225" y="2830513"/>
          <p14:tracePt t="25809" x="6618288" y="2838450"/>
          <p14:tracePt t="25818" x="6618288" y="2846388"/>
          <p14:tracePt t="25824" x="6618288" y="2855913"/>
          <p14:tracePt t="25831" x="6610350" y="2855913"/>
          <p14:tracePt t="25839" x="6600825" y="2871788"/>
          <p14:tracePt t="25846" x="6600825" y="2881313"/>
          <p14:tracePt t="25853" x="6592888" y="2881313"/>
          <p14:tracePt t="25861" x="6584950" y="2889250"/>
          <p14:tracePt t="25868" x="6584950" y="2897188"/>
          <p14:tracePt t="25875" x="6575425" y="2906713"/>
          <p14:tracePt t="25884" x="6575425" y="2914650"/>
          <p14:tracePt t="25890" x="6575425" y="2922588"/>
          <p14:tracePt t="25897" x="6575425" y="2932113"/>
          <p14:tracePt t="25904" x="6567488" y="2940050"/>
          <p14:tracePt t="25912" x="6567488" y="2949575"/>
          <p14:tracePt t="25919" x="6559550" y="2957513"/>
          <p14:tracePt t="25927" x="6559550" y="2965450"/>
          <p14:tracePt t="25934" x="6550025" y="2974975"/>
          <p14:tracePt t="25949" x="6550025" y="2990850"/>
          <p14:tracePt t="25963" x="6550025" y="3000375"/>
          <p14:tracePt t="25970" x="6542088" y="3000375"/>
          <p14:tracePt t="25977" x="6542088" y="3008313"/>
          <p14:tracePt t="25985" x="6534150" y="3016250"/>
          <p14:tracePt t="25992" x="6534150" y="3025775"/>
          <p14:tracePt t="26000" x="6534150" y="3033713"/>
          <p14:tracePt t="26006" x="6534150" y="3041650"/>
          <p14:tracePt t="26014" x="6534150" y="3051175"/>
          <p14:tracePt t="26021" x="6524625" y="3059113"/>
          <p14:tracePt t="26028" x="6524625" y="3067050"/>
          <p14:tracePt t="26036" x="6516688" y="3076575"/>
          <p14:tracePt t="26043" x="6516688" y="3084513"/>
          <p14:tracePt t="26051" x="6516688" y="3094038"/>
          <p14:tracePt t="26058" x="6508750" y="3094038"/>
          <p14:tracePt t="26066" x="6508750" y="3109913"/>
          <p14:tracePt t="26080" x="6508750" y="3119438"/>
          <p14:tracePt t="26087" x="6508750" y="3127375"/>
          <p14:tracePt t="26094" x="6508750" y="3135313"/>
          <p14:tracePt t="26101" x="6508750" y="3144838"/>
          <p14:tracePt t="26109" x="6508750" y="3152775"/>
          <p14:tracePt t="26117" x="6508750" y="3160713"/>
          <p14:tracePt t="26123" x="6508750" y="3170238"/>
          <p14:tracePt t="26131" x="6508750" y="3178175"/>
          <p14:tracePt t="26145" x="6508750" y="3195638"/>
          <p14:tracePt t="26153" x="6516688" y="3203575"/>
          <p14:tracePt t="26167" x="6516688" y="3211513"/>
          <p14:tracePt t="26183" x="6524625" y="3221038"/>
          <p14:tracePt t="26189" x="6524625" y="3228975"/>
          <p14:tracePt t="26196" x="6534150" y="3228975"/>
          <p14:tracePt t="26204" x="6542088" y="3238500"/>
          <p14:tracePt t="26212" x="6542088" y="3254375"/>
          <p14:tracePt t="26219" x="6550025" y="3254375"/>
          <p14:tracePt t="26226" x="6567488" y="3263900"/>
          <p14:tracePt t="26234" x="6567488" y="3279775"/>
          <p14:tracePt t="26240" x="6575425" y="3279775"/>
          <p14:tracePt t="26248" x="6584950" y="3289300"/>
          <p14:tracePt t="26255" x="6592888" y="3297238"/>
          <p14:tracePt t="26262" x="6600825" y="3305175"/>
          <p14:tracePt t="26270" x="6610350" y="3305175"/>
          <p14:tracePt t="26277" x="6618288" y="3305175"/>
          <p14:tracePt t="26285" x="6626225" y="3314700"/>
          <p14:tracePt t="26292" x="6643688" y="3322638"/>
          <p14:tracePt t="26300" x="6653213" y="3330575"/>
          <p14:tracePt t="26307" x="6669088" y="3340100"/>
          <p14:tracePt t="26314" x="6678613" y="3340100"/>
          <p14:tracePt t="26321" x="6686550" y="3348038"/>
          <p14:tracePt t="26329" x="6704013" y="3355975"/>
          <p14:tracePt t="26336" x="6711950" y="3355975"/>
          <p14:tracePt t="26343" x="6719888" y="3365500"/>
          <p14:tracePt t="26350" x="6737350" y="3373438"/>
          <p14:tracePt t="26357" x="6745288" y="3373438"/>
          <p14:tracePt t="26365" x="6754813" y="3382963"/>
          <p14:tracePt t="26372" x="6770688" y="3390900"/>
          <p14:tracePt t="26379" x="6780213" y="3398838"/>
          <p14:tracePt t="26386" x="6788150" y="3398838"/>
          <p14:tracePt t="26394" x="6805613" y="3408363"/>
          <p14:tracePt t="26401" x="6823075" y="3408363"/>
          <p14:tracePt t="26409" x="6823075" y="3416300"/>
          <p14:tracePt t="26416" x="6838950" y="3424238"/>
          <p14:tracePt t="26423" x="6856413" y="3433763"/>
          <p14:tracePt t="26437" x="6873875" y="3433763"/>
          <p14:tracePt t="26445" x="6881813" y="3433763"/>
          <p14:tracePt t="26452" x="6881813" y="3441700"/>
          <p14:tracePt t="26459" x="6889750" y="3441700"/>
          <p14:tracePt t="26467" x="6907213" y="3449638"/>
          <p14:tracePt t="26481" x="6915150" y="3449638"/>
          <p14:tracePt t="26488" x="6924675" y="3459163"/>
          <p14:tracePt t="26495" x="6932613" y="3459163"/>
          <p14:tracePt t="26503" x="6942138" y="3459163"/>
          <p14:tracePt t="26510" x="6950075" y="3459163"/>
          <p14:tracePt t="26517" x="6958013" y="3467100"/>
          <p14:tracePt t="26524" x="6967538" y="3467100"/>
          <p14:tracePt t="26533" x="6975475" y="3467100"/>
          <p14:tracePt t="26546" x="6983413" y="3467100"/>
          <p14:tracePt t="26553" x="6992938" y="3467100"/>
          <p14:tracePt t="26560" x="7000875" y="3467100"/>
          <p14:tracePt t="26567" x="7008813" y="3467100"/>
          <p14:tracePt t="26574" x="7018338" y="3467100"/>
          <p14:tracePt t="26588" x="7026275" y="3467100"/>
          <p14:tracePt t="26596" x="7034213" y="3467100"/>
          <p14:tracePt t="26603" x="7043738" y="3467100"/>
          <p14:tracePt t="26610" x="7051675" y="3467100"/>
          <p14:tracePt t="26617" x="7059613" y="3467100"/>
          <p14:tracePt t="26624" x="7069138" y="3467100"/>
          <p14:tracePt t="26638" x="7077075" y="3467100"/>
          <p14:tracePt t="26653" x="7085013" y="3467100"/>
          <p14:tracePt t="26667" x="7094538" y="3467100"/>
          <p14:tracePt t="26674" x="7102475" y="3467100"/>
          <p14:tracePt t="26681" x="7112000" y="3467100"/>
          <p14:tracePt t="26703" x="7119938" y="3467100"/>
          <p14:tracePt t="26710" x="7127875" y="3467100"/>
          <p14:tracePt t="26746" x="7137400" y="3467100"/>
          <p14:tracePt t="26760" x="7145338" y="3467100"/>
          <p14:tracePt t="26796" x="7153275" y="3467100"/>
          <p14:tracePt t="27070" x="7145338" y="3467100"/>
          <p14:tracePt t="27085" x="7137400" y="3467100"/>
          <p14:tracePt t="27099" x="7119938" y="3467100"/>
          <p14:tracePt t="27106" x="7112000" y="3467100"/>
          <p14:tracePt t="27121" x="7094538" y="3467100"/>
          <p14:tracePt t="27128" x="7085013" y="3467100"/>
          <p14:tracePt t="27142" x="7077075" y="3467100"/>
          <p14:tracePt t="27150" x="7069138" y="3467100"/>
          <p14:tracePt t="27157" x="7059613" y="3467100"/>
          <p14:tracePt t="27164" x="7051675" y="3467100"/>
          <p14:tracePt t="27171" x="7043738" y="3467100"/>
          <p14:tracePt t="27178" x="7034213" y="3467100"/>
          <p14:tracePt t="27186" x="7026275" y="3467100"/>
          <p14:tracePt t="27193" x="7018338" y="3467100"/>
          <p14:tracePt t="27200" x="7008813" y="3467100"/>
          <p14:tracePt t="27207" x="7000875" y="3467100"/>
          <p14:tracePt t="27222" x="6992938" y="3467100"/>
          <p14:tracePt t="27229" x="6975475" y="3467100"/>
          <p14:tracePt t="27236" x="6967538" y="3467100"/>
          <p14:tracePt t="27243" x="6958013" y="3467100"/>
          <p14:tracePt t="27250" x="6942138" y="3467100"/>
          <p14:tracePt t="27265" x="6924675" y="3475038"/>
          <p14:tracePt t="27272" x="6915150" y="3475038"/>
          <p14:tracePt t="27279" x="6907213" y="3484563"/>
          <p14:tracePt t="27287" x="6889750" y="3484563"/>
          <p14:tracePt t="27301" x="6873875" y="3484563"/>
          <p14:tracePt t="27308" x="6864350" y="3484563"/>
          <p14:tracePt t="27316" x="6856413" y="3484563"/>
          <p14:tracePt t="27322" x="6838950" y="3484563"/>
          <p14:tracePt t="27330" x="6831013" y="3484563"/>
          <p14:tracePt t="27337" x="6823075" y="3492500"/>
          <p14:tracePt t="27344" x="6805613" y="3492500"/>
          <p14:tracePt t="27351" x="6805613" y="3502025"/>
          <p14:tracePt t="27358" x="6788150" y="3502025"/>
          <p14:tracePt t="27366" x="6780213" y="3502025"/>
          <p14:tracePt t="27372" x="6762750" y="3509963"/>
          <p14:tracePt t="27381" x="6754813" y="3509963"/>
          <p14:tracePt t="27387" x="6745288" y="3509963"/>
          <p14:tracePt t="27395" x="6737350" y="3509963"/>
          <p14:tracePt t="27402" x="6719888" y="3517900"/>
          <p14:tracePt t="27416" x="6704013" y="3517900"/>
          <p14:tracePt t="27423" x="6686550" y="3527425"/>
          <p14:tracePt t="27438" x="6678613" y="3535363"/>
          <p14:tracePt t="27445" x="6669088" y="3535363"/>
          <p14:tracePt t="27453" x="6661150" y="3543300"/>
          <p14:tracePt t="27460" x="6653213" y="3543300"/>
          <p14:tracePt t="27467" x="6643688" y="3543300"/>
          <p14:tracePt t="27475" x="6635750" y="3552825"/>
          <p14:tracePt t="27483" x="6618288" y="3552825"/>
          <p14:tracePt t="27489" x="6618288" y="3560763"/>
          <p14:tracePt t="27497" x="6610350" y="3568700"/>
          <p14:tracePt t="27504" x="6592888" y="3578225"/>
          <p14:tracePt t="27511" x="6584950" y="3586163"/>
          <p14:tracePt t="27518" x="6567488" y="3594100"/>
          <p14:tracePt t="27526" x="6559550" y="3603625"/>
          <p14:tracePt t="27533" x="6550025" y="3603625"/>
          <p14:tracePt t="27540" x="6550025" y="3611563"/>
          <p14:tracePt t="27549" x="6534150" y="3611563"/>
          <p14:tracePt t="27555" x="6524625" y="3619500"/>
          <p14:tracePt t="27569" x="6516688" y="3629025"/>
          <p14:tracePt t="27577" x="6508750" y="3636963"/>
          <p14:tracePt t="27584" x="6508750" y="3646488"/>
          <p14:tracePt t="27591" x="6499225" y="3654425"/>
          <p14:tracePt t="27599" x="6499225" y="3662363"/>
          <p14:tracePt t="27606" x="6491288" y="3671888"/>
          <p14:tracePt t="27612" x="6483350" y="3679825"/>
          <p14:tracePt t="27620" x="6483350" y="3687763"/>
          <p14:tracePt t="27627" x="6473825" y="3687763"/>
          <p14:tracePt t="27634" x="6465888" y="3697288"/>
          <p14:tracePt t="27642" x="6465888" y="3713163"/>
          <p14:tracePt t="27656" x="6456363" y="3722688"/>
          <p14:tracePt t="27663" x="6448425" y="3730625"/>
          <p14:tracePt t="27671" x="6440488" y="3738563"/>
          <p14:tracePt t="27678" x="6440488" y="3748088"/>
          <p14:tracePt t="27685" x="6440488" y="3756025"/>
          <p14:tracePt t="27692" x="6430963" y="3763963"/>
          <p14:tracePt t="27699" x="6423025" y="3773488"/>
          <p14:tracePt t="27707" x="6423025" y="3781425"/>
          <p14:tracePt t="27715" x="6415088" y="3790950"/>
          <p14:tracePt t="27721" x="6415088" y="3798888"/>
          <p14:tracePt t="27728" x="6415088" y="3806825"/>
          <p14:tracePt t="27743" x="6415088" y="3816350"/>
          <p14:tracePt t="27750" x="6405563" y="3832225"/>
          <p14:tracePt t="27765" x="6397625" y="3841750"/>
          <p14:tracePt t="27771" x="6397625" y="3857625"/>
          <p14:tracePt t="27779" x="6389688" y="3857625"/>
          <p14:tracePt t="27786" x="6389688" y="3867150"/>
          <p14:tracePt t="27793" x="6389688" y="3875088"/>
          <p14:tracePt t="27800" x="6389688" y="3883025"/>
          <p14:tracePt t="27807" x="6389688" y="3892550"/>
          <p14:tracePt t="27815" x="6389688" y="3900488"/>
          <p14:tracePt t="27829" x="6389688" y="3917950"/>
          <p14:tracePt t="27836" x="6389688" y="3925888"/>
          <p14:tracePt t="27850" x="6389688" y="3935413"/>
          <p14:tracePt t="27857" x="6389688" y="3943350"/>
          <p14:tracePt t="27865" x="6389688" y="3951288"/>
          <p14:tracePt t="27887" x="6389688" y="3960813"/>
          <p14:tracePt t="27894" x="6389688" y="3968750"/>
          <p14:tracePt t="27916" x="6389688" y="3976688"/>
          <p14:tracePt t="27923" x="6389688" y="3986213"/>
          <p14:tracePt t="27937" x="6389688" y="3994150"/>
          <p14:tracePt t="27945" x="6397625" y="3994150"/>
          <p14:tracePt t="27959" x="6405563" y="3994150"/>
          <p14:tracePt t="27967" x="6405563" y="4002088"/>
          <p14:tracePt t="27989" x="6405563" y="4011613"/>
          <p14:tracePt t="27996" x="6415088" y="4011613"/>
          <p14:tracePt t="28011" x="6423025" y="4011613"/>
          <p14:tracePt t="28031" x="6423025" y="4019550"/>
          <p14:tracePt t="28047" x="6430963" y="4019550"/>
          <p14:tracePt t="28055" x="6430963" y="4027488"/>
          <p14:tracePt t="28084" x="6440488" y="4027488"/>
          <p14:tracePt t="29021" x="6448425" y="4027488"/>
          <p14:tracePt t="29035" x="6456363" y="4027488"/>
          <p14:tracePt t="29043" x="6465888" y="4019550"/>
          <p14:tracePt t="29065" x="6473825" y="4019550"/>
          <p14:tracePt t="29072" x="6491288" y="4019550"/>
          <p14:tracePt t="29080" x="6491288" y="4011613"/>
          <p14:tracePt t="29086" x="6508750" y="4002088"/>
          <p14:tracePt t="29094" x="6524625" y="3994150"/>
          <p14:tracePt t="29108" x="6542088" y="3986213"/>
          <p14:tracePt t="29116" x="6559550" y="3986213"/>
          <p14:tracePt t="29122" x="6559550" y="3976688"/>
          <p14:tracePt t="29130" x="6575425" y="3968750"/>
          <p14:tracePt t="29138" x="6592888" y="3960813"/>
          <p14:tracePt t="29152" x="6618288" y="3951288"/>
          <p14:tracePt t="29159" x="6618288" y="3943350"/>
          <p14:tracePt t="29166" x="6635750" y="3943350"/>
          <p14:tracePt t="29173" x="6653213" y="3935413"/>
          <p14:tracePt t="29188" x="6661150" y="3935413"/>
          <p14:tracePt t="29195" x="6678613" y="3935413"/>
          <p14:tracePt t="29202" x="6678613" y="3925888"/>
          <p14:tracePt t="29209" x="6686550" y="3925888"/>
          <p14:tracePt t="29216" x="6694488" y="3925888"/>
          <p14:tracePt t="29223" x="6704013" y="3925888"/>
          <p14:tracePt t="29231" x="6711950" y="3925888"/>
          <p14:tracePt t="29238" x="6719888" y="3925888"/>
          <p14:tracePt t="29246" x="6729413" y="3925888"/>
          <p14:tracePt t="29252" x="6737350" y="3925888"/>
          <p14:tracePt t="29260" x="6745288" y="3925888"/>
          <p14:tracePt t="29267" x="6754813" y="3925888"/>
          <p14:tracePt t="29274" x="6770688" y="3925888"/>
          <p14:tracePt t="29282" x="6780213" y="3925888"/>
          <p14:tracePt t="29288" x="6788150" y="3925888"/>
          <p14:tracePt t="29297" x="6797675" y="3925888"/>
          <p14:tracePt t="29303" x="6813550" y="3925888"/>
          <p14:tracePt t="29311" x="6831013" y="3925888"/>
          <p14:tracePt t="29325" x="6848475" y="3925888"/>
          <p14:tracePt t="29333" x="6856413" y="3925888"/>
          <p14:tracePt t="29340" x="6864350" y="3925888"/>
          <p14:tracePt t="29348" x="6881813" y="3925888"/>
          <p14:tracePt t="29363" x="6899275" y="3925888"/>
          <p14:tracePt t="29370" x="6907213" y="3925888"/>
          <p14:tracePt t="29377" x="6915150" y="3925888"/>
          <p14:tracePt t="29384" x="6924675" y="3925888"/>
          <p14:tracePt t="29399" x="6942138" y="3925888"/>
          <p14:tracePt t="29407" x="6950075" y="3925888"/>
          <p14:tracePt t="29421" x="6967538" y="3925888"/>
          <p14:tracePt t="29429" x="6975475" y="3925888"/>
          <p14:tracePt t="29444" x="6983413" y="3925888"/>
          <p14:tracePt t="29451" x="7000875" y="3925888"/>
          <p14:tracePt t="29466" x="7008813" y="3925888"/>
          <p14:tracePt t="29473" x="7018338" y="3925888"/>
          <p14:tracePt t="29488" x="7026275" y="3935413"/>
          <p14:tracePt t="29495" x="7034213" y="3935413"/>
          <p14:tracePt t="29502" x="7043738" y="3935413"/>
          <p14:tracePt t="29509" x="7043738" y="3943350"/>
          <p14:tracePt t="29517" x="7051675" y="3943350"/>
          <p14:tracePt t="29532" x="7059613" y="3943350"/>
          <p14:tracePt t="29554" x="7069138" y="3951288"/>
          <p14:tracePt t="29569" x="7077075" y="3951288"/>
          <p14:tracePt t="29576" x="7077075" y="3960813"/>
          <p14:tracePt t="29584" x="7085013" y="3960813"/>
          <p14:tracePt t="29591" x="7085013" y="3968750"/>
          <p14:tracePt t="29628" x="7085013" y="3976688"/>
          <p14:tracePt t="29643" x="7085013" y="3986213"/>
          <p14:tracePt t="29680" x="7085013" y="3994150"/>
          <p14:tracePt t="29694" x="7085013" y="4002088"/>
          <p14:tracePt t="29702" x="7085013" y="4011613"/>
          <p14:tracePt t="29716" x="7085013" y="4019550"/>
          <p14:tracePt t="29739" x="7085013" y="4027488"/>
          <p14:tracePt t="29776" x="7085013" y="4037013"/>
          <p14:tracePt t="29791" x="7085013" y="4044950"/>
          <p14:tracePt t="29805" x="7085013" y="4052888"/>
          <p14:tracePt t="29820" x="7077075" y="4052888"/>
          <p14:tracePt t="29835" x="7069138" y="4052888"/>
          <p14:tracePt t="29873" x="7059613" y="4052888"/>
          <p14:tracePt t="29895" x="7051675" y="4052888"/>
          <p14:tracePt t="29925" x="7043738" y="4052888"/>
          <p14:tracePt t="29947" x="7034213" y="4052888"/>
          <p14:tracePt t="29961" x="7026275" y="4052888"/>
          <p14:tracePt t="29998" x="7018338" y="4052888"/>
          <p14:tracePt t="30449" x="7018338" y="4044950"/>
          <p14:tracePt t="30464" x="7018338" y="4037013"/>
          <p14:tracePt t="30508" x="7018338" y="4027488"/>
          <p14:tracePt t="30516" x="7018338" y="4019550"/>
          <p14:tracePt t="30531" x="7026275" y="4019550"/>
          <p14:tracePt t="30538" x="7026275" y="4011613"/>
          <p14:tracePt t="30546" x="7034213" y="4002088"/>
          <p14:tracePt t="30552" x="7034213" y="3994150"/>
          <p14:tracePt t="30567" x="7043738" y="3994150"/>
          <p14:tracePt t="30574" x="7043738" y="3986213"/>
          <p14:tracePt t="30582" x="7043738" y="3976688"/>
          <p14:tracePt t="30597" x="7051675" y="3968750"/>
          <p14:tracePt t="30604" x="7051675" y="3960813"/>
          <p14:tracePt t="30612" x="7051675" y="3951288"/>
          <p14:tracePt t="30619" x="7059613" y="3951288"/>
          <p14:tracePt t="30633" x="7059613" y="3943350"/>
          <p14:tracePt t="30640" x="7059613" y="3935413"/>
          <p14:tracePt t="30648" x="7069138" y="3935413"/>
          <p14:tracePt t="30654" x="7077075" y="3935413"/>
          <p14:tracePt t="30663" x="7085013" y="3925888"/>
          <p14:tracePt t="30669" x="7085013" y="3917950"/>
          <p14:tracePt t="30684" x="7094538" y="3917950"/>
          <p14:tracePt t="30691" x="7102475" y="3917950"/>
          <p14:tracePt t="30699" x="7112000" y="3908425"/>
          <p14:tracePt t="30706" x="7119938" y="3900488"/>
          <p14:tracePt t="30713" x="7127875" y="3892550"/>
          <p14:tracePt t="30720" x="7137400" y="3892550"/>
          <p14:tracePt t="30727" x="7153275" y="3892550"/>
          <p14:tracePt t="30734" x="7162800" y="3883025"/>
          <p14:tracePt t="30741" x="7170738" y="3883025"/>
          <p14:tracePt t="30749" x="7178675" y="3875088"/>
          <p14:tracePt t="30756" x="7188200" y="3875088"/>
          <p14:tracePt t="30764" x="7204075" y="3867150"/>
          <p14:tracePt t="30770" x="7213600" y="3867150"/>
          <p14:tracePt t="30779" x="7221538" y="3867150"/>
          <p14:tracePt t="30785" x="7229475" y="3867150"/>
          <p14:tracePt t="30792" x="7239000" y="3867150"/>
          <p14:tracePt t="30800" x="7256463" y="3867150"/>
          <p14:tracePt t="30807" x="7281863" y="3867150"/>
          <p14:tracePt t="30814" x="7297738" y="3857625"/>
          <p14:tracePt t="30822" x="7315200" y="3857625"/>
          <p14:tracePt t="30829" x="7340600" y="3857625"/>
          <p14:tracePt t="30836" x="7348538" y="3857625"/>
          <p14:tracePt t="30843" x="7366000" y="3857625"/>
          <p14:tracePt t="30851" x="7383463" y="3857625"/>
          <p14:tracePt t="30858" x="7391400" y="3857625"/>
          <p14:tracePt t="30865" x="7400925" y="3857625"/>
          <p14:tracePt t="30872" x="7408863" y="3857625"/>
          <p14:tracePt t="30887" x="7426325" y="3867150"/>
          <p14:tracePt t="30895" x="7434263" y="3867150"/>
          <p14:tracePt t="30902" x="7434263" y="3875088"/>
          <p14:tracePt t="30909" x="7451725" y="3875088"/>
          <p14:tracePt t="30917" x="7459663" y="3875088"/>
          <p14:tracePt t="30931" x="7467600" y="3875088"/>
          <p14:tracePt t="30938" x="7477125" y="3883025"/>
          <p14:tracePt t="30953" x="7485063" y="3892550"/>
          <p14:tracePt t="30961" x="7493000" y="3892550"/>
          <p14:tracePt t="30967" x="7502525" y="3900488"/>
          <p14:tracePt t="30989" x="7510463" y="3908425"/>
          <p14:tracePt t="30997" x="7518400" y="3908425"/>
          <p14:tracePt t="31004" x="7518400" y="3917950"/>
          <p14:tracePt t="31019" x="7527925" y="3917950"/>
          <p14:tracePt t="31026" x="7527925" y="3925888"/>
          <p14:tracePt t="31045" x="7535863" y="3935413"/>
          <p14:tracePt t="31048" x="7535863" y="3943350"/>
          <p14:tracePt t="31055" x="7545388" y="3943350"/>
          <p14:tracePt t="31070" x="7545388" y="3951288"/>
          <p14:tracePt t="31085" x="7545388" y="3960813"/>
          <p14:tracePt t="31092" x="7553325" y="3960813"/>
          <p14:tracePt t="31107" x="7561263" y="3960813"/>
          <p14:tracePt t="31121" x="7561263" y="3968750"/>
          <p14:tracePt t="31136" x="7570788" y="3976688"/>
          <p14:tracePt t="31173" x="7570788" y="3986213"/>
          <p14:tracePt t="31188" x="7570788" y="3994150"/>
          <p14:tracePt t="31210" x="7570788" y="4002088"/>
          <p14:tracePt t="31239" x="7570788" y="4011613"/>
          <p14:tracePt t="31261" x="7570788" y="4019550"/>
          <p14:tracePt t="31351" x="7570788" y="4027488"/>
          <p14:tracePt t="32080" x="7561263" y="4019550"/>
          <p14:tracePt t="32087" x="7553325" y="4019550"/>
          <p14:tracePt t="32110" x="7570788" y="4027488"/>
          <p14:tracePt t="32494" x="7561263" y="4037013"/>
          <p14:tracePt t="32501" x="7502525" y="4113213"/>
          <p14:tracePt t="32508" x="7264400" y="4368800"/>
          <p14:tracePt t="32515" x="6729413" y="4929188"/>
          <p14:tracePt t="32522" x="6245225" y="5464175"/>
          <p14:tracePt t="32529" x="6024563" y="5641975"/>
          <p14:tracePt t="32536" x="5845175" y="5795963"/>
          <p14:tracePt t="32544" x="5751513" y="5897563"/>
          <p14:tracePt t="32550" x="5667375" y="5957888"/>
          <p14:tracePt t="32558" x="5607050" y="6008688"/>
          <p14:tracePt t="32565" x="5530850" y="6059488"/>
          <p14:tracePt t="32572" x="5462588" y="6102350"/>
          <p14:tracePt t="32579" x="5411788" y="6127750"/>
          <p14:tracePt t="32586" x="5360988" y="6169025"/>
          <p14:tracePt t="32594" x="5310188" y="6211888"/>
          <p14:tracePt t="32600" x="5233988" y="6262688"/>
          <p14:tracePt t="32607" x="5157788" y="6348413"/>
          <p14:tracePt t="32614" x="5046663" y="6416675"/>
          <p14:tracePt t="32621" x="4953000" y="6500813"/>
          <p14:tracePt t="32628" x="4859338" y="6577013"/>
          <p14:tracePt t="32635" x="4775200" y="6645275"/>
          <p14:tracePt t="32644" x="4706938" y="6705600"/>
          <p14:tracePt t="32650" x="4656138" y="6731000"/>
          <p14:tracePt t="32657" x="4579938" y="6764338"/>
          <p14:tracePt t="32664" x="4503738" y="6799263"/>
          <p14:tracePt t="32671" x="4443413" y="6824663"/>
          <p14:tracePt t="32679" x="4384675" y="6840538"/>
          <p14:tracePt t="33340" x="0" y="0"/>
        </p14:tracePtLst>
        <p14:tracePtLst>
          <p14:tracePt t="59326" x="3676650" y="6305550"/>
          <p14:tracePt t="59506" x="4078288" y="6721475"/>
          <p14:tracePt t="59513" x="4162425" y="6670675"/>
          <p14:tracePt t="59521" x="4281488" y="6637338"/>
          <p14:tracePt t="59528" x="4384675" y="6602413"/>
          <p14:tracePt t="59536" x="4486275" y="6561138"/>
          <p14:tracePt t="59542" x="4587875" y="6510338"/>
          <p14:tracePt t="59550" x="4699000" y="6475413"/>
          <p14:tracePt t="59557" x="4783138" y="6442075"/>
          <p14:tracePt t="59564" x="4859338" y="6416675"/>
          <p14:tracePt t="59571" x="4935538" y="6391275"/>
          <p14:tracePt t="59578" x="5013325" y="6356350"/>
          <p14:tracePt t="59586" x="5114925" y="6323013"/>
          <p14:tracePt t="59592" x="5224463" y="6288088"/>
          <p14:tracePt t="59599" x="5378450" y="6229350"/>
          <p14:tracePt t="59607" x="5538788" y="6143625"/>
          <p14:tracePt t="59614" x="5768975" y="6016625"/>
          <p14:tracePt t="59621" x="5888038" y="5932488"/>
          <p14:tracePt t="59629" x="5989638" y="5864225"/>
          <p14:tracePt t="59637" x="6075363" y="5795963"/>
          <p14:tracePt t="59643" x="6176963" y="5710238"/>
          <p14:tracePt t="59651" x="6286500" y="5641975"/>
          <p14:tracePt t="59657" x="6346825" y="5591175"/>
          <p14:tracePt t="59664" x="6415088" y="5557838"/>
          <p14:tracePt t="59671" x="6465888" y="5507038"/>
          <p14:tracePt t="59678" x="6516688" y="5456238"/>
          <p14:tracePt t="59686" x="6575425" y="5413375"/>
          <p14:tracePt t="59693" x="6635750" y="5353050"/>
          <p14:tracePt t="59700" x="6686550" y="5302250"/>
          <p14:tracePt t="59707" x="6745288" y="5243513"/>
          <p14:tracePt t="59714" x="6813550" y="5175250"/>
          <p14:tracePt t="59721" x="6881813" y="5116513"/>
          <p14:tracePt t="59728" x="6942138" y="5073650"/>
          <p14:tracePt t="59737" x="6983413" y="5038725"/>
          <p14:tracePt t="59742" x="7000875" y="5013325"/>
          <p14:tracePt t="59750" x="7026275" y="4997450"/>
          <p14:tracePt t="59757" x="7026275" y="4987925"/>
          <p14:tracePt t="59764" x="7034213" y="4987925"/>
          <p14:tracePt t="59771" x="7043738" y="4979988"/>
          <p14:tracePt t="59786" x="7043738" y="4972050"/>
          <p14:tracePt t="59828" x="7051675" y="4962525"/>
          <p14:tracePt t="59842" x="7059613" y="4962525"/>
          <p14:tracePt t="59849" x="7059613" y="4954588"/>
          <p14:tracePt t="59863" x="7069138" y="4946650"/>
          <p14:tracePt t="59892" x="7077075" y="4937125"/>
          <p14:tracePt t="59914" x="7085013" y="4929188"/>
          <p14:tracePt t="59936" x="7085013" y="4919663"/>
          <p14:tracePt t="59942" x="7085013" y="4911725"/>
          <p14:tracePt t="59949" x="7094538" y="4903788"/>
          <p14:tracePt t="59964" x="7102475" y="4903788"/>
          <p14:tracePt t="59971" x="7102475" y="4894263"/>
          <p14:tracePt t="59978" x="7112000" y="4886325"/>
          <p14:tracePt t="59999" x="7112000" y="4878388"/>
          <p14:tracePt t="60007" x="7112000" y="4868863"/>
          <p14:tracePt t="60028" x="7112000" y="4860925"/>
          <p14:tracePt t="60035" x="7112000" y="4852988"/>
          <p14:tracePt t="60042" x="7112000" y="4843463"/>
          <p14:tracePt t="60067" x="7112000" y="4835525"/>
          <p14:tracePt t="60071" x="7112000" y="4827588"/>
          <p14:tracePt t="60086" x="7112000" y="4818063"/>
          <p14:tracePt t="60092" x="7112000" y="4810125"/>
          <p14:tracePt t="60099" x="7112000" y="4802188"/>
          <p14:tracePt t="60114" x="7112000" y="4784725"/>
          <p14:tracePt t="60121" x="7119938" y="4759325"/>
          <p14:tracePt t="60128" x="7127875" y="4733925"/>
          <p14:tracePt t="60135" x="7137400" y="4708525"/>
          <p14:tracePt t="60142" x="7145338" y="4683125"/>
          <p14:tracePt t="60150" x="7145338" y="4657725"/>
          <p14:tracePt t="60164" x="7145338" y="4648200"/>
          <p14:tracePt t="60171" x="7145338" y="4640263"/>
          <p14:tracePt t="60186" x="7145338" y="4630738"/>
          <p14:tracePt t="60199" x="7145338" y="4622800"/>
          <p14:tracePt t="60206" x="7145338" y="4614863"/>
          <p14:tracePt t="60242" x="7145338" y="4605338"/>
          <p14:tracePt t="60256" x="7145338" y="4597400"/>
          <p14:tracePt t="60877" x="7153275" y="4597400"/>
          <p14:tracePt t="60892" x="7162800" y="4597400"/>
          <p14:tracePt t="60900" x="7170738" y="4605338"/>
          <p14:tracePt t="60914" x="7178675" y="4614863"/>
          <p14:tracePt t="60921" x="7196138" y="4614863"/>
          <p14:tracePt t="60928" x="7196138" y="4622800"/>
          <p14:tracePt t="60935" x="7204075" y="4630738"/>
          <p14:tracePt t="60943" x="7213600" y="4630738"/>
          <p14:tracePt t="60951" x="7221538" y="4640263"/>
          <p14:tracePt t="60957" x="7229475" y="4648200"/>
          <p14:tracePt t="60964" x="7239000" y="4657725"/>
          <p14:tracePt t="60972" x="7246938" y="4665663"/>
          <p14:tracePt t="60987" x="7264400" y="4683125"/>
          <p14:tracePt t="61001" x="7272338" y="4691063"/>
          <p14:tracePt t="61008" x="7281863" y="4699000"/>
          <p14:tracePt t="61015" x="7289800" y="4708525"/>
          <p14:tracePt t="61023" x="7297738" y="4716463"/>
          <p14:tracePt t="61030" x="7297738" y="4724400"/>
          <p14:tracePt t="61050" x="7323138" y="4733925"/>
          <p14:tracePt t="61052" x="7323138" y="4749800"/>
          <p14:tracePt t="61059" x="7323138" y="4759325"/>
          <p14:tracePt t="61067" x="7332663" y="4759325"/>
          <p14:tracePt t="61074" x="7340600" y="4775200"/>
          <p14:tracePt t="61082" x="7348538" y="4775200"/>
          <p14:tracePt t="61089" x="7348538" y="4784725"/>
          <p14:tracePt t="61103" x="7358063" y="4792663"/>
          <p14:tracePt t="61111" x="7366000" y="4802188"/>
          <p14:tracePt t="61125" x="7366000" y="4810125"/>
          <p14:tracePt t="61133" x="7366000" y="4818063"/>
          <p14:tracePt t="61140" x="7366000" y="4827588"/>
          <p14:tracePt t="61147" x="7373938" y="4835525"/>
          <p14:tracePt t="61154" x="7373938" y="4843463"/>
          <p14:tracePt t="61162" x="7383463" y="4852988"/>
          <p14:tracePt t="61169" x="7383463" y="4860925"/>
          <p14:tracePt t="61177" x="7383463" y="4868863"/>
          <p14:tracePt t="61191" x="7383463" y="4878388"/>
          <p14:tracePt t="61198" x="7383463" y="4894263"/>
          <p14:tracePt t="61212" x="7383463" y="4911725"/>
          <p14:tracePt t="61220" x="7383463" y="4929188"/>
          <p14:tracePt t="61227" x="7383463" y="4946650"/>
          <p14:tracePt t="61235" x="7373938" y="4972050"/>
          <p14:tracePt t="61241" x="7373938" y="4987925"/>
          <p14:tracePt t="61249" x="7373938" y="5005388"/>
          <p14:tracePt t="61256" x="7366000" y="5022850"/>
          <p14:tracePt t="61263" x="7358063" y="5048250"/>
          <p14:tracePt t="61270" x="7358063" y="5056188"/>
          <p14:tracePt t="61278" x="7348538" y="5081588"/>
          <p14:tracePt t="61286" x="7340600" y="5099050"/>
          <p14:tracePt t="61292" x="7332663" y="5124450"/>
          <p14:tracePt t="61301" x="7315200" y="5132388"/>
          <p14:tracePt t="61307" x="7297738" y="5149850"/>
          <p14:tracePt t="61314" x="7289800" y="5167313"/>
          <p14:tracePt t="61322" x="7281863" y="5183188"/>
          <p14:tracePt t="61329" x="7264400" y="5200650"/>
          <p14:tracePt t="61336" x="7246938" y="5208588"/>
          <p14:tracePt t="61343" x="7239000" y="5226050"/>
          <p14:tracePt t="61351" x="7221538" y="5243513"/>
          <p14:tracePt t="61358" x="7213600" y="5260975"/>
          <p14:tracePt t="61365" x="7188200" y="5260975"/>
          <p14:tracePt t="61373" x="7170738" y="5276850"/>
          <p14:tracePt t="61380" x="7153275" y="5286375"/>
          <p14:tracePt t="61387" x="7145338" y="5302250"/>
          <p14:tracePt t="61394" x="7127875" y="5311775"/>
          <p14:tracePt t="61402" x="7112000" y="5319713"/>
          <p14:tracePt t="61416" x="7102475" y="5327650"/>
          <p14:tracePt t="61423" x="7094538" y="5327650"/>
          <p14:tracePt t="61430" x="7085013" y="5337175"/>
          <p14:tracePt t="61437" x="7077075" y="5337175"/>
          <p14:tracePt t="61444" x="7069138" y="5337175"/>
          <p14:tracePt t="61452" x="7059613" y="5337175"/>
          <p14:tracePt t="61467" x="7051675" y="5337175"/>
          <p14:tracePt t="61474" x="7043738" y="5337175"/>
          <p14:tracePt t="61495" x="7034213" y="5337175"/>
          <p14:tracePt t="61503" x="7026275" y="5337175"/>
          <p14:tracePt t="61517" x="7018338" y="5337175"/>
          <p14:tracePt t="61597" x="7018338" y="5327650"/>
          <p14:tracePt t="61699" x="7026275" y="5327650"/>
          <p14:tracePt t="61713" x="7034213" y="5327650"/>
          <p14:tracePt t="61749" x="7043738" y="5327650"/>
          <p14:tracePt t="61764" x="7051675" y="5319713"/>
          <p14:tracePt t="61786" x="7051675" y="5311775"/>
          <p14:tracePt t="61801" x="7059613" y="5311775"/>
          <p14:tracePt t="61816" x="7069138" y="5311775"/>
          <p14:tracePt t="61830" x="7077075" y="5311775"/>
          <p14:tracePt t="61845" x="7085013" y="5311775"/>
          <p14:tracePt t="61852" x="7094538" y="5311775"/>
          <p14:tracePt t="61883" x="7102475" y="5311775"/>
          <p14:tracePt t="61890" x="7112000" y="5311775"/>
          <p14:tracePt t="61904" x="7119938" y="5311775"/>
          <p14:tracePt t="61919" x="7127875" y="5311775"/>
          <p14:tracePt t="61926" x="7137400" y="5311775"/>
          <p14:tracePt t="61949" x="7145338" y="5311775"/>
          <p14:tracePt t="61971" x="7153275" y="5311775"/>
          <p14:tracePt t="61985" x="7162800" y="5311775"/>
          <p14:tracePt t="62015" x="7170738" y="5319713"/>
          <p14:tracePt t="62030" x="7178675" y="5319713"/>
          <p14:tracePt t="62044" x="7178675" y="5327650"/>
          <p14:tracePt t="62052" x="7178675" y="5337175"/>
          <p14:tracePt t="62060" x="7188200" y="5345113"/>
          <p14:tracePt t="62067" x="7196138" y="5345113"/>
          <p14:tracePt t="62074" x="7196138" y="5353050"/>
          <p14:tracePt t="62089" x="7196138" y="5362575"/>
          <p14:tracePt t="62096" x="7204075" y="5362575"/>
          <p14:tracePt t="62103" x="7204075" y="5370513"/>
          <p14:tracePt t="62111" x="7213600" y="5387975"/>
          <p14:tracePt t="62125" x="7213600" y="5395913"/>
          <p14:tracePt t="62133" x="7221538" y="5405438"/>
          <p14:tracePt t="62140" x="7221538" y="5413375"/>
          <p14:tracePt t="62147" x="7221538" y="5421313"/>
          <p14:tracePt t="62155" x="7221538" y="5430838"/>
          <p14:tracePt t="62162" x="7229475" y="5438775"/>
          <p14:tracePt t="62170" x="7229475" y="5446713"/>
          <p14:tracePt t="62177" x="7229475" y="5456238"/>
          <p14:tracePt t="62191" x="7229475" y="5472113"/>
          <p14:tracePt t="62199" x="7229475" y="5481638"/>
          <p14:tracePt t="62206" x="7229475" y="5489575"/>
          <p14:tracePt t="62213" x="7229475" y="5497513"/>
          <p14:tracePt t="62220" x="7229475" y="5507038"/>
          <p14:tracePt t="62228" x="7229475" y="5514975"/>
          <p14:tracePt t="62235" x="7229475" y="5532438"/>
          <p14:tracePt t="62250" x="7229475" y="5540375"/>
          <p14:tracePt t="62257" x="7229475" y="5549900"/>
          <p14:tracePt t="62264" x="7229475" y="5557838"/>
          <p14:tracePt t="62271" x="7229475" y="5565775"/>
          <p14:tracePt t="62279" x="7221538" y="5575300"/>
          <p14:tracePt t="62286" x="7221538" y="5583238"/>
          <p14:tracePt t="62293" x="7213600" y="5591175"/>
          <p14:tracePt t="62301" x="7213600" y="5600700"/>
          <p14:tracePt t="62308" x="7204075" y="5608638"/>
          <p14:tracePt t="62315" x="7204075" y="5616575"/>
          <p14:tracePt t="62322" x="7196138" y="5626100"/>
          <p14:tracePt t="62329" x="7188200" y="5626100"/>
          <p14:tracePt t="62337" x="7188200" y="5641975"/>
          <p14:tracePt t="62344" x="7178675" y="5651500"/>
          <p14:tracePt t="62351" x="7170738" y="5651500"/>
          <p14:tracePt t="62359" x="7162800" y="5659438"/>
          <p14:tracePt t="62367" x="7162800" y="5668963"/>
          <p14:tracePt t="62373" x="7153275" y="5668963"/>
          <p14:tracePt t="62380" x="7137400" y="5676900"/>
          <p14:tracePt t="62395" x="7127875" y="5684838"/>
          <p14:tracePt t="62402" x="7112000" y="5694363"/>
          <p14:tracePt t="62416" x="7112000" y="5702300"/>
          <p14:tracePt t="62423" x="7102475" y="5710238"/>
          <p14:tracePt t="62431" x="7094538" y="5719763"/>
          <p14:tracePt t="62453" x="7077075" y="5727700"/>
          <p14:tracePt t="62460" x="7069138" y="5735638"/>
          <p14:tracePt t="62482" x="7059613" y="5735638"/>
          <p14:tracePt t="62489" x="7051675" y="5735638"/>
          <p14:tracePt t="62496" x="7051675" y="5745163"/>
          <p14:tracePt t="62503" x="7043738" y="5745163"/>
          <p14:tracePt t="62510" x="7043738" y="5753100"/>
          <p14:tracePt t="62518" x="7034213" y="5753100"/>
          <p14:tracePt t="62525" x="7026275" y="5753100"/>
          <p14:tracePt t="62533" x="7026275" y="5761038"/>
          <p14:tracePt t="62539" x="7018338" y="5761038"/>
          <p14:tracePt t="62547" x="7008813" y="5761038"/>
          <p14:tracePt t="62569" x="7000875" y="5761038"/>
          <p14:tracePt t="62576" x="6992938" y="5761038"/>
          <p14:tracePt t="62583" x="6983413" y="5761038"/>
          <p14:tracePt t="62599" x="6975475" y="5761038"/>
          <p14:tracePt t="62605" x="6967538" y="5770563"/>
          <p14:tracePt t="62634" x="6958013" y="5778500"/>
          <p14:tracePt t="62656" x="6950075" y="5778500"/>
          <p14:tracePt t="62671" x="6942138" y="5778500"/>
          <p14:tracePt t="63387" x="6950075" y="5778500"/>
          <p14:tracePt t="63401" x="6958013" y="5778500"/>
          <p14:tracePt t="63438" x="6967538" y="5770563"/>
          <p14:tracePt t="63452" x="6975475" y="5761038"/>
          <p14:tracePt t="63460" x="6975475" y="5745163"/>
          <p14:tracePt t="63467" x="6992938" y="5727700"/>
          <p14:tracePt t="63474" x="7008813" y="5694363"/>
          <p14:tracePt t="63481" x="7043738" y="5651500"/>
          <p14:tracePt t="63488" x="7059613" y="5608638"/>
          <p14:tracePt t="63495" x="7077075" y="5565775"/>
          <p14:tracePt t="63503" x="7094538" y="5532438"/>
          <p14:tracePt t="63510" x="7112000" y="5497513"/>
          <p14:tracePt t="63517" x="7119938" y="5472113"/>
          <p14:tracePt t="63525" x="7127875" y="5456238"/>
          <p14:tracePt t="63532" x="7137400" y="5438775"/>
          <p14:tracePt t="63539" x="7137400" y="5421313"/>
          <p14:tracePt t="63554" x="7137400" y="5405438"/>
          <p14:tracePt t="63561" x="7137400" y="5395913"/>
          <p14:tracePt t="63568" x="7137400" y="5387975"/>
          <p14:tracePt t="63575" x="7137400" y="5370513"/>
          <p14:tracePt t="63590" x="7137400" y="5362575"/>
          <p14:tracePt t="63599" x="7137400" y="5345113"/>
          <p14:tracePt t="63611" x="7127875" y="5337175"/>
          <p14:tracePt t="63626" x="7127875" y="5327650"/>
          <p14:tracePt t="63633" x="7127875" y="5319713"/>
          <p14:tracePt t="63649" x="7127875" y="5311775"/>
          <p14:tracePt t="63655" x="7119938" y="5302250"/>
          <p14:tracePt t="63662" x="7112000" y="5302250"/>
          <p14:tracePt t="63677" x="7102475" y="5294313"/>
          <p14:tracePt t="63684" x="7102475" y="5286375"/>
          <p14:tracePt t="63699" x="7102475" y="5276850"/>
          <p14:tracePt t="63705" x="7094538" y="5268913"/>
          <p14:tracePt t="63720" x="7094538" y="5260975"/>
          <p14:tracePt t="63727" x="7085013" y="5260975"/>
          <p14:tracePt t="63749" x="7085013" y="5251450"/>
          <p14:tracePt t="63770" x="7085013" y="5243513"/>
          <p14:tracePt t="63778" x="7077075" y="5243513"/>
          <p14:tracePt t="63806" x="7077075" y="5235575"/>
          <p14:tracePt t="63843" x="7077075" y="5226050"/>
          <p14:tracePt t="63864" x="7077075" y="5218113"/>
          <p14:tracePt t="63915" x="7077075" y="5208588"/>
          <p14:tracePt t="64009" x="7085013" y="5208588"/>
          <p14:tracePt t="64017" x="7094538" y="5218113"/>
          <p14:tracePt t="64024" x="7094538" y="5226050"/>
          <p14:tracePt t="64031" x="7102475" y="5235575"/>
          <p14:tracePt t="64047" x="7119938" y="5268913"/>
          <p14:tracePt t="64053" x="7119938" y="5286375"/>
          <p14:tracePt t="64060" x="7119938" y="5302250"/>
          <p14:tracePt t="64068" x="7127875" y="5319713"/>
          <p14:tracePt t="64075" x="7137400" y="5327650"/>
          <p14:tracePt t="64082" x="7137400" y="5345113"/>
          <p14:tracePt t="64089" x="7145338" y="5362575"/>
          <p14:tracePt t="64097" x="7153275" y="5380038"/>
          <p14:tracePt t="64104" x="7162800" y="5387975"/>
          <p14:tracePt t="64112" x="7162800" y="5405438"/>
          <p14:tracePt t="64119" x="7170738" y="5430838"/>
          <p14:tracePt t="64126" x="7170738" y="5438775"/>
          <p14:tracePt t="64133" x="7178675" y="5456238"/>
          <p14:tracePt t="64141" x="7178675" y="5472113"/>
          <p14:tracePt t="64148" x="7178675" y="5481638"/>
          <p14:tracePt t="64155" x="7188200" y="5497513"/>
          <p14:tracePt t="64162" x="7188200" y="5507038"/>
          <p14:tracePt t="64170" x="7188200" y="5524500"/>
          <p14:tracePt t="64177" x="7188200" y="5549900"/>
          <p14:tracePt t="64184" x="7196138" y="5565775"/>
          <p14:tracePt t="64191" x="7196138" y="5575300"/>
          <p14:tracePt t="64199" x="7196138" y="5591175"/>
          <p14:tracePt t="64206" x="7196138" y="5600700"/>
          <p14:tracePt t="64214" x="7196138" y="5616575"/>
          <p14:tracePt t="64221" x="7196138" y="5634038"/>
          <p14:tracePt t="64228" x="7196138" y="5641975"/>
          <p14:tracePt t="64235" x="7196138" y="5659438"/>
          <p14:tracePt t="64242" x="7196138" y="5676900"/>
          <p14:tracePt t="64250" x="7196138" y="5694363"/>
          <p14:tracePt t="64257" x="7188200" y="5702300"/>
          <p14:tracePt t="64265" x="7178675" y="5719763"/>
          <p14:tracePt t="64278" x="7170738" y="5735638"/>
          <p14:tracePt t="64286" x="7170738" y="5745163"/>
          <p14:tracePt t="64293" x="7162800" y="5745163"/>
          <p14:tracePt t="64300" x="7153275" y="5753100"/>
          <p14:tracePt t="64308" x="7145338" y="5753100"/>
          <p14:tracePt t="64315" x="7145338" y="5761038"/>
          <p14:tracePt t="64322" x="7137400" y="5761038"/>
          <p14:tracePt t="64331" x="7137400" y="5770563"/>
          <p14:tracePt t="64337" x="7127875" y="5770563"/>
          <p14:tracePt t="64344" x="7127875" y="5778500"/>
          <p14:tracePt t="64351" x="7119938" y="5778500"/>
          <p14:tracePt t="64359" x="7112000" y="5778500"/>
          <p14:tracePt t="64381" x="7102475" y="5788025"/>
          <p14:tracePt t="64388" x="7094538" y="5788025"/>
          <p14:tracePt t="64395" x="7085013" y="5795963"/>
          <p14:tracePt t="64410" x="7077075" y="5795963"/>
          <p14:tracePt t="64417" x="7077075" y="5803900"/>
          <p14:tracePt t="64425" x="7069138" y="5803900"/>
          <p14:tracePt t="64439" x="7059613" y="5803900"/>
          <p14:tracePt t="64447" x="7051675" y="5803900"/>
          <p14:tracePt t="64461" x="7043738" y="5803900"/>
          <p14:tracePt t="64499" x="7034213" y="5803900"/>
          <p14:tracePt t="64513" x="7026275" y="5803900"/>
          <p14:tracePt t="64550" x="7018338" y="5803900"/>
          <p14:tracePt t="64565" x="7008813" y="5803900"/>
          <p14:tracePt t="64594" x="7000875" y="5803900"/>
          <p14:tracePt t="64660" x="6992938" y="5803900"/>
          <p14:tracePt t="64704" x="6983413" y="5803900"/>
          <p14:tracePt t="64952" x="6983413" y="5795963"/>
          <p14:tracePt t="65114" x="6983413" y="5788025"/>
          <p14:tracePt t="65150" x="6983413" y="5778500"/>
          <p14:tracePt t="65164" x="6983413" y="5770563"/>
          <p14:tracePt t="65186" x="6983413" y="5753100"/>
          <p14:tracePt t="65591" x="7000875" y="5753100"/>
          <p14:tracePt t="65598" x="7008813" y="5753100"/>
          <p14:tracePt t="65605" x="7026275" y="5753100"/>
          <p14:tracePt t="65613" x="7034213" y="5753100"/>
          <p14:tracePt t="65619" x="7059613" y="5753100"/>
          <p14:tracePt t="65626" x="7077075" y="5753100"/>
          <p14:tracePt t="65634" x="7094538" y="5753100"/>
          <p14:tracePt t="65641" x="7127875" y="5753100"/>
          <p14:tracePt t="65648" x="7170738" y="5761038"/>
          <p14:tracePt t="65656" x="7204075" y="5761038"/>
          <p14:tracePt t="65664" x="7239000" y="5761038"/>
          <p14:tracePt t="65670" x="7272338" y="5770563"/>
          <p14:tracePt t="65678" x="7289800" y="5770563"/>
          <p14:tracePt t="65685" x="7315200" y="5778500"/>
          <p14:tracePt t="65692" x="7332663" y="5778500"/>
          <p14:tracePt t="65699" x="7348538" y="5788025"/>
          <p14:tracePt t="65707" x="7366000" y="5795963"/>
          <p14:tracePt t="65714" x="7391400" y="5803900"/>
          <p14:tracePt t="65721" x="7400925" y="5803900"/>
          <p14:tracePt t="65729" x="7416800" y="5803900"/>
          <p14:tracePt t="65736" x="7434263" y="5821363"/>
          <p14:tracePt t="65743" x="7442200" y="5829300"/>
          <p14:tracePt t="65750" x="7451725" y="5838825"/>
          <p14:tracePt t="65757" x="7467600" y="5846763"/>
          <p14:tracePt t="65765" x="7485063" y="5854700"/>
          <p14:tracePt t="65773" x="7485063" y="5864225"/>
          <p14:tracePt t="65780" x="7502525" y="5880100"/>
          <p14:tracePt t="65787" x="7510463" y="5889625"/>
          <p14:tracePt t="65796" x="7527925" y="5905500"/>
          <p14:tracePt t="65802" x="7527925" y="5915025"/>
          <p14:tracePt t="65809" x="7535863" y="5922963"/>
          <p14:tracePt t="65816" x="7535863" y="5940425"/>
          <p14:tracePt t="65824" x="7545388" y="5948363"/>
          <p14:tracePt t="65838" x="7545388" y="5957888"/>
          <p14:tracePt t="65846" x="7545388" y="5973763"/>
          <p14:tracePt t="65853" x="7553325" y="5973763"/>
          <p14:tracePt t="65860" x="7553325" y="5983288"/>
          <p14:tracePt t="65868" x="7553325" y="5999163"/>
          <p14:tracePt t="65882" x="7553325" y="6008688"/>
          <p14:tracePt t="65890" x="7553325" y="6024563"/>
          <p14:tracePt t="65897" x="7553325" y="6042025"/>
          <p14:tracePt t="65904" x="7553325" y="6059488"/>
          <p14:tracePt t="65912" x="7553325" y="6067425"/>
          <p14:tracePt t="65919" x="7553325" y="6092825"/>
          <p14:tracePt t="65926" x="7545388" y="6110288"/>
          <p14:tracePt t="65933" x="7545388" y="6127750"/>
          <p14:tracePt t="65940" x="7545388" y="6153150"/>
          <p14:tracePt t="65948" x="7535863" y="6169025"/>
          <p14:tracePt t="65955" x="7527925" y="6194425"/>
          <p14:tracePt t="65964" x="7527925" y="6203950"/>
          <p14:tracePt t="65970" x="7518400" y="6229350"/>
          <p14:tracePt t="65977" x="7510463" y="6246813"/>
          <p14:tracePt t="65984" x="7510463" y="6262688"/>
          <p14:tracePt t="65992" x="7502525" y="6280150"/>
          <p14:tracePt t="65999" x="7493000" y="6297613"/>
          <p14:tracePt t="66006" x="7485063" y="6313488"/>
          <p14:tracePt t="66014" x="7485063" y="6330950"/>
          <p14:tracePt t="66021" x="7485063" y="6348413"/>
          <p14:tracePt t="66030" x="7477125" y="6356350"/>
          <p14:tracePt t="66035" x="7467600" y="6373813"/>
          <p14:tracePt t="66042" x="7459663" y="6391275"/>
          <p14:tracePt t="66050" x="7451725" y="6407150"/>
          <p14:tracePt t="66057" x="7442200" y="6416675"/>
          <p14:tracePt t="66065" x="7434263" y="6432550"/>
          <p14:tracePt t="66072" x="7434263" y="6457950"/>
          <p14:tracePt t="66081" x="7434263" y="6467475"/>
          <p14:tracePt t="66086" x="7434263" y="6483350"/>
          <p14:tracePt t="66094" x="7434263" y="6492875"/>
          <p14:tracePt t="66101" x="7426325" y="6500813"/>
          <p14:tracePt t="66108" x="7426325" y="6510338"/>
          <p14:tracePt t="66115" x="7426325" y="6518275"/>
          <p14:tracePt t="66122" x="7416800" y="6526213"/>
          <p14:tracePt t="66130" x="7416800" y="6535738"/>
          <p14:tracePt t="66137" x="7408863" y="6543675"/>
          <p14:tracePt t="66159" x="7408863" y="6551613"/>
          <p14:tracePt t="66166" x="7408863" y="6561138"/>
          <p14:tracePt t="66174" x="7400925" y="6569075"/>
          <p14:tracePt t="66188" x="7391400" y="6577013"/>
          <p14:tracePt t="66197" x="7383463" y="6577013"/>
          <p14:tracePt t="66203" x="7383463" y="6586538"/>
          <p14:tracePt t="66225" x="7383463" y="6594475"/>
          <p14:tracePt t="66232" x="7373938" y="6594475"/>
          <p14:tracePt t="66247" x="7373938" y="6602413"/>
          <p14:tracePt t="66255" x="7366000" y="6602413"/>
          <p14:tracePt t="66284" x="7358063" y="6602413"/>
          <p14:tracePt t="66306" x="7348538" y="6602413"/>
          <p14:tracePt t="66320" x="7340600" y="6602413"/>
          <p14:tracePt t="66335" x="7340600" y="6594475"/>
          <p14:tracePt t="66364" x="7340600" y="6586538"/>
          <p14:tracePt t="66372" x="7332663" y="6586538"/>
          <p14:tracePt t="66386" x="7323138" y="6577013"/>
          <p14:tracePt t="66415" x="7315200" y="6577013"/>
          <p14:tracePt t="66423" x="7307263" y="6569075"/>
          <p14:tracePt t="66430" x="7307263" y="6561138"/>
          <p14:tracePt t="66437" x="7307263" y="6551613"/>
          <p14:tracePt t="66446" x="7297738" y="6551613"/>
          <p14:tracePt t="66452" x="7289800" y="6551613"/>
          <p14:tracePt t="66459" x="7281863" y="6551613"/>
          <p14:tracePt t="66467" x="7281863" y="6543675"/>
          <p14:tracePt t="66481" x="7272338" y="6535738"/>
          <p14:tracePt t="66503" x="7264400" y="6535738"/>
          <p14:tracePt t="66517" x="7264400" y="6526213"/>
          <p14:tracePt t="66531" x="7256463" y="6518275"/>
          <p14:tracePt t="66758" x="7264400" y="6518275"/>
          <p14:tracePt t="66765" x="7272338" y="6518275"/>
          <p14:tracePt t="66773" x="7272338" y="6510338"/>
          <p14:tracePt t="66780" x="7281863" y="6510338"/>
          <p14:tracePt t="66796" x="7289800" y="6510338"/>
          <p14:tracePt t="66802" x="7297738" y="6500813"/>
          <p14:tracePt t="66817" x="7307263" y="6500813"/>
          <p14:tracePt t="66824" x="7315200" y="6500813"/>
          <p14:tracePt t="66847" x="7323138" y="6500813"/>
          <p14:tracePt t="66855" x="7332663" y="6500813"/>
          <p14:tracePt t="66862" x="7332663" y="6492875"/>
          <p14:tracePt t="66869" x="7340600" y="6492875"/>
          <p14:tracePt t="66877" x="7348538" y="6492875"/>
          <p14:tracePt t="66891" x="7358063" y="6492875"/>
          <p14:tracePt t="66899" x="7358063" y="6483350"/>
          <p14:tracePt t="66906" x="7366000" y="6483350"/>
          <p14:tracePt t="66913" x="7373938" y="6475413"/>
          <p14:tracePt t="66928" x="7383463" y="6467475"/>
          <p14:tracePt t="66943" x="7391400" y="6467475"/>
          <p14:tracePt t="66950" x="7400925" y="6467475"/>
          <p14:tracePt t="66958" x="7408863" y="6467475"/>
          <p14:tracePt t="66965" x="7416800" y="6457950"/>
          <p14:tracePt t="66972" x="7426325" y="6457950"/>
          <p14:tracePt t="66979" x="7442200" y="6450013"/>
          <p14:tracePt t="66987" x="7459663" y="6450013"/>
          <p14:tracePt t="66995" x="7477125" y="6450013"/>
          <p14:tracePt t="67001" x="7493000" y="6442075"/>
          <p14:tracePt t="67009" x="7518400" y="6442075"/>
          <p14:tracePt t="67016" x="7527925" y="6432550"/>
          <p14:tracePt t="67024" x="7553325" y="6432550"/>
          <p14:tracePt t="67031" x="7570788" y="6432550"/>
          <p14:tracePt t="67046" x="7604125" y="6432550"/>
          <p14:tracePt t="67053" x="7629525" y="6424613"/>
          <p14:tracePt t="67060" x="7637463" y="6424613"/>
          <p14:tracePt t="67067" x="7662863" y="6416675"/>
          <p14:tracePt t="67074" x="7680325" y="6416675"/>
          <p14:tracePt t="67082" x="7697788" y="6416675"/>
          <p14:tracePt t="67088" x="7715250" y="6416675"/>
          <p14:tracePt t="67096" x="7740650" y="6416675"/>
          <p14:tracePt t="67103" x="7756525" y="6407150"/>
          <p14:tracePt t="67112" x="7773988" y="6407150"/>
          <p14:tracePt t="67117" x="7799388" y="6407150"/>
          <p14:tracePt t="67124" x="7816850" y="6407150"/>
          <p14:tracePt t="67132" x="7842250" y="6407150"/>
          <p14:tracePt t="67140" x="7867650" y="6407150"/>
          <p14:tracePt t="67147" x="7885113" y="6407150"/>
          <p14:tracePt t="67154" x="7910513" y="6407150"/>
          <p14:tracePt t="67162" x="7926388" y="6407150"/>
          <p14:tracePt t="67168" x="7943850" y="6399213"/>
          <p14:tracePt t="67175" x="7969250" y="6399213"/>
          <p14:tracePt t="67182" x="7986713" y="6391275"/>
          <p14:tracePt t="67189" x="8004175" y="6391275"/>
          <p14:tracePt t="67197" x="8029575" y="6391275"/>
          <p14:tracePt t="67204" x="8054975" y="6381750"/>
          <p14:tracePt t="67212" x="8080375" y="6381750"/>
          <p14:tracePt t="67218" x="8105775" y="6381750"/>
          <p14:tracePt t="67225" x="8139113" y="6381750"/>
          <p14:tracePt t="67233" x="8164513" y="6381750"/>
          <p14:tracePt t="67240" x="8181975" y="6381750"/>
          <p14:tracePt t="67247" x="8215313" y="6381750"/>
          <p14:tracePt t="67254" x="8240713" y="6373813"/>
          <p14:tracePt t="67262" x="8258175" y="6373813"/>
          <p14:tracePt t="67269" x="8291513" y="6373813"/>
          <p14:tracePt t="67276" x="8318500" y="6373813"/>
          <p14:tracePt t="67283" x="8351838" y="6373813"/>
          <p14:tracePt t="67290" x="8369300" y="6373813"/>
          <p14:tracePt t="67297" x="8394700" y="6373813"/>
          <p14:tracePt t="67304" x="8428038" y="6373813"/>
          <p14:tracePt t="67312" x="8445500" y="6373813"/>
          <p14:tracePt t="67319" x="8470900" y="6373813"/>
          <p14:tracePt t="67326" x="8496300" y="6373813"/>
          <p14:tracePt t="67334" x="8513763" y="6365875"/>
          <p14:tracePt t="67341" x="8539163" y="6365875"/>
          <p14:tracePt t="67348" x="8555038" y="6365875"/>
          <p14:tracePt t="67355" x="8564563" y="6365875"/>
          <p14:tracePt t="67362" x="8580438" y="6365875"/>
          <p14:tracePt t="67369" x="8597900" y="6365875"/>
          <p14:tracePt t="67376" x="8605838" y="6365875"/>
          <p14:tracePt t="67383" x="8632825" y="6365875"/>
          <p14:tracePt t="67390" x="8648700" y="6365875"/>
          <p14:tracePt t="67397" x="8666163" y="6365875"/>
          <p14:tracePt t="67404" x="8699500" y="6365875"/>
          <p14:tracePt t="67412" x="8734425" y="6365875"/>
          <p14:tracePt t="67419" x="8759825" y="6365875"/>
          <p14:tracePt t="67426" x="8785225" y="6365875"/>
          <p14:tracePt t="67433" x="8818563" y="6365875"/>
          <p14:tracePt t="67440" x="8836025" y="6365875"/>
          <p14:tracePt t="67448" x="8861425" y="6365875"/>
          <p14:tracePt t="67455" x="8878888" y="6373813"/>
          <p14:tracePt t="67462" x="8886825" y="6373813"/>
          <p14:tracePt t="67469" x="8904288" y="6381750"/>
          <p14:tracePt t="67476" x="8921750" y="6381750"/>
          <p14:tracePt t="67483" x="8929688" y="6381750"/>
          <p14:tracePt t="67490" x="8937625" y="6391275"/>
          <p14:tracePt t="67497" x="8955088" y="6391275"/>
          <p14:tracePt t="67512" x="8972550" y="6391275"/>
          <p14:tracePt t="67518" x="8980488" y="6391275"/>
          <p14:tracePt t="67526" x="8997950" y="6399213"/>
          <p14:tracePt t="67533" x="9013825" y="6407150"/>
          <p14:tracePt t="67540" x="9039225" y="6416675"/>
          <p14:tracePt t="67554" x="9056688" y="6416675"/>
          <p14:tracePt t="67562" x="9056688" y="6424613"/>
          <p14:tracePt t="67568" x="9064625" y="6424613"/>
          <p14:tracePt t="67575" x="9074150" y="6424613"/>
          <p14:tracePt t="67589" x="9082088" y="6424613"/>
          <p14:tracePt t="67891" x="8929688" y="6442075"/>
          <p14:tracePt t="67898" x="8716963" y="6475413"/>
          <p14:tracePt t="67905" x="8529638" y="6483350"/>
          <p14:tracePt t="67912" x="8420100" y="6510338"/>
          <p14:tracePt t="67920" x="8318500" y="6500813"/>
          <p14:tracePt t="67928" x="8240713" y="6510338"/>
          <p14:tracePt t="67934" x="8174038" y="6510338"/>
          <p14:tracePt t="67941" x="8096250" y="6518275"/>
          <p14:tracePt t="67948" x="8054975" y="6526213"/>
          <p14:tracePt t="67955" x="8004175" y="6535738"/>
          <p14:tracePt t="67963" x="7986713" y="6543675"/>
          <p14:tracePt t="67970" x="7961313" y="6543675"/>
          <p14:tracePt t="67978" x="7935913" y="6551613"/>
          <p14:tracePt t="67984" x="7926388" y="6551613"/>
          <p14:tracePt t="67991" x="7900988" y="6561138"/>
          <p14:tracePt t="67999" x="7885113" y="6561138"/>
          <p14:tracePt t="68006" x="7875588" y="6569075"/>
          <p14:tracePt t="68014" x="7867650" y="6569075"/>
          <p14:tracePt t="68021" x="7850188" y="6569075"/>
          <p14:tracePt t="68043" x="7832725" y="6569075"/>
          <p14:tracePt t="68050" x="7824788" y="6569075"/>
          <p14:tracePt t="68057" x="7816850" y="6569075"/>
          <p14:tracePt t="68064" x="7807325" y="6569075"/>
          <p14:tracePt t="68071" x="7799388" y="6569075"/>
          <p14:tracePt t="68079" x="7781925" y="6569075"/>
          <p14:tracePt t="68086" x="7773988" y="6569075"/>
          <p14:tracePt t="68093" x="7766050" y="6561138"/>
          <p14:tracePt t="68100" x="7748588" y="6561138"/>
          <p14:tracePt t="68107" x="7748588" y="6551613"/>
          <p14:tracePt t="68115" x="7731125" y="6551613"/>
          <p14:tracePt t="68122" x="7715250" y="6551613"/>
          <p14:tracePt t="68129" x="7705725" y="6551613"/>
          <p14:tracePt t="68137" x="7688263" y="6543675"/>
          <p14:tracePt t="68144" x="7662863" y="6535738"/>
          <p14:tracePt t="68151" x="7646988" y="6535738"/>
          <p14:tracePt t="68158" x="7612063" y="6526213"/>
          <p14:tracePt t="68165" x="7561263" y="6510338"/>
          <p14:tracePt t="68172" x="7527925" y="6500813"/>
          <p14:tracePt t="68179" x="7493000" y="6492875"/>
          <p14:tracePt t="68186" x="7467600" y="6483350"/>
          <p14:tracePt t="68194" x="7434263" y="6475413"/>
          <p14:tracePt t="68201" x="7400925" y="6467475"/>
          <p14:tracePt t="68208" x="7373938" y="6467475"/>
          <p14:tracePt t="68216" x="7340600" y="6450013"/>
          <p14:tracePt t="68223" x="7297738" y="6442075"/>
          <p14:tracePt t="68230" x="7264400" y="6424613"/>
          <p14:tracePt t="68237" x="7229475" y="6416675"/>
          <p14:tracePt t="68244" x="7196138" y="6407150"/>
          <p14:tracePt t="68251" x="7170738" y="6399213"/>
          <p14:tracePt t="68258" x="7153275" y="6391275"/>
          <p14:tracePt t="68266" x="7145338" y="6391275"/>
          <p14:tracePt t="68273" x="7127875" y="6381750"/>
          <p14:tracePt t="68280" x="7119938" y="6381750"/>
          <p14:tracePt t="68295" x="7112000" y="6381750"/>
          <p14:tracePt t="68301" x="7102475" y="6381750"/>
          <p14:tracePt t="68317" x="7102475" y="6373813"/>
          <p14:tracePt t="68324" x="7094538" y="6373813"/>
          <p14:tracePt t="68345" x="7085013" y="6373813"/>
          <p14:tracePt t="68352" x="7085013" y="6365875"/>
          <p14:tracePt t="68361" x="7077075" y="6365875"/>
          <p14:tracePt t="68461" x="7085013" y="6365875"/>
          <p14:tracePt t="68468" x="7085013" y="6373813"/>
          <p14:tracePt t="68476" x="7094538" y="6373813"/>
          <p14:tracePt t="68483" x="7094538" y="6381750"/>
          <p14:tracePt t="68490" x="7102475" y="6381750"/>
          <p14:tracePt t="68505" x="7112000" y="6381750"/>
          <p14:tracePt t="68512" x="7119938" y="6381750"/>
          <p14:tracePt t="68519" x="7127875" y="6391275"/>
          <p14:tracePt t="68528" x="7137400" y="6391275"/>
          <p14:tracePt t="68534" x="7137400" y="6399213"/>
          <p14:tracePt t="68541" x="7153275" y="6399213"/>
          <p14:tracePt t="68548" x="7162800" y="6407150"/>
          <p14:tracePt t="68563" x="7170738" y="6407150"/>
          <p14:tracePt t="68570" x="7188200" y="6407150"/>
          <p14:tracePt t="68578" x="7196138" y="6407150"/>
          <p14:tracePt t="68585" x="7204075" y="6416675"/>
          <p14:tracePt t="68592" x="7213600" y="6416675"/>
          <p14:tracePt t="68600" x="7229475" y="6424613"/>
          <p14:tracePt t="68607" x="7239000" y="6424613"/>
          <p14:tracePt t="68614" x="7246938" y="6424613"/>
          <p14:tracePt t="68621" x="7264400" y="6432550"/>
          <p14:tracePt t="68628" x="7281863" y="6432550"/>
          <p14:tracePt t="68643" x="7297738" y="6432550"/>
          <p14:tracePt t="68650" x="7307263" y="6432550"/>
          <p14:tracePt t="68657" x="7315200" y="6432550"/>
          <p14:tracePt t="68664" x="7332663" y="6432550"/>
          <p14:tracePt t="68678" x="7348538" y="6432550"/>
          <p14:tracePt t="68685" x="7358063" y="6432550"/>
          <p14:tracePt t="68694" x="7366000" y="6432550"/>
          <p14:tracePt t="68701" x="7383463" y="6432550"/>
          <p14:tracePt t="68715" x="7391400" y="6432550"/>
          <p14:tracePt t="68722" x="7408863" y="6432550"/>
          <p14:tracePt t="68736" x="7416800" y="6432550"/>
          <p14:tracePt t="68744" x="7426325" y="6432550"/>
          <p14:tracePt t="68751" x="7434263" y="6432550"/>
          <p14:tracePt t="68758" x="7442200" y="6432550"/>
          <p14:tracePt t="68765" x="7451725" y="6432550"/>
          <p14:tracePt t="68780" x="7467600" y="6424613"/>
          <p14:tracePt t="68787" x="7477125" y="6424613"/>
          <p14:tracePt t="68795" x="7477125" y="6416675"/>
          <p14:tracePt t="68802" x="7485063" y="6416675"/>
          <p14:tracePt t="68810" x="7493000" y="6416675"/>
          <p14:tracePt t="68817" x="7502525" y="6416675"/>
          <p14:tracePt t="68831" x="7510463" y="6416675"/>
          <p14:tracePt t="68838" x="7518400" y="6416675"/>
          <p14:tracePt t="68861" x="7527925" y="6416675"/>
          <p14:tracePt t="68867" x="7535863" y="6416675"/>
          <p14:tracePt t="68882" x="7545388" y="6416675"/>
          <p14:tracePt t="68919" x="7553325" y="6416675"/>
          <p14:tracePt t="68941" x="7561263" y="6416675"/>
          <p14:tracePt t="69204" x="7612063" y="6416675"/>
          <p14:tracePt t="69211" x="7672388" y="6432550"/>
          <p14:tracePt t="69218" x="7731125" y="6432550"/>
          <p14:tracePt t="69226" x="7766050" y="6432550"/>
          <p14:tracePt t="69233" x="7791450" y="6432550"/>
          <p14:tracePt t="69240" x="7816850" y="6432550"/>
          <p14:tracePt t="69247" x="7832725" y="6432550"/>
          <p14:tracePt t="69254" x="7850188" y="6432550"/>
          <p14:tracePt t="69261" x="7867650" y="6432550"/>
          <p14:tracePt t="69268" x="7885113" y="6432550"/>
          <p14:tracePt t="69276" x="7893050" y="6432550"/>
          <p14:tracePt t="69283" x="7900988" y="6432550"/>
          <p14:tracePt t="69290" x="7910513" y="6432550"/>
          <p14:tracePt t="69297" x="7926388" y="6432550"/>
          <p14:tracePt t="69304" x="7943850" y="6432550"/>
          <p14:tracePt t="69311" x="7951788" y="6432550"/>
          <p14:tracePt t="69319" x="7961313" y="6432550"/>
          <p14:tracePt t="69326" x="7969250" y="6432550"/>
          <p14:tracePt t="69332" x="7977188" y="6432550"/>
          <p14:tracePt t="69340" x="7986713" y="6432550"/>
          <p14:tracePt t="69347" x="7994650" y="6432550"/>
          <p14:tracePt t="69354" x="8004175" y="6432550"/>
          <p14:tracePt t="69361" x="8012113" y="6432550"/>
          <p14:tracePt t="69377" x="8029575" y="6432550"/>
          <p14:tracePt t="69383" x="8037513" y="6432550"/>
          <p14:tracePt t="69397" x="8045450" y="6432550"/>
          <p14:tracePt t="69404" x="8062913" y="6432550"/>
          <p14:tracePt t="69418" x="8070850" y="6432550"/>
          <p14:tracePt t="69426" x="8088313" y="6424613"/>
          <p14:tracePt t="69440" x="8096250" y="6424613"/>
          <p14:tracePt t="69447" x="8113713" y="6416675"/>
          <p14:tracePt t="69454" x="8121650" y="6416675"/>
          <p14:tracePt t="69461" x="8147050" y="6407150"/>
          <p14:tracePt t="69468" x="8174038" y="6407150"/>
          <p14:tracePt t="69477" x="8199438" y="6407150"/>
          <p14:tracePt t="69483" x="8224838" y="6399213"/>
          <p14:tracePt t="69491" x="8275638" y="6381750"/>
          <p14:tracePt t="69498" x="8334375" y="6365875"/>
          <p14:tracePt t="69505" x="8402638" y="6356350"/>
          <p14:tracePt t="69512" x="8462963" y="6356350"/>
          <p14:tracePt t="69519" x="8547100" y="6348413"/>
          <p14:tracePt t="69526" x="8648700" y="6338888"/>
          <p14:tracePt t="69533" x="8750300" y="6323013"/>
          <p14:tracePt t="69541" x="8853488" y="6313488"/>
          <p14:tracePt t="69548" x="8947150" y="6313488"/>
          <p14:tracePt t="69554" x="9031288" y="6305550"/>
          <p14:tracePt t="69562" x="9091613" y="6305550"/>
          <p14:tracePt t="69569" x="9142413" y="6297613"/>
          <p14:tracePt t="69577" x="9158288" y="6297613"/>
          <p14:tracePt t="69583" x="9175750" y="6297613"/>
          <p14:tracePt t="69590" x="9183688" y="6297613"/>
          <p14:tracePt t="69597" x="9201150" y="6297613"/>
          <p14:tracePt t="69604" x="9218613" y="6297613"/>
          <p14:tracePt t="69611" x="9226550" y="6297613"/>
          <p14:tracePt t="69618" x="9236075" y="6297613"/>
          <p14:tracePt t="69626" x="9251950" y="6297613"/>
          <p14:tracePt t="69632" x="9261475" y="6297613"/>
          <p14:tracePt t="69640" x="9286875" y="6297613"/>
          <p14:tracePt t="69647" x="9312275" y="6297613"/>
          <p14:tracePt t="69654" x="9353550" y="6297613"/>
          <p14:tracePt t="69661" x="9396413" y="6297613"/>
          <p14:tracePt t="69668" x="9447213" y="6297613"/>
          <p14:tracePt t="69676" x="9523413" y="6297613"/>
          <p14:tracePt t="69682" x="9601200" y="6297613"/>
          <p14:tracePt t="69689" x="9652000" y="6297613"/>
          <p14:tracePt t="69697" x="9702800" y="6297613"/>
          <p14:tracePt t="69704" x="9728200" y="6305550"/>
          <p14:tracePt t="69711" x="9753600" y="6305550"/>
          <p14:tracePt t="69718" x="9771063" y="6305550"/>
          <p14:tracePt t="69732" x="9786938" y="6305550"/>
          <p14:tracePt t="69739" x="9796463" y="6305550"/>
          <p14:tracePt t="69746" x="9804400" y="6305550"/>
          <p14:tracePt t="69753" x="9812338" y="6313488"/>
          <p14:tracePt t="69761" x="9821863" y="6313488"/>
          <p14:tracePt t="69767" x="9821863" y="6323013"/>
          <p14:tracePt t="69775" x="9839325" y="6323013"/>
          <p14:tracePt t="69782" x="9847263" y="6323013"/>
          <p14:tracePt t="69789" x="9855200" y="6323013"/>
          <p14:tracePt t="69796" x="9872663" y="6323013"/>
          <p14:tracePt t="69803" x="9880600" y="6330950"/>
          <p14:tracePt t="69811" x="9898063" y="6330950"/>
          <p14:tracePt t="69817" x="9906000" y="6338888"/>
          <p14:tracePt t="69824" x="9915525" y="6338888"/>
          <p14:tracePt t="69831" x="9931400" y="6348413"/>
          <p14:tracePt t="69838" x="9940925" y="6348413"/>
          <p14:tracePt t="69845" x="9948863" y="6348413"/>
          <p14:tracePt t="69852" x="9966325" y="6348413"/>
          <p14:tracePt t="69860" x="9966325" y="6356350"/>
          <p14:tracePt t="69866" x="9983788" y="6356350"/>
          <p14:tracePt t="69875" x="9999663" y="6365875"/>
          <p14:tracePt t="69881" x="9999663" y="6373813"/>
          <p14:tracePt t="69888" x="10017125" y="6373813"/>
          <p14:tracePt t="69895" x="10034588" y="6381750"/>
          <p14:tracePt t="69902" x="10042525" y="6381750"/>
          <p14:tracePt t="69910" x="10050463" y="6381750"/>
          <p14:tracePt t="69916" x="10059988" y="6381750"/>
          <p14:tracePt t="69931" x="10067925" y="6391275"/>
          <p14:tracePt t="69938" x="10075863" y="6391275"/>
          <p14:tracePt t="69945" x="10085388" y="6391275"/>
          <p14:tracePt t="69960" x="10093325" y="6391275"/>
          <p14:tracePt t="69966" x="10093325" y="6399213"/>
          <p14:tracePt t="69974" x="10101263" y="6399213"/>
          <p14:tracePt t="69995" x="10110788" y="6399213"/>
          <p14:tracePt t="70010" x="10118725" y="6399213"/>
          <p14:tracePt t="70023" x="10126663" y="6399213"/>
          <p14:tracePt t="70059" x="10136188" y="6399213"/>
          <p14:tracePt t="71511" x="10126663" y="6399213"/>
          <p14:tracePt t="71518" x="10126663" y="6407150"/>
          <p14:tracePt t="71532" x="10118725" y="6407150"/>
          <p14:tracePt t="71546" x="10110788" y="6407150"/>
          <p14:tracePt t="71560" x="10101263" y="6407150"/>
          <p14:tracePt t="71567" x="10093325" y="6407150"/>
          <p14:tracePt t="71581" x="10085388" y="6407150"/>
          <p14:tracePt t="71588" x="10075863" y="6407150"/>
          <p14:tracePt t="71596" x="10067925" y="6407150"/>
          <p14:tracePt t="71602" x="10050463" y="6407150"/>
          <p14:tracePt t="71610" x="10025063" y="6407150"/>
          <p14:tracePt t="71617" x="9999663" y="6407150"/>
          <p14:tracePt t="71625" x="9974263" y="6407150"/>
          <p14:tracePt t="71631" x="9940925" y="6407150"/>
          <p14:tracePt t="71638" x="9898063" y="6407150"/>
          <p14:tracePt t="71646" x="9839325" y="6407150"/>
          <p14:tracePt t="71653" x="9771063" y="6407150"/>
          <p14:tracePt t="71660" x="9634538" y="6432550"/>
          <p14:tracePt t="71667" x="9482138" y="6457950"/>
          <p14:tracePt t="71675" x="9244013" y="6475413"/>
          <p14:tracePt t="71681" x="9039225" y="6535738"/>
          <p14:tracePt t="71689" x="8843963" y="6561138"/>
          <p14:tracePt t="71696" x="8699500" y="6586538"/>
          <p14:tracePt t="71703" x="8564563" y="6602413"/>
          <p14:tracePt t="71710" x="8462963" y="6627813"/>
          <p14:tracePt t="71717" x="8343900" y="6680200"/>
          <p14:tracePt t="71725" x="8240713" y="6688138"/>
          <p14:tracePt t="71732" x="8156575" y="6713538"/>
          <p14:tracePt t="71740" x="8062913" y="6731000"/>
          <p14:tracePt t="71746" x="7994650" y="6756400"/>
          <p14:tracePt t="71753" x="7918450" y="6764338"/>
          <p14:tracePt t="71760" x="7842250" y="6781800"/>
          <p14:tracePt t="71767" x="7773988" y="6799263"/>
          <p14:tracePt t="71775" x="7680325" y="6807200"/>
          <p14:tracePt t="71781" x="7596188" y="6815138"/>
          <p14:tracePt t="71788" x="7510463" y="6824663"/>
          <p14:tracePt t="71795" x="7400925" y="6840538"/>
          <p14:tracePt t="72724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20B78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29E0-11FB-4D88-BE06-9C38E5F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Comic Sans MS" panose="030F0702030302020204" pitchFamily="66" charset="0"/>
              </a:rPr>
              <a:t>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024-40E0-4A42-952C-5D45052D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07"/>
            <a:ext cx="10515600" cy="442784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Make friendly numbers by removing from one number and adding the same amount to the other number.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219 + 124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220 + 123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200 + 100 = 300    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300 + 40 + 3 =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343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20 + 20 = 40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0 + 3 =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8852BE-C913-4DF9-B237-ABDABDDAEB68}"/>
              </a:ext>
            </a:extLst>
          </p:cNvPr>
          <p:cNvCxnSpPr>
            <a:cxnSpLocks/>
          </p:cNvCxnSpPr>
          <p:nvPr/>
        </p:nvCxnSpPr>
        <p:spPr>
          <a:xfrm flipH="1">
            <a:off x="5574526" y="3598167"/>
            <a:ext cx="62144" cy="310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ADF6D3-DCA0-4CA8-A44A-8D86628C2F2F}"/>
              </a:ext>
            </a:extLst>
          </p:cNvPr>
          <p:cNvSpPr txBox="1"/>
          <p:nvPr/>
        </p:nvSpPr>
        <p:spPr>
          <a:xfrm>
            <a:off x="5325123" y="39407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708BC-8A24-47DC-A6A6-3438934D0F6E}"/>
              </a:ext>
            </a:extLst>
          </p:cNvPr>
          <p:cNvSpPr txBox="1"/>
          <p:nvPr/>
        </p:nvSpPr>
        <p:spPr>
          <a:xfrm>
            <a:off x="6409678" y="39088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-1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24AC58-DCF9-4DAD-AEB4-BB22717521EC}"/>
              </a:ext>
            </a:extLst>
          </p:cNvPr>
          <p:cNvCxnSpPr/>
          <p:nvPr/>
        </p:nvCxnSpPr>
        <p:spPr>
          <a:xfrm>
            <a:off x="6604986" y="3551069"/>
            <a:ext cx="0" cy="341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FA55D480-C5D9-4617-B4DE-817714B8A2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32"/>
    </mc:Choice>
    <mc:Fallback xmlns="">
      <p:transition spd="slow" advTm="97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40754" x="3740150" y="6197600"/>
          <p14:tracePt t="41050" x="3262313" y="6807200"/>
          <p14:tracePt t="41058" x="3313113" y="6764338"/>
          <p14:tracePt t="41065" x="3363913" y="6713538"/>
          <p14:tracePt t="41073" x="3441700" y="6654800"/>
          <p14:tracePt t="41080" x="3508375" y="6602413"/>
          <p14:tracePt t="41088" x="3586163" y="6518275"/>
          <p14:tracePt t="41095" x="3670300" y="6442075"/>
          <p14:tracePt t="41102" x="3738563" y="6365875"/>
          <p14:tracePt t="41110" x="3832225" y="6237288"/>
          <p14:tracePt t="41117" x="3941763" y="6143625"/>
          <p14:tracePt t="41124" x="4010025" y="6049963"/>
          <p14:tracePt t="41131" x="4078288" y="5991225"/>
          <p14:tracePt t="41139" x="4129088" y="5905500"/>
          <p14:tracePt t="41146" x="4179888" y="5854700"/>
          <p14:tracePt t="41153" x="4222750" y="5803900"/>
          <p14:tracePt t="41162" x="4256088" y="5778500"/>
          <p14:tracePt t="41167" x="4281488" y="5753100"/>
          <p14:tracePt t="41175" x="4324350" y="5719763"/>
          <p14:tracePt t="41183" x="4359275" y="5684838"/>
          <p14:tracePt t="41190" x="4400550" y="5651500"/>
          <p14:tracePt t="41197" x="4435475" y="5600700"/>
          <p14:tracePt t="41204" x="4468813" y="5549900"/>
          <p14:tracePt t="41211" x="4511675" y="5481638"/>
          <p14:tracePt t="41218" x="4554538" y="5421313"/>
          <p14:tracePt t="41225" x="4613275" y="5345113"/>
          <p14:tracePt t="41232" x="4664075" y="5251450"/>
          <p14:tracePt t="41239" x="4724400" y="5175250"/>
          <p14:tracePt t="41246" x="4765675" y="5124450"/>
          <p14:tracePt t="41253" x="4791075" y="5099050"/>
          <p14:tracePt t="41261" x="4800600" y="5073650"/>
          <p14:tracePt t="41269" x="4826000" y="5048250"/>
          <p14:tracePt t="41277" x="4851400" y="5022850"/>
          <p14:tracePt t="41283" x="4868863" y="5005388"/>
          <p14:tracePt t="41290" x="4876800" y="4997450"/>
          <p14:tracePt t="41297" x="4894263" y="4979988"/>
          <p14:tracePt t="41304" x="4902200" y="4962525"/>
          <p14:tracePt t="41312" x="4919663" y="4946650"/>
          <p14:tracePt t="41319" x="4935538" y="4937125"/>
          <p14:tracePt t="41327" x="4945063" y="4919663"/>
          <p14:tracePt t="41333" x="4970463" y="4894263"/>
          <p14:tracePt t="41340" x="4995863" y="4868863"/>
          <p14:tracePt t="41347" x="5021263" y="4835525"/>
          <p14:tracePt t="41354" x="5054600" y="4792663"/>
          <p14:tracePt t="41362" x="5097463" y="4741863"/>
          <p14:tracePt t="41370" x="5140325" y="4683125"/>
          <p14:tracePt t="41379" x="5183188" y="4640263"/>
          <p14:tracePt t="41384" x="5216525" y="4589463"/>
          <p14:tracePt t="41391" x="5241925" y="4564063"/>
          <p14:tracePt t="41398" x="5259388" y="4554538"/>
          <p14:tracePt t="41405" x="5276850" y="4538663"/>
          <p14:tracePt t="41412" x="5292725" y="4521200"/>
          <p14:tracePt t="41420" x="5302250" y="4503738"/>
          <p14:tracePt t="41427" x="5327650" y="4495800"/>
          <p14:tracePt t="41434" x="5343525" y="4486275"/>
          <p14:tracePt t="41441" x="5353050" y="4470400"/>
          <p14:tracePt t="41449" x="5368925" y="4460875"/>
          <p14:tracePt t="41456" x="5368925" y="4452938"/>
          <p14:tracePt t="41463" x="5386388" y="4445000"/>
          <p14:tracePt t="41470" x="5394325" y="4445000"/>
          <p14:tracePt t="41478" x="5394325" y="4435475"/>
          <p14:tracePt t="41485" x="5403850" y="4427538"/>
          <p14:tracePt t="41493" x="5411788" y="4427538"/>
          <p14:tracePt t="41514" x="5411788" y="4419600"/>
          <p14:tracePt t="41521" x="5421313" y="4419600"/>
          <p14:tracePt t="41528" x="5421313" y="4410075"/>
          <p14:tracePt t="41535" x="5429250" y="4410075"/>
          <p14:tracePt t="41543" x="5437188" y="4410075"/>
          <p14:tracePt t="41549" x="5437188" y="4402138"/>
          <p14:tracePt t="41579" x="5446713" y="4394200"/>
          <p14:tracePt t="41593" x="5454650" y="4394200"/>
          <p14:tracePt t="41600" x="5454650" y="4384675"/>
          <p14:tracePt t="41629" x="5462588" y="4384675"/>
          <p14:tracePt t="41658" x="5472113" y="4384675"/>
          <p14:tracePt t="41694" x="5480050" y="4384675"/>
          <p14:tracePt t="41751" x="5487988" y="4384675"/>
          <p14:tracePt t="41773" x="5497513" y="4376738"/>
          <p14:tracePt t="41787" x="5497513" y="4368800"/>
          <p14:tracePt t="41802" x="5497513" y="4359275"/>
          <p14:tracePt t="41810" x="5505450" y="4359275"/>
          <p14:tracePt t="41823" x="5513388" y="4359275"/>
          <p14:tracePt t="41837" x="5522913" y="4359275"/>
          <p14:tracePt t="41968" x="5522913" y="4351338"/>
          <p14:tracePt t="41997" x="5522913" y="4341813"/>
          <p14:tracePt t="42018" x="5522913" y="4333875"/>
          <p14:tracePt t="42026" x="5522913" y="4325938"/>
          <p14:tracePt t="42033" x="5522913" y="4316413"/>
          <p14:tracePt t="42047" x="5522913" y="4300538"/>
          <p14:tracePt t="42055" x="5522913" y="4265613"/>
          <p14:tracePt t="42062" x="5522913" y="4214813"/>
          <p14:tracePt t="42069" x="5522913" y="4130675"/>
          <p14:tracePt t="42076" x="5538788" y="4044950"/>
          <p14:tracePt t="42083" x="5538788" y="3976688"/>
          <p14:tracePt t="42090" x="5530850" y="3925888"/>
          <p14:tracePt t="42098" x="5530850" y="3900488"/>
          <p14:tracePt t="42105" x="5530850" y="3892550"/>
          <p14:tracePt t="42112" x="5530850" y="3883025"/>
          <p14:tracePt t="42119" x="5530850" y="3875088"/>
          <p14:tracePt t="42126" x="5522913" y="3875088"/>
          <p14:tracePt t="42140" x="5513388" y="3875088"/>
          <p14:tracePt t="42155" x="5505450" y="3867150"/>
          <p14:tracePt t="42162" x="5505450" y="3857625"/>
          <p14:tracePt t="42169" x="5505450" y="3849688"/>
          <p14:tracePt t="42184" x="5505450" y="3841750"/>
          <p14:tracePt t="42191" x="5505450" y="3832225"/>
          <p14:tracePt t="42198" x="5505450" y="3824288"/>
          <p14:tracePt t="42205" x="5505450" y="3816350"/>
          <p14:tracePt t="42212" x="5505450" y="3806825"/>
          <p14:tracePt t="42220" x="5505450" y="3798888"/>
          <p14:tracePt t="42227" x="5505450" y="3790950"/>
          <p14:tracePt t="42234" x="5505450" y="3781425"/>
          <p14:tracePt t="42242" x="5505450" y="3773488"/>
          <p14:tracePt t="42249" x="5505450" y="3763963"/>
          <p14:tracePt t="42256" x="5505450" y="3756025"/>
          <p14:tracePt t="42263" x="5497513" y="3756025"/>
          <p14:tracePt t="42270" x="5497513" y="3748088"/>
          <p14:tracePt t="42277" x="5497513" y="3738563"/>
          <p14:tracePt t="42292" x="5497513" y="3730625"/>
          <p14:tracePt t="42299" x="5487988" y="3722688"/>
          <p14:tracePt t="42306" x="5487988" y="3713163"/>
          <p14:tracePt t="42320" x="5487988" y="3705225"/>
          <p14:tracePt t="42328" x="5487988" y="3697288"/>
          <p14:tracePt t="42350" x="5487988" y="3687763"/>
          <p14:tracePt t="42357" x="5480050" y="3679825"/>
          <p14:tracePt t="42371" x="5480050" y="3671888"/>
          <p14:tracePt t="42400" x="5472113" y="3671888"/>
          <p14:tracePt t="42494" x="5472113" y="3679825"/>
          <p14:tracePt t="42596" x="5472113" y="3671888"/>
          <p14:tracePt t="42777" x="5472113" y="3679825"/>
          <p14:tracePt t="43530" x="5472113" y="3687763"/>
          <p14:tracePt t="43559" x="5462588" y="3687763"/>
          <p14:tracePt t="43581" x="5462588" y="3697288"/>
          <p14:tracePt t="43595" x="5454650" y="3705225"/>
          <p14:tracePt t="43610" x="5446713" y="3705225"/>
          <p14:tracePt t="43632" x="5446713" y="3713163"/>
          <p14:tracePt t="43639" x="5446713" y="3722688"/>
          <p14:tracePt t="43647" x="5437188" y="3730625"/>
          <p14:tracePt t="43654" x="5429250" y="3730625"/>
          <p14:tracePt t="43661" x="5421313" y="3730625"/>
          <p14:tracePt t="43668" x="5421313" y="3738563"/>
          <p14:tracePt t="43676" x="5411788" y="3748088"/>
          <p14:tracePt t="43683" x="5403850" y="3756025"/>
          <p14:tracePt t="43691" x="5394325" y="3756025"/>
          <p14:tracePt t="43698" x="5378450" y="3773488"/>
          <p14:tracePt t="43705" x="5360988" y="3781425"/>
          <p14:tracePt t="43713" x="5353050" y="3781425"/>
          <p14:tracePt t="43720" x="5343525" y="3790950"/>
          <p14:tracePt t="43728" x="5335588" y="3790950"/>
          <p14:tracePt t="43735" x="5327650" y="3798888"/>
          <p14:tracePt t="43742" x="5318125" y="3806825"/>
          <p14:tracePt t="43749" x="5310188" y="3816350"/>
          <p14:tracePt t="43759" x="5302250" y="3816350"/>
          <p14:tracePt t="43764" x="5302250" y="3832225"/>
          <p14:tracePt t="43771" x="5292725" y="3832225"/>
          <p14:tracePt t="43779" x="5284788" y="3841750"/>
          <p14:tracePt t="43786" x="5276850" y="3841750"/>
          <p14:tracePt t="43793" x="5276850" y="3849688"/>
          <p14:tracePt t="43801" x="5267325" y="3857625"/>
          <p14:tracePt t="43816" x="5267325" y="3867150"/>
          <p14:tracePt t="43823" x="5259388" y="3883025"/>
          <p14:tracePt t="43837" x="5259388" y="3892550"/>
          <p14:tracePt t="43845" x="5259388" y="3900488"/>
          <p14:tracePt t="43852" x="5249863" y="3908425"/>
          <p14:tracePt t="43859" x="5249863" y="3917950"/>
          <p14:tracePt t="43867" x="5249863" y="3925888"/>
          <p14:tracePt t="43875" x="5241925" y="3935413"/>
          <p14:tracePt t="43889" x="5233988" y="3960813"/>
          <p14:tracePt t="43896" x="5224463" y="3968750"/>
          <p14:tracePt t="43903" x="5216525" y="3994150"/>
          <p14:tracePt t="43912" x="5216525" y="4019550"/>
          <p14:tracePt t="43919" x="5208588" y="4027488"/>
          <p14:tracePt t="43926" x="5199063" y="4027488"/>
          <p14:tracePt t="43933" x="5199063" y="4044950"/>
          <p14:tracePt t="43942" x="5191125" y="4052888"/>
          <p14:tracePt t="43957" x="5183188" y="4087813"/>
          <p14:tracePt t="43963" x="5183188" y="4113213"/>
          <p14:tracePt t="43970" x="5173663" y="4130675"/>
          <p14:tracePt t="43978" x="5173663" y="4164013"/>
          <p14:tracePt t="43985" x="5165725" y="4189413"/>
          <p14:tracePt t="43992" x="5157788" y="4214813"/>
          <p14:tracePt t="43999" x="5157788" y="4232275"/>
          <p14:tracePt t="44008" x="5157788" y="4257675"/>
          <p14:tracePt t="44014" x="5148263" y="4283075"/>
          <p14:tracePt t="44022" x="5148263" y="4300538"/>
          <p14:tracePt t="44029" x="5140325" y="4325938"/>
          <p14:tracePt t="44036" x="5140325" y="4341813"/>
          <p14:tracePt t="44044" x="5132388" y="4359275"/>
          <p14:tracePt t="44051" x="5132388" y="4368800"/>
          <p14:tracePt t="44058" x="5132388" y="4384675"/>
          <p14:tracePt t="44065" x="5122863" y="4384675"/>
          <p14:tracePt t="44080" x="5122863" y="4394200"/>
          <p14:tracePt t="44087" x="5122863" y="4402138"/>
          <p14:tracePt t="44102" x="5122863" y="4410075"/>
          <p14:tracePt t="44110" x="5122863" y="4419600"/>
          <p14:tracePt t="44125" x="5122863" y="4427538"/>
          <p14:tracePt t="44131" x="5122863" y="4435475"/>
          <p14:tracePt t="44138" x="5122863" y="4452938"/>
          <p14:tracePt t="44153" x="5122863" y="4470400"/>
          <p14:tracePt t="44160" x="5122863" y="4486275"/>
          <p14:tracePt t="44175" x="5122863" y="4495800"/>
          <p14:tracePt t="44183" x="5122863" y="4503738"/>
          <p14:tracePt t="44205" x="5122863" y="4513263"/>
          <p14:tracePt t="44213" x="5122863" y="4521200"/>
          <p14:tracePt t="44227" x="5122863" y="4529138"/>
          <p14:tracePt t="44242" x="5132388" y="4529138"/>
          <p14:tracePt t="44264" x="5132388" y="4538663"/>
          <p14:tracePt t="44272" x="5140325" y="4538663"/>
          <p14:tracePt t="44279" x="5140325" y="4546600"/>
          <p14:tracePt t="44294" x="5148263" y="4554538"/>
          <p14:tracePt t="44309" x="5157788" y="4564063"/>
          <p14:tracePt t="44325" x="5157788" y="4572000"/>
          <p14:tracePt t="44331" x="5165725" y="4579938"/>
          <p14:tracePt t="44339" x="5165725" y="4589463"/>
          <p14:tracePt t="44346" x="5173663" y="4589463"/>
          <p14:tracePt t="44361" x="5173663" y="4597400"/>
          <p14:tracePt t="44368" x="5173663" y="4605338"/>
          <p14:tracePt t="44383" x="5183188" y="4614863"/>
          <p14:tracePt t="44391" x="5183188" y="4622800"/>
          <p14:tracePt t="44398" x="5191125" y="4622800"/>
          <p14:tracePt t="44413" x="5191125" y="4630738"/>
          <p14:tracePt t="44421" x="5199063" y="4630738"/>
          <p14:tracePt t="44450" x="5199063" y="4640263"/>
          <p14:tracePt t="44458" x="5208588" y="4640263"/>
          <p14:tracePt t="44465" x="5208588" y="4648200"/>
          <p14:tracePt t="44480" x="5216525" y="4648200"/>
          <p14:tracePt t="44495" x="5216525" y="4657725"/>
          <p14:tracePt t="44518" x="5216525" y="4665663"/>
          <p14:tracePt t="44532" x="5216525" y="4673600"/>
          <p14:tracePt t="44555" x="5224463" y="4673600"/>
          <p14:tracePt t="44570" x="5224463" y="4683125"/>
          <p14:tracePt t="44584" x="5224463" y="4691063"/>
          <p14:tracePt t="44951" x="5233988" y="4691063"/>
          <p14:tracePt t="44958" x="5233988" y="4699000"/>
          <p14:tracePt t="44966" x="5241925" y="4699000"/>
          <p14:tracePt t="44996" x="5241925" y="4708525"/>
          <p14:tracePt t="45048" x="5241925" y="4716463"/>
          <p14:tracePt t="45070" x="5249863" y="4716463"/>
          <p14:tracePt t="45175" x="5249863" y="4708525"/>
          <p14:tracePt t="45183" x="5249863" y="4699000"/>
          <p14:tracePt t="45748" x="5267325" y="4699000"/>
          <p14:tracePt t="45756" x="5302250" y="4716463"/>
          <p14:tracePt t="45762" x="5327650" y="4724400"/>
          <p14:tracePt t="45770" x="5353050" y="4733925"/>
          <p14:tracePt t="45776" x="5386388" y="4749800"/>
          <p14:tracePt t="45783" x="5411788" y="4759325"/>
          <p14:tracePt t="45791" x="5446713" y="4775200"/>
          <p14:tracePt t="45798" x="5462588" y="4775200"/>
          <p14:tracePt t="45806" x="5487988" y="4784725"/>
          <p14:tracePt t="45812" x="5522913" y="4792663"/>
          <p14:tracePt t="45819" x="5556250" y="4802188"/>
          <p14:tracePt t="45826" x="5573713" y="4802188"/>
          <p14:tracePt t="45833" x="5599113" y="4802188"/>
          <p14:tracePt t="45840" x="5632450" y="4810125"/>
          <p14:tracePt t="45847" x="5657850" y="4818063"/>
          <p14:tracePt t="45854" x="5683250" y="4818063"/>
          <p14:tracePt t="45862" x="5718175" y="4827588"/>
          <p14:tracePt t="45869" x="5743575" y="4835525"/>
          <p14:tracePt t="45876" x="5776913" y="4835525"/>
          <p14:tracePt t="45883" x="5802313" y="4843463"/>
          <p14:tracePt t="45890" x="5819775" y="4843463"/>
          <p14:tracePt t="45897" x="5845175" y="4843463"/>
          <p14:tracePt t="45905" x="5870575" y="4852988"/>
          <p14:tracePt t="45912" x="5895975" y="4852988"/>
          <p14:tracePt t="45919" x="5921375" y="4860925"/>
          <p14:tracePt t="45926" x="5946775" y="4860925"/>
          <p14:tracePt t="45933" x="5981700" y="4860925"/>
          <p14:tracePt t="45956" x="6057900" y="4878388"/>
          <p14:tracePt t="45963" x="6083300" y="4886325"/>
          <p14:tracePt t="45970" x="6108700" y="4886325"/>
          <p14:tracePt t="45976" x="6126163" y="4894263"/>
          <p14:tracePt t="45984" x="6151563" y="4894263"/>
          <p14:tracePt t="45991" x="6159500" y="4894263"/>
          <p14:tracePt t="45998" x="6176963" y="4894263"/>
          <p14:tracePt t="46006" x="6184900" y="4894263"/>
          <p14:tracePt t="46019" x="6202363" y="4894263"/>
          <p14:tracePt t="46026" x="6210300" y="4894263"/>
          <p14:tracePt t="46041" x="6227763" y="4894263"/>
          <p14:tracePt t="46056" x="6235700" y="4894263"/>
          <p14:tracePt t="46062" x="6245225" y="4894263"/>
          <p14:tracePt t="46069" x="6253163" y="4894263"/>
          <p14:tracePt t="46076" x="6270625" y="4894263"/>
          <p14:tracePt t="46083" x="6296025" y="4894263"/>
          <p14:tracePt t="46091" x="6329363" y="4886325"/>
          <p14:tracePt t="46098" x="6354763" y="4886325"/>
          <p14:tracePt t="46105" x="6415088" y="4868863"/>
          <p14:tracePt t="46112" x="6448425" y="4868863"/>
          <p14:tracePt t="46119" x="6491288" y="4860925"/>
          <p14:tracePt t="46126" x="6534150" y="4852988"/>
          <p14:tracePt t="46133" x="6559550" y="4843463"/>
          <p14:tracePt t="46140" x="6575425" y="4843463"/>
          <p14:tracePt t="46147" x="6584950" y="4835525"/>
          <p14:tracePt t="46156" x="6600825" y="4835525"/>
          <p14:tracePt t="46162" x="6610350" y="4835525"/>
          <p14:tracePt t="46176" x="6618288" y="4835525"/>
          <p14:tracePt t="46182" x="6635750" y="4827588"/>
          <p14:tracePt t="46197" x="6643688" y="4827588"/>
          <p14:tracePt t="46204" x="6653213" y="4827588"/>
          <p14:tracePt t="46211" x="6661150" y="4827588"/>
          <p14:tracePt t="46218" x="6669088" y="4818063"/>
          <p14:tracePt t="46225" x="6678613" y="4818063"/>
          <p14:tracePt t="46232" x="6678613" y="4810125"/>
          <p14:tracePt t="46240" x="6704013" y="4810125"/>
          <p14:tracePt t="46246" x="6719888" y="4802188"/>
          <p14:tracePt t="46254" x="6729413" y="4802188"/>
          <p14:tracePt t="46261" x="6745288" y="4802188"/>
          <p14:tracePt t="46268" x="6762750" y="4792663"/>
          <p14:tracePt t="46275" x="6770688" y="4784725"/>
          <p14:tracePt t="46282" x="6788150" y="4775200"/>
          <p14:tracePt t="46291" x="6805613" y="4767263"/>
          <p14:tracePt t="46296" x="6823075" y="4767263"/>
          <p14:tracePt t="46303" x="6838950" y="4759325"/>
          <p14:tracePt t="46310" x="6856413" y="4749800"/>
          <p14:tracePt t="46317" x="6864350" y="4749800"/>
          <p14:tracePt t="46324" x="6881813" y="4741863"/>
          <p14:tracePt t="46331" x="6899275" y="4733925"/>
          <p14:tracePt t="46338" x="6924675" y="4724400"/>
          <p14:tracePt t="46345" x="6942138" y="4716463"/>
          <p14:tracePt t="46353" x="6958013" y="4708525"/>
          <p14:tracePt t="46360" x="6992938" y="4708525"/>
          <p14:tracePt t="46367" x="7008813" y="4691063"/>
          <p14:tracePt t="46375" x="7026275" y="4691063"/>
          <p14:tracePt t="46382" x="7051675" y="4673600"/>
          <p14:tracePt t="46390" x="7069138" y="4665663"/>
          <p14:tracePt t="46396" x="7094538" y="4648200"/>
          <p14:tracePt t="46403" x="7094538" y="4640263"/>
          <p14:tracePt t="46410" x="7112000" y="4630738"/>
          <p14:tracePt t="46424" x="7119938" y="4622800"/>
          <p14:tracePt t="46439" x="7127875" y="4614863"/>
          <p14:tracePt t="46446" x="7137400" y="4614863"/>
          <p14:tracePt t="46460" x="7145338" y="4614863"/>
          <p14:tracePt t="46474" x="7145338" y="4605338"/>
          <p14:tracePt t="46481" x="7153275" y="4605338"/>
          <p14:tracePt t="46489" x="7153275" y="4597400"/>
          <p14:tracePt t="46495" x="7162800" y="4589463"/>
          <p14:tracePt t="46509" x="7162800" y="4579938"/>
          <p14:tracePt t="46523" x="7162800" y="4572000"/>
          <p14:tracePt t="46530" x="7162800" y="4564063"/>
          <p14:tracePt t="46538" x="7170738" y="4538663"/>
          <p14:tracePt t="46545" x="7170738" y="4513263"/>
          <p14:tracePt t="46552" x="7178675" y="4478338"/>
          <p14:tracePt t="46559" x="7178675" y="4452938"/>
          <p14:tracePt t="46566" x="7178675" y="4419600"/>
          <p14:tracePt t="46573" x="7178675" y="4402138"/>
          <p14:tracePt t="46580" x="7178675" y="4368800"/>
          <p14:tracePt t="46588" x="7178675" y="4325938"/>
          <p14:tracePt t="46594" x="7178675" y="4283075"/>
          <p14:tracePt t="46601" x="7178675" y="4249738"/>
          <p14:tracePt t="46608" x="7170738" y="4206875"/>
          <p14:tracePt t="46615" x="7170738" y="4181475"/>
          <p14:tracePt t="46623" x="7162800" y="4156075"/>
          <p14:tracePt t="46630" x="7153275" y="4146550"/>
          <p14:tracePt t="46637" x="7153275" y="4130675"/>
          <p14:tracePt t="46644" x="7145338" y="4121150"/>
          <p14:tracePt t="46658" x="7145338" y="4113213"/>
          <p14:tracePt t="46666" x="7145338" y="4105275"/>
          <p14:tracePt t="46673" x="7145338" y="4095750"/>
          <p14:tracePt t="46680" x="7137400" y="4087813"/>
          <p14:tracePt t="46686" x="7127875" y="4070350"/>
          <p14:tracePt t="46694" x="7119938" y="4044950"/>
          <p14:tracePt t="46701" x="7112000" y="4037013"/>
          <p14:tracePt t="46708" x="7112000" y="4019550"/>
          <p14:tracePt t="46715" x="7112000" y="4002088"/>
          <p14:tracePt t="46723" x="7102475" y="4002088"/>
          <p14:tracePt t="46729" x="7094538" y="4002088"/>
          <p14:tracePt t="46736" x="7085013" y="3994150"/>
          <p14:tracePt t="46744" x="7085013" y="3986213"/>
          <p14:tracePt t="46751" x="7077075" y="3986213"/>
          <p14:tracePt t="46758" x="7069138" y="3976688"/>
          <p14:tracePt t="46773" x="7069138" y="3968750"/>
          <p14:tracePt t="46779" x="7059613" y="3960813"/>
          <p14:tracePt t="46786" x="7051675" y="3960813"/>
          <p14:tracePt t="46793" x="7043738" y="3951288"/>
          <p14:tracePt t="46800" x="7043738" y="3943350"/>
          <p14:tracePt t="46814" x="7034213" y="3943350"/>
          <p14:tracePt t="46822" x="7018338" y="3935413"/>
          <p14:tracePt t="46835" x="7018338" y="3925888"/>
          <p14:tracePt t="46843" x="7008813" y="3925888"/>
          <p14:tracePt t="46850" x="6992938" y="3925888"/>
          <p14:tracePt t="46864" x="6983413" y="3925888"/>
          <p14:tracePt t="46872" x="6975475" y="3925888"/>
          <p14:tracePt t="46893" x="6967538" y="3925888"/>
          <p14:tracePt t="46900" x="6958013" y="3925888"/>
          <p14:tracePt t="46914" x="6950075" y="3925888"/>
          <p14:tracePt t="46921" x="6942138" y="3925888"/>
          <p14:tracePt t="46928" x="6932613" y="3925888"/>
          <p14:tracePt t="46955" x="6924675" y="3935413"/>
          <p14:tracePt t="46957" x="6915150" y="3935413"/>
          <p14:tracePt t="46971" x="6907213" y="3935413"/>
          <p14:tracePt t="46985" x="6899275" y="3943350"/>
          <p14:tracePt t="46992" x="6889750" y="3943350"/>
          <p14:tracePt t="46999" x="6889750" y="3951288"/>
          <p14:tracePt t="47021" x="6881813" y="3951288"/>
          <p14:tracePt t="47035" x="6873875" y="3960813"/>
          <p14:tracePt t="47042" x="6873875" y="3968750"/>
          <p14:tracePt t="47071" x="6864350" y="3976688"/>
          <p14:tracePt t="47084" x="6856413" y="3986213"/>
          <p14:tracePt t="47098" x="6848475" y="3986213"/>
          <p14:tracePt t="47106" x="6848475" y="3994150"/>
          <p14:tracePt t="47119" x="6848475" y="4002088"/>
          <p14:tracePt t="47126" x="6848475" y="4011613"/>
          <p14:tracePt t="47134" x="6838950" y="4011613"/>
          <p14:tracePt t="47148" x="6838950" y="4019550"/>
          <p14:tracePt t="47162" x="6838950" y="4027488"/>
          <p14:tracePt t="47176" x="6838950" y="4037013"/>
          <p14:tracePt t="47212" x="6838950" y="4044950"/>
          <p14:tracePt t="47226" x="6838950" y="4052888"/>
          <p14:tracePt t="47262" x="6838950" y="4062413"/>
          <p14:tracePt t="47276" x="6838950" y="4070350"/>
          <p14:tracePt t="47312" x="6838950" y="4079875"/>
          <p14:tracePt t="47427" x="6838950" y="4087813"/>
          <p14:tracePt t="47512" x="6838950" y="4095750"/>
          <p14:tracePt t="48740" x="6838950" y="4087813"/>
          <p14:tracePt t="48755" x="6838950" y="4079875"/>
          <p14:tracePt t="48761" x="6838950" y="4070350"/>
          <p14:tracePt t="48775" x="6838950" y="4062413"/>
          <p14:tracePt t="48789" x="6848475" y="4062413"/>
          <p14:tracePt t="48805" x="6848475" y="4052888"/>
          <p14:tracePt t="48818" x="6856413" y="4052888"/>
          <p14:tracePt t="48825" x="6856413" y="4044950"/>
          <p14:tracePt t="48832" x="6864350" y="4044950"/>
          <p14:tracePt t="48861" x="6864350" y="4037013"/>
          <p14:tracePt t="48875" x="6873875" y="4027488"/>
          <p14:tracePt t="48890" x="6881813" y="4019550"/>
          <p14:tracePt t="48925" x="6889750" y="4011613"/>
          <p14:tracePt t="48940" x="6899275" y="4002088"/>
          <p14:tracePt t="48961" x="6907213" y="4002088"/>
          <p14:tracePt t="48969" x="6907213" y="3994150"/>
          <p14:tracePt t="48975" x="6907213" y="3986213"/>
          <p14:tracePt t="48990" x="6915150" y="3986213"/>
          <p14:tracePt t="48997" x="6915150" y="3976688"/>
          <p14:tracePt t="49011" x="6924675" y="3968750"/>
          <p14:tracePt t="49020" x="6924675" y="3960813"/>
          <p14:tracePt t="49040" x="6932613" y="3951288"/>
          <p14:tracePt t="49047" x="6932613" y="3943350"/>
          <p14:tracePt t="49061" x="6942138" y="3935413"/>
          <p14:tracePt t="49069" x="6942138" y="3925888"/>
          <p14:tracePt t="49075" x="6942138" y="3917950"/>
          <p14:tracePt t="49090" x="6950075" y="3917950"/>
          <p14:tracePt t="49096" x="6950075" y="3908425"/>
          <p14:tracePt t="49104" x="6950075" y="3900488"/>
          <p14:tracePt t="49125" x="6950075" y="3892550"/>
          <p14:tracePt t="49132" x="6950075" y="3883025"/>
          <p14:tracePt t="49139" x="6950075" y="3875088"/>
          <p14:tracePt t="49160" x="6950075" y="3867150"/>
          <p14:tracePt t="49168" x="6950075" y="3857625"/>
          <p14:tracePt t="49182" x="6950075" y="3849688"/>
          <p14:tracePt t="49189" x="6950075" y="3841750"/>
          <p14:tracePt t="49196" x="6950075" y="3832225"/>
          <p14:tracePt t="49218" x="6950075" y="3824288"/>
          <p14:tracePt t="49232" x="6950075" y="3816350"/>
          <p14:tracePt t="49246" x="6950075" y="3806825"/>
          <p14:tracePt t="49254" x="6950075" y="3798888"/>
          <p14:tracePt t="49260" x="6950075" y="3790950"/>
          <p14:tracePt t="49267" x="6950075" y="3781425"/>
          <p14:tracePt t="49274" x="6950075" y="3763963"/>
          <p14:tracePt t="49282" x="6950075" y="3756025"/>
          <p14:tracePt t="49289" x="6950075" y="3738563"/>
          <p14:tracePt t="49296" x="6950075" y="3730625"/>
          <p14:tracePt t="49304" x="6950075" y="3713163"/>
          <p14:tracePt t="49310" x="6950075" y="3697288"/>
          <p14:tracePt t="49324" x="6950075" y="3687763"/>
          <p14:tracePt t="49331" x="6950075" y="3679825"/>
          <p14:tracePt t="49339" x="6950075" y="3671888"/>
          <p14:tracePt t="49346" x="6950075" y="3662363"/>
          <p14:tracePt t="49360" x="6950075" y="3654425"/>
          <p14:tracePt t="49374" x="6950075" y="3646488"/>
          <p14:tracePt t="49382" x="6950075" y="3636963"/>
          <p14:tracePt t="49417" x="6950075" y="3629025"/>
          <p14:tracePt t="49431" x="6950075" y="3619500"/>
          <p14:tracePt t="49446" x="6950075" y="3611563"/>
          <p14:tracePt t="49496" x="6950075" y="3603625"/>
          <p14:tracePt t="49897" x="6950075" y="3619500"/>
          <p14:tracePt t="49904" x="6950075" y="3629025"/>
          <p14:tracePt t="49919" x="6950075" y="3646488"/>
          <p14:tracePt t="49925" x="6950075" y="3654425"/>
          <p14:tracePt t="49932" x="6950075" y="3671888"/>
          <p14:tracePt t="49940" x="6950075" y="3687763"/>
          <p14:tracePt t="49952" x="6950075" y="3697288"/>
          <p14:tracePt t="49954" x="6950075" y="3713163"/>
          <p14:tracePt t="49961" x="6958013" y="3730625"/>
          <p14:tracePt t="49970" x="6958013" y="3738563"/>
          <p14:tracePt t="49976" x="6967538" y="3756025"/>
          <p14:tracePt t="49983" x="6967538" y="3763963"/>
          <p14:tracePt t="49990" x="6967538" y="3773488"/>
          <p14:tracePt t="49998" x="6967538" y="3781425"/>
          <p14:tracePt t="50005" x="6967538" y="3790950"/>
          <p14:tracePt t="50020" x="6967538" y="3806825"/>
          <p14:tracePt t="50026" x="6967538" y="3816350"/>
          <p14:tracePt t="50040" x="6967538" y="3824288"/>
          <p14:tracePt t="50048" x="6967538" y="3832225"/>
          <p14:tracePt t="50055" x="6967538" y="3841750"/>
          <p14:tracePt t="50063" x="6967538" y="3849688"/>
          <p14:tracePt t="50070" x="6975475" y="3857625"/>
          <p14:tracePt t="50077" x="6975475" y="3867150"/>
          <p14:tracePt t="50085" x="6975475" y="3875088"/>
          <p14:tracePt t="50091" x="6975475" y="3883025"/>
          <p14:tracePt t="50099" x="6975475" y="3892550"/>
          <p14:tracePt t="50106" x="6975475" y="3900488"/>
          <p14:tracePt t="50121" x="6975475" y="3908425"/>
          <p14:tracePt t="50127" x="6983413" y="3925888"/>
          <p14:tracePt t="50142" x="6983413" y="3935413"/>
          <p14:tracePt t="50149" x="6992938" y="3951288"/>
          <p14:tracePt t="50156" x="7008813" y="3968750"/>
          <p14:tracePt t="50164" x="7018338" y="3976688"/>
          <p14:tracePt t="50171" x="7026275" y="4002088"/>
          <p14:tracePt t="50178" x="7026275" y="4019550"/>
          <p14:tracePt t="50186" x="7043738" y="4027488"/>
          <p14:tracePt t="50193" x="7043738" y="4044950"/>
          <p14:tracePt t="50202" x="7051675" y="4062413"/>
          <p14:tracePt t="50208" x="7059613" y="4062413"/>
          <p14:tracePt t="50214" x="7059613" y="4079875"/>
          <p14:tracePt t="50222" x="7069138" y="4095750"/>
          <p14:tracePt t="50237" x="7069138" y="4113213"/>
          <p14:tracePt t="50243" x="7069138" y="4121150"/>
          <p14:tracePt t="50251" x="7069138" y="4130675"/>
          <p14:tracePt t="50259" x="7077075" y="4138613"/>
          <p14:tracePt t="50266" x="7085013" y="4146550"/>
          <p14:tracePt t="50273" x="7085013" y="4156075"/>
          <p14:tracePt t="50280" x="7085013" y="4171950"/>
          <p14:tracePt t="50287" x="7094538" y="4181475"/>
          <p14:tracePt t="50294" x="7094538" y="4189413"/>
          <p14:tracePt t="50302" x="7094538" y="4206875"/>
          <p14:tracePt t="50316" x="7102475" y="4224338"/>
          <p14:tracePt t="50323" x="7102475" y="4232275"/>
          <p14:tracePt t="50330" x="7112000" y="4232275"/>
          <p14:tracePt t="50337" x="7112000" y="4240213"/>
          <p14:tracePt t="50344" x="7112000" y="4249738"/>
          <p14:tracePt t="50353" x="7119938" y="4249738"/>
          <p14:tracePt t="50359" x="7119938" y="4257675"/>
          <p14:tracePt t="50366" x="7119938" y="4265613"/>
          <p14:tracePt t="50374" x="7119938" y="4275138"/>
          <p14:tracePt t="50388" x="7119938" y="4291013"/>
          <p14:tracePt t="50395" x="7119938" y="4300538"/>
          <p14:tracePt t="50403" x="7127875" y="4316413"/>
          <p14:tracePt t="50410" x="7127875" y="4333875"/>
          <p14:tracePt t="50418" x="7127875" y="4341813"/>
          <p14:tracePt t="50424" x="7127875" y="4359275"/>
          <p14:tracePt t="50432" x="7127875" y="4376738"/>
          <p14:tracePt t="50446" x="7127875" y="4384675"/>
          <p14:tracePt t="50454" x="7127875" y="4394200"/>
          <p14:tracePt t="50461" x="7127875" y="4402138"/>
          <p14:tracePt t="50469" x="7127875" y="4410075"/>
          <p14:tracePt t="50475" x="7127875" y="4419600"/>
          <p14:tracePt t="50490" x="7127875" y="4427538"/>
          <p14:tracePt t="50497" x="7127875" y="4445000"/>
          <p14:tracePt t="50511" x="7127875" y="4460875"/>
          <p14:tracePt t="50519" x="7127875" y="4470400"/>
          <p14:tracePt t="50526" x="7127875" y="4478338"/>
          <p14:tracePt t="50533" x="7127875" y="4495800"/>
          <p14:tracePt t="50540" x="7127875" y="4503738"/>
          <p14:tracePt t="50547" x="7127875" y="4513263"/>
          <p14:tracePt t="50555" x="7127875" y="4521200"/>
          <p14:tracePt t="50562" x="7119938" y="4521200"/>
          <p14:tracePt t="50570" x="7119938" y="4529138"/>
          <p14:tracePt t="50577" x="7119938" y="4538663"/>
          <p14:tracePt t="50584" x="7119938" y="4546600"/>
          <p14:tracePt t="50598" x="7112000" y="4546600"/>
          <p14:tracePt t="50606" x="7112000" y="4554538"/>
          <p14:tracePt t="50613" x="7112000" y="4564063"/>
          <p14:tracePt t="50635" x="7112000" y="4572000"/>
          <p14:tracePt t="50642" x="7102475" y="4572000"/>
          <p14:tracePt t="50649" x="7102475" y="4579938"/>
          <p14:tracePt t="50671" x="7102475" y="4589463"/>
          <p14:tracePt t="50693" x="7094538" y="4589463"/>
          <p14:tracePt t="50700" x="7094538" y="4597400"/>
          <p14:tracePt t="50721" x="7085013" y="4605338"/>
          <p14:tracePt t="50758" x="7077075" y="4605338"/>
          <p14:tracePt t="50786" x="7069138" y="4614863"/>
          <p14:tracePt t="50800" x="7059613" y="4614863"/>
          <p14:tracePt t="52863" x="7051675" y="4614863"/>
          <p14:tracePt t="52870" x="7043738" y="4622800"/>
          <p14:tracePt t="52877" x="7043738" y="4630738"/>
          <p14:tracePt t="52885" x="7034213" y="4630738"/>
          <p14:tracePt t="52891" x="7026275" y="4630738"/>
          <p14:tracePt t="52900" x="7018338" y="4648200"/>
          <p14:tracePt t="52906" x="7000875" y="4657725"/>
          <p14:tracePt t="52913" x="6975475" y="4683125"/>
          <p14:tracePt t="52920" x="6932613" y="4716463"/>
          <p14:tracePt t="52927" x="6856413" y="4759325"/>
          <p14:tracePt t="52934" x="6780213" y="4818063"/>
          <p14:tracePt t="52941" x="6719888" y="4860925"/>
          <p14:tracePt t="52950" x="6653213" y="4903788"/>
          <p14:tracePt t="52955" x="6610350" y="4919663"/>
          <p14:tracePt t="52962" x="6559550" y="4954588"/>
          <p14:tracePt t="52969" x="6508750" y="4979988"/>
          <p14:tracePt t="52976" x="6440488" y="5013325"/>
          <p14:tracePt t="52984" x="6380163" y="5056188"/>
          <p14:tracePt t="52991" x="6286500" y="5116513"/>
          <p14:tracePt t="53000" x="6167438" y="5183188"/>
          <p14:tracePt t="53005" x="6049963" y="5286375"/>
          <p14:tracePt t="53013" x="5837238" y="5438775"/>
          <p14:tracePt t="53019" x="5632450" y="5583238"/>
          <p14:tracePt t="53026" x="5556250" y="5659438"/>
          <p14:tracePt t="53033" x="5487988" y="5719763"/>
          <p14:tracePt t="53040" x="5454650" y="5745163"/>
          <p14:tracePt t="53049" x="5411788" y="5788025"/>
          <p14:tracePt t="53055" x="5386388" y="5803900"/>
          <p14:tracePt t="53062" x="5368925" y="5813425"/>
          <p14:tracePt t="53069" x="5343525" y="5821363"/>
          <p14:tracePt t="53076" x="5318125" y="5846763"/>
          <p14:tracePt t="53084" x="5292725" y="5864225"/>
          <p14:tracePt t="53090" x="5249863" y="5889625"/>
          <p14:tracePt t="53097" x="5183188" y="5922963"/>
          <p14:tracePt t="53104" x="5097463" y="5965825"/>
          <p14:tracePt t="53111" x="4995863" y="6024563"/>
          <p14:tracePt t="53119" x="4884738" y="6110288"/>
          <p14:tracePt t="53126" x="4783138" y="6178550"/>
          <p14:tracePt t="53133" x="4673600" y="6246813"/>
          <p14:tracePt t="53140" x="4621213" y="6280150"/>
          <p14:tracePt t="53147" x="4562475" y="6297613"/>
          <p14:tracePt t="53154" x="4529138" y="6330950"/>
          <p14:tracePt t="53161" x="4494213" y="6356350"/>
          <p14:tracePt t="53168" x="4443413" y="6373813"/>
          <p14:tracePt t="53176" x="4392613" y="6407150"/>
          <p14:tracePt t="53184" x="4332288" y="6424613"/>
          <p14:tracePt t="53190" x="4265613" y="6457950"/>
          <p14:tracePt t="53197" x="4197350" y="6483350"/>
          <p14:tracePt t="53204" x="4146550" y="6518275"/>
          <p14:tracePt t="53211" x="4095750" y="6543675"/>
          <p14:tracePt t="53218" x="4070350" y="6569075"/>
          <p14:tracePt t="53226" x="4017963" y="6611938"/>
          <p14:tracePt t="53233" x="3984625" y="6637338"/>
          <p14:tracePt t="53240" x="3916363" y="6670675"/>
          <p14:tracePt t="53247" x="3857625" y="6705600"/>
          <p14:tracePt t="53254" x="3806825" y="6746875"/>
          <p14:tracePt t="53261" x="3756025" y="6772275"/>
          <p14:tracePt t="53268" x="3703638" y="6807200"/>
          <p14:tracePt t="53275" x="3652838" y="6832600"/>
          <p14:tracePt t="53960" x="0" y="0"/>
        </p14:tracePtLst>
        <p14:tracePtLst>
          <p14:tracePt t="57340" x="3727450" y="6305550"/>
          <p14:tracePt t="57947" x="3059113" y="6815138"/>
          <p14:tracePt t="57954" x="3117850" y="6746875"/>
          <p14:tracePt t="57962" x="3203575" y="6680200"/>
          <p14:tracePt t="57969" x="3322638" y="6611938"/>
          <p14:tracePt t="57976" x="3457575" y="6535738"/>
          <p14:tracePt t="57983" x="3594100" y="6442075"/>
          <p14:tracePt t="57991" x="3729038" y="6381750"/>
          <p14:tracePt t="57998" x="3832225" y="6338888"/>
          <p14:tracePt t="58005" x="3925888" y="6288088"/>
          <p14:tracePt t="58012" x="4002088" y="6272213"/>
          <p14:tracePt t="58019" x="4035425" y="6254750"/>
          <p14:tracePt t="58026" x="4070350" y="6237288"/>
          <p14:tracePt t="58033" x="4095750" y="6229350"/>
          <p14:tracePt t="58040" x="4121150" y="6221413"/>
          <p14:tracePt t="58047" x="4171950" y="6221413"/>
          <p14:tracePt t="58054" x="4214813" y="6203950"/>
          <p14:tracePt t="58062" x="4265613" y="6194425"/>
          <p14:tracePt t="58069" x="4306888" y="6178550"/>
          <p14:tracePt t="58077" x="4367213" y="6169025"/>
          <p14:tracePt t="58083" x="4410075" y="6161088"/>
          <p14:tracePt t="58091" x="4460875" y="6161088"/>
          <p14:tracePt t="58098" x="4486275" y="6153150"/>
          <p14:tracePt t="58105" x="4511675" y="6143625"/>
          <p14:tracePt t="58112" x="4529138" y="6143625"/>
          <p14:tracePt t="58119" x="4545013" y="6135688"/>
          <p14:tracePt t="58134" x="4554538" y="6135688"/>
          <p14:tracePt t="58141" x="4562475" y="6135688"/>
          <p14:tracePt t="58155" x="4562475" y="6127750"/>
          <p14:tracePt t="58170" x="4570413" y="6118225"/>
          <p14:tracePt t="58178" x="4579938" y="6118225"/>
          <p14:tracePt t="58191" x="4587875" y="6118225"/>
          <p14:tracePt t="58205" x="4587875" y="6110288"/>
          <p14:tracePt t="59073" x="4587875" y="6102350"/>
          <p14:tracePt t="59080" x="4613275" y="6084888"/>
          <p14:tracePt t="59087" x="4638675" y="6059488"/>
          <p14:tracePt t="59095" x="4673600" y="6016625"/>
          <p14:tracePt t="59102" x="4714875" y="5983288"/>
          <p14:tracePt t="59109" x="4765675" y="5932488"/>
          <p14:tracePt t="59116" x="4818063" y="5889625"/>
          <p14:tracePt t="59123" x="4851400" y="5846763"/>
          <p14:tracePt t="59130" x="4894263" y="5795963"/>
          <p14:tracePt t="59137" x="4945063" y="5770563"/>
          <p14:tracePt t="59145" x="4970463" y="5727700"/>
          <p14:tracePt t="59152" x="5013325" y="5702300"/>
          <p14:tracePt t="59161" x="5029200" y="5684838"/>
          <p14:tracePt t="59166" x="5046663" y="5676900"/>
          <p14:tracePt t="59173" x="5064125" y="5659438"/>
          <p14:tracePt t="59180" x="5080000" y="5651500"/>
          <p14:tracePt t="59187" x="5089525" y="5634038"/>
          <p14:tracePt t="59194" x="5097463" y="5626100"/>
          <p14:tracePt t="59201" x="5106988" y="5626100"/>
          <p14:tracePt t="59209" x="5122863" y="5616575"/>
          <p14:tracePt t="59216" x="5132388" y="5600700"/>
          <p14:tracePt t="59222" x="5140325" y="5591175"/>
          <p14:tracePt t="59230" x="5148263" y="5591175"/>
          <p14:tracePt t="59237" x="5148263" y="5583238"/>
          <p14:tracePt t="59245" x="5157788" y="5583238"/>
          <p14:tracePt t="59251" x="5165725" y="5583238"/>
          <p14:tracePt t="59259" x="5165725" y="5575300"/>
          <p14:tracePt t="59265" x="5173663" y="5575300"/>
          <p14:tracePt t="59286" x="5173663" y="5565775"/>
          <p14:tracePt t="59301" x="5183188" y="5565775"/>
          <p14:tracePt t="59308" x="5183188" y="5557838"/>
          <p14:tracePt t="59315" x="5191125" y="5557838"/>
          <p14:tracePt t="59322" x="5191125" y="5549900"/>
          <p14:tracePt t="59350" x="5199063" y="5549900"/>
          <p14:tracePt t="59372" x="5208588" y="5549900"/>
          <p14:tracePt t="59386" x="5208588" y="5540375"/>
          <p14:tracePt t="59400" x="5208588" y="5532438"/>
          <p14:tracePt t="59407" x="5216525" y="5532438"/>
          <p14:tracePt t="59435" x="5224463" y="5524500"/>
          <p14:tracePt t="59450" x="5224463" y="5514975"/>
          <p14:tracePt t="59457" x="5233988" y="5514975"/>
          <p14:tracePt t="59464" x="5233988" y="5507038"/>
          <p14:tracePt t="59485" x="5241925" y="5507038"/>
          <p14:tracePt t="59499" x="5241925" y="5497513"/>
          <p14:tracePt t="59506" x="5249863" y="5497513"/>
          <p14:tracePt t="59520" x="5259388" y="5489575"/>
          <p14:tracePt t="59549" x="5259388" y="5481638"/>
          <p14:tracePt t="59563" x="5267325" y="5481638"/>
          <p14:tracePt t="59570" x="5267325" y="5472113"/>
          <p14:tracePt t="59584" x="5276850" y="5464175"/>
          <p14:tracePt t="59619" x="5284788" y="5456238"/>
          <p14:tracePt t="59633" x="5292725" y="5446713"/>
          <p14:tracePt t="59669" x="5302250" y="5438775"/>
          <p14:tracePt t="59683" x="5302250" y="5430838"/>
          <p14:tracePt t="59690" x="5310188" y="5430838"/>
          <p14:tracePt t="59704" x="5318125" y="5421313"/>
          <p14:tracePt t="59727" x="5318125" y="5413375"/>
          <p14:tracePt t="59733" x="5327650" y="5413375"/>
          <p14:tracePt t="59748" x="5327650" y="5405438"/>
          <p14:tracePt t="59755" x="5335588" y="5405438"/>
          <p14:tracePt t="59776" x="5335588" y="5395913"/>
          <p14:tracePt t="59790" x="5343525" y="5387975"/>
          <p14:tracePt t="59797" x="5343525" y="5380038"/>
          <p14:tracePt t="59804" x="5353050" y="5380038"/>
          <p14:tracePt t="59818" x="5360988" y="5380038"/>
          <p14:tracePt t="59827" x="5360988" y="5370513"/>
          <p14:tracePt t="59840" x="5360988" y="5362575"/>
          <p14:tracePt t="59847" x="5368925" y="5362575"/>
          <p14:tracePt t="59862" x="5378450" y="5362575"/>
          <p14:tracePt t="59876" x="5378450" y="5353050"/>
          <p14:tracePt t="59890" x="5378450" y="5345113"/>
          <p14:tracePt t="59897" x="5386388" y="5345113"/>
          <p14:tracePt t="59912" x="5386388" y="5337175"/>
          <p14:tracePt t="59919" x="5394325" y="5337175"/>
          <p14:tracePt t="59934" x="5403850" y="5337175"/>
          <p14:tracePt t="59943" x="5403850" y="5327650"/>
          <p14:tracePt t="59962" x="5411788" y="5319713"/>
          <p14:tracePt t="59969" x="5421313" y="5319713"/>
          <p14:tracePt t="59983" x="5421313" y="5311775"/>
          <p14:tracePt t="59990" x="5429250" y="5302250"/>
          <p14:tracePt t="59997" x="5437188" y="5294313"/>
          <p14:tracePt t="60005" x="5446713" y="5294313"/>
          <p14:tracePt t="60011" x="5446713" y="5286375"/>
          <p14:tracePt t="60018" x="5454650" y="5276850"/>
          <p14:tracePt t="60027" x="5462588" y="5276850"/>
          <p14:tracePt t="60040" x="5462588" y="5268913"/>
          <p14:tracePt t="60047" x="5472113" y="5260975"/>
          <p14:tracePt t="60054" x="5480050" y="5260975"/>
          <p14:tracePt t="60061" x="5480050" y="5251450"/>
          <p14:tracePt t="60069" x="5487988" y="5243513"/>
          <p14:tracePt t="60082" x="5487988" y="5235575"/>
          <p14:tracePt t="60097" x="5487988" y="5226050"/>
          <p14:tracePt t="60104" x="5497513" y="5218113"/>
          <p14:tracePt t="60118" x="5505450" y="5218113"/>
          <p14:tracePt t="60126" x="5505450" y="5208588"/>
          <p14:tracePt t="60132" x="5505450" y="5192713"/>
          <p14:tracePt t="60146" x="5513388" y="5192713"/>
          <p14:tracePt t="60153" x="5513388" y="5183188"/>
          <p14:tracePt t="60161" x="5522913" y="5175250"/>
          <p14:tracePt t="60168" x="5522913" y="5167313"/>
          <p14:tracePt t="60182" x="5530850" y="5157788"/>
          <p14:tracePt t="60196" x="5530850" y="5149850"/>
          <p14:tracePt t="60210" x="5538788" y="5141913"/>
          <p14:tracePt t="60217" x="5538788" y="5132388"/>
          <p14:tracePt t="60226" x="5538788" y="5124450"/>
          <p14:tracePt t="60246" x="5538788" y="5116513"/>
          <p14:tracePt t="60253" x="5538788" y="5106988"/>
          <p14:tracePt t="60274" x="5538788" y="5099050"/>
          <p14:tracePt t="60281" x="5530850" y="5099050"/>
          <p14:tracePt t="60288" x="5522913" y="5091113"/>
          <p14:tracePt t="60295" x="5513388" y="5091113"/>
          <p14:tracePt t="60302" x="5513388" y="5081588"/>
          <p14:tracePt t="60310" x="5513388" y="5064125"/>
          <p14:tracePt t="60316" x="5505450" y="5056188"/>
          <p14:tracePt t="60324" x="5497513" y="5048250"/>
          <p14:tracePt t="60331" x="5480050" y="5030788"/>
          <p14:tracePt t="60338" x="5480050" y="5022850"/>
          <p14:tracePt t="60345" x="5472113" y="5005388"/>
          <p14:tracePt t="60352" x="5462588" y="4997450"/>
          <p14:tracePt t="60360" x="5446713" y="4979988"/>
          <p14:tracePt t="60367" x="5446713" y="4972050"/>
          <p14:tracePt t="60374" x="5437188" y="4962525"/>
          <p14:tracePt t="60381" x="5421313" y="4946650"/>
          <p14:tracePt t="60388" x="5411788" y="4937125"/>
          <p14:tracePt t="60395" x="5403850" y="4929188"/>
          <p14:tracePt t="60402" x="5386388" y="4911725"/>
          <p14:tracePt t="60410" x="5378450" y="4894263"/>
          <p14:tracePt t="60418" x="5360988" y="4894263"/>
          <p14:tracePt t="60426" x="5353050" y="4878388"/>
          <p14:tracePt t="60432" x="5353050" y="4860925"/>
          <p14:tracePt t="60439" x="5343525" y="4843463"/>
          <p14:tracePt t="60447" x="5335588" y="4843463"/>
          <p14:tracePt t="60453" x="5327650" y="4827588"/>
          <p14:tracePt t="60461" x="5327650" y="4818063"/>
          <p14:tracePt t="60476" x="5327650" y="4810125"/>
          <p14:tracePt t="60490" x="5318125" y="4802188"/>
          <p14:tracePt t="60504" x="5310188" y="4792663"/>
          <p14:tracePt t="60519" x="5310188" y="4784725"/>
          <p14:tracePt t="60526" x="5310188" y="4775200"/>
          <p14:tracePt t="60562" x="5310188" y="4767263"/>
          <p14:tracePt t="60576" x="5310188" y="4759325"/>
          <p14:tracePt t="60663" x="5318125" y="4759325"/>
          <p14:tracePt t="60699" x="5327650" y="4759325"/>
          <p14:tracePt t="60713" x="5335588" y="4759325"/>
          <p14:tracePt t="60735" x="5343525" y="4759325"/>
          <p14:tracePt t="60742" x="5353050" y="4759325"/>
          <p14:tracePt t="60749" x="5360988" y="4759325"/>
          <p14:tracePt t="60763" x="5378450" y="4759325"/>
          <p14:tracePt t="60770" x="5394325" y="4759325"/>
          <p14:tracePt t="60777" x="5429250" y="4749800"/>
          <p14:tracePt t="60784" x="5454650" y="4749800"/>
          <p14:tracePt t="60792" x="5487988" y="4741863"/>
          <p14:tracePt t="60799" x="5505450" y="4741863"/>
          <p14:tracePt t="60806" x="5530850" y="4741863"/>
          <p14:tracePt t="60813" x="5565775" y="4733925"/>
          <p14:tracePt t="60820" x="5591175" y="4724400"/>
          <p14:tracePt t="60827" x="5616575" y="4716463"/>
          <p14:tracePt t="60834" x="5632450" y="4716463"/>
          <p14:tracePt t="60843" x="5657850" y="4708525"/>
          <p14:tracePt t="60849" x="5675313" y="4708525"/>
          <p14:tracePt t="60856" x="5683250" y="4708525"/>
          <p14:tracePt t="60863" x="5700713" y="4708525"/>
          <p14:tracePt t="60877" x="5718175" y="4708525"/>
          <p14:tracePt t="60884" x="5735638" y="4708525"/>
          <p14:tracePt t="60898" x="5751513" y="4708525"/>
          <p14:tracePt t="60906" x="5761038" y="4699000"/>
          <p14:tracePt t="60913" x="5768975" y="4699000"/>
          <p14:tracePt t="60921" x="5794375" y="4699000"/>
          <p14:tracePt t="60928" x="5811838" y="4691063"/>
          <p14:tracePt t="60934" x="5827713" y="4691063"/>
          <p14:tracePt t="60943" x="5853113" y="4683125"/>
          <p14:tracePt t="60959" x="5888038" y="4673600"/>
          <p14:tracePt t="60963" x="5895975" y="4673600"/>
          <p14:tracePt t="60970" x="5905500" y="4673600"/>
          <p14:tracePt t="60977" x="5913438" y="4673600"/>
          <p14:tracePt t="60984" x="5921375" y="4673600"/>
          <p14:tracePt t="61006" x="5930900" y="4673600"/>
          <p14:tracePt t="61013" x="5938838" y="4673600"/>
          <p14:tracePt t="61020" x="5946775" y="4673600"/>
          <p14:tracePt t="61042" x="5956300" y="4673600"/>
          <p14:tracePt t="61055" x="5964238" y="4673600"/>
          <p14:tracePt t="61142" x="5964238" y="4683125"/>
          <p14:tracePt t="61461" x="5981700" y="4683125"/>
          <p14:tracePt t="61468" x="5997575" y="4683125"/>
          <p14:tracePt t="61476" x="5997575" y="4691063"/>
          <p14:tracePt t="61483" x="6015038" y="4691063"/>
          <p14:tracePt t="61491" x="6032500" y="4699000"/>
          <p14:tracePt t="61505" x="6049963" y="4699000"/>
          <p14:tracePt t="61512" x="6049963" y="4708525"/>
          <p14:tracePt t="61520" x="6065838" y="4708525"/>
          <p14:tracePt t="61527" x="6075363" y="4708525"/>
          <p14:tracePt t="61541" x="6083300" y="4716463"/>
          <p14:tracePt t="61549" x="6100763" y="4716463"/>
          <p14:tracePt t="61563" x="6108700" y="4724400"/>
          <p14:tracePt t="61570" x="6116638" y="4724400"/>
          <p14:tracePt t="61578" x="6116638" y="4733925"/>
          <p14:tracePt t="61593" x="6126163" y="4733925"/>
          <p14:tracePt t="61600" x="6134100" y="4733925"/>
          <p14:tracePt t="61614" x="6142038" y="4733925"/>
          <p14:tracePt t="61651" x="6151563" y="4733925"/>
          <p14:tracePt t="61672" x="6159500" y="4733925"/>
          <p14:tracePt t="61695" x="6159500" y="4741863"/>
          <p14:tracePt t="61702" x="6167438" y="4741863"/>
          <p14:tracePt t="61724" x="6176963" y="4749800"/>
          <p14:tracePt t="61738" x="6184900" y="4749800"/>
          <p14:tracePt t="61753" x="6194425" y="4749800"/>
          <p14:tracePt t="61760" x="6202363" y="4749800"/>
          <p14:tracePt t="61775" x="6210300" y="4749800"/>
          <p14:tracePt t="61782" x="6219825" y="4749800"/>
          <p14:tracePt t="61789" x="6227763" y="4759325"/>
          <p14:tracePt t="61796" x="6235700" y="4759325"/>
          <p14:tracePt t="61803" x="6245225" y="4759325"/>
          <p14:tracePt t="61811" x="6253163" y="4759325"/>
          <p14:tracePt t="61818" x="6261100" y="4759325"/>
          <p14:tracePt t="61825" x="6270625" y="4759325"/>
          <p14:tracePt t="61840" x="6286500" y="4759325"/>
          <p14:tracePt t="61847" x="6296025" y="4759325"/>
          <p14:tracePt t="61861" x="6303963" y="4759325"/>
          <p14:tracePt t="61868" x="6321425" y="4759325"/>
          <p14:tracePt t="61883" x="6329363" y="4759325"/>
          <p14:tracePt t="61891" x="6338888" y="4759325"/>
          <p14:tracePt t="61898" x="6346825" y="4759325"/>
          <p14:tracePt t="61912" x="6354763" y="4759325"/>
          <p14:tracePt t="61927" x="6364288" y="4759325"/>
          <p14:tracePt t="61942" x="6372225" y="4759325"/>
          <p14:tracePt t="61963" x="6380163" y="4759325"/>
          <p14:tracePt t="61999" x="6389688" y="4759325"/>
          <p14:tracePt t="62007" x="6397625" y="4759325"/>
          <p14:tracePt t="62013" x="6405563" y="4759325"/>
          <p14:tracePt t="62028" x="6415088" y="4759325"/>
          <p14:tracePt t="62035" x="6423025" y="4759325"/>
          <p14:tracePt t="62057" x="6440488" y="4759325"/>
          <p14:tracePt t="62064" x="6448425" y="4759325"/>
          <p14:tracePt t="62071" x="6456363" y="4759325"/>
          <p14:tracePt t="62078" x="6483350" y="4759325"/>
          <p14:tracePt t="62085" x="6516688" y="4749800"/>
          <p14:tracePt t="62093" x="6550025" y="4749800"/>
          <p14:tracePt t="62100" x="6600825" y="4741863"/>
          <p14:tracePt t="62108" x="6643688" y="4733925"/>
          <p14:tracePt t="62114" x="6694488" y="4724400"/>
          <p14:tracePt t="62122" x="6729413" y="4724400"/>
          <p14:tracePt t="62129" x="6754813" y="4724400"/>
          <p14:tracePt t="62136" x="6780213" y="4724400"/>
          <p14:tracePt t="62143" x="6797675" y="4724400"/>
          <p14:tracePt t="62150" x="6805613" y="4724400"/>
          <p14:tracePt t="62158" x="6813550" y="4724400"/>
          <p14:tracePt t="62165" x="6823075" y="4724400"/>
          <p14:tracePt t="62172" x="6831013" y="4724400"/>
          <p14:tracePt t="62187" x="6838950" y="4724400"/>
          <p14:tracePt t="62194" x="6848475" y="4724400"/>
          <p14:tracePt t="62209" x="6856413" y="4724400"/>
          <p14:tracePt t="62216" x="6864350" y="4724400"/>
          <p14:tracePt t="62245" x="6873875" y="4724400"/>
          <p14:tracePt t="62259" x="6881813" y="4724400"/>
          <p14:tracePt t="62281" x="6889750" y="4724400"/>
          <p14:tracePt t="62969" x="6889750" y="4733925"/>
          <p14:tracePt t="62983" x="6881813" y="4733925"/>
          <p14:tracePt t="62998" x="6873875" y="4733925"/>
          <p14:tracePt t="63005" x="6873875" y="4741863"/>
          <p14:tracePt t="63012" x="6856413" y="4749800"/>
          <p14:tracePt t="63020" x="6838950" y="4759325"/>
          <p14:tracePt t="63027" x="6831013" y="4759325"/>
          <p14:tracePt t="63034" x="6805613" y="4767263"/>
          <p14:tracePt t="63041" x="6788150" y="4767263"/>
          <p14:tracePt t="63048" x="6770688" y="4775200"/>
          <p14:tracePt t="63056" x="6745288" y="4775200"/>
          <p14:tracePt t="63063" x="6719888" y="4775200"/>
          <p14:tracePt t="63070" x="6704013" y="4775200"/>
          <p14:tracePt t="63077" x="6678613" y="4775200"/>
          <p14:tracePt t="63084" x="6635750" y="4775200"/>
          <p14:tracePt t="63092" x="6592888" y="4784725"/>
          <p14:tracePt t="63099" x="6534150" y="4792663"/>
          <p14:tracePt t="63106" x="6456363" y="4810125"/>
          <p14:tracePt t="63113" x="6380163" y="4818063"/>
          <p14:tracePt t="63120" x="6321425" y="4843463"/>
          <p14:tracePt t="63127" x="6261100" y="4852988"/>
          <p14:tracePt t="63134" x="6219825" y="4860925"/>
          <p14:tracePt t="63142" x="6167438" y="4878388"/>
          <p14:tracePt t="63149" x="6108700" y="4894263"/>
          <p14:tracePt t="63157" x="6057900" y="4911725"/>
          <p14:tracePt t="63163" x="6015038" y="4929188"/>
          <p14:tracePt t="63171" x="5972175" y="4946650"/>
          <p14:tracePt t="63178" x="5930900" y="4962525"/>
          <p14:tracePt t="63185" x="5895975" y="4972050"/>
          <p14:tracePt t="63192" x="5862638" y="4979988"/>
          <p14:tracePt t="63200" x="5837238" y="4987925"/>
          <p14:tracePt t="63208" x="5819775" y="4997450"/>
          <p14:tracePt t="63214" x="5794375" y="4997450"/>
          <p14:tracePt t="63221" x="5776913" y="4997450"/>
          <p14:tracePt t="63228" x="5768975" y="4997450"/>
          <p14:tracePt t="63236" x="5761038" y="4997450"/>
          <p14:tracePt t="63243" x="5751513" y="4997450"/>
          <p14:tracePt t="63251" x="5735638" y="4997450"/>
          <p14:tracePt t="63258" x="5726113" y="4997450"/>
          <p14:tracePt t="63265" x="5718175" y="4997450"/>
          <p14:tracePt t="63273" x="5708650" y="4987925"/>
          <p14:tracePt t="63280" x="5700713" y="4987925"/>
          <p14:tracePt t="63287" x="5692775" y="4979988"/>
          <p14:tracePt t="63294" x="5683250" y="4979988"/>
          <p14:tracePt t="63301" x="5675313" y="4979988"/>
          <p14:tracePt t="63308" x="5667375" y="4979988"/>
          <p14:tracePt t="63315" x="5649913" y="4979988"/>
          <p14:tracePt t="63323" x="5641975" y="4972050"/>
          <p14:tracePt t="63330" x="5632450" y="4972050"/>
          <p14:tracePt t="63337" x="5616575" y="4972050"/>
          <p14:tracePt t="63344" x="5607050" y="4972050"/>
          <p14:tracePt t="63351" x="5599113" y="4962525"/>
          <p14:tracePt t="63359" x="5581650" y="4962525"/>
          <p14:tracePt t="63366" x="5573713" y="4954588"/>
          <p14:tracePt t="63374" x="5565775" y="4946650"/>
          <p14:tracePt t="63380" x="5548313" y="4937125"/>
          <p14:tracePt t="63387" x="5538788" y="4937125"/>
          <p14:tracePt t="63394" x="5530850" y="4937125"/>
          <p14:tracePt t="63402" x="5513388" y="4929188"/>
          <p14:tracePt t="63409" x="5505450" y="4919663"/>
          <p14:tracePt t="63416" x="5497513" y="4911725"/>
          <p14:tracePt t="63423" x="5487988" y="4911725"/>
          <p14:tracePt t="63430" x="5480050" y="4911725"/>
          <p14:tracePt t="63437" x="5472113" y="4903788"/>
          <p14:tracePt t="63445" x="5462588" y="4894263"/>
          <p14:tracePt t="63467" x="5454650" y="4886325"/>
          <p14:tracePt t="63474" x="5446713" y="4878388"/>
          <p14:tracePt t="63481" x="5446713" y="4868863"/>
          <p14:tracePt t="63489" x="5437188" y="4868863"/>
          <p14:tracePt t="63496" x="5429250" y="4860925"/>
          <p14:tracePt t="63502" x="5429250" y="4852988"/>
          <p14:tracePt t="63517" x="5421313" y="4852988"/>
          <p14:tracePt t="63524" x="5421313" y="4843463"/>
          <p14:tracePt t="63546" x="5411788" y="4835525"/>
          <p14:tracePt t="63553" x="5411788" y="4827588"/>
          <p14:tracePt t="63568" x="5403850" y="4827588"/>
          <p14:tracePt t="63575" x="5403850" y="4818063"/>
          <p14:tracePt t="63582" x="5403850" y="4810125"/>
          <p14:tracePt t="63596" x="5394325" y="4802188"/>
          <p14:tracePt t="63603" x="5394325" y="4792663"/>
          <p14:tracePt t="63618" x="5394325" y="4784725"/>
          <p14:tracePt t="63647" x="5394325" y="4775200"/>
          <p14:tracePt t="63669" x="5394325" y="4767263"/>
          <p14:tracePt t="63748" x="5403850" y="4767263"/>
          <p14:tracePt t="63770" x="5411788" y="4767263"/>
          <p14:tracePt t="63820" x="5411788" y="4759325"/>
          <p14:tracePt t="64059" x="5411788" y="4749800"/>
          <p14:tracePt t="64066" x="5403850" y="4749800"/>
          <p14:tracePt t="64080" x="5403850" y="4741863"/>
          <p14:tracePt t="64102" x="5394325" y="4741863"/>
          <p14:tracePt t="64846" x="5386388" y="4741863"/>
          <p14:tracePt t="64853" x="5386388" y="4733925"/>
          <p14:tracePt t="64946" x="5386388" y="4724400"/>
          <p14:tracePt t="66105" x="5394325" y="4724400"/>
          <p14:tracePt t="66184" x="5403850" y="4724400"/>
          <p14:tracePt t="66213" x="5411788" y="4724400"/>
          <p14:tracePt t="66853" x="5411788" y="4733925"/>
          <p14:tracePt t="66911" x="5411788" y="4741863"/>
          <p14:tracePt t="66940" x="5411788" y="4749800"/>
          <p14:tracePt t="66962" x="5411788" y="4759325"/>
          <p14:tracePt t="66999" x="5411788" y="4767263"/>
          <p14:tracePt t="67013" x="5411788" y="4775200"/>
          <p14:tracePt t="67108" x="5403850" y="4775200"/>
          <p14:tracePt t="67144" x="5394325" y="4775200"/>
          <p14:tracePt t="67159" x="5386388" y="4775200"/>
          <p14:tracePt t="67181" x="5378450" y="4767263"/>
          <p14:tracePt t="67210" x="5368925" y="4767263"/>
          <p14:tracePt t="67218" x="5368925" y="4759325"/>
          <p14:tracePt t="67232" x="5360988" y="4759325"/>
          <p14:tracePt t="67240" x="5360988" y="4749800"/>
          <p14:tracePt t="67255" x="5360988" y="4741863"/>
          <p14:tracePt t="67291" x="5360988" y="4733925"/>
          <p14:tracePt t="67306" x="5360988" y="4724400"/>
          <p14:tracePt t="67320" x="5353050" y="4724400"/>
          <p14:tracePt t="68051" x="5360988" y="4724400"/>
          <p14:tracePt t="68066" x="5368925" y="4733925"/>
          <p14:tracePt t="68080" x="5368925" y="4741863"/>
          <p14:tracePt t="68088" x="5378450" y="4741863"/>
          <p14:tracePt t="68095" x="5386388" y="4749800"/>
          <p14:tracePt t="68103" x="5394325" y="4759325"/>
          <p14:tracePt t="68118" x="5394325" y="4767263"/>
          <p14:tracePt t="68124" x="5403850" y="4775200"/>
          <p14:tracePt t="68132" x="5421313" y="4784725"/>
          <p14:tracePt t="68147" x="5429250" y="4784725"/>
          <p14:tracePt t="68154" x="5437188" y="4792663"/>
          <p14:tracePt t="68161" x="5446713" y="4802188"/>
          <p14:tracePt t="68170" x="5462588" y="4810125"/>
          <p14:tracePt t="68176" x="5480050" y="4810125"/>
          <p14:tracePt t="68183" x="5487988" y="4818063"/>
          <p14:tracePt t="68191" x="5513388" y="4827588"/>
          <p14:tracePt t="68198" x="5548313" y="4835525"/>
          <p14:tracePt t="68205" x="5581650" y="4852988"/>
          <p14:tracePt t="68212" x="5624513" y="4860925"/>
          <p14:tracePt t="68220" x="5657850" y="4868863"/>
          <p14:tracePt t="68227" x="5708650" y="4878388"/>
          <p14:tracePt t="68237" x="5726113" y="4878388"/>
          <p14:tracePt t="68242" x="5751513" y="4886325"/>
          <p14:tracePt t="68250" x="5776913" y="4886325"/>
          <p14:tracePt t="68257" x="5786438" y="4886325"/>
          <p14:tracePt t="68265" x="5811838" y="4886325"/>
          <p14:tracePt t="68272" x="5837238" y="4886325"/>
          <p14:tracePt t="68279" x="5853113" y="4886325"/>
          <p14:tracePt t="68287" x="5880100" y="4886325"/>
          <p14:tracePt t="68294" x="5905500" y="4886325"/>
          <p14:tracePt t="68302" x="5913438" y="4886325"/>
          <p14:tracePt t="68309" x="5930900" y="4886325"/>
          <p14:tracePt t="68316" x="5956300" y="4886325"/>
          <p14:tracePt t="68324" x="5964238" y="4886325"/>
          <p14:tracePt t="68331" x="5981700" y="4886325"/>
          <p14:tracePt t="68338" x="5989638" y="4886325"/>
          <p14:tracePt t="68345" x="6007100" y="4886325"/>
          <p14:tracePt t="68353" x="6024563" y="4886325"/>
          <p14:tracePt t="68360" x="6040438" y="4886325"/>
          <p14:tracePt t="68368" x="6057900" y="4886325"/>
          <p14:tracePt t="68375" x="6083300" y="4886325"/>
          <p14:tracePt t="68382" x="6100763" y="4886325"/>
          <p14:tracePt t="68389" x="6108700" y="4886325"/>
          <p14:tracePt t="68396" x="6116638" y="4886325"/>
          <p14:tracePt t="68404" x="6134100" y="4886325"/>
          <p14:tracePt t="68411" x="6151563" y="4886325"/>
          <p14:tracePt t="68419" x="6159500" y="4886325"/>
          <p14:tracePt t="68426" x="6176963" y="4886325"/>
          <p14:tracePt t="68435" x="6184900" y="4886325"/>
          <p14:tracePt t="68441" x="6202363" y="4886325"/>
          <p14:tracePt t="68449" x="6219825" y="4886325"/>
          <p14:tracePt t="68456" x="6227763" y="4886325"/>
          <p14:tracePt t="68463" x="6245225" y="4886325"/>
          <p14:tracePt t="68470" x="6253163" y="4886325"/>
          <p14:tracePt t="68485" x="6261100" y="4886325"/>
          <p14:tracePt t="68492" x="6270625" y="4886325"/>
          <p14:tracePt t="68507" x="6278563" y="4886325"/>
          <p14:tracePt t="68514" x="6286500" y="4886325"/>
          <p14:tracePt t="68521" x="6296025" y="4886325"/>
          <p14:tracePt t="68544" x="6303963" y="4886325"/>
          <p14:tracePt t="68551" x="6311900" y="4886325"/>
          <p14:tracePt t="68565" x="6321425" y="4878388"/>
          <p14:tracePt t="68573" x="6329363" y="4878388"/>
          <p14:tracePt t="68580" x="6338888" y="4878388"/>
          <p14:tracePt t="68587" x="6338888" y="4868863"/>
          <p14:tracePt t="68602" x="6346825" y="4868863"/>
          <p14:tracePt t="68616" x="6354763" y="4860925"/>
          <p14:tracePt t="68638" x="6354763" y="4852988"/>
          <p14:tracePt t="68645" x="6364288" y="4852988"/>
          <p14:tracePt t="68666" x="6372225" y="4852988"/>
          <p14:tracePt t="68673" x="6372225" y="4843463"/>
          <p14:tracePt t="68680" x="6380163" y="4843463"/>
          <p14:tracePt t="68688" x="6380163" y="4835525"/>
          <p14:tracePt t="68695" x="6380163" y="4827588"/>
          <p14:tracePt t="68716" x="6380163" y="4818063"/>
          <p14:tracePt t="68724" x="6380163" y="4810125"/>
          <p14:tracePt t="68745" x="6380163" y="4802188"/>
          <p14:tracePt t="68752" x="6380163" y="4792663"/>
          <p14:tracePt t="68767" x="6380163" y="4784725"/>
          <p14:tracePt t="68795" x="6380163" y="4775200"/>
          <p14:tracePt t="68817" x="6380163" y="4767263"/>
          <p14:tracePt t="68853" x="6380163" y="4759325"/>
          <p14:tracePt t="68869" x="6380163" y="4749800"/>
          <p14:tracePt t="68882" x="6380163" y="4741863"/>
          <p14:tracePt t="68920" x="6389688" y="4741863"/>
          <p14:tracePt t="69385" x="6380163" y="4741863"/>
          <p14:tracePt t="69400" x="6372225" y="4741863"/>
          <p14:tracePt t="69422" x="6364288" y="4741863"/>
          <p14:tracePt t="69450" x="6354763" y="4741863"/>
          <p14:tracePt t="69472" x="6346825" y="4741863"/>
          <p14:tracePt t="69494" x="6346825" y="4749800"/>
          <p14:tracePt t="69509" x="6338888" y="4749800"/>
          <p14:tracePt t="69516" x="6338888" y="4759325"/>
          <p14:tracePt t="69523" x="6329363" y="4759325"/>
          <p14:tracePt t="69537" x="6321425" y="4759325"/>
          <p14:tracePt t="69574" x="6311900" y="4759325"/>
          <p14:tracePt t="69581" x="6311900" y="4767263"/>
          <p14:tracePt t="69595" x="6311900" y="4775200"/>
          <p14:tracePt t="69631" x="6311900" y="4784725"/>
          <p14:tracePt t="69638" x="6329363" y="4792663"/>
          <p14:tracePt t="69646" x="6338888" y="4802188"/>
          <p14:tracePt t="69653" x="6346825" y="4802188"/>
          <p14:tracePt t="69660" x="6364288" y="4802188"/>
          <p14:tracePt t="69668" x="6380163" y="4810125"/>
          <p14:tracePt t="69674" x="6389688" y="4818063"/>
          <p14:tracePt t="69681" x="6415088" y="4827588"/>
          <p14:tracePt t="69689" x="6440488" y="4835525"/>
          <p14:tracePt t="69696" x="6448425" y="4843463"/>
          <p14:tracePt t="69704" x="6473825" y="4843463"/>
          <p14:tracePt t="69711" x="6491288" y="4852988"/>
          <p14:tracePt t="69718" x="6516688" y="4852988"/>
          <p14:tracePt t="69725" x="6524625" y="4852988"/>
          <p14:tracePt t="69733" x="6534150" y="4852988"/>
          <p14:tracePt t="69740" x="6542088" y="4852988"/>
          <p14:tracePt t="69747" x="6559550" y="4852988"/>
          <p14:tracePt t="69755" x="6575425" y="4852988"/>
          <p14:tracePt t="69762" x="6592888" y="4852988"/>
          <p14:tracePt t="69769" x="6610350" y="4852988"/>
          <p14:tracePt t="69776" x="6618288" y="4852988"/>
          <p14:tracePt t="69783" x="6635750" y="4852988"/>
          <p14:tracePt t="69791" x="6653213" y="4852988"/>
          <p14:tracePt t="69798" x="6661150" y="4852988"/>
          <p14:tracePt t="69805" x="6678613" y="4852988"/>
          <p14:tracePt t="69812" x="6694488" y="4852988"/>
          <p14:tracePt t="69820" x="6704013" y="4852988"/>
          <p14:tracePt t="69827" x="6719888" y="4852988"/>
          <p14:tracePt t="69834" x="6737350" y="4843463"/>
          <p14:tracePt t="69841" x="6754813" y="4843463"/>
          <p14:tracePt t="69850" x="6770688" y="4843463"/>
          <p14:tracePt t="69856" x="6780213" y="4843463"/>
          <p14:tracePt t="69863" x="6797675" y="4843463"/>
          <p14:tracePt t="69870" x="6805613" y="4843463"/>
          <p14:tracePt t="69877" x="6813550" y="4843463"/>
          <p14:tracePt t="69884" x="6831013" y="4843463"/>
          <p14:tracePt t="69900" x="6848475" y="4843463"/>
          <p14:tracePt t="69907" x="6864350" y="4843463"/>
          <p14:tracePt t="69921" x="6881813" y="4843463"/>
          <p14:tracePt t="69928" x="6889750" y="4843463"/>
          <p14:tracePt t="69935" x="6907213" y="4843463"/>
          <p14:tracePt t="69942" x="6915150" y="4843463"/>
          <p14:tracePt t="69950" x="6924675" y="4843463"/>
          <p14:tracePt t="69966" x="6942138" y="4843463"/>
          <p14:tracePt t="69978" x="6958013" y="4843463"/>
          <p14:tracePt t="69985" x="6967538" y="4843463"/>
          <p14:tracePt t="70001" x="6975475" y="4843463"/>
          <p14:tracePt t="70008" x="6983413" y="4843463"/>
          <p14:tracePt t="70022" x="6992938" y="4843463"/>
          <p14:tracePt t="70036" x="7000875" y="4843463"/>
          <p14:tracePt t="70051" x="7008813" y="4843463"/>
          <p14:tracePt t="70058" x="7018338" y="4843463"/>
          <p14:tracePt t="70072" x="7026275" y="4843463"/>
          <p14:tracePt t="70109" x="7034213" y="4843463"/>
          <p14:tracePt t="70123" x="7043738" y="4843463"/>
          <p14:tracePt t="70145" x="7043738" y="4835525"/>
          <p14:tracePt t="70152" x="7051675" y="4835525"/>
          <p14:tracePt t="70159" x="7059613" y="4835525"/>
          <p14:tracePt t="70180" x="7069138" y="4835525"/>
          <p14:tracePt t="70209" x="7077075" y="4835525"/>
          <p14:tracePt t="70224" x="7077075" y="4827588"/>
          <p14:tracePt t="70231" x="7085013" y="4827588"/>
          <p14:tracePt t="70260" x="7085013" y="4818063"/>
          <p14:tracePt t="70267" x="7094538" y="4818063"/>
          <p14:tracePt t="71082" x="7094538" y="4810125"/>
          <p14:tracePt t="71118" x="7094538" y="4802188"/>
          <p14:tracePt t="71140" x="7094538" y="4792663"/>
          <p14:tracePt t="71291" x="7085013" y="4792663"/>
          <p14:tracePt t="71314" x="7077075" y="4802188"/>
          <p14:tracePt t="71327" x="7069138" y="4810125"/>
          <p14:tracePt t="71334" x="7051675" y="4827588"/>
          <p14:tracePt t="71341" x="7043738" y="4835525"/>
          <p14:tracePt t="71350" x="7018338" y="4852988"/>
          <p14:tracePt t="71356" x="6992938" y="4878388"/>
          <p14:tracePt t="71363" x="6942138" y="4894263"/>
          <p14:tracePt t="71370" x="6899275" y="4919663"/>
          <p14:tracePt t="71377" x="6823075" y="4954588"/>
          <p14:tracePt t="71385" x="6719888" y="4972050"/>
          <p14:tracePt t="71392" x="6600825" y="5022850"/>
          <p14:tracePt t="71399" x="6423025" y="5099050"/>
          <p14:tracePt t="71406" x="6235700" y="5183188"/>
          <p14:tracePt t="71413" x="5997575" y="5286375"/>
          <p14:tracePt t="71420" x="5819775" y="5337175"/>
          <p14:tracePt t="71428" x="5624513" y="5438775"/>
          <p14:tracePt t="71435" x="5530850" y="5514975"/>
          <p14:tracePt t="71442" x="5446713" y="5565775"/>
          <p14:tracePt t="71451" x="5353050" y="5626100"/>
          <p14:tracePt t="71457" x="5259388" y="5694363"/>
          <p14:tracePt t="71464" x="5191125" y="5753100"/>
          <p14:tracePt t="71471" x="5148263" y="5770563"/>
          <p14:tracePt t="71478" x="5097463" y="5795963"/>
          <p14:tracePt t="71485" x="5038725" y="5821363"/>
          <p14:tracePt t="71492" x="5003800" y="5838825"/>
          <p14:tracePt t="71500" x="4953000" y="5846763"/>
          <p14:tracePt t="71507" x="4919663" y="5864225"/>
          <p14:tracePt t="71515" x="4884738" y="5880100"/>
          <p14:tracePt t="71521" x="4851400" y="5889625"/>
          <p14:tracePt t="71528" x="4800600" y="5905500"/>
          <p14:tracePt t="71535" x="4740275" y="5932488"/>
          <p14:tracePt t="71543" x="4681538" y="5948363"/>
          <p14:tracePt t="71550" x="4579938" y="5983288"/>
          <p14:tracePt t="71557" x="4486275" y="6016625"/>
          <p14:tracePt t="71565" x="4443413" y="6034088"/>
          <p14:tracePt t="71571" x="4392613" y="6067425"/>
          <p14:tracePt t="71579" x="4341813" y="6084888"/>
          <p14:tracePt t="71586" x="4306888" y="6102350"/>
          <p14:tracePt t="71593" x="4281488" y="6110288"/>
          <p14:tracePt t="71600" x="4248150" y="6127750"/>
          <p14:tracePt t="71607" x="4205288" y="6143625"/>
          <p14:tracePt t="71616" x="4171950" y="6161088"/>
          <p14:tracePt t="71621" x="4103688" y="6194425"/>
          <p14:tracePt t="71628" x="4052888" y="6221413"/>
          <p14:tracePt t="71635" x="4002088" y="6262688"/>
          <p14:tracePt t="71642" x="3959225" y="6297613"/>
          <p14:tracePt t="71650" x="3908425" y="6323013"/>
          <p14:tracePt t="71657" x="3865563" y="6356350"/>
          <p14:tracePt t="71665" x="3832225" y="6381750"/>
          <p14:tracePt t="71672" x="3806825" y="6399213"/>
          <p14:tracePt t="71679" x="3781425" y="6424613"/>
          <p14:tracePt t="71686" x="3746500" y="6457950"/>
          <p14:tracePt t="71693" x="3703638" y="6483350"/>
          <p14:tracePt t="71700" x="3670300" y="6526213"/>
          <p14:tracePt t="71708" x="3636963" y="6551613"/>
          <p14:tracePt t="71715" x="3594100" y="6594475"/>
          <p14:tracePt t="71722" x="3559175" y="6627813"/>
          <p14:tracePt t="71729" x="3508375" y="6662738"/>
          <p14:tracePt t="71736" x="3482975" y="6688138"/>
          <p14:tracePt t="71743" x="3457575" y="6696075"/>
          <p14:tracePt t="71751" x="3432175" y="6713538"/>
          <p14:tracePt t="71758" x="3414713" y="6721475"/>
          <p14:tracePt t="71766" x="3398838" y="6738938"/>
          <p14:tracePt t="71772" x="3389313" y="6746875"/>
          <p14:tracePt t="71779" x="3373438" y="6756400"/>
          <p14:tracePt t="71793" x="3363913" y="6772275"/>
          <p14:tracePt t="71800" x="3338513" y="6781800"/>
          <p14:tracePt t="71808" x="3322638" y="6789738"/>
          <p14:tracePt t="71816" x="3313113" y="6807200"/>
          <p14:tracePt t="71822" x="3287713" y="6824663"/>
          <p14:tracePt t="71829" x="3270250" y="6850063"/>
          <p14:tracePt t="72302" x="0" y="0"/>
        </p14:tracePtLst>
        <p14:tracePtLst>
          <p14:tracePt t="86415" x="3803650" y="6324600"/>
          <p14:tracePt t="86799" x="4316413" y="6594475"/>
          <p14:tracePt t="86806" x="4646613" y="6450013"/>
          <p14:tracePt t="86813" x="4894263" y="6330950"/>
          <p14:tracePt t="86820" x="5072063" y="6262688"/>
          <p14:tracePt t="86827" x="5191125" y="6221413"/>
          <p14:tracePt t="86836" x="5353050" y="6194425"/>
          <p14:tracePt t="86841" x="5472113" y="6118225"/>
          <p14:tracePt t="86848" x="5573713" y="6067425"/>
          <p14:tracePt t="86856" x="5726113" y="5999163"/>
          <p14:tracePt t="86863" x="5811838" y="5957888"/>
          <p14:tracePt t="86870" x="5880100" y="5915025"/>
          <p14:tracePt t="86877" x="5956300" y="5872163"/>
          <p14:tracePt t="86885" x="6075363" y="5821363"/>
          <p14:tracePt t="86891" x="6202363" y="5778500"/>
          <p14:tracePt t="86899" x="6321425" y="5719763"/>
          <p14:tracePt t="86906" x="6440488" y="5684838"/>
          <p14:tracePt t="86913" x="6542088" y="5634038"/>
          <p14:tracePt t="86920" x="6600825" y="5600700"/>
          <p14:tracePt t="86927" x="6635750" y="5591175"/>
          <p14:tracePt t="86935" x="6669088" y="5575300"/>
          <p14:tracePt t="86941" x="6694488" y="5565775"/>
          <p14:tracePt t="86948" x="6711950" y="5557838"/>
          <p14:tracePt t="86967" x="6745288" y="5540375"/>
          <p14:tracePt t="86969" x="6770688" y="5532438"/>
          <p14:tracePt t="86976" x="6797675" y="5514975"/>
          <p14:tracePt t="86984" x="6831013" y="5489575"/>
          <p14:tracePt t="86990" x="6864350" y="5472113"/>
          <p14:tracePt t="86998" x="6899275" y="5456238"/>
          <p14:tracePt t="87005" x="6932613" y="5438775"/>
          <p14:tracePt t="87012" x="6967538" y="5421313"/>
          <p14:tracePt t="87019" x="7000875" y="5405438"/>
          <p14:tracePt t="87026" x="7026275" y="5395913"/>
          <p14:tracePt t="87034" x="7051675" y="5387975"/>
          <p14:tracePt t="87040" x="7059613" y="5380038"/>
          <p14:tracePt t="87061" x="7069138" y="5380038"/>
          <p14:tracePt t="87075" x="7077075" y="5380038"/>
          <p14:tracePt t="87111" x="7085013" y="5380038"/>
          <p14:tracePt t="87161" x="7094538" y="5380038"/>
          <p14:tracePt t="87204" x="7102475" y="5380038"/>
          <p14:tracePt t="87225" x="7102475" y="5370513"/>
          <p14:tracePt t="87246" x="7112000" y="5370513"/>
          <p14:tracePt t="87296" x="7119938" y="5370513"/>
          <p14:tracePt t="87317" x="7119938" y="5362575"/>
          <p14:tracePt t="87331" x="7119938" y="5353050"/>
          <p14:tracePt t="87367" x="7119938" y="5345113"/>
          <p14:tracePt t="87388" x="7119938" y="5337175"/>
          <p14:tracePt t="87403" x="7119938" y="5327650"/>
          <p14:tracePt t="87438" x="7119938" y="5319713"/>
          <p14:tracePt t="87452" x="7119938" y="5311775"/>
          <p14:tracePt t="87572" x="7112000" y="5311775"/>
          <p14:tracePt t="87587" x="7112000" y="5319713"/>
          <p14:tracePt t="88999" x="7119938" y="5319713"/>
          <p14:tracePt t="89015" x="7127875" y="5319713"/>
          <p14:tracePt t="89029" x="7137400" y="5319713"/>
          <p14:tracePt t="89036" x="7145338" y="5319713"/>
          <p14:tracePt t="89051" x="7153275" y="5319713"/>
          <p14:tracePt t="89058" x="7162800" y="5327650"/>
          <p14:tracePt t="89066" x="7170738" y="5327650"/>
          <p14:tracePt t="89072" x="7178675" y="5327650"/>
          <p14:tracePt t="89080" x="7188200" y="5337175"/>
          <p14:tracePt t="89088" x="7196138" y="5337175"/>
          <p14:tracePt t="89094" x="7204075" y="5345113"/>
          <p14:tracePt t="89101" x="7213600" y="5345113"/>
          <p14:tracePt t="89108" x="7229475" y="5353050"/>
          <p14:tracePt t="89116" x="7239000" y="5353050"/>
          <p14:tracePt t="89123" x="7246938" y="5362575"/>
          <p14:tracePt t="89130" x="7264400" y="5370513"/>
          <p14:tracePt t="89137" x="7272338" y="5380038"/>
          <p14:tracePt t="89144" x="7281863" y="5380038"/>
          <p14:tracePt t="89152" x="7297738" y="5387975"/>
          <p14:tracePt t="89159" x="7307263" y="5387975"/>
          <p14:tracePt t="89166" x="7315200" y="5395913"/>
          <p14:tracePt t="89173" x="7332663" y="5413375"/>
          <p14:tracePt t="89180" x="7348538" y="5421313"/>
          <p14:tracePt t="89187" x="7358063" y="5421313"/>
          <p14:tracePt t="89195" x="7366000" y="5430838"/>
          <p14:tracePt t="89202" x="7383463" y="5446713"/>
          <p14:tracePt t="89209" x="7391400" y="5456238"/>
          <p14:tracePt t="89223" x="7400925" y="5464175"/>
          <p14:tracePt t="89232" x="7408863" y="5472113"/>
          <p14:tracePt t="89245" x="7416800" y="5481638"/>
          <p14:tracePt t="89252" x="7416800" y="5489575"/>
          <p14:tracePt t="89259" x="7426325" y="5497513"/>
          <p14:tracePt t="89267" x="7434263" y="5497513"/>
          <p14:tracePt t="89274" x="7434263" y="5514975"/>
          <p14:tracePt t="89281" x="7442200" y="5524500"/>
          <p14:tracePt t="89296" x="7451725" y="5532438"/>
          <p14:tracePt t="89303" x="7451725" y="5549900"/>
          <p14:tracePt t="89317" x="7459663" y="5557838"/>
          <p14:tracePt t="89325" x="7459663" y="5565775"/>
          <p14:tracePt t="89333" x="7459663" y="5575300"/>
          <p14:tracePt t="89340" x="7459663" y="5583238"/>
          <p14:tracePt t="89347" x="7459663" y="5591175"/>
          <p14:tracePt t="89354" x="7459663" y="5600700"/>
          <p14:tracePt t="89362" x="7459663" y="5608638"/>
          <p14:tracePt t="89369" x="7459663" y="5616575"/>
          <p14:tracePt t="89383" x="7459663" y="5634038"/>
          <p14:tracePt t="89390" x="7459663" y="5641975"/>
          <p14:tracePt t="89399" x="7459663" y="5651500"/>
          <p14:tracePt t="89405" x="7459663" y="5668963"/>
          <p14:tracePt t="89412" x="7459663" y="5684838"/>
          <p14:tracePt t="89419" x="7451725" y="5702300"/>
          <p14:tracePt t="89426" x="7442200" y="5719763"/>
          <p14:tracePt t="89434" x="7442200" y="5727700"/>
          <p14:tracePt t="89441" x="7434263" y="5735638"/>
          <p14:tracePt t="89449" x="7426325" y="5753100"/>
          <p14:tracePt t="89463" x="7416800" y="5761038"/>
          <p14:tracePt t="89470" x="7408863" y="5770563"/>
          <p14:tracePt t="89477" x="7408863" y="5778500"/>
          <p14:tracePt t="89492" x="7400925" y="5788025"/>
          <p14:tracePt t="89499" x="7391400" y="5795963"/>
          <p14:tracePt t="89507" x="7383463" y="5795963"/>
          <p14:tracePt t="89521" x="7373938" y="5795963"/>
          <p14:tracePt t="89528" x="7366000" y="5795963"/>
          <p14:tracePt t="89536" x="7358063" y="5803900"/>
          <p14:tracePt t="89543" x="7348538" y="5803900"/>
          <p14:tracePt t="89550" x="7340600" y="5803900"/>
          <p14:tracePt t="89565" x="7323138" y="5803900"/>
          <p14:tracePt t="89572" x="7315200" y="5803900"/>
          <p14:tracePt t="89587" x="7307263" y="5803900"/>
          <p14:tracePt t="89594" x="7289800" y="5803900"/>
          <p14:tracePt t="89609" x="7281863" y="5803900"/>
          <p14:tracePt t="89616" x="7272338" y="5803900"/>
          <p14:tracePt t="89623" x="7264400" y="5803900"/>
          <p14:tracePt t="89633" x="7256463" y="5803900"/>
          <p14:tracePt t="89639" x="7246938" y="5803900"/>
          <p14:tracePt t="89646" x="7239000" y="5803900"/>
          <p14:tracePt t="89653" x="7229475" y="5803900"/>
          <p14:tracePt t="89660" x="7221538" y="5803900"/>
          <p14:tracePt t="89668" x="7213600" y="5803900"/>
          <p14:tracePt t="89675" x="7196138" y="5803900"/>
          <p14:tracePt t="89683" x="7188200" y="5803900"/>
          <p14:tracePt t="89689" x="7178675" y="5803900"/>
          <p14:tracePt t="89696" x="7170738" y="5803900"/>
          <p14:tracePt t="89704" x="7153275" y="5803900"/>
          <p14:tracePt t="89711" x="7145338" y="5803900"/>
          <p14:tracePt t="89718" x="7137400" y="5803900"/>
          <p14:tracePt t="89726" x="7119938" y="5813425"/>
          <p14:tracePt t="89733" x="7112000" y="5813425"/>
          <p14:tracePt t="89740" x="7112000" y="5821363"/>
          <p14:tracePt t="89749" x="7094538" y="5821363"/>
          <p14:tracePt t="89755" x="7085013" y="5821363"/>
          <p14:tracePt t="89762" x="7077075" y="5829300"/>
          <p14:tracePt t="89769" x="7069138" y="5829300"/>
          <p14:tracePt t="89776" x="7059613" y="5829300"/>
          <p14:tracePt t="89791" x="7043738" y="5829300"/>
          <p14:tracePt t="89798" x="7034213" y="5838825"/>
          <p14:tracePt t="89812" x="7026275" y="5838825"/>
          <p14:tracePt t="89820" x="7018338" y="5838825"/>
          <p14:tracePt t="89827" x="7008813" y="5846763"/>
          <p14:tracePt t="89834" x="7000875" y="5846763"/>
          <p14:tracePt t="89841" x="6992938" y="5846763"/>
          <p14:tracePt t="89856" x="6983413" y="5846763"/>
          <p14:tracePt t="89863" x="6975475" y="5846763"/>
          <p14:tracePt t="89885" x="6967538" y="5854700"/>
          <p14:tracePt t="89892" x="6958013" y="5854700"/>
          <p14:tracePt t="89914" x="6950075" y="5854700"/>
          <p14:tracePt t="89921" x="6950075" y="5864225"/>
          <p14:tracePt t="89947" x="6942138" y="5864225"/>
          <p14:tracePt t="89964" x="6932613" y="5864225"/>
          <p14:tracePt t="89979" x="6932613" y="5872163"/>
          <p14:tracePt t="90290" x="6942138" y="5872163"/>
          <p14:tracePt t="90305" x="6950075" y="5872163"/>
          <p14:tracePt t="90313" x="6958013" y="5872163"/>
          <p14:tracePt t="90328" x="6967538" y="5872163"/>
          <p14:tracePt t="90343" x="6975475" y="5872163"/>
          <p14:tracePt t="90354" x="6983413" y="5872163"/>
          <p14:tracePt t="90365" x="6992938" y="5872163"/>
          <p14:tracePt t="90381" x="7000875" y="5872163"/>
          <p14:tracePt t="90387" x="7008813" y="5872163"/>
          <p14:tracePt t="90402" x="7018338" y="5872163"/>
          <p14:tracePt t="90410" x="7026275" y="5872163"/>
          <p14:tracePt t="90425" x="7034213" y="5872163"/>
          <p14:tracePt t="90432" x="7043738" y="5872163"/>
          <p14:tracePt t="90448" x="7051675" y="5872163"/>
          <p14:tracePt t="90462" x="7059613" y="5872163"/>
          <p14:tracePt t="90469" x="7069138" y="5880100"/>
          <p14:tracePt t="90477" x="7069138" y="5889625"/>
          <p14:tracePt t="90484" x="7077075" y="5889625"/>
          <p14:tracePt t="90499" x="7077075" y="5897563"/>
          <p14:tracePt t="90506" x="7085013" y="5905500"/>
          <p14:tracePt t="90514" x="7094538" y="5915025"/>
          <p14:tracePt t="90528" x="7094538" y="5922963"/>
          <p14:tracePt t="90536" x="7094538" y="5932488"/>
          <p14:tracePt t="90550" x="7102475" y="5948363"/>
          <p14:tracePt t="90557" x="7102475" y="5957888"/>
          <p14:tracePt t="90565" x="7112000" y="5957888"/>
          <p14:tracePt t="90572" x="7112000" y="5973763"/>
          <p14:tracePt t="90580" x="7112000" y="5983288"/>
          <p14:tracePt t="90594" x="7112000" y="5999163"/>
          <p14:tracePt t="90601" x="7119938" y="5999163"/>
          <p14:tracePt t="90609" x="7119938" y="6016625"/>
          <p14:tracePt t="90616" x="7127875" y="6034088"/>
          <p14:tracePt t="90623" x="7127875" y="6042025"/>
          <p14:tracePt t="90632" x="7127875" y="6059488"/>
          <p14:tracePt t="90638" x="7127875" y="6076950"/>
          <p14:tracePt t="90645" x="7137400" y="6092825"/>
          <p14:tracePt t="90653" x="7137400" y="6118225"/>
          <p14:tracePt t="90660" x="7137400" y="6143625"/>
          <p14:tracePt t="90667" x="7137400" y="6169025"/>
          <p14:tracePt t="90674" x="7137400" y="6194425"/>
          <p14:tracePt t="90682" x="7137400" y="6229350"/>
          <p14:tracePt t="90689" x="7137400" y="6262688"/>
          <p14:tracePt t="90698" x="7127875" y="6288088"/>
          <p14:tracePt t="90704" x="7119938" y="6313488"/>
          <p14:tracePt t="90711" x="7112000" y="6338888"/>
          <p14:tracePt t="90719" x="7112000" y="6365875"/>
          <p14:tracePt t="90726" x="7102475" y="6381750"/>
          <p14:tracePt t="90733" x="7085013" y="6407150"/>
          <p14:tracePt t="90740" x="7077075" y="6432550"/>
          <p14:tracePt t="90749" x="7077075" y="6450013"/>
          <p14:tracePt t="90755" x="7077075" y="6457950"/>
          <p14:tracePt t="90762" x="7069138" y="6475413"/>
          <p14:tracePt t="90769" x="7051675" y="6483350"/>
          <p14:tracePt t="90776" x="7043738" y="6483350"/>
          <p14:tracePt t="90783" x="7043738" y="6500813"/>
          <p14:tracePt t="90790" x="7034213" y="6510338"/>
          <p14:tracePt t="90799" x="7026275" y="6510338"/>
          <p14:tracePt t="90806" x="7018338" y="6518275"/>
          <p14:tracePt t="90814" x="7008813" y="6518275"/>
          <p14:tracePt t="90820" x="7000875" y="6526213"/>
          <p14:tracePt t="90827" x="6992938" y="6535738"/>
          <p14:tracePt t="90834" x="6983413" y="6535738"/>
          <p14:tracePt t="90842" x="6975475" y="6543675"/>
          <p14:tracePt t="90856" x="6967538" y="6551613"/>
          <p14:tracePt t="90864" x="6958013" y="6551613"/>
          <p14:tracePt t="90870" x="6950075" y="6561138"/>
          <p14:tracePt t="90877" x="6942138" y="6561138"/>
          <p14:tracePt t="90885" x="6932613" y="6561138"/>
          <p14:tracePt t="90891" x="6924675" y="6561138"/>
          <p14:tracePt t="90899" x="6915150" y="6561138"/>
          <p14:tracePt t="90906" x="6907213" y="6561138"/>
          <p14:tracePt t="90920" x="6899275" y="6561138"/>
          <p14:tracePt t="90934" x="6881813" y="6561138"/>
          <p14:tracePt t="90948" x="6873875" y="6561138"/>
          <p14:tracePt t="90949" x="6873875" y="6551613"/>
          <p14:tracePt t="90955" x="6864350" y="6551613"/>
          <p14:tracePt t="90963" x="6848475" y="6543675"/>
          <p14:tracePt t="90977" x="6831013" y="6535738"/>
          <p14:tracePt t="90984" x="6823075" y="6526213"/>
          <p14:tracePt t="90991" x="6823075" y="6518275"/>
          <p14:tracePt t="90999" x="6813550" y="6500813"/>
          <p14:tracePt t="91006" x="6797675" y="6483350"/>
          <p14:tracePt t="91014" x="6788150" y="6475413"/>
          <p14:tracePt t="91027" x="6788150" y="6467475"/>
          <p14:tracePt t="91035" x="6780213" y="6457950"/>
          <p14:tracePt t="91042" x="6770688" y="6450013"/>
          <p14:tracePt t="91056" x="6770688" y="6442075"/>
          <p14:tracePt t="91064" x="6770688" y="6432550"/>
          <p14:tracePt t="91078" x="6762750" y="6424613"/>
          <p14:tracePt t="91092" x="6754813" y="6416675"/>
          <p14:tracePt t="91099" x="6754813" y="6407150"/>
          <p14:tracePt t="91114" x="6745288" y="6399213"/>
          <p14:tracePt t="91120" x="6745288" y="6391275"/>
          <p14:tracePt t="91156" x="6745288" y="6381750"/>
          <p14:tracePt t="91168" x="6737350" y="6373813"/>
          <p14:tracePt t="91183" x="6729413" y="6373813"/>
          <p14:tracePt t="91349" x="6729413" y="6381750"/>
          <p14:tracePt t="91470" x="6729413" y="6391275"/>
          <p14:tracePt t="91500" x="6729413" y="6399213"/>
          <p14:tracePt t="91578" x="6729413" y="6407150"/>
          <p14:tracePt t="91635" x="6729413" y="6416675"/>
          <p14:tracePt t="91714" x="6729413" y="6424613"/>
          <p14:tracePt t="91822" x="6737350" y="6424613"/>
          <p14:tracePt t="91858" x="6745288" y="6424613"/>
          <p14:tracePt t="91872" x="6754813" y="6424613"/>
          <p14:tracePt t="91880" x="6770688" y="6424613"/>
          <p14:tracePt t="91887" x="6838950" y="6424613"/>
          <p14:tracePt t="91894" x="6975475" y="6424613"/>
          <p14:tracePt t="91902" x="7196138" y="6424613"/>
          <p14:tracePt t="91909" x="7459663" y="6432550"/>
          <p14:tracePt t="91916" x="7723188" y="6432550"/>
          <p14:tracePt t="91923" x="7875588" y="6432550"/>
          <p14:tracePt t="91930" x="8020050" y="6424613"/>
          <p14:tracePt t="91937" x="8113713" y="6416675"/>
          <p14:tracePt t="91944" x="8174038" y="6407150"/>
          <p14:tracePt t="91962" x="8224838" y="6399213"/>
          <p14:tracePt t="91965" x="8258175" y="6391275"/>
          <p14:tracePt t="91972" x="8291513" y="6381750"/>
          <p14:tracePt t="91981" x="8334375" y="6381750"/>
          <p14:tracePt t="91987" x="8394700" y="6373813"/>
          <p14:tracePt t="91994" x="8462963" y="6365875"/>
          <p14:tracePt t="92001" x="8547100" y="6348413"/>
          <p14:tracePt t="92008" x="8640763" y="6330950"/>
          <p14:tracePt t="92015" x="8709025" y="6323013"/>
          <p14:tracePt t="92022" x="8759825" y="6305550"/>
          <p14:tracePt t="92031" x="8810625" y="6288088"/>
          <p14:tracePt t="92036" x="8836025" y="6288088"/>
          <p14:tracePt t="92043" x="8869363" y="6272213"/>
          <p14:tracePt t="92051" x="8894763" y="6262688"/>
          <p14:tracePt t="92058" x="8921750" y="6254750"/>
          <p14:tracePt t="92065" x="8937625" y="6246813"/>
          <p14:tracePt t="92072" x="8963025" y="6246813"/>
          <p14:tracePt t="92080" x="8997950" y="6229350"/>
          <p14:tracePt t="92086" x="9031288" y="6211888"/>
          <p14:tracePt t="92093" x="9064625" y="6203950"/>
          <p14:tracePt t="92100" x="9099550" y="6178550"/>
          <p14:tracePt t="92107" x="9150350" y="6161088"/>
          <p14:tracePt t="92114" x="9175750" y="6143625"/>
          <p14:tracePt t="92121" x="9218613" y="6127750"/>
          <p14:tracePt t="92129" x="9244013" y="6110288"/>
          <p14:tracePt t="92136" x="9277350" y="6102350"/>
          <p14:tracePt t="92142" x="9286875" y="6092825"/>
          <p14:tracePt t="92150" x="9302750" y="6084888"/>
          <p14:tracePt t="92157" x="9320213" y="6076950"/>
          <p14:tracePt t="92164" x="9345613" y="6059488"/>
          <p14:tracePt t="92171" x="9353550" y="6049963"/>
          <p14:tracePt t="92179" x="9380538" y="6042025"/>
          <p14:tracePt t="92185" x="9405938" y="6024563"/>
          <p14:tracePt t="92192" x="9431338" y="6016625"/>
          <p14:tracePt t="92199" x="9464675" y="6008688"/>
          <p14:tracePt t="92206" x="9498013" y="5991225"/>
          <p14:tracePt t="92213" x="9532938" y="5965825"/>
          <p14:tracePt t="92221" x="9566275" y="5948363"/>
          <p14:tracePt t="92228" x="9617075" y="5932488"/>
          <p14:tracePt t="92235" x="9677400" y="5915025"/>
          <p14:tracePt t="92242" x="9736138" y="5889625"/>
          <p14:tracePt t="92249" x="9812338" y="5846763"/>
          <p14:tracePt t="92256" x="9864725" y="5821363"/>
          <p14:tracePt t="92264" x="9940925" y="5788025"/>
          <p14:tracePt t="92270" x="10017125" y="5761038"/>
          <p14:tracePt t="92278" x="10093325" y="5719763"/>
          <p14:tracePt t="92285" x="10169525" y="5684838"/>
          <p14:tracePt t="92292" x="10255250" y="5676900"/>
          <p14:tracePt t="92299" x="10313988" y="5659438"/>
          <p14:tracePt t="92306" x="10390188" y="5641975"/>
          <p14:tracePt t="92313" x="10425113" y="5626100"/>
          <p14:tracePt t="92320" x="10442575" y="5626100"/>
          <p14:tracePt t="92327" x="10458450" y="5616575"/>
          <p14:tracePt t="92334" x="10483850" y="5616575"/>
          <p14:tracePt t="92341" x="10493375" y="5616575"/>
          <p14:tracePt t="92348" x="10501313" y="5616575"/>
          <p14:tracePt t="92355" x="10509250" y="5608638"/>
          <p14:tracePt t="92364" x="10518775" y="5608638"/>
          <p14:tracePt t="92370" x="10526713" y="5600700"/>
          <p14:tracePt t="92376" x="10534650" y="5600700"/>
          <p14:tracePt t="92384" x="10544175" y="5591175"/>
          <p14:tracePt t="92391" x="10552113" y="5591175"/>
          <p14:tracePt t="92398" x="10577513" y="5583238"/>
          <p14:tracePt t="92405" x="10585450" y="5575300"/>
          <p14:tracePt t="92412" x="10620375" y="5565775"/>
          <p14:tracePt t="92419" x="10645775" y="5549900"/>
          <p14:tracePt t="92426" x="10679113" y="5540375"/>
          <p14:tracePt t="92433" x="10696575" y="5532438"/>
          <p14:tracePt t="92440" x="10714038" y="5524500"/>
          <p14:tracePt t="92447" x="10721975" y="5524500"/>
          <p14:tracePt t="92454" x="10729913" y="5524500"/>
          <p14:tracePt t="92468" x="10739438" y="5524500"/>
          <p14:tracePt t="92476" x="10747375" y="5524500"/>
          <p14:tracePt t="92504" x="10747375" y="5514975"/>
          <p14:tracePt t="92511" x="10756900" y="5514975"/>
          <p14:tracePt t="92525" x="10764838" y="5514975"/>
          <p14:tracePt t="92539" x="10772775" y="5507038"/>
          <p14:tracePt t="92568" x="10772775" y="5497513"/>
          <p14:tracePt t="92582" x="10772775" y="5489575"/>
          <p14:tracePt t="92589" x="10772775" y="5481638"/>
          <p14:tracePt t="92596" x="10782300" y="5481638"/>
          <p14:tracePt t="92603" x="10790238" y="5481638"/>
          <p14:tracePt t="92610" x="10790238" y="5472113"/>
          <p14:tracePt t="92617" x="10790238" y="5464175"/>
          <p14:tracePt t="92631" x="10798175" y="5456238"/>
          <p14:tracePt t="92638" x="10798175" y="5446713"/>
          <p14:tracePt t="92652" x="10807700" y="5438775"/>
          <p14:tracePt t="92681" x="10815638" y="5438775"/>
          <p14:tracePt t="92688" x="10815638" y="5430838"/>
          <p14:tracePt t="92709" x="10815638" y="5421313"/>
          <p14:tracePt t="92737" x="10815638" y="5413375"/>
          <p14:tracePt t="92865" x="10807700" y="5413375"/>
          <p14:tracePt t="95348" x="10620375" y="5421313"/>
          <p14:tracePt t="95356" x="10050463" y="5549900"/>
          <p14:tracePt t="95362" x="9456738" y="5659438"/>
          <p14:tracePt t="95369" x="9031288" y="5753100"/>
          <p14:tracePt t="95377" x="8683625" y="5864225"/>
          <p14:tracePt t="95383" x="8308975" y="5973763"/>
          <p14:tracePt t="95391" x="7977188" y="6127750"/>
          <p14:tracePt t="95398" x="7621588" y="6254750"/>
          <p14:tracePt t="95405" x="7246938" y="6391275"/>
          <p14:tracePt t="95412" x="6992938" y="6518275"/>
          <p14:tracePt t="95419" x="6823075" y="6637338"/>
          <p14:tracePt t="95427" x="6550025" y="6738938"/>
          <p14:tracePt t="95433" x="6346825" y="6815138"/>
          <p14:tracePt t="96148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20B78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29E0-11FB-4D88-BE06-9C38E5F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Comic Sans MS" panose="030F0702030302020204" pitchFamily="66" charset="0"/>
              </a:rPr>
              <a:t>Making a 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024-40E0-4A42-952C-5D45052D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07"/>
            <a:ext cx="10515600" cy="44278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Make a ten by partitioning a number.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21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+ 12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210 + 120 = 330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9 + 1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= 10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340 +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=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343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24AC58-DCF9-4DAD-AEB4-BB22717521EC}"/>
              </a:ext>
            </a:extLst>
          </p:cNvPr>
          <p:cNvCxnSpPr>
            <a:cxnSpLocks/>
          </p:cNvCxnSpPr>
          <p:nvPr/>
        </p:nvCxnSpPr>
        <p:spPr>
          <a:xfrm>
            <a:off x="6880194" y="3230308"/>
            <a:ext cx="150921" cy="267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D823CA-C047-4DF9-B10C-F3EADA6375D1}"/>
              </a:ext>
            </a:extLst>
          </p:cNvPr>
          <p:cNvCxnSpPr>
            <a:cxnSpLocks/>
          </p:cNvCxnSpPr>
          <p:nvPr/>
        </p:nvCxnSpPr>
        <p:spPr>
          <a:xfrm flipH="1">
            <a:off x="6619694" y="3223808"/>
            <a:ext cx="155448" cy="257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1A0D1A-ED55-4E23-961B-4C9274CE3D5B}"/>
              </a:ext>
            </a:extLst>
          </p:cNvPr>
          <p:cNvSpPr txBox="1"/>
          <p:nvPr/>
        </p:nvSpPr>
        <p:spPr>
          <a:xfrm>
            <a:off x="6423979" y="34290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1       3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FE8287F-0D55-4CC3-8E33-1AF7C67C1C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8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60"/>
    </mc:Choice>
    <mc:Fallback xmlns="">
      <p:transition spd="slow" advTm="73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build="p"/>
    </p:bldLst>
  </p:timing>
  <p:extLst>
    <p:ext uri="{3A86A75C-4F4B-4683-9AE1-C65F6400EC91}">
      <p14:laserTraceLst xmlns:p14="http://schemas.microsoft.com/office/powerpoint/2010/main">
        <p14:tracePtLst>
          <p14:tracePt t="17484" x="3810000" y="6318250"/>
          <p14:tracePt t="17832" x="3687763" y="6092825"/>
          <p14:tracePt t="17839" x="3908425" y="5872163"/>
          <p14:tracePt t="17846" x="4129088" y="5583238"/>
          <p14:tracePt t="17853" x="4306888" y="5370513"/>
          <p14:tracePt t="17860" x="4468813" y="5218113"/>
          <p14:tracePt t="17867" x="4579938" y="5116513"/>
          <p14:tracePt t="17875" x="4656138" y="5030788"/>
          <p14:tracePt t="17882" x="4724400" y="4972050"/>
          <p14:tracePt t="17889" x="4775200" y="4919663"/>
          <p14:tracePt t="17896" x="4843463" y="4860925"/>
          <p14:tracePt t="17903" x="4894263" y="4818063"/>
          <p14:tracePt t="17910" x="4927600" y="4792663"/>
          <p14:tracePt t="17917" x="4962525" y="4759325"/>
          <p14:tracePt t="17925" x="4995863" y="4716463"/>
          <p14:tracePt t="17931" x="5029200" y="4683125"/>
          <p14:tracePt t="17938" x="5072063" y="4640263"/>
          <p14:tracePt t="17945" x="5097463" y="4614863"/>
          <p14:tracePt t="17952" x="5114925" y="4589463"/>
          <p14:tracePt t="17960" x="5157788" y="4538663"/>
          <p14:tracePt t="17967" x="5208588" y="4486275"/>
          <p14:tracePt t="17976" x="5267325" y="4427538"/>
          <p14:tracePt t="17981" x="5318125" y="4359275"/>
          <p14:tracePt t="17988" x="5386388" y="4283075"/>
          <p14:tracePt t="17996" x="5480050" y="4171950"/>
          <p14:tracePt t="18002" x="5548313" y="4079875"/>
          <p14:tracePt t="18010" x="5607050" y="4002088"/>
          <p14:tracePt t="18017" x="5667375" y="3925888"/>
          <p14:tracePt t="18025" x="5718175" y="3849688"/>
          <p14:tracePt t="18031" x="5761038" y="3781425"/>
          <p14:tracePt t="18038" x="5802313" y="3722688"/>
          <p14:tracePt t="18045" x="5827713" y="3697288"/>
          <p14:tracePt t="18053" x="5837238" y="3679825"/>
          <p14:tracePt t="18060" x="5853113" y="3662363"/>
          <p14:tracePt t="18075" x="5853113" y="3654425"/>
          <p14:tracePt t="18082" x="5862638" y="3636963"/>
          <p14:tracePt t="18089" x="5870575" y="3636963"/>
          <p14:tracePt t="18096" x="5870575" y="3629025"/>
          <p14:tracePt t="18103" x="5880100" y="3619500"/>
          <p14:tracePt t="18110" x="5880100" y="3611563"/>
          <p14:tracePt t="18117" x="5880100" y="3603625"/>
          <p14:tracePt t="18125" x="5880100" y="3586163"/>
          <p14:tracePt t="18132" x="5888038" y="3586163"/>
          <p14:tracePt t="18139" x="5888038" y="3568700"/>
          <p14:tracePt t="18146" x="5888038" y="3543300"/>
          <p14:tracePt t="18153" x="5888038" y="3535363"/>
          <p14:tracePt t="18161" x="5888038" y="3517900"/>
          <p14:tracePt t="18168" x="5888038" y="3509963"/>
          <p14:tracePt t="18175" x="5888038" y="3475038"/>
          <p14:tracePt t="18182" x="5895975" y="3449638"/>
          <p14:tracePt t="18190" x="5895975" y="3416300"/>
          <p14:tracePt t="18196" x="5905500" y="3382963"/>
          <p14:tracePt t="18203" x="5905500" y="3365500"/>
          <p14:tracePt t="18211" x="5905500" y="3348038"/>
          <p14:tracePt t="18218" x="5905500" y="3340100"/>
          <p14:tracePt t="18225" x="5905500" y="3330575"/>
          <p14:tracePt t="18232" x="5905500" y="3322638"/>
          <p14:tracePt t="18239" x="5905500" y="3314700"/>
          <p14:tracePt t="18253" x="5905500" y="3305175"/>
          <p14:tracePt t="18268" x="5905500" y="3297238"/>
          <p14:tracePt t="18283" x="5905500" y="3289300"/>
          <p14:tracePt t="18291" x="5895975" y="3279775"/>
          <p14:tracePt t="18297" x="5895975" y="3271838"/>
          <p14:tracePt t="18304" x="5888038" y="3271838"/>
          <p14:tracePt t="18319" x="5880100" y="3263900"/>
          <p14:tracePt t="18333" x="5880100" y="3254375"/>
          <p14:tracePt t="18355" x="5870575" y="3254375"/>
          <p14:tracePt t="18377" x="5862638" y="3254375"/>
          <p14:tracePt t="18442" x="5853113" y="3254375"/>
          <p14:tracePt t="18449" x="5853113" y="3263900"/>
          <p14:tracePt t="18464" x="5845175" y="3263900"/>
          <p14:tracePt t="18471" x="5845175" y="3271838"/>
          <p14:tracePt t="18478" x="5837238" y="3279775"/>
          <p14:tracePt t="18485" x="5837238" y="3289300"/>
          <p14:tracePt t="18507" x="5837238" y="3297238"/>
          <p14:tracePt t="18514" x="5837238" y="3305175"/>
          <p14:tracePt t="18528" x="5837238" y="3314700"/>
          <p14:tracePt t="18543" x="5837238" y="3322638"/>
          <p14:tracePt t="18558" x="5827713" y="3330575"/>
          <p14:tracePt t="18572" x="5819775" y="3330575"/>
          <p14:tracePt t="18594" x="5819775" y="3340100"/>
          <p14:tracePt t="18724" x="5811838" y="3340100"/>
          <p14:tracePt t="18753" x="5802313" y="3340100"/>
          <p14:tracePt t="18775" x="5794375" y="3340100"/>
          <p14:tracePt t="18848" x="5794375" y="3330575"/>
          <p14:tracePt t="18862" x="5794375" y="3322638"/>
          <p14:tracePt t="18883" x="5794375" y="3314700"/>
          <p14:tracePt t="18912" x="5794375" y="3305175"/>
          <p14:tracePt t="18933" x="5794375" y="3297238"/>
          <p14:tracePt t="19973" x="5794375" y="3289300"/>
          <p14:tracePt t="20031" x="5786438" y="3289300"/>
          <p14:tracePt t="20045" x="5776913" y="3289300"/>
          <p14:tracePt t="22257" x="5786438" y="3289300"/>
          <p14:tracePt t="22273" x="5802313" y="3289300"/>
          <p14:tracePt t="22280" x="5811838" y="3289300"/>
          <p14:tracePt t="22294" x="5819775" y="3289300"/>
          <p14:tracePt t="22302" x="5837238" y="3297238"/>
          <p14:tracePt t="22309" x="5853113" y="3297238"/>
          <p14:tracePt t="22316" x="5888038" y="3305175"/>
          <p14:tracePt t="22324" x="5938838" y="3314700"/>
          <p14:tracePt t="22331" x="5964238" y="3314700"/>
          <p14:tracePt t="22339" x="5997575" y="3322638"/>
          <p14:tracePt t="22346" x="6024563" y="3322638"/>
          <p14:tracePt t="22354" x="6049963" y="3322638"/>
          <p14:tracePt t="22361" x="6057900" y="3322638"/>
          <p14:tracePt t="22368" x="6083300" y="3322638"/>
          <p14:tracePt t="22375" x="6091238" y="3322638"/>
          <p14:tracePt t="22383" x="6108700" y="3322638"/>
          <p14:tracePt t="22390" x="6126163" y="3322638"/>
          <p14:tracePt t="22397" x="6134100" y="3322638"/>
          <p14:tracePt t="22405" x="6151563" y="3322638"/>
          <p14:tracePt t="22412" x="6167438" y="3322638"/>
          <p14:tracePt t="22420" x="6194425" y="3322638"/>
          <p14:tracePt t="22427" x="6219825" y="3322638"/>
          <p14:tracePt t="22434" x="6227763" y="3322638"/>
          <p14:tracePt t="22441" x="6253163" y="3322638"/>
          <p14:tracePt t="22449" x="6278563" y="3322638"/>
          <p14:tracePt t="22457" x="6296025" y="3330575"/>
          <p14:tracePt t="22464" x="6321425" y="3330575"/>
          <p14:tracePt t="22472" x="6346825" y="3330575"/>
          <p14:tracePt t="22479" x="6380163" y="3340100"/>
          <p14:tracePt t="22488" x="6397625" y="3340100"/>
          <p14:tracePt t="22494" x="6430963" y="3340100"/>
          <p14:tracePt t="22502" x="6456363" y="3340100"/>
          <p14:tracePt t="22509" x="6473825" y="3340100"/>
          <p14:tracePt t="22516" x="6491288" y="3340100"/>
          <p14:tracePt t="22524" x="6508750" y="3340100"/>
          <p14:tracePt t="22531" x="6524625" y="3340100"/>
          <p14:tracePt t="22538" x="6534150" y="3340100"/>
          <p14:tracePt t="22545" x="6550025" y="3330575"/>
          <p14:tracePt t="22553" x="6559550" y="3330575"/>
          <p14:tracePt t="22561" x="6575425" y="3330575"/>
          <p14:tracePt t="22568" x="6592888" y="3322638"/>
          <p14:tracePt t="22575" x="6600825" y="3322638"/>
          <p14:tracePt t="22582" x="6610350" y="3322638"/>
          <p14:tracePt t="22590" x="6618288" y="3322638"/>
          <p14:tracePt t="22597" x="6643688" y="3314700"/>
          <p14:tracePt t="22605" x="6653213" y="3314700"/>
          <p14:tracePt t="22612" x="6661150" y="3305175"/>
          <p14:tracePt t="22621" x="6678613" y="3305175"/>
          <p14:tracePt t="22626" x="6694488" y="3305175"/>
          <p14:tracePt t="22634" x="6704013" y="3297238"/>
          <p14:tracePt t="22641" x="6719888" y="3289300"/>
          <p14:tracePt t="22648" x="6745288" y="3289300"/>
          <p14:tracePt t="22656" x="6754813" y="3289300"/>
          <p14:tracePt t="22664" x="6762750" y="3289300"/>
          <p14:tracePt t="22671" x="6780213" y="3289300"/>
          <p14:tracePt t="22686" x="6797675" y="3279775"/>
          <p14:tracePt t="22693" x="6805613" y="3279775"/>
          <p14:tracePt t="22708" x="6805613" y="3271838"/>
          <p14:tracePt t="22715" x="6813550" y="3271838"/>
          <p14:tracePt t="22722" x="6823075" y="3263900"/>
          <p14:tracePt t="22738" x="6831013" y="3263900"/>
          <p14:tracePt t="22744" x="6848475" y="3263900"/>
          <p14:tracePt t="22759" x="6848475" y="3254375"/>
          <p14:tracePt t="22766" x="6856413" y="3254375"/>
          <p14:tracePt t="22774" x="6864350" y="3254375"/>
          <p14:tracePt t="22781" x="6873875" y="3254375"/>
          <p14:tracePt t="22795" x="6881813" y="3254375"/>
          <p14:tracePt t="22810" x="6889750" y="3254375"/>
          <p14:tracePt t="22831" x="6899275" y="3254375"/>
          <p14:tracePt t="22846" x="6907213" y="3254375"/>
          <p14:tracePt t="22861" x="6915150" y="3254375"/>
          <p14:tracePt t="22980" x="6915150" y="3263900"/>
          <p14:tracePt t="23003" x="6915150" y="3271838"/>
          <p14:tracePt t="23040" x="6907213" y="3271838"/>
          <p14:tracePt t="23055" x="6899275" y="3271838"/>
          <p14:tracePt t="23091" x="6889750" y="3271838"/>
          <p14:tracePt t="23113" x="6881813" y="3271838"/>
          <p14:tracePt t="23144" x="6873875" y="3271838"/>
          <p14:tracePt t="23158" x="6864350" y="3271838"/>
          <p14:tracePt t="23181" x="6856413" y="3271838"/>
          <p14:tracePt t="23196" x="6856413" y="3279775"/>
          <p14:tracePt t="23218" x="6848475" y="3279775"/>
          <p14:tracePt t="23232" x="6838950" y="3279775"/>
          <p14:tracePt t="23262" x="6831013" y="3279775"/>
          <p14:tracePt t="23277" x="6823075" y="3279775"/>
          <p14:tracePt t="23291" x="6813550" y="3279775"/>
          <p14:tracePt t="24117" x="6805613" y="3279775"/>
          <p14:tracePt t="24235" x="6805613" y="3289300"/>
          <p14:tracePt t="25525" x="6805613" y="3297238"/>
          <p14:tracePt t="25540" x="6805613" y="3305175"/>
          <p14:tracePt t="25547" x="6813550" y="3322638"/>
          <p14:tracePt t="25561" x="6813550" y="3330575"/>
          <p14:tracePt t="25569" x="6813550" y="3340100"/>
          <p14:tracePt t="25584" x="6813550" y="3348038"/>
          <p14:tracePt t="25591" x="6813550" y="3355975"/>
          <p14:tracePt t="25605" x="6813550" y="3365500"/>
          <p14:tracePt t="25620" x="6813550" y="3373438"/>
          <p14:tracePt t="25627" x="6813550" y="3382963"/>
          <p14:tracePt t="25634" x="6823075" y="3382963"/>
          <p14:tracePt t="25648" x="6823075" y="3390900"/>
          <p14:tracePt t="25655" x="6823075" y="3398838"/>
          <p14:tracePt t="25662" x="6831013" y="3398838"/>
          <p14:tracePt t="25670" x="6831013" y="3408363"/>
          <p14:tracePt t="25677" x="6831013" y="3416300"/>
          <p14:tracePt t="25685" x="6831013" y="3424238"/>
          <p14:tracePt t="25706" x="6831013" y="3441700"/>
          <p14:tracePt t="25714" x="6831013" y="3449638"/>
          <p14:tracePt t="25728" x="6831013" y="3459163"/>
          <p14:tracePt t="25736" x="6831013" y="3467100"/>
          <p14:tracePt t="25743" x="6831013" y="3475038"/>
          <p14:tracePt t="25751" x="6831013" y="3484563"/>
          <p14:tracePt t="25757" x="6831013" y="3492500"/>
          <p14:tracePt t="25764" x="6831013" y="3502025"/>
          <p14:tracePt t="25772" x="6823075" y="3509963"/>
          <p14:tracePt t="25779" x="6823075" y="3517900"/>
          <p14:tracePt t="25787" x="6823075" y="3535363"/>
          <p14:tracePt t="25794" x="6813550" y="3552825"/>
          <p14:tracePt t="25802" x="6813550" y="3568700"/>
          <p14:tracePt t="25808" x="6813550" y="3586163"/>
          <p14:tracePt t="25816" x="6813550" y="3603625"/>
          <p14:tracePt t="25823" x="6813550" y="3611563"/>
          <p14:tracePt t="25830" x="6813550" y="3629025"/>
          <p14:tracePt t="25837" x="6813550" y="3636963"/>
          <p14:tracePt t="25845" x="6805613" y="3654425"/>
          <p14:tracePt t="25852" x="6805613" y="3662363"/>
          <p14:tracePt t="25859" x="6797675" y="3671888"/>
          <p14:tracePt t="25867" x="6797675" y="3679825"/>
          <p14:tracePt t="25874" x="6788150" y="3697288"/>
          <p14:tracePt t="25881" x="6780213" y="3697288"/>
          <p14:tracePt t="25889" x="6780213" y="3713163"/>
          <p14:tracePt t="25896" x="6770688" y="3730625"/>
          <p14:tracePt t="25903" x="6762750" y="3730625"/>
          <p14:tracePt t="25911" x="6754813" y="3748088"/>
          <p14:tracePt t="25918" x="6754813" y="3763963"/>
          <p14:tracePt t="25933" x="6745288" y="3781425"/>
          <p14:tracePt t="25940" x="6745288" y="3790950"/>
          <p14:tracePt t="25947" x="6737350" y="3790950"/>
          <p14:tracePt t="25954" x="6737350" y="3798888"/>
          <p14:tracePt t="25961" x="6729413" y="3806825"/>
          <p14:tracePt t="25976" x="6729413" y="3816350"/>
          <p14:tracePt t="25984" x="6719888" y="3816350"/>
          <p14:tracePt t="25991" x="6711950" y="3824288"/>
          <p14:tracePt t="25998" x="6711950" y="3832225"/>
          <p14:tracePt t="26012" x="6704013" y="3841750"/>
          <p14:tracePt t="26019" x="6704013" y="3849688"/>
          <p14:tracePt t="26027" x="6694488" y="3849688"/>
          <p14:tracePt t="26035" x="6686550" y="3849688"/>
          <p14:tracePt t="26041" x="6686550" y="3857625"/>
          <p14:tracePt t="26049" x="6678613" y="3857625"/>
          <p14:tracePt t="26056" x="6669088" y="3867150"/>
          <p14:tracePt t="26083" x="6661150" y="3867150"/>
          <p14:tracePt t="26093" x="6653213" y="3867150"/>
          <p14:tracePt t="26100" x="6643688" y="3867150"/>
          <p14:tracePt t="26136" x="6635750" y="3867150"/>
          <p14:tracePt t="26151" x="6626225" y="3867150"/>
          <p14:tracePt t="26188" x="6618288" y="3867150"/>
          <p14:tracePt t="26202" x="6610350" y="3867150"/>
          <p14:tracePt t="26224" x="6600825" y="3867150"/>
          <p14:tracePt t="26253" x="6592888" y="3867150"/>
          <p14:tracePt t="26297" x="6584950" y="3867150"/>
          <p14:tracePt t="26590" x="6600825" y="3867150"/>
          <p14:tracePt t="26597" x="6618288" y="3867150"/>
          <p14:tracePt t="26604" x="6643688" y="3857625"/>
          <p14:tracePt t="26612" x="6678613" y="3857625"/>
          <p14:tracePt t="26619" x="6704013" y="3857625"/>
          <p14:tracePt t="26626" x="6737350" y="3857625"/>
          <p14:tracePt t="26633" x="6770688" y="3857625"/>
          <p14:tracePt t="26640" x="6797675" y="3875088"/>
          <p14:tracePt t="26648" x="6838950" y="3875088"/>
          <p14:tracePt t="26655" x="6873875" y="3883025"/>
          <p14:tracePt t="26663" x="6907213" y="3900488"/>
          <p14:tracePt t="26670" x="6932613" y="3908425"/>
          <p14:tracePt t="26677" x="6950075" y="3917950"/>
          <p14:tracePt t="26684" x="6975475" y="3925888"/>
          <p14:tracePt t="26691" x="6983413" y="3925888"/>
          <p14:tracePt t="26705" x="6992938" y="3925888"/>
          <p14:tracePt t="26713" x="7000875" y="3925888"/>
          <p14:tracePt t="26720" x="7008813" y="3935413"/>
          <p14:tracePt t="26734" x="7026275" y="3935413"/>
          <p14:tracePt t="26741" x="7034213" y="3935413"/>
          <p14:tracePt t="26756" x="7043738" y="3935413"/>
          <p14:tracePt t="26764" x="7051675" y="3935413"/>
          <p14:tracePt t="26771" x="7059613" y="3935413"/>
          <p14:tracePt t="26778" x="7069138" y="3935413"/>
          <p14:tracePt t="26786" x="7077075" y="3935413"/>
          <p14:tracePt t="26793" x="7085013" y="3935413"/>
          <p14:tracePt t="26801" x="7094538" y="3935413"/>
          <p14:tracePt t="26807" x="7102475" y="3935413"/>
          <p14:tracePt t="26815" x="7112000" y="3935413"/>
          <p14:tracePt t="26822" x="7119938" y="3935413"/>
          <p14:tracePt t="26837" x="7137400" y="3935413"/>
          <p14:tracePt t="26844" x="7145338" y="3935413"/>
          <p14:tracePt t="26859" x="7153275" y="3935413"/>
          <p14:tracePt t="26867" x="7162800" y="3935413"/>
          <p14:tracePt t="26881" x="7170738" y="3935413"/>
          <p14:tracePt t="26895" x="7178675" y="3935413"/>
          <p14:tracePt t="26903" x="7188200" y="3935413"/>
          <p14:tracePt t="26918" x="7196138" y="3935413"/>
          <p14:tracePt t="26933" x="7204075" y="3935413"/>
          <p14:tracePt t="26939" x="7213600" y="3935413"/>
          <p14:tracePt t="26954" x="7221538" y="3935413"/>
          <p14:tracePt t="26961" x="7229475" y="3925888"/>
          <p14:tracePt t="26976" x="7229475" y="3917950"/>
          <p14:tracePt t="26984" x="7239000" y="3917950"/>
          <p14:tracePt t="26991" x="7246938" y="3917950"/>
          <p14:tracePt t="27006" x="7256463" y="3917950"/>
          <p14:tracePt t="27013" x="7256463" y="3908425"/>
          <p14:tracePt t="27028" x="7264400" y="3900488"/>
          <p14:tracePt t="27042" x="7272338" y="3892550"/>
          <p14:tracePt t="27079" x="7281863" y="3883025"/>
          <p14:tracePt t="27094" x="7289800" y="3883025"/>
          <p14:tracePt t="27175" x="7289800" y="3875088"/>
          <p14:tracePt t="27417" x="7272338" y="3883025"/>
          <p14:tracePt t="27432" x="7256463" y="3892550"/>
          <p14:tracePt t="27439" x="7246938" y="3892550"/>
          <p14:tracePt t="27454" x="7239000" y="3900488"/>
          <p14:tracePt t="27461" x="7229475" y="3900488"/>
          <p14:tracePt t="27468" x="7221538" y="3900488"/>
          <p14:tracePt t="27475" x="7204075" y="3908425"/>
          <p14:tracePt t="27490" x="7188200" y="3917950"/>
          <p14:tracePt t="27497" x="7170738" y="3917950"/>
          <p14:tracePt t="27504" x="7162800" y="3917950"/>
          <p14:tracePt t="27511" x="7153275" y="3917950"/>
          <p14:tracePt t="27518" x="7137400" y="3925888"/>
          <p14:tracePt t="27525" x="7127875" y="3925888"/>
          <p14:tracePt t="27533" x="7119938" y="3935413"/>
          <p14:tracePt t="27540" x="7112000" y="3935413"/>
          <p14:tracePt t="27547" x="7094538" y="3935413"/>
          <p14:tracePt t="27554" x="7085013" y="3935413"/>
          <p14:tracePt t="27562" x="7077075" y="3935413"/>
          <p14:tracePt t="27568" x="7069138" y="3935413"/>
          <p14:tracePt t="27576" x="7059613" y="3935413"/>
          <p14:tracePt t="27583" x="7051675" y="3935413"/>
          <p14:tracePt t="27590" x="7043738" y="3935413"/>
          <p14:tracePt t="27597" x="7034213" y="3935413"/>
          <p14:tracePt t="27604" x="7026275" y="3935413"/>
          <p14:tracePt t="27611" x="7018338" y="3935413"/>
          <p14:tracePt t="27618" x="7008813" y="3935413"/>
          <p14:tracePt t="27625" x="6992938" y="3935413"/>
          <p14:tracePt t="27633" x="6983413" y="3935413"/>
          <p14:tracePt t="27648" x="6967538" y="3943350"/>
          <p14:tracePt t="27655" x="6950075" y="3943350"/>
          <p14:tracePt t="27669" x="6932613" y="3943350"/>
          <p14:tracePt t="27677" x="6924675" y="3943350"/>
          <p14:tracePt t="27684" x="6915150" y="3943350"/>
          <p14:tracePt t="27691" x="6899275" y="3943350"/>
          <p14:tracePt t="27699" x="6889750" y="3943350"/>
          <p14:tracePt t="27705" x="6873875" y="3943350"/>
          <p14:tracePt t="27712" x="6864350" y="3943350"/>
          <p14:tracePt t="27720" x="6856413" y="3943350"/>
          <p14:tracePt t="27727" x="6838950" y="3943350"/>
          <p14:tracePt t="27734" x="6831013" y="3943350"/>
          <p14:tracePt t="27742" x="6805613" y="3943350"/>
          <p14:tracePt t="27749" x="6797675" y="3943350"/>
          <p14:tracePt t="27756" x="6780213" y="3943350"/>
          <p14:tracePt t="27763" x="6762750" y="3943350"/>
          <p14:tracePt t="27770" x="6754813" y="3943350"/>
          <p14:tracePt t="27777" x="6745288" y="3943350"/>
          <p14:tracePt t="27785" x="6737350" y="3943350"/>
          <p14:tracePt t="27792" x="6719888" y="3943350"/>
          <p14:tracePt t="27800" x="6711950" y="3943350"/>
          <p14:tracePt t="27806" x="6704013" y="3943350"/>
          <p14:tracePt t="27814" x="6694488" y="3943350"/>
          <p14:tracePt t="27821" x="6678613" y="3943350"/>
          <p14:tracePt t="27835" x="6669088" y="3935413"/>
          <p14:tracePt t="27843" x="6661150" y="3935413"/>
          <p14:tracePt t="27850" x="6653213" y="3935413"/>
          <p14:tracePt t="27857" x="6653213" y="3925888"/>
          <p14:tracePt t="27864" x="6643688" y="3925888"/>
          <p14:tracePt t="27872" x="6635750" y="3925888"/>
          <p14:tracePt t="27886" x="6626225" y="3925888"/>
          <p14:tracePt t="27894" x="6618288" y="3925888"/>
          <p14:tracePt t="27901" x="6610350" y="3925888"/>
          <p14:tracePt t="27908" x="6610350" y="3917950"/>
          <p14:tracePt t="27922" x="6600825" y="3917950"/>
          <p14:tracePt t="27930" x="6592888" y="3917950"/>
          <p14:tracePt t="27937" x="6592888" y="3908425"/>
          <p14:tracePt t="27945" x="6584950" y="3908425"/>
          <p14:tracePt t="27952" x="6575425" y="3908425"/>
          <p14:tracePt t="27973" x="6567488" y="3908425"/>
          <p14:tracePt t="27981" x="6559550" y="3908425"/>
          <p14:tracePt t="27995" x="6550025" y="3908425"/>
          <p14:tracePt t="28002" x="6550025" y="3900488"/>
          <p14:tracePt t="28017" x="6550025" y="3892550"/>
          <p14:tracePt t="28032" x="6542088" y="3892550"/>
          <p14:tracePt t="28039" x="6542088" y="3883025"/>
          <p14:tracePt t="28047" x="6534150" y="3883025"/>
          <p14:tracePt t="28083" x="6524625" y="3883025"/>
          <p14:tracePt t="28221" x="6534150" y="3883025"/>
          <p14:tracePt t="28302" x="6542088" y="3883025"/>
          <p14:tracePt t="28316" x="6542088" y="3875088"/>
          <p14:tracePt t="28332" x="6542088" y="3867150"/>
          <p14:tracePt t="28361" x="6542088" y="3857625"/>
          <p14:tracePt t="28368" x="6550025" y="3857625"/>
          <p14:tracePt t="28382" x="6550025" y="3849688"/>
          <p14:tracePt t="28404" x="6559550" y="3841750"/>
          <p14:tracePt t="28499" x="6567488" y="3841750"/>
          <p14:tracePt t="29073" x="6534150" y="3832225"/>
          <p14:tracePt t="29080" x="6473825" y="3806825"/>
          <p14:tracePt t="29087" x="6372225" y="3790950"/>
          <p14:tracePt t="29094" x="6278563" y="3756025"/>
          <p14:tracePt t="29101" x="6194425" y="3730625"/>
          <p14:tracePt t="29108" x="6116638" y="3697288"/>
          <p14:tracePt t="29115" x="6065838" y="3679825"/>
          <p14:tracePt t="29122" x="6032500" y="3671888"/>
          <p14:tracePt t="29130" x="6024563" y="3662363"/>
          <p14:tracePt t="29137" x="5997575" y="3654425"/>
          <p14:tracePt t="29144" x="5972175" y="3636963"/>
          <p14:tracePt t="29151" x="5956300" y="3629025"/>
          <p14:tracePt t="29158" x="5946775" y="3629025"/>
          <p14:tracePt t="29165" x="5930900" y="3619500"/>
          <p14:tracePt t="29172" x="5913438" y="3603625"/>
          <p14:tracePt t="29179" x="5895975" y="3594100"/>
          <p14:tracePt t="29186" x="5870575" y="3578225"/>
          <p14:tracePt t="29193" x="5853113" y="3568700"/>
          <p14:tracePt t="29201" x="5827713" y="3552825"/>
          <p14:tracePt t="29208" x="5802313" y="3552825"/>
          <p14:tracePt t="29215" x="5794375" y="3535363"/>
          <p14:tracePt t="29222" x="5776913" y="3527425"/>
          <p14:tracePt t="29231" x="5761038" y="3517900"/>
          <p14:tracePt t="29236" x="5751513" y="3509963"/>
          <p14:tracePt t="29244" x="5735638" y="3492500"/>
          <p14:tracePt t="29251" x="5718175" y="3484563"/>
          <p14:tracePt t="29258" x="5700713" y="3467100"/>
          <p14:tracePt t="29265" x="5683250" y="3449638"/>
          <p14:tracePt t="29272" x="5683250" y="3441700"/>
          <p14:tracePt t="29279" x="5675313" y="3433763"/>
          <p14:tracePt t="29286" x="5667375" y="3424238"/>
          <p14:tracePt t="29300" x="5667375" y="3416300"/>
          <p14:tracePt t="29315" x="5667375" y="3408363"/>
          <p14:tracePt t="29321" x="5657850" y="3398838"/>
          <p14:tracePt t="29336" x="5649913" y="3382963"/>
          <p14:tracePt t="29343" x="5649913" y="3373438"/>
          <p14:tracePt t="29357" x="5649913" y="3365500"/>
          <p14:tracePt t="29371" x="5649913" y="3355975"/>
          <p14:tracePt t="29378" x="5649913" y="3348038"/>
          <p14:tracePt t="29392" x="5649913" y="3340100"/>
          <p14:tracePt t="29400" x="5649913" y="3330575"/>
          <p14:tracePt t="29428" x="5649913" y="3322638"/>
          <p14:tracePt t="29435" x="5649913" y="3314700"/>
          <p14:tracePt t="29450" x="5649913" y="3305175"/>
          <p14:tracePt t="29478" x="5657850" y="3305175"/>
          <p14:tracePt t="29500" x="5667375" y="3305175"/>
          <p14:tracePt t="29515" x="5675313" y="3305175"/>
          <p14:tracePt t="29529" x="5675313" y="3314700"/>
          <p14:tracePt t="29536" x="5683250" y="3322638"/>
          <p14:tracePt t="29543" x="5692775" y="3322638"/>
          <p14:tracePt t="29557" x="5700713" y="3330575"/>
          <p14:tracePt t="29565" x="5708650" y="3340100"/>
          <p14:tracePt t="29572" x="5718175" y="3348038"/>
          <p14:tracePt t="29580" x="5718175" y="3355975"/>
          <p14:tracePt t="29586" x="5726113" y="3365500"/>
          <p14:tracePt t="29594" x="5735638" y="3365500"/>
          <p14:tracePt t="29601" x="5743575" y="3373438"/>
          <p14:tracePt t="29608" x="5751513" y="3390900"/>
          <p14:tracePt t="29615" x="5761038" y="3398838"/>
          <p14:tracePt t="29623" x="5768975" y="3398838"/>
          <p14:tracePt t="29631" x="5776913" y="3408363"/>
          <p14:tracePt t="29637" x="5786438" y="3424238"/>
          <p14:tracePt t="29644" x="5794375" y="3424238"/>
          <p14:tracePt t="29651" x="5794375" y="3433763"/>
          <p14:tracePt t="29658" x="5811838" y="3449638"/>
          <p14:tracePt t="29665" x="5827713" y="3467100"/>
          <p14:tracePt t="29673" x="5845175" y="3467100"/>
          <p14:tracePt t="29681" x="5853113" y="3484563"/>
          <p14:tracePt t="29687" x="5870575" y="3502025"/>
          <p14:tracePt t="29694" x="5888038" y="3509963"/>
          <p14:tracePt t="29702" x="5905500" y="3527425"/>
          <p14:tracePt t="29708" x="5913438" y="3535363"/>
          <p14:tracePt t="29716" x="5930900" y="3543300"/>
          <p14:tracePt t="29723" x="5938838" y="3560763"/>
          <p14:tracePt t="29732" x="5956300" y="3568700"/>
          <p14:tracePt t="29738" x="5964238" y="3586163"/>
          <p14:tracePt t="29744" x="5981700" y="3586163"/>
          <p14:tracePt t="29751" x="5997575" y="3594100"/>
          <p14:tracePt t="29759" x="6015038" y="3611563"/>
          <p14:tracePt t="29766" x="6024563" y="3619500"/>
          <p14:tracePt t="29773" x="6040438" y="3629025"/>
          <p14:tracePt t="29782" x="6057900" y="3636963"/>
          <p14:tracePt t="29788" x="6065838" y="3636963"/>
          <p14:tracePt t="29795" x="6083300" y="3646488"/>
          <p14:tracePt t="29802" x="6100763" y="3654425"/>
          <p14:tracePt t="29809" x="6116638" y="3662363"/>
          <p14:tracePt t="29816" x="6126163" y="3671888"/>
          <p14:tracePt t="29824" x="6142038" y="3671888"/>
          <p14:tracePt t="29831" x="6159500" y="3679825"/>
          <p14:tracePt t="29838" x="6167438" y="3679825"/>
          <p14:tracePt t="29845" x="6184900" y="3687763"/>
          <p14:tracePt t="29852" x="6202363" y="3687763"/>
          <p14:tracePt t="29859" x="6210300" y="3687763"/>
          <p14:tracePt t="29866" x="6235700" y="3687763"/>
          <p14:tracePt t="29873" x="6245225" y="3687763"/>
          <p14:tracePt t="29881" x="6245225" y="3697288"/>
          <p14:tracePt t="29888" x="6253163" y="3697288"/>
          <p14:tracePt t="29896" x="6261100" y="3697288"/>
          <p14:tracePt t="29910" x="6270625" y="3697288"/>
          <p14:tracePt t="29917" x="6278563" y="3697288"/>
          <p14:tracePt t="29924" x="6286500" y="3697288"/>
          <p14:tracePt t="29945" x="6296025" y="3697288"/>
          <p14:tracePt t="29953" x="6303963" y="3697288"/>
          <p14:tracePt t="29982" x="6311900" y="3697288"/>
          <p14:tracePt t="29997" x="6321425" y="3697288"/>
          <p14:tracePt t="30025" x="6321425" y="3679825"/>
          <p14:tracePt t="30032" x="6311900" y="3654425"/>
          <p14:tracePt t="30040" x="6296025" y="3636963"/>
          <p14:tracePt t="30047" x="6286500" y="3603625"/>
          <p14:tracePt t="30054" x="6261100" y="3578225"/>
          <p14:tracePt t="30061" x="6253163" y="3552825"/>
          <p14:tracePt t="30068" x="6245225" y="3535363"/>
          <p14:tracePt t="30079" x="6227763" y="3527425"/>
          <p14:tracePt t="30083" x="6219825" y="3517900"/>
          <p14:tracePt t="30090" x="6210300" y="3509963"/>
          <p14:tracePt t="30097" x="6202363" y="3502025"/>
          <p14:tracePt t="30105" x="6184900" y="3502025"/>
          <p14:tracePt t="30112" x="6184900" y="3492500"/>
          <p14:tracePt t="30119" x="6167438" y="3484563"/>
          <p14:tracePt t="30126" x="6159500" y="3475038"/>
          <p14:tracePt t="30141" x="6151563" y="3467100"/>
          <p14:tracePt t="30148" x="6134100" y="3459163"/>
          <p14:tracePt t="30163" x="6126163" y="3441700"/>
          <p14:tracePt t="30169" x="6108700" y="3433763"/>
          <p14:tracePt t="30176" x="6100763" y="3433763"/>
          <p14:tracePt t="30184" x="6100763" y="3424238"/>
          <p14:tracePt t="30191" x="6091238" y="3424238"/>
          <p14:tracePt t="30198" x="6083300" y="3416300"/>
          <p14:tracePt t="30205" x="6075363" y="3408363"/>
          <p14:tracePt t="30213" x="6065838" y="3398838"/>
          <p14:tracePt t="30219" x="6057900" y="3398838"/>
          <p14:tracePt t="30233" x="6049963" y="3390900"/>
          <p14:tracePt t="30240" x="6049963" y="3382963"/>
          <p14:tracePt t="30247" x="6040438" y="3382963"/>
          <p14:tracePt t="30261" x="6032500" y="3382963"/>
          <p14:tracePt t="30276" x="6032500" y="3373438"/>
          <p14:tracePt t="30283" x="6024563" y="3373438"/>
          <p14:tracePt t="30297" x="6015038" y="3373438"/>
          <p14:tracePt t="30332" x="6007100" y="3373438"/>
          <p14:tracePt t="30347" x="5997575" y="3373438"/>
          <p14:tracePt t="30382" x="5989638" y="3373438"/>
          <p14:tracePt t="30397" x="5981700" y="3373438"/>
          <p14:tracePt t="30418" x="5972175" y="3373438"/>
          <p14:tracePt t="30432" x="5964238" y="3373438"/>
          <p14:tracePt t="30446" x="5956300" y="3373438"/>
          <p14:tracePt t="30460" x="5946775" y="3373438"/>
          <p14:tracePt t="30467" x="5938838" y="3365500"/>
          <p14:tracePt t="30474" x="5930900" y="3365500"/>
          <p14:tracePt t="30482" x="5930900" y="3355975"/>
          <p14:tracePt t="30503" x="5921375" y="3355975"/>
          <p14:tracePt t="30510" x="5913438" y="3355975"/>
          <p14:tracePt t="30517" x="5913438" y="3348038"/>
          <p14:tracePt t="30531" x="5913438" y="3340100"/>
          <p14:tracePt t="30546" x="5905500" y="3340100"/>
          <p14:tracePt t="30559" x="5895975" y="3340100"/>
          <p14:tracePt t="30638" x="5905500" y="3340100"/>
          <p14:tracePt t="30645" x="5905500" y="3348038"/>
          <p14:tracePt t="30659" x="5913438" y="3348038"/>
          <p14:tracePt t="30667" x="5921375" y="3365500"/>
          <p14:tracePt t="30674" x="5938838" y="3373438"/>
          <p14:tracePt t="30681" x="5938838" y="3382963"/>
          <p14:tracePt t="30688" x="5946775" y="3382963"/>
          <p14:tracePt t="30696" x="5964238" y="3398838"/>
          <p14:tracePt t="30702" x="5964238" y="3408363"/>
          <p14:tracePt t="30710" x="5972175" y="3408363"/>
          <p14:tracePt t="30717" x="5981700" y="3416300"/>
          <p14:tracePt t="30724" x="5989638" y="3433763"/>
          <p14:tracePt t="30731" x="5997575" y="3433763"/>
          <p14:tracePt t="30738" x="6007100" y="3449638"/>
          <p14:tracePt t="30746" x="6015038" y="3467100"/>
          <p14:tracePt t="30753" x="6024563" y="3475038"/>
          <p14:tracePt t="30760" x="6032500" y="3484563"/>
          <p14:tracePt t="30768" x="6040438" y="3492500"/>
          <p14:tracePt t="30774" x="6049963" y="3509963"/>
          <p14:tracePt t="30782" x="6057900" y="3509963"/>
          <p14:tracePt t="30789" x="6065838" y="3527425"/>
          <p14:tracePt t="30797" x="6075363" y="3535363"/>
          <p14:tracePt t="30803" x="6083300" y="3535363"/>
          <p14:tracePt t="30811" x="6083300" y="3543300"/>
          <p14:tracePt t="30818" x="6091238" y="3552825"/>
          <p14:tracePt t="30825" x="6100763" y="3552825"/>
          <p14:tracePt t="30832" x="6100763" y="3560763"/>
          <p14:tracePt t="30839" x="6100763" y="3568700"/>
          <p14:tracePt t="30847" x="6100763" y="3578225"/>
          <p14:tracePt t="30854" x="6108700" y="3578225"/>
          <p14:tracePt t="30869" x="6116638" y="3586163"/>
          <p14:tracePt t="30876" x="6116638" y="3594100"/>
          <p14:tracePt t="30890" x="6126163" y="3594100"/>
          <p14:tracePt t="30898" x="6126163" y="3603625"/>
          <p14:tracePt t="30912" x="6126163" y="3611563"/>
          <p14:tracePt t="30919" x="6134100" y="3611563"/>
          <p14:tracePt t="30934" x="6142038" y="3619500"/>
          <p14:tracePt t="30963" x="6142038" y="3629025"/>
          <p14:tracePt t="30984" x="6142038" y="3636963"/>
          <p14:tracePt t="31013" x="6142038" y="3646488"/>
          <p14:tracePt t="31035" x="6142038" y="3654425"/>
          <p14:tracePt t="31042" x="6142038" y="3662363"/>
          <p14:tracePt t="31049" x="6134100" y="3662363"/>
          <p14:tracePt t="31056" x="6126163" y="3679825"/>
          <p14:tracePt t="31064" x="6100763" y="3722688"/>
          <p14:tracePt t="31071" x="6032500" y="3816350"/>
          <p14:tracePt t="31079" x="5845175" y="4087813"/>
          <p14:tracePt t="31085" x="5394325" y="4716463"/>
          <p14:tracePt t="31092" x="5064125" y="5286375"/>
          <p14:tracePt t="31100" x="4953000" y="5438775"/>
          <p14:tracePt t="31107" x="4833938" y="5565775"/>
          <p14:tracePt t="31114" x="4783138" y="5659438"/>
          <p14:tracePt t="31121" x="4732338" y="5745163"/>
          <p14:tracePt t="31129" x="4673600" y="5778500"/>
          <p14:tracePt t="31136" x="4646613" y="5803900"/>
          <p14:tracePt t="31143" x="4621213" y="5821363"/>
          <p14:tracePt t="31150" x="4595813" y="5838825"/>
          <p14:tracePt t="31158" x="4587875" y="5846763"/>
          <p14:tracePt t="31165" x="4562475" y="5864225"/>
          <p14:tracePt t="31172" x="4545013" y="5872163"/>
          <p14:tracePt t="31180" x="4519613" y="5889625"/>
          <p14:tracePt t="31187" x="4486275" y="5915025"/>
          <p14:tracePt t="31194" x="4451350" y="5957888"/>
          <p14:tracePt t="31201" x="4384675" y="6008688"/>
          <p14:tracePt t="31208" x="4316413" y="6076950"/>
          <p14:tracePt t="31215" x="4256088" y="6143625"/>
          <p14:tracePt t="31222" x="4197350" y="6194425"/>
          <p14:tracePt t="31230" x="4146550" y="6246813"/>
          <p14:tracePt t="31237" x="4111625" y="6272213"/>
          <p14:tracePt t="31245" x="4078288" y="6288088"/>
          <p14:tracePt t="31252" x="4052888" y="6305550"/>
          <p14:tracePt t="31259" x="4027488" y="6323013"/>
          <p14:tracePt t="31267" x="3992563" y="6338888"/>
          <p14:tracePt t="31274" x="3967163" y="6365875"/>
          <p14:tracePt t="31281" x="3933825" y="6391275"/>
          <p14:tracePt t="31288" x="3900488" y="6416675"/>
          <p14:tracePt t="31296" x="3857625" y="6457950"/>
          <p14:tracePt t="31302" x="3806825" y="6510338"/>
          <p14:tracePt t="31309" x="3763963" y="6561138"/>
          <p14:tracePt t="31317" x="3721100" y="6611938"/>
          <p14:tracePt t="31324" x="3687763" y="6645275"/>
          <p14:tracePt t="31331" x="3662363" y="6670675"/>
          <p14:tracePt t="31338" x="3644900" y="6688138"/>
          <p14:tracePt t="31346" x="3636963" y="6696075"/>
          <p14:tracePt t="31353" x="3636963" y="6705600"/>
          <p14:tracePt t="31361" x="3627438" y="6705600"/>
          <p14:tracePt t="31368" x="3619500" y="6705600"/>
          <p14:tracePt t="31607" x="3543300" y="6738938"/>
          <p14:tracePt t="31614" x="3467100" y="6789738"/>
          <p14:tracePt t="31621" x="3414713" y="6824663"/>
          <p14:tracePt t="32302" x="0" y="0"/>
        </p14:tracePtLst>
        <p14:tracePtLst>
          <p14:tracePt t="35069" x="3619500" y="6324600"/>
          <p14:tracePt t="35385" x="3279775" y="6457950"/>
          <p14:tracePt t="35393" x="3414713" y="6254750"/>
          <p14:tracePt t="35399" x="3533775" y="6127750"/>
          <p14:tracePt t="35406" x="3602038" y="6024563"/>
          <p14:tracePt t="35413" x="3703638" y="5915025"/>
          <p14:tracePt t="35421" x="3756025" y="5838825"/>
          <p14:tracePt t="35428" x="3789363" y="5788025"/>
          <p14:tracePt t="35434" x="3814763" y="5735638"/>
          <p14:tracePt t="35442" x="3848100" y="5684838"/>
          <p14:tracePt t="35449" x="3873500" y="5651500"/>
          <p14:tracePt t="35456" x="3900488" y="5626100"/>
          <p14:tracePt t="35463" x="3916363" y="5600700"/>
          <p14:tracePt t="35470" x="3941763" y="5565775"/>
          <p14:tracePt t="35477" x="3967163" y="5532438"/>
          <p14:tracePt t="35484" x="3992563" y="5497513"/>
          <p14:tracePt t="35492" x="4035425" y="5456238"/>
          <p14:tracePt t="35499" x="4070350" y="5413375"/>
          <p14:tracePt t="35506" x="4111625" y="5362575"/>
          <p14:tracePt t="35513" x="4154488" y="5327650"/>
          <p14:tracePt t="35520" x="4205288" y="5276850"/>
          <p14:tracePt t="35527" x="4230688" y="5226050"/>
          <p14:tracePt t="35534" x="4273550" y="5183188"/>
          <p14:tracePt t="35543" x="4298950" y="5149850"/>
          <p14:tracePt t="35548" x="4324350" y="5116513"/>
          <p14:tracePt t="35556" x="4359275" y="5064125"/>
          <p14:tracePt t="35563" x="4384675" y="5030788"/>
          <p14:tracePt t="35570" x="4410075" y="4987925"/>
          <p14:tracePt t="35577" x="4443413" y="4954588"/>
          <p14:tracePt t="35584" x="4468813" y="4903788"/>
          <p14:tracePt t="35593" x="4486275" y="4852988"/>
          <p14:tracePt t="35598" x="4519613" y="4818063"/>
          <p14:tracePt t="35605" x="4537075" y="4784725"/>
          <p14:tracePt t="35613" x="4554538" y="4759325"/>
          <p14:tracePt t="35620" x="4570413" y="4724400"/>
          <p14:tracePt t="35627" x="4587875" y="4691063"/>
          <p14:tracePt t="35634" x="4605338" y="4640263"/>
          <p14:tracePt t="35643" x="4630738" y="4605338"/>
          <p14:tracePt t="35648" x="4656138" y="4546600"/>
          <p14:tracePt t="35655" x="4681538" y="4470400"/>
          <p14:tracePt t="35663" x="4732338" y="4368800"/>
          <p14:tracePt t="35670" x="4775200" y="4265613"/>
          <p14:tracePt t="35677" x="4833938" y="4156075"/>
          <p14:tracePt t="35684" x="4876800" y="4095750"/>
          <p14:tracePt t="35691" x="4910138" y="4027488"/>
          <p14:tracePt t="35698" x="4935538" y="3994150"/>
          <p14:tracePt t="35705" x="4962525" y="3960813"/>
          <p14:tracePt t="35712" x="5003800" y="3908425"/>
          <p14:tracePt t="35719" x="5046663" y="3857625"/>
          <p14:tracePt t="35726" x="5097463" y="3798888"/>
          <p14:tracePt t="35733" x="5132388" y="3756025"/>
          <p14:tracePt t="35741" x="5157788" y="3713163"/>
          <p14:tracePt t="35748" x="5183188" y="3679825"/>
          <p14:tracePt t="35755" x="5199063" y="3662363"/>
          <p14:tracePt t="35762" x="5208588" y="3646488"/>
          <p14:tracePt t="35769" x="5216525" y="3636963"/>
          <p14:tracePt t="35776" x="5224463" y="3619500"/>
          <p14:tracePt t="35783" x="5233988" y="3603625"/>
          <p14:tracePt t="35791" x="5241925" y="3594100"/>
          <p14:tracePt t="35797" x="5259388" y="3578225"/>
          <p14:tracePt t="35804" x="5267325" y="3560763"/>
          <p14:tracePt t="35812" x="5276850" y="3543300"/>
          <p14:tracePt t="35826" x="5284788" y="3535363"/>
          <p14:tracePt t="35833" x="5284788" y="3527425"/>
          <p14:tracePt t="35841" x="5292725" y="3527425"/>
          <p14:tracePt t="35847" x="5292725" y="3517900"/>
          <p14:tracePt t="35854" x="5302250" y="3517900"/>
          <p14:tracePt t="35862" x="5302250" y="3509963"/>
          <p14:tracePt t="35869" x="5310188" y="3484563"/>
          <p14:tracePt t="35876" x="5318125" y="3459163"/>
          <p14:tracePt t="35883" x="5335588" y="3449638"/>
          <p14:tracePt t="35891" x="5343525" y="3441700"/>
          <p14:tracePt t="35897" x="5343525" y="3433763"/>
          <p14:tracePt t="35904" x="5343525" y="3424238"/>
          <p14:tracePt t="35911" x="5353050" y="3424238"/>
          <p14:tracePt t="35925" x="5353050" y="3416300"/>
          <p14:tracePt t="35939" x="5360988" y="3408363"/>
          <p14:tracePt t="35975" x="5360988" y="3398838"/>
          <p14:tracePt t="35996" x="5360988" y="3390900"/>
          <p14:tracePt t="36025" x="5360988" y="3382963"/>
          <p14:tracePt t="36032" x="5368925" y="3382963"/>
          <p14:tracePt t="36039" x="5368925" y="3373438"/>
          <p14:tracePt t="36060" x="5368925" y="3365500"/>
          <p14:tracePt t="36096" x="5368925" y="3355975"/>
          <p14:tracePt t="36110" x="5368925" y="3348038"/>
          <p14:tracePt t="36146" x="5368925" y="3340100"/>
          <p14:tracePt t="36153" x="5368925" y="3330575"/>
          <p14:tracePt t="36160" x="5368925" y="3322638"/>
          <p14:tracePt t="36175" x="5368925" y="3314700"/>
          <p14:tracePt t="36188" x="5368925" y="3305175"/>
          <p14:tracePt t="36203" x="5368925" y="3297238"/>
          <p14:tracePt t="36224" x="5368925" y="3289300"/>
          <p14:tracePt t="36502" x="5368925" y="3297238"/>
          <p14:tracePt t="36509" x="5378450" y="3297238"/>
          <p14:tracePt t="36516" x="5378450" y="3305175"/>
          <p14:tracePt t="36524" x="5386388" y="3314700"/>
          <p14:tracePt t="36538" x="5394325" y="3322638"/>
          <p14:tracePt t="36545" x="5394325" y="3330575"/>
          <p14:tracePt t="36552" x="5394325" y="3340100"/>
          <p14:tracePt t="36566" x="5394325" y="3348038"/>
          <p14:tracePt t="36574" x="5403850" y="3365500"/>
          <p14:tracePt t="36588" x="5411788" y="3365500"/>
          <p14:tracePt t="36595" x="5411788" y="3373438"/>
          <p14:tracePt t="36602" x="5421313" y="3382963"/>
          <p14:tracePt t="36609" x="5421313" y="3390900"/>
          <p14:tracePt t="36616" x="5429250" y="3390900"/>
          <p14:tracePt t="36624" x="5437188" y="3390900"/>
          <p14:tracePt t="36631" x="5437188" y="3398838"/>
          <p14:tracePt t="36638" x="5446713" y="3398838"/>
          <p14:tracePt t="36645" x="5454650" y="3398838"/>
          <p14:tracePt t="36652" x="5454650" y="3408363"/>
          <p14:tracePt t="36667" x="5462588" y="3408363"/>
          <p14:tracePt t="36675" x="5472113" y="3408363"/>
          <p14:tracePt t="36681" x="5480050" y="3416300"/>
          <p14:tracePt t="36695" x="5487988" y="3416300"/>
          <p14:tracePt t="36709" x="5497513" y="3416300"/>
          <p14:tracePt t="36724" x="5505450" y="3416300"/>
          <p14:tracePt t="36745" x="5513388" y="3416300"/>
          <p14:tracePt t="36759" x="5522913" y="3416300"/>
          <p14:tracePt t="36787" x="5530850" y="3408363"/>
          <p14:tracePt t="36801" x="5538788" y="3408363"/>
          <p14:tracePt t="36808" x="5538788" y="3398838"/>
          <p14:tracePt t="36837" x="5548313" y="3390900"/>
          <p14:tracePt t="36851" x="5556250" y="3390900"/>
          <p14:tracePt t="36858" x="5556250" y="3382963"/>
          <p14:tracePt t="36865" x="5556250" y="3373438"/>
          <p14:tracePt t="36873" x="5565775" y="3373438"/>
          <p14:tracePt t="36887" x="5565775" y="3365500"/>
          <p14:tracePt t="36894" x="5565775" y="3355975"/>
          <p14:tracePt t="36901" x="5573713" y="3355975"/>
          <p14:tracePt t="36908" x="5573713" y="3348038"/>
          <p14:tracePt t="36915" x="5573713" y="3340100"/>
          <p14:tracePt t="36930" x="5581650" y="3330575"/>
          <p14:tracePt t="36944" x="5581650" y="3322638"/>
          <p14:tracePt t="36951" x="5581650" y="3314700"/>
          <p14:tracePt t="36965" x="5581650" y="3305175"/>
          <p14:tracePt t="36986" x="5581650" y="3297238"/>
          <p14:tracePt t="37000" x="5581650" y="3289300"/>
          <p14:tracePt t="37037" x="5581650" y="3279775"/>
          <p14:tracePt t="37707" x="5591175" y="3289300"/>
          <p14:tracePt t="37715" x="5591175" y="3305175"/>
          <p14:tracePt t="37723" x="5599113" y="3305175"/>
          <p14:tracePt t="37729" x="5599113" y="3314700"/>
          <p14:tracePt t="37737" x="5599113" y="3322638"/>
          <p14:tracePt t="37744" x="5607050" y="3330575"/>
          <p14:tracePt t="37751" x="5607050" y="3340100"/>
          <p14:tracePt t="37758" x="5607050" y="3348038"/>
          <p14:tracePt t="37765" x="5607050" y="3355975"/>
          <p14:tracePt t="37773" x="5607050" y="3365500"/>
          <p14:tracePt t="37780" x="5607050" y="3373438"/>
          <p14:tracePt t="37794" x="5616575" y="3390900"/>
          <p14:tracePt t="37802" x="5616575" y="3398838"/>
          <p14:tracePt t="37817" x="5616575" y="3408363"/>
          <p14:tracePt t="37824" x="5624513" y="3433763"/>
          <p14:tracePt t="37831" x="5624513" y="3441700"/>
          <p14:tracePt t="37838" x="5632450" y="3467100"/>
          <p14:tracePt t="37845" x="5632450" y="3492500"/>
          <p14:tracePt t="37852" x="5632450" y="3509963"/>
          <p14:tracePt t="37859" x="5632450" y="3527425"/>
          <p14:tracePt t="37866" x="5632450" y="3543300"/>
          <p14:tracePt t="37874" x="5632450" y="3568700"/>
          <p14:tracePt t="37881" x="5632450" y="3586163"/>
          <p14:tracePt t="37889" x="5632450" y="3594100"/>
          <p14:tracePt t="37896" x="5632450" y="3611563"/>
          <p14:tracePt t="37903" x="5624513" y="3636963"/>
          <p14:tracePt t="37911" x="5624513" y="3646488"/>
          <p14:tracePt t="37918" x="5624513" y="3671888"/>
          <p14:tracePt t="37925" x="5616575" y="3697288"/>
          <p14:tracePt t="37932" x="5607050" y="3730625"/>
          <p14:tracePt t="37940" x="5599113" y="3763963"/>
          <p14:tracePt t="37947" x="5591175" y="3781425"/>
          <p14:tracePt t="37954" x="5581650" y="3816350"/>
          <p14:tracePt t="37962" x="5581650" y="3841750"/>
          <p14:tracePt t="37968" x="5565775" y="3867150"/>
          <p14:tracePt t="37976" x="5548313" y="3900488"/>
          <p14:tracePt t="37983" x="5548313" y="3908425"/>
          <p14:tracePt t="37990" x="5530850" y="3935413"/>
          <p14:tracePt t="37998" x="5513388" y="3960813"/>
          <p14:tracePt t="38007" x="5497513" y="3976688"/>
          <p14:tracePt t="38012" x="5487988" y="3994150"/>
          <p14:tracePt t="38020" x="5472113" y="4011613"/>
          <p14:tracePt t="38027" x="5462588" y="4027488"/>
          <p14:tracePt t="38034" x="5446713" y="4052888"/>
          <p14:tracePt t="38042" x="5437188" y="4062413"/>
          <p14:tracePt t="38048" x="5411788" y="4079875"/>
          <p14:tracePt t="38056" x="5403850" y="4087813"/>
          <p14:tracePt t="38063" x="5403850" y="4105275"/>
          <p14:tracePt t="38070" x="5386388" y="4105275"/>
          <p14:tracePt t="38077" x="5378450" y="4105275"/>
          <p14:tracePt t="38092" x="5378450" y="4113213"/>
          <p14:tracePt t="38099" x="5368925" y="4113213"/>
          <p14:tracePt t="38106" x="5360988" y="4113213"/>
          <p14:tracePt t="38113" x="5353050" y="4113213"/>
          <p14:tracePt t="38128" x="5343525" y="4113213"/>
          <p14:tracePt t="38142" x="5335588" y="4105275"/>
          <p14:tracePt t="38149" x="5327650" y="4087813"/>
          <p14:tracePt t="38157" x="5318125" y="4052888"/>
          <p14:tracePt t="38164" x="5310188" y="4019550"/>
          <p14:tracePt t="38172" x="5310188" y="4002088"/>
          <p14:tracePt t="38178" x="5310188" y="3968750"/>
          <p14:tracePt t="38185" x="5310188" y="3935413"/>
          <p14:tracePt t="38193" x="5310188" y="3900488"/>
          <p14:tracePt t="38200" x="5310188" y="3883025"/>
          <p14:tracePt t="38208" x="5310188" y="3849688"/>
          <p14:tracePt t="38214" x="5310188" y="3824288"/>
          <p14:tracePt t="38223" x="5318125" y="3790950"/>
          <p14:tracePt t="38229" x="5318125" y="3773488"/>
          <p14:tracePt t="38236" x="5327650" y="3738563"/>
          <p14:tracePt t="38243" x="5335588" y="3713163"/>
          <p14:tracePt t="38250" x="5343525" y="3687763"/>
          <p14:tracePt t="38257" x="5343525" y="3671888"/>
          <p14:tracePt t="38265" x="5343525" y="3654425"/>
          <p14:tracePt t="38279" x="5343525" y="3646488"/>
          <p14:tracePt t="38286" x="5343525" y="3636963"/>
          <p14:tracePt t="38301" x="5343525" y="3629025"/>
          <p14:tracePt t="38315" x="5343525" y="3619500"/>
          <p14:tracePt t="38323" x="5343525" y="3611563"/>
          <p14:tracePt t="38343" x="5343525" y="3603625"/>
          <p14:tracePt t="38350" x="5335588" y="3594100"/>
          <p14:tracePt t="38357" x="5335588" y="3586163"/>
          <p14:tracePt t="38364" x="5327650" y="3586163"/>
          <p14:tracePt t="38386" x="5327650" y="3578225"/>
          <p14:tracePt t="38400" x="5318125" y="3568700"/>
          <p14:tracePt t="38415" x="5318125" y="3560763"/>
          <p14:tracePt t="38422" x="5310188" y="3552825"/>
          <p14:tracePt t="38436" x="5302250" y="3543300"/>
          <p14:tracePt t="38450" x="5302250" y="3535363"/>
          <p14:tracePt t="38458" x="5302250" y="3527425"/>
          <p14:tracePt t="38472" x="5292725" y="3527425"/>
          <p14:tracePt t="38479" x="5292725" y="3517900"/>
          <p14:tracePt t="38486" x="5284788" y="3509963"/>
          <p14:tracePt t="38494" x="5284788" y="3502025"/>
          <p14:tracePt t="38508" x="5284788" y="3492500"/>
          <p14:tracePt t="38515" x="5284788" y="3484563"/>
          <p14:tracePt t="38523" x="5276850" y="3475038"/>
          <p14:tracePt t="38530" x="5276850" y="3467100"/>
          <p14:tracePt t="38538" x="5276850" y="3459163"/>
          <p14:tracePt t="38552" x="5267325" y="3441700"/>
          <p14:tracePt t="38559" x="5267325" y="3433763"/>
          <p14:tracePt t="38581" x="5267325" y="3424238"/>
          <p14:tracePt t="38589" x="5267325" y="3416300"/>
          <p14:tracePt t="38595" x="5267325" y="3408363"/>
          <p14:tracePt t="38610" x="5267325" y="3390900"/>
          <p14:tracePt t="38624" x="5267325" y="3373438"/>
          <p14:tracePt t="38631" x="5267325" y="3355975"/>
          <p14:tracePt t="38645" x="5267325" y="3348038"/>
          <p14:tracePt t="38652" x="5267325" y="3330575"/>
          <p14:tracePt t="38674" x="5267325" y="3322638"/>
          <p14:tracePt t="38682" x="5267325" y="3314700"/>
          <p14:tracePt t="38703" x="5276850" y="3314700"/>
          <p14:tracePt t="38724" x="5276850" y="3305175"/>
          <p14:tracePt t="38775" x="5284788" y="3305175"/>
          <p14:tracePt t="38790" x="5292725" y="3305175"/>
          <p14:tracePt t="38826" x="5302250" y="3305175"/>
          <p14:tracePt t="38840" x="5310188" y="3305175"/>
          <p14:tracePt t="38847" x="5318125" y="3305175"/>
          <p14:tracePt t="38861" x="5318125" y="3314700"/>
          <p14:tracePt t="38869" x="5327650" y="3314700"/>
          <p14:tracePt t="38876" x="5335588" y="3322638"/>
          <p14:tracePt t="38897" x="5343525" y="3322638"/>
          <p14:tracePt t="38905" x="5353050" y="3322638"/>
          <p14:tracePt t="38912" x="5360988" y="3330575"/>
          <p14:tracePt t="38926" x="5368925" y="3330575"/>
          <p14:tracePt t="38933" x="5378450" y="3330575"/>
          <p14:tracePt t="38948" x="5386388" y="3330575"/>
          <p14:tracePt t="38956" x="5394325" y="3330575"/>
          <p14:tracePt t="38962" x="5403850" y="3330575"/>
          <p14:tracePt t="38977" x="5411788" y="3330575"/>
          <p14:tracePt t="38984" x="5421313" y="3330575"/>
          <p14:tracePt t="38998" x="5429250" y="3330575"/>
          <p14:tracePt t="39006" x="5446713" y="3330575"/>
          <p14:tracePt t="39027" x="5454650" y="3330575"/>
          <p14:tracePt t="39034" x="5462588" y="3330575"/>
          <p14:tracePt t="39048" x="5472113" y="3330575"/>
          <p14:tracePt t="39062" x="5480050" y="3330575"/>
          <p14:tracePt t="39070" x="5487988" y="3330575"/>
          <p14:tracePt t="39088" x="5497513" y="3330575"/>
          <p14:tracePt t="39091" x="5505450" y="3330575"/>
          <p14:tracePt t="39126" x="5513388" y="3330575"/>
          <p14:tracePt t="39140" x="5522913" y="3330575"/>
          <p14:tracePt t="39155" x="5530850" y="3330575"/>
          <p14:tracePt t="39191" x="5538788" y="3330575"/>
          <p14:tracePt t="39226" x="5548313" y="3330575"/>
          <p14:tracePt t="39442" x="5548313" y="3340100"/>
          <p14:tracePt t="39450" x="5548313" y="3348038"/>
          <p14:tracePt t="39464" x="5548313" y="3355975"/>
          <p14:tracePt t="39479" x="5548313" y="3365500"/>
          <p14:tracePt t="39493" x="5548313" y="3373438"/>
          <p14:tracePt t="39500" x="5548313" y="3382963"/>
          <p14:tracePt t="39508" x="5548313" y="3390900"/>
          <p14:tracePt t="39522" x="5548313" y="3398838"/>
          <p14:tracePt t="39529" x="5548313" y="3408363"/>
          <p14:tracePt t="39537" x="5538788" y="3416300"/>
          <p14:tracePt t="39544" x="5538788" y="3424238"/>
          <p14:tracePt t="39551" x="5538788" y="3433763"/>
          <p14:tracePt t="39559" x="5538788" y="3441700"/>
          <p14:tracePt t="39566" x="5538788" y="3449638"/>
          <p14:tracePt t="39574" x="5538788" y="3459163"/>
          <p14:tracePt t="39581" x="5538788" y="3467100"/>
          <p14:tracePt t="39589" x="5538788" y="3484563"/>
          <p14:tracePt t="39595" x="5538788" y="3492500"/>
          <p14:tracePt t="39604" x="5538788" y="3509963"/>
          <p14:tracePt t="39610" x="5538788" y="3543300"/>
          <p14:tracePt t="39617" x="5548313" y="3560763"/>
          <p14:tracePt t="39624" x="5548313" y="3586163"/>
          <p14:tracePt t="39632" x="5548313" y="3603625"/>
          <p14:tracePt t="39639" x="5565775" y="3629025"/>
          <p14:tracePt t="39646" x="5573713" y="3636963"/>
          <p14:tracePt t="39654" x="5581650" y="3654425"/>
          <p14:tracePt t="39661" x="5581650" y="3662363"/>
          <p14:tracePt t="39668" x="5581650" y="3671888"/>
          <p14:tracePt t="39675" x="5591175" y="3679825"/>
          <p14:tracePt t="39683" x="5599113" y="3687763"/>
          <p14:tracePt t="39697" x="5607050" y="3697288"/>
          <p14:tracePt t="39711" x="5607050" y="3705225"/>
          <p14:tracePt t="39726" x="5616575" y="3713163"/>
          <p14:tracePt t="39733" x="5624513" y="3722688"/>
          <p14:tracePt t="39740" x="5624513" y="3730625"/>
          <p14:tracePt t="39747" x="5632450" y="3730625"/>
          <p14:tracePt t="39755" x="5641975" y="3730625"/>
          <p14:tracePt t="39762" x="5641975" y="3738563"/>
          <p14:tracePt t="39771" x="5649913" y="3748088"/>
          <p14:tracePt t="39784" x="5657850" y="3756025"/>
          <p14:tracePt t="39791" x="5667375" y="3756025"/>
          <p14:tracePt t="39798" x="5667375" y="3763963"/>
          <p14:tracePt t="39806" x="5675313" y="3773488"/>
          <p14:tracePt t="39813" x="5692775" y="3773488"/>
          <p14:tracePt t="39827" x="5700713" y="3773488"/>
          <p14:tracePt t="39834" x="5708650" y="3773488"/>
          <p14:tracePt t="39842" x="5708650" y="3781425"/>
          <p14:tracePt t="39849" x="5718175" y="3781425"/>
          <p14:tracePt t="39857" x="5726113" y="3790950"/>
          <p14:tracePt t="39864" x="5735638" y="3790950"/>
          <p14:tracePt t="39878" x="5743575" y="3790950"/>
          <p14:tracePt t="39886" x="5751513" y="3790950"/>
          <p14:tracePt t="39893" x="5751513" y="3798888"/>
          <p14:tracePt t="39907" x="5761038" y="3798888"/>
          <p14:tracePt t="39914" x="5768975" y="3798888"/>
          <p14:tracePt t="39922" x="5776913" y="3798888"/>
          <p14:tracePt t="39929" x="5776913" y="3806825"/>
          <p14:tracePt t="39936" x="5786438" y="3806825"/>
          <p14:tracePt t="39943" x="5794375" y="3806825"/>
          <p14:tracePt t="39958" x="5802313" y="3816350"/>
          <p14:tracePt t="39965" x="5811838" y="3816350"/>
          <p14:tracePt t="39973" x="5819775" y="3816350"/>
          <p14:tracePt t="39987" x="5827713" y="3824288"/>
          <p14:tracePt t="39994" x="5837238" y="3824288"/>
          <p14:tracePt t="40001" x="5837238" y="3832225"/>
          <p14:tracePt t="40016" x="5845175" y="3832225"/>
          <p14:tracePt t="40023" x="5853113" y="3832225"/>
          <p14:tracePt t="40038" x="5862638" y="3832225"/>
          <p14:tracePt t="40045" x="5870575" y="3832225"/>
          <p14:tracePt t="40059" x="5880100" y="3832225"/>
          <p14:tracePt t="40087" x="5895975" y="3832225"/>
          <p14:tracePt t="40095" x="5905500" y="3832225"/>
          <p14:tracePt t="40110" x="5913438" y="3832225"/>
          <p14:tracePt t="40117" x="5921375" y="3832225"/>
          <p14:tracePt t="40124" x="5921375" y="3824288"/>
          <p14:tracePt t="40131" x="5930900" y="3824288"/>
          <p14:tracePt t="40138" x="5938838" y="3824288"/>
          <p14:tracePt t="40146" x="5938838" y="3816350"/>
          <p14:tracePt t="40161" x="5956300" y="3798888"/>
          <p14:tracePt t="40168" x="5972175" y="3790950"/>
          <p14:tracePt t="40182" x="5989638" y="3781425"/>
          <p14:tracePt t="40189" x="6007100" y="3763963"/>
          <p14:tracePt t="40196" x="6015038" y="3756025"/>
          <p14:tracePt t="40204" x="6024563" y="3756025"/>
          <p14:tracePt t="40211" x="6040438" y="3748088"/>
          <p14:tracePt t="40218" x="6049963" y="3730625"/>
          <p14:tracePt t="40225" x="6057900" y="3722688"/>
          <p14:tracePt t="40232" x="6065838" y="3705225"/>
          <p14:tracePt t="40239" x="6075363" y="3705225"/>
          <p14:tracePt t="40247" x="6083300" y="3705225"/>
          <p14:tracePt t="40254" x="6083300" y="3697288"/>
          <p14:tracePt t="40261" x="6091238" y="3687763"/>
          <p14:tracePt t="40268" x="6100763" y="3687763"/>
          <p14:tracePt t="40275" x="6108700" y="3671888"/>
          <p14:tracePt t="40283" x="6108700" y="3662363"/>
          <p14:tracePt t="40297" x="6116638" y="3654425"/>
          <p14:tracePt t="40304" x="6126163" y="3636963"/>
          <p14:tracePt t="40318" x="6134100" y="3629025"/>
          <p14:tracePt t="40326" x="6142038" y="3611563"/>
          <p14:tracePt t="40333" x="6151563" y="3611563"/>
          <p14:tracePt t="40340" x="6151563" y="3603625"/>
          <p14:tracePt t="40347" x="6159500" y="3594100"/>
          <p14:tracePt t="40355" x="6167438" y="3586163"/>
          <p14:tracePt t="40362" x="6167438" y="3578225"/>
          <p14:tracePt t="40370" x="6176963" y="3560763"/>
          <p14:tracePt t="40376" x="6184900" y="3552825"/>
          <p14:tracePt t="40383" x="6194425" y="3527425"/>
          <p14:tracePt t="40390" x="6210300" y="3502025"/>
          <p14:tracePt t="40397" x="6219825" y="3484563"/>
          <p14:tracePt t="40405" x="6235700" y="3475038"/>
          <p14:tracePt t="40412" x="6235700" y="3467100"/>
          <p14:tracePt t="40420" x="6245225" y="3459163"/>
          <p14:tracePt t="40426" x="6245225" y="3449638"/>
          <p14:tracePt t="40441" x="6245225" y="3441700"/>
          <p14:tracePt t="40448" x="6253163" y="3433763"/>
          <p14:tracePt t="40469" x="6261100" y="3424238"/>
          <p14:tracePt t="40476" x="6261100" y="3416300"/>
          <p14:tracePt t="40483" x="6261100" y="3408363"/>
          <p14:tracePt t="40498" x="6270625" y="3398838"/>
          <p14:tracePt t="40505" x="6270625" y="3390900"/>
          <p14:tracePt t="40512" x="6278563" y="3390900"/>
          <p14:tracePt t="40526" x="6286500" y="3382963"/>
          <p14:tracePt t="40534" x="6286500" y="3373438"/>
          <p14:tracePt t="40548" x="6286500" y="3365500"/>
          <p14:tracePt t="40562" x="6296025" y="3365500"/>
          <p14:tracePt t="40570" x="6296025" y="3355975"/>
          <p14:tracePt t="40577" x="6303963" y="3348038"/>
          <p14:tracePt t="40591" x="6303963" y="3340100"/>
          <p14:tracePt t="40605" x="6303963" y="3330575"/>
          <p14:tracePt t="40613" x="6311900" y="3330575"/>
          <p14:tracePt t="40635" x="6321425" y="3330575"/>
          <p14:tracePt t="40649" x="6329363" y="3330575"/>
          <p14:tracePt t="40815" x="6338888" y="3330575"/>
          <p14:tracePt t="40873" x="6346825" y="3330575"/>
          <p14:tracePt t="40908" x="6354763" y="3330575"/>
          <p14:tracePt t="40916" x="6364288" y="3330575"/>
          <p14:tracePt t="40930" x="6372225" y="3330575"/>
          <p14:tracePt t="40944" x="6380163" y="3330575"/>
          <p14:tracePt t="40952" x="6389688" y="3330575"/>
          <p14:tracePt t="40966" x="6397625" y="3330575"/>
          <p14:tracePt t="40980" x="6405563" y="3330575"/>
          <p14:tracePt t="40994" x="6415088" y="3330575"/>
          <p14:tracePt t="41002" x="6423025" y="3330575"/>
          <p14:tracePt t="41009" x="6430963" y="3330575"/>
          <p14:tracePt t="41031" x="6440488" y="3322638"/>
          <p14:tracePt t="41038" x="6448425" y="3322638"/>
          <p14:tracePt t="41053" x="6456363" y="3322638"/>
          <p14:tracePt t="41060" x="6465888" y="3322638"/>
          <p14:tracePt t="41067" x="6473825" y="3322638"/>
          <p14:tracePt t="41085" x="6483350" y="3314700"/>
          <p14:tracePt t="41089" x="6499225" y="3314700"/>
          <p14:tracePt t="41096" x="6499225" y="3305175"/>
          <p14:tracePt t="41103" x="6508750" y="3305175"/>
          <p14:tracePt t="41110" x="6516688" y="3305175"/>
          <p14:tracePt t="41125" x="6516688" y="3297238"/>
          <p14:tracePt t="41132" x="6524625" y="3297238"/>
          <p14:tracePt t="41140" x="6534150" y="3297238"/>
          <p14:tracePt t="41155" x="6542088" y="3289300"/>
          <p14:tracePt t="41183" x="6550025" y="3289300"/>
          <p14:tracePt t="41205" x="6559550" y="3289300"/>
          <p14:tracePt t="41329" x="6559550" y="3297238"/>
          <p14:tracePt t="41336" x="6550025" y="3297238"/>
          <p14:tracePt t="41343" x="6550025" y="3305175"/>
          <p14:tracePt t="41350" x="6542088" y="3314700"/>
          <p14:tracePt t="41358" x="6524625" y="3322638"/>
          <p14:tracePt t="41365" x="6516688" y="3330575"/>
          <p14:tracePt t="41372" x="6516688" y="3340100"/>
          <p14:tracePt t="41379" x="6499225" y="3355975"/>
          <p14:tracePt t="41387" x="6473825" y="3373438"/>
          <p14:tracePt t="41394" x="6456363" y="3390900"/>
          <p14:tracePt t="41401" x="6440488" y="3408363"/>
          <p14:tracePt t="41408" x="6423025" y="3424238"/>
          <p14:tracePt t="41415" x="6397625" y="3449638"/>
          <p14:tracePt t="41423" x="6389688" y="3449638"/>
          <p14:tracePt t="41430" x="6380163" y="3467100"/>
          <p14:tracePt t="41437" x="6364288" y="3484563"/>
          <p14:tracePt t="41444" x="6346825" y="3492500"/>
          <p14:tracePt t="41452" x="6329363" y="3509963"/>
          <p14:tracePt t="41459" x="6321425" y="3509963"/>
          <p14:tracePt t="41466" x="6303963" y="3527425"/>
          <p14:tracePt t="41473" x="6286500" y="3543300"/>
          <p14:tracePt t="41480" x="6270625" y="3552825"/>
          <p14:tracePt t="41487" x="6261100" y="3568700"/>
          <p14:tracePt t="41494" x="6245225" y="3578225"/>
          <p14:tracePt t="41502" x="6227763" y="3586163"/>
          <p14:tracePt t="41509" x="6210300" y="3603625"/>
          <p14:tracePt t="41516" x="6202363" y="3619500"/>
          <p14:tracePt t="41523" x="6176963" y="3636963"/>
          <p14:tracePt t="41531" x="6159500" y="3636963"/>
          <p14:tracePt t="41538" x="6142038" y="3654425"/>
          <p14:tracePt t="41545" x="6134100" y="3671888"/>
          <p14:tracePt t="41553" x="6126163" y="3679825"/>
          <p14:tracePt t="41559" x="6108700" y="3687763"/>
          <p14:tracePt t="41566" x="6091238" y="3705225"/>
          <p14:tracePt t="41573" x="6091238" y="3713163"/>
          <p14:tracePt t="41580" x="6075363" y="3722688"/>
          <p14:tracePt t="41588" x="6049963" y="3748088"/>
          <p14:tracePt t="41595" x="6032500" y="3763963"/>
          <p14:tracePt t="41602" x="6024563" y="3790950"/>
          <p14:tracePt t="41609" x="6015038" y="3806825"/>
          <p14:tracePt t="41616" x="5997575" y="3816350"/>
          <p14:tracePt t="41624" x="5989638" y="3832225"/>
          <p14:tracePt t="41631" x="5972175" y="3849688"/>
          <p14:tracePt t="41638" x="5972175" y="3857625"/>
          <p14:tracePt t="41645" x="5964238" y="3867150"/>
          <p14:tracePt t="41652" x="5956300" y="3875088"/>
          <p14:tracePt t="41659" x="5946775" y="3883025"/>
          <p14:tracePt t="41666" x="5946775" y="3892550"/>
          <p14:tracePt t="41673" x="5946775" y="3908425"/>
          <p14:tracePt t="41680" x="5938838" y="3908425"/>
          <p14:tracePt t="41687" x="5921375" y="3925888"/>
          <p14:tracePt t="41694" x="5913438" y="3943350"/>
          <p14:tracePt t="41702" x="5913438" y="3951288"/>
          <p14:tracePt t="41709" x="5895975" y="3960813"/>
          <p14:tracePt t="41716" x="5870575" y="3986213"/>
          <p14:tracePt t="41723" x="5853113" y="4011613"/>
          <p14:tracePt t="41731" x="5837238" y="4027488"/>
          <p14:tracePt t="41738" x="5819775" y="4037013"/>
          <p14:tracePt t="41745" x="5794375" y="4044950"/>
          <p14:tracePt t="41753" x="5768975" y="4052888"/>
          <p14:tracePt t="41760" x="5735638" y="4062413"/>
          <p14:tracePt t="41766" x="5708650" y="4070350"/>
          <p14:tracePt t="41774" x="5675313" y="4070350"/>
          <p14:tracePt t="41781" x="5641975" y="4070350"/>
          <p14:tracePt t="41788" x="5607050" y="4070350"/>
          <p14:tracePt t="41796" x="5565775" y="4070350"/>
          <p14:tracePt t="41803" x="5548313" y="4070350"/>
          <p14:tracePt t="41810" x="5513388" y="4070350"/>
          <p14:tracePt t="41818" x="5480050" y="4070350"/>
          <p14:tracePt t="41825" x="5446713" y="4070350"/>
          <p14:tracePt t="41832" x="5429250" y="4070350"/>
          <p14:tracePt t="41839" x="5403850" y="4070350"/>
          <p14:tracePt t="41847" x="5378450" y="4070350"/>
          <p14:tracePt t="41854" x="5360988" y="4070350"/>
          <p14:tracePt t="41861" x="5353050" y="4070350"/>
          <p14:tracePt t="41869" x="5335588" y="4062413"/>
          <p14:tracePt t="41876" x="5318125" y="4062413"/>
          <p14:tracePt t="41883" x="5302250" y="4062413"/>
          <p14:tracePt t="41890" x="5292725" y="4062413"/>
          <p14:tracePt t="41897" x="5284788" y="4062413"/>
          <p14:tracePt t="41905" x="5276850" y="4062413"/>
          <p14:tracePt t="41912" x="5259388" y="4062413"/>
          <p14:tracePt t="41920" x="5249863" y="4062413"/>
          <p14:tracePt t="41927" x="5241925" y="4052888"/>
          <p14:tracePt t="41935" x="5224463" y="4052888"/>
          <p14:tracePt t="41941" x="5216525" y="4044950"/>
          <p14:tracePt t="41949" x="5208588" y="4044950"/>
          <p14:tracePt t="41956" x="5199063" y="4037013"/>
          <p14:tracePt t="41963" x="5191125" y="4037013"/>
          <p14:tracePt t="41971" x="5183188" y="4037013"/>
          <p14:tracePt t="41985" x="5173663" y="4037013"/>
          <p14:tracePt t="41993" x="5165725" y="4037013"/>
          <p14:tracePt t="42008" x="5157788" y="4037013"/>
          <p14:tracePt t="42015" x="5148263" y="4037013"/>
          <p14:tracePt t="42029" x="5140325" y="4037013"/>
          <p14:tracePt t="42036" x="5132388" y="4037013"/>
          <p14:tracePt t="42043" x="5122863" y="4037013"/>
          <p14:tracePt t="42065" x="5114925" y="4037013"/>
          <p14:tracePt t="42072" x="5106988" y="4037013"/>
          <p14:tracePt t="42086" x="5097463" y="4037013"/>
          <p14:tracePt t="42102" x="5089525" y="4037013"/>
          <p14:tracePt t="42108" x="5080000" y="4037013"/>
          <p14:tracePt t="42123" x="5072063" y="4037013"/>
          <p14:tracePt t="42130" x="5064125" y="4037013"/>
          <p14:tracePt t="42152" x="5054600" y="4037013"/>
          <p14:tracePt t="42166" x="5046663" y="4037013"/>
          <p14:tracePt t="42188" x="5038725" y="4037013"/>
          <p14:tracePt t="42217" x="5029200" y="4037013"/>
          <p14:tracePt t="42319" x="5029200" y="4027488"/>
          <p14:tracePt t="42326" x="5038725" y="4027488"/>
          <p14:tracePt t="42334" x="5046663" y="4027488"/>
          <p14:tracePt t="42341" x="5054600" y="4019550"/>
          <p14:tracePt t="42356" x="5072063" y="4011613"/>
          <p14:tracePt t="42364" x="5080000" y="4011613"/>
          <p14:tracePt t="42378" x="5089525" y="4011613"/>
          <p14:tracePt t="42386" x="5097463" y="4011613"/>
          <p14:tracePt t="42394" x="5106988" y="4011613"/>
          <p14:tracePt t="42402" x="5114925" y="4011613"/>
          <p14:tracePt t="42409" x="5122863" y="4011613"/>
          <p14:tracePt t="42416" x="5132388" y="4011613"/>
          <p14:tracePt t="42423" x="5148263" y="4011613"/>
          <p14:tracePt t="42431" x="5157788" y="4011613"/>
          <p14:tracePt t="42438" x="5165725" y="4011613"/>
          <p14:tracePt t="42445" x="5183188" y="4011613"/>
          <p14:tracePt t="42453" x="5191125" y="4011613"/>
          <p14:tracePt t="42460" x="5199063" y="4011613"/>
          <p14:tracePt t="42468" x="5208588" y="4011613"/>
          <p14:tracePt t="42475" x="5233988" y="4011613"/>
          <p14:tracePt t="42482" x="5249863" y="4002088"/>
          <p14:tracePt t="42490" x="5267325" y="4002088"/>
          <p14:tracePt t="42497" x="5284788" y="3994150"/>
          <p14:tracePt t="42505" x="5310188" y="3994150"/>
          <p14:tracePt t="42512" x="5327650" y="3986213"/>
          <p14:tracePt t="42519" x="5343525" y="3986213"/>
          <p14:tracePt t="42526" x="5368925" y="3986213"/>
          <p14:tracePt t="42535" x="5378450" y="3976688"/>
          <p14:tracePt t="42541" x="5394325" y="3976688"/>
          <p14:tracePt t="42548" x="5411788" y="3976688"/>
          <p14:tracePt t="42555" x="5429250" y="3976688"/>
          <p14:tracePt t="42562" x="5446713" y="3976688"/>
          <p14:tracePt t="42570" x="5472113" y="3968750"/>
          <p14:tracePt t="42577" x="5487988" y="3968750"/>
          <p14:tracePt t="42585" x="5505450" y="3968750"/>
          <p14:tracePt t="42592" x="5530850" y="3968750"/>
          <p14:tracePt t="42600" x="5538788" y="3968750"/>
          <p14:tracePt t="42607" x="5573713" y="3960813"/>
          <p14:tracePt t="42614" x="5599113" y="3960813"/>
          <p14:tracePt t="42622" x="5616575" y="3951288"/>
          <p14:tracePt t="42629" x="5649913" y="3951288"/>
          <p14:tracePt t="42636" x="5683250" y="3943350"/>
          <p14:tracePt t="42643" x="5708650" y="3935413"/>
          <p14:tracePt t="42651" x="5743575" y="3925888"/>
          <p14:tracePt t="42658" x="5761038" y="3925888"/>
          <p14:tracePt t="42665" x="5786438" y="3917950"/>
          <p14:tracePt t="42672" x="5811838" y="3917950"/>
          <p14:tracePt t="42679" x="5827713" y="3908425"/>
          <p14:tracePt t="42687" x="5853113" y="3908425"/>
          <p14:tracePt t="42694" x="5880100" y="3900488"/>
          <p14:tracePt t="42702" x="5888038" y="3900488"/>
          <p14:tracePt t="42709" x="5913438" y="3892550"/>
          <p14:tracePt t="42716" x="5930900" y="3892550"/>
          <p14:tracePt t="42723" x="5946775" y="3892550"/>
          <p14:tracePt t="42730" x="5956300" y="3892550"/>
          <p14:tracePt t="42738" x="5972175" y="3883025"/>
          <p14:tracePt t="42745" x="5989638" y="3883025"/>
          <p14:tracePt t="42753" x="6007100" y="3883025"/>
          <p14:tracePt t="42759" x="6024563" y="3875088"/>
          <p14:tracePt t="42767" x="6032500" y="3875088"/>
          <p14:tracePt t="42774" x="6049963" y="3875088"/>
          <p14:tracePt t="42782" x="6065838" y="3875088"/>
          <p14:tracePt t="42796" x="6075363" y="3875088"/>
          <p14:tracePt t="42803" x="6091238" y="3875088"/>
          <p14:tracePt t="42818" x="6100763" y="3875088"/>
          <p14:tracePt t="42825" x="6108700" y="3875088"/>
          <p14:tracePt t="42832" x="6116638" y="3875088"/>
          <p14:tracePt t="42839" x="6126163" y="3875088"/>
          <p14:tracePt t="42846" x="6134100" y="3875088"/>
          <p14:tracePt t="42860" x="6142038" y="3875088"/>
          <p14:tracePt t="42868" x="6151563" y="3875088"/>
          <p14:tracePt t="42883" x="6159500" y="3875088"/>
          <p14:tracePt t="42890" x="6167438" y="3875088"/>
          <p14:tracePt t="42897" x="6176963" y="3875088"/>
          <p14:tracePt t="43231" x="6202363" y="3875088"/>
          <p14:tracePt t="43239" x="6245225" y="3875088"/>
          <p14:tracePt t="43246" x="6278563" y="3875088"/>
          <p14:tracePt t="43253" x="6321425" y="3875088"/>
          <p14:tracePt t="43261" x="6338888" y="3875088"/>
          <p14:tracePt t="43269" x="6364288" y="3875088"/>
          <p14:tracePt t="43276" x="6389688" y="3875088"/>
          <p14:tracePt t="43284" x="6405563" y="3875088"/>
          <p14:tracePt t="43291" x="6423025" y="3875088"/>
          <p14:tracePt t="43298" x="6430963" y="3875088"/>
          <p14:tracePt t="43306" x="6456363" y="3883025"/>
          <p14:tracePt t="43313" x="6473825" y="3883025"/>
          <p14:tracePt t="43320" x="6491288" y="3883025"/>
          <p14:tracePt t="43327" x="6508750" y="3883025"/>
          <p14:tracePt t="43335" x="6534150" y="3883025"/>
          <p14:tracePt t="43342" x="6542088" y="3883025"/>
          <p14:tracePt t="43349" x="6559550" y="3892550"/>
          <p14:tracePt t="43356" x="6575425" y="3892550"/>
          <p14:tracePt t="43364" x="6584950" y="3892550"/>
          <p14:tracePt t="43371" x="6600825" y="3892550"/>
          <p14:tracePt t="43379" x="6610350" y="3892550"/>
          <p14:tracePt t="43386" x="6618288" y="3892550"/>
          <p14:tracePt t="43393" x="6635750" y="3892550"/>
          <p14:tracePt t="43401" x="6653213" y="3892550"/>
          <p14:tracePt t="43408" x="6669088" y="3900488"/>
          <p14:tracePt t="43415" x="6686550" y="3900488"/>
          <p14:tracePt t="43423" x="6694488" y="3900488"/>
          <p14:tracePt t="43430" x="6711950" y="3900488"/>
          <p14:tracePt t="43437" x="6719888" y="3900488"/>
          <p14:tracePt t="43444" x="6737350" y="3900488"/>
          <p14:tracePt t="43452" x="6754813" y="3900488"/>
          <p14:tracePt t="43459" x="6770688" y="3900488"/>
          <p14:tracePt t="43467" x="6780213" y="3900488"/>
          <p14:tracePt t="43474" x="6788150" y="3908425"/>
          <p14:tracePt t="43481" x="6797675" y="3908425"/>
          <p14:tracePt t="43488" x="6805613" y="3908425"/>
          <p14:tracePt t="43495" x="6813550" y="3908425"/>
          <p14:tracePt t="43510" x="6823075" y="3908425"/>
          <p14:tracePt t="43518" x="6831013" y="3908425"/>
          <p14:tracePt t="43524" x="6838950" y="3908425"/>
          <p14:tracePt t="43532" x="6848475" y="3908425"/>
          <p14:tracePt t="43539" x="6856413" y="3908425"/>
          <p14:tracePt t="43554" x="6864350" y="3908425"/>
          <p14:tracePt t="43561" x="6873875" y="3908425"/>
          <p14:tracePt t="43569" x="6881813" y="3908425"/>
          <p14:tracePt t="43584" x="6889750" y="3908425"/>
          <p14:tracePt t="43591" x="6899275" y="3908425"/>
          <p14:tracePt t="43606" x="6907213" y="3908425"/>
          <p14:tracePt t="43613" x="6924675" y="3908425"/>
          <p14:tracePt t="43627" x="6932613" y="3908425"/>
          <p14:tracePt t="43635" x="6942138" y="3908425"/>
          <p14:tracePt t="43650" x="6958013" y="3908425"/>
          <p14:tracePt t="43657" x="6967538" y="3908425"/>
          <p14:tracePt t="43672" x="6975475" y="3908425"/>
          <p14:tracePt t="43679" x="6983413" y="3908425"/>
          <p14:tracePt t="43686" x="6992938" y="3908425"/>
          <p14:tracePt t="43701" x="7000875" y="3908425"/>
          <p14:tracePt t="43708" x="7008813" y="3908425"/>
          <p14:tracePt t="43730" x="7018338" y="3908425"/>
          <p14:tracePt t="43737" x="7026275" y="3908425"/>
          <p14:tracePt t="43744" x="7034213" y="3908425"/>
          <p14:tracePt t="43760" x="7043738" y="3908425"/>
          <p14:tracePt t="43774" x="7051675" y="3908425"/>
          <p14:tracePt t="43811" x="7059613" y="3908425"/>
          <p14:tracePt t="43825" x="7069138" y="3908425"/>
          <p14:tracePt t="43840" x="7077075" y="3908425"/>
          <p14:tracePt t="43877" x="7085013" y="3908425"/>
          <p14:tracePt t="43899" x="7094538" y="3908425"/>
          <p14:tracePt t="44729" x="7094538" y="3917950"/>
          <p14:tracePt t="44788" x="7094538" y="3925888"/>
          <p14:tracePt t="44943" x="7094538" y="3935413"/>
          <p14:tracePt t="44957" x="7094538" y="3943350"/>
          <p14:tracePt t="44972" x="7094538" y="3951288"/>
          <p14:tracePt t="45008" x="7094538" y="3960813"/>
          <p14:tracePt t="45015" x="7094538" y="3968750"/>
          <p14:tracePt t="45030" x="7085013" y="3976688"/>
          <p14:tracePt t="45037" x="7077075" y="3994150"/>
          <p14:tracePt t="45044" x="7077075" y="4002088"/>
          <p14:tracePt t="45052" x="7059613" y="4019550"/>
          <p14:tracePt t="45059" x="7043738" y="4044950"/>
          <p14:tracePt t="45067" x="7018338" y="4070350"/>
          <p14:tracePt t="45073" x="6992938" y="4095750"/>
          <p14:tracePt t="45082" x="6975475" y="4121150"/>
          <p14:tracePt t="45088" x="6942138" y="4146550"/>
          <p14:tracePt t="45095" x="6889750" y="4181475"/>
          <p14:tracePt t="45102" x="6831013" y="4240213"/>
          <p14:tracePt t="45110" x="6737350" y="4308475"/>
          <p14:tracePt t="45117" x="6643688" y="4376738"/>
          <p14:tracePt t="45124" x="6534150" y="4445000"/>
          <p14:tracePt t="45132" x="6415088" y="4546600"/>
          <p14:tracePt t="45139" x="6303963" y="4640263"/>
          <p14:tracePt t="45146" x="6194425" y="4767263"/>
          <p14:tracePt t="45153" x="6083300" y="4911725"/>
          <p14:tracePt t="45161" x="5989638" y="5038725"/>
          <p14:tracePt t="45168" x="5880100" y="5192713"/>
          <p14:tracePt t="45175" x="5761038" y="5319713"/>
          <p14:tracePt t="45183" x="5649913" y="5413375"/>
          <p14:tracePt t="45189" x="5573713" y="5524500"/>
          <p14:tracePt t="45197" x="5505450" y="5616575"/>
          <p14:tracePt t="45204" x="5437188" y="5676900"/>
          <p14:tracePt t="45211" x="5360988" y="5735638"/>
          <p14:tracePt t="45218" x="5302250" y="5788025"/>
          <p14:tracePt t="45226" x="5241925" y="5829300"/>
          <p14:tracePt t="45233" x="5191125" y="5864225"/>
          <p14:tracePt t="45241" x="5140325" y="5889625"/>
          <p14:tracePt t="45248" x="5089525" y="5922963"/>
          <p14:tracePt t="45255" x="5072063" y="5940425"/>
          <p14:tracePt t="45262" x="5029200" y="5965825"/>
          <p14:tracePt t="45269" x="5013325" y="5973763"/>
          <p14:tracePt t="45276" x="4978400" y="5983288"/>
          <p14:tracePt t="45283" x="4962525" y="5999163"/>
          <p14:tracePt t="45290" x="4945063" y="5999163"/>
          <p14:tracePt t="45298" x="4935538" y="6016625"/>
          <p14:tracePt t="45305" x="4927600" y="6034088"/>
          <p14:tracePt t="45312" x="4919663" y="6034088"/>
          <p14:tracePt t="45584" x="4843463" y="6102350"/>
          <p14:tracePt t="45591" x="4732338" y="6203950"/>
          <p14:tracePt t="45599" x="4605338" y="6323013"/>
          <p14:tracePt t="45605" x="4410075" y="6510338"/>
          <p14:tracePt t="45613" x="4230688" y="6662738"/>
          <p14:tracePt t="45620" x="4095750" y="6781800"/>
          <p14:tracePt t="46288" x="0" y="0"/>
        </p14:tracePtLst>
        <p14:tracePtLst>
          <p14:tracePt t="48767" x="3771900" y="6337300"/>
          <p14:tracePt t="49519" x="3713163" y="6789738"/>
          <p14:tracePt t="49526" x="3797300" y="6721475"/>
          <p14:tracePt t="49533" x="3873500" y="6654800"/>
          <p14:tracePt t="49541" x="4002088" y="6543675"/>
          <p14:tracePt t="49548" x="4179888" y="6407150"/>
          <p14:tracePt t="49555" x="4316413" y="6229350"/>
          <p14:tracePt t="49563" x="4435475" y="6127750"/>
          <p14:tracePt t="49569" x="4519613" y="6034088"/>
          <p14:tracePt t="49577" x="4587875" y="5948363"/>
          <p14:tracePt t="49584" x="4673600" y="5838825"/>
          <p14:tracePt t="49591" x="4757738" y="5719763"/>
          <p14:tracePt t="49598" x="4818063" y="5600700"/>
          <p14:tracePt t="49605" x="4884738" y="5524500"/>
          <p14:tracePt t="49613" x="4910138" y="5472113"/>
          <p14:tracePt t="49619" x="4953000" y="5438775"/>
          <p14:tracePt t="49629" x="4987925" y="5395913"/>
          <p14:tracePt t="49634" x="5013325" y="5370513"/>
          <p14:tracePt t="49641" x="5038725" y="5337175"/>
          <p14:tracePt t="49648" x="5054600" y="5311775"/>
          <p14:tracePt t="49655" x="5080000" y="5276850"/>
          <p14:tracePt t="49663" x="5106988" y="5243513"/>
          <p14:tracePt t="49669" x="5148263" y="5192713"/>
          <p14:tracePt t="49676" x="5191125" y="5124450"/>
          <p14:tracePt t="49683" x="5233988" y="5048250"/>
          <p14:tracePt t="49690" x="5292725" y="4954588"/>
          <p14:tracePt t="49698" x="5353050" y="4878388"/>
          <p14:tracePt t="49705" x="5394325" y="4784725"/>
          <p14:tracePt t="49712" x="5437188" y="4724400"/>
          <p14:tracePt t="49720" x="5472113" y="4673600"/>
          <p14:tracePt t="49727" x="5497513" y="4597400"/>
          <p14:tracePt t="49734" x="5530850" y="4538663"/>
          <p14:tracePt t="49741" x="5565775" y="4470400"/>
          <p14:tracePt t="49748" x="5591175" y="4435475"/>
          <p14:tracePt t="49755" x="5599113" y="4402138"/>
          <p14:tracePt t="49763" x="5607050" y="4368800"/>
          <p14:tracePt t="49770" x="5607050" y="4359275"/>
          <p14:tracePt t="49777" x="5607050" y="4351338"/>
          <p14:tracePt t="49784" x="5607050" y="4341813"/>
          <p14:tracePt t="49798" x="5607050" y="4333875"/>
          <p14:tracePt t="49805" x="5607050" y="4325938"/>
          <p14:tracePt t="49813" x="5607050" y="4316413"/>
          <p14:tracePt t="49820" x="5599113" y="4316413"/>
          <p14:tracePt t="49828" x="5599113" y="4300538"/>
          <p14:tracePt t="49834" x="5599113" y="4283075"/>
          <p14:tracePt t="49841" x="5599113" y="4257675"/>
          <p14:tracePt t="49848" x="5599113" y="4224338"/>
          <p14:tracePt t="49856" x="5599113" y="4181475"/>
          <p14:tracePt t="49863" x="5607050" y="4130675"/>
          <p14:tracePt t="49870" x="5616575" y="4095750"/>
          <p14:tracePt t="49878" x="5616575" y="4079875"/>
          <p14:tracePt t="49885" x="5624513" y="4052888"/>
          <p14:tracePt t="49892" x="5624513" y="4027488"/>
          <p14:tracePt t="49899" x="5624513" y="4019550"/>
          <p14:tracePt t="49906" x="5624513" y="3994150"/>
          <p14:tracePt t="49913" x="5624513" y="3976688"/>
          <p14:tracePt t="49921" x="5632450" y="3968750"/>
          <p14:tracePt t="49929" x="5632450" y="3951288"/>
          <p14:tracePt t="49936" x="5632450" y="3935413"/>
          <p14:tracePt t="49943" x="5632450" y="3925888"/>
          <p14:tracePt t="49950" x="5641975" y="3908425"/>
          <p14:tracePt t="49957" x="5641975" y="3900488"/>
          <p14:tracePt t="49964" x="5641975" y="3883025"/>
          <p14:tracePt t="49971" x="5641975" y="3875088"/>
          <p14:tracePt t="49986" x="5641975" y="3867150"/>
          <p14:tracePt t="49995" x="5641975" y="3849688"/>
          <p14:tracePt t="50007" x="5641975" y="3841750"/>
          <p14:tracePt t="50015" x="5641975" y="3824288"/>
          <p14:tracePt t="50022" x="5649913" y="3806825"/>
          <p14:tracePt t="50029" x="5657850" y="3781425"/>
          <p14:tracePt t="50036" x="5667375" y="3756025"/>
          <p14:tracePt t="50044" x="5675313" y="3730625"/>
          <p14:tracePt t="50051" x="5675313" y="3722688"/>
          <p14:tracePt t="50058" x="5675313" y="3705225"/>
          <p14:tracePt t="50072" x="5675313" y="3697288"/>
          <p14:tracePt t="50094" x="5675313" y="3679825"/>
          <p14:tracePt t="50109" x="5675313" y="3671888"/>
          <p14:tracePt t="50116" x="5675313" y="3662363"/>
          <p14:tracePt t="50130" x="5675313" y="3654425"/>
          <p14:tracePt t="50138" x="5683250" y="3636963"/>
          <p14:tracePt t="50145" x="5683250" y="3619500"/>
          <p14:tracePt t="50152" x="5692775" y="3586163"/>
          <p14:tracePt t="50159" x="5692775" y="3568700"/>
          <p14:tracePt t="50166" x="5700713" y="3552825"/>
          <p14:tracePt t="50180" x="5700713" y="3543300"/>
          <p14:tracePt t="50188" x="5700713" y="3535363"/>
          <p14:tracePt t="50202" x="5700713" y="3527425"/>
          <p14:tracePt t="50210" x="5700713" y="3517900"/>
          <p14:tracePt t="50224" x="5700713" y="3509963"/>
          <p14:tracePt t="50246" x="5700713" y="3502025"/>
          <p14:tracePt t="50259" x="5700713" y="3492500"/>
          <p14:tracePt t="50296" x="5700713" y="3484563"/>
          <p14:tracePt t="50310" x="5700713" y="3475038"/>
          <p14:tracePt t="50324" x="5700713" y="3467100"/>
          <p14:tracePt t="50360" x="5700713" y="3459163"/>
          <p14:tracePt t="50381" x="5700713" y="3449638"/>
          <p14:tracePt t="50403" x="5700713" y="3441700"/>
          <p14:tracePt t="50418" x="5700713" y="3433763"/>
          <p14:tracePt t="50425" x="5700713" y="3424238"/>
          <p14:tracePt t="50439" x="5700713" y="3416300"/>
          <p14:tracePt t="50447" x="5708650" y="3408363"/>
          <p14:tracePt t="50468" x="5708650" y="3390900"/>
          <p14:tracePt t="50475" x="5708650" y="3382963"/>
          <p14:tracePt t="50483" x="5718175" y="3382963"/>
          <p14:tracePt t="50497" x="5718175" y="3373438"/>
          <p14:tracePt t="50504" x="5718175" y="3365500"/>
          <p14:tracePt t="50519" x="5726113" y="3355975"/>
          <p14:tracePt t="50540" x="5735638" y="3348038"/>
          <p14:tracePt t="50554" x="5743575" y="3340100"/>
          <p14:tracePt t="50590" x="5751513" y="3330575"/>
          <p14:tracePt t="50605" x="5761038" y="3322638"/>
          <p14:tracePt t="50727" x="5761038" y="3330575"/>
          <p14:tracePt t="51171" x="5761038" y="3340100"/>
          <p14:tracePt t="51178" x="5761038" y="3348038"/>
          <p14:tracePt t="51186" x="5768975" y="3355975"/>
          <p14:tracePt t="51194" x="5786438" y="3365500"/>
          <p14:tracePt t="51201" x="5786438" y="3373438"/>
          <p14:tracePt t="51208" x="5794375" y="3382963"/>
          <p14:tracePt t="51226" x="5811838" y="3398838"/>
          <p14:tracePt t="51230" x="5811838" y="3416300"/>
          <p14:tracePt t="51237" x="5827713" y="3424238"/>
          <p14:tracePt t="51245" x="5845175" y="3441700"/>
          <p14:tracePt t="51252" x="5862638" y="3449638"/>
          <p14:tracePt t="51260" x="5870575" y="3467100"/>
          <p14:tracePt t="51267" x="5880100" y="3475038"/>
          <p14:tracePt t="51274" x="5895975" y="3484563"/>
          <p14:tracePt t="51281" x="5905500" y="3502025"/>
          <p14:tracePt t="51289" x="5930900" y="3527425"/>
          <p14:tracePt t="51297" x="5956300" y="3543300"/>
          <p14:tracePt t="51304" x="5981700" y="3568700"/>
          <p14:tracePt t="51312" x="5997575" y="3578225"/>
          <p14:tracePt t="51319" x="6015038" y="3594100"/>
          <p14:tracePt t="51326" x="6040438" y="3611563"/>
          <p14:tracePt t="51334" x="6057900" y="3619500"/>
          <p14:tracePt t="51341" x="6075363" y="3636963"/>
          <p14:tracePt t="51348" x="6091238" y="3646488"/>
          <p14:tracePt t="51356" x="6108700" y="3654425"/>
          <p14:tracePt t="51363" x="6126163" y="3662363"/>
          <p14:tracePt t="51370" x="6134100" y="3671888"/>
          <p14:tracePt t="51378" x="6151563" y="3679825"/>
          <p14:tracePt t="51385" x="6159500" y="3687763"/>
          <p14:tracePt t="51393" x="6167438" y="3697288"/>
          <p14:tracePt t="51400" x="6176963" y="3697288"/>
          <p14:tracePt t="51407" x="6184900" y="3697288"/>
          <p14:tracePt t="51414" x="6184900" y="3705225"/>
          <p14:tracePt t="51429" x="6194425" y="3713163"/>
          <p14:tracePt t="51437" x="6202363" y="3713163"/>
          <p14:tracePt t="51444" x="6210300" y="3713163"/>
          <p14:tracePt t="51451" x="6219825" y="3713163"/>
          <p14:tracePt t="51458" x="6227763" y="3713163"/>
          <p14:tracePt t="51466" x="6235700" y="3722688"/>
          <p14:tracePt t="51473" x="6235700" y="3730625"/>
          <p14:tracePt t="51481" x="6253163" y="3738563"/>
          <p14:tracePt t="51488" x="6261100" y="3738563"/>
          <p14:tracePt t="51503" x="6278563" y="3738563"/>
          <p14:tracePt t="51510" x="6278563" y="3748088"/>
          <p14:tracePt t="51517" x="6286500" y="3748088"/>
          <p14:tracePt t="51525" x="6296025" y="3748088"/>
          <p14:tracePt t="51532" x="6303963" y="3756025"/>
          <p14:tracePt t="51539" x="6311900" y="3756025"/>
          <p14:tracePt t="51547" x="6321425" y="3763963"/>
          <p14:tracePt t="51554" x="6329363" y="3763963"/>
          <p14:tracePt t="51561" x="6338888" y="3763963"/>
          <p14:tracePt t="51569" x="6346825" y="3763963"/>
          <p14:tracePt t="51577" x="6354763" y="3773488"/>
          <p14:tracePt t="51584" x="6364288" y="3773488"/>
          <p14:tracePt t="51591" x="6372225" y="3781425"/>
          <p14:tracePt t="51606" x="6380163" y="3781425"/>
          <p14:tracePt t="51613" x="6397625" y="3781425"/>
          <p14:tracePt t="51621" x="6397625" y="3790950"/>
          <p14:tracePt t="51628" x="6405563" y="3790950"/>
          <p14:tracePt t="51635" x="6415088" y="3798888"/>
          <p14:tracePt t="51644" x="6423025" y="3798888"/>
          <p14:tracePt t="51650" x="6430963" y="3798888"/>
          <p14:tracePt t="51657" x="6440488" y="3806825"/>
          <p14:tracePt t="51672" x="6456363" y="3806825"/>
          <p14:tracePt t="51680" x="6465888" y="3806825"/>
          <p14:tracePt t="51694" x="6473825" y="3816350"/>
          <p14:tracePt t="51709" x="6483350" y="3824288"/>
          <p14:tracePt t="51716" x="6491288" y="3824288"/>
          <p14:tracePt t="51731" x="6499225" y="3824288"/>
          <p14:tracePt t="51738" x="6508750" y="3824288"/>
          <p14:tracePt t="51775" x="6516688" y="3824288"/>
          <p14:tracePt t="51790" x="6524625" y="3824288"/>
          <p14:tracePt t="51805" x="6534150" y="3824288"/>
          <p14:tracePt t="51842" x="6542088" y="3824288"/>
          <p14:tracePt t="51856" x="6550025" y="3824288"/>
          <p14:tracePt t="51915" x="6559550" y="3824288"/>
          <p14:tracePt t="52553" x="6550025" y="3824288"/>
          <p14:tracePt t="52856" x="6524625" y="3867150"/>
          <p14:tracePt t="52863" x="6465888" y="3943350"/>
          <p14:tracePt t="52870" x="6423025" y="4037013"/>
          <p14:tracePt t="52877" x="6380163" y="4113213"/>
          <p14:tracePt t="52884" x="6329363" y="4171950"/>
          <p14:tracePt t="52893" x="6286500" y="4240213"/>
          <p14:tracePt t="52899" x="6245225" y="4300538"/>
          <p14:tracePt t="52906" x="6210300" y="4351338"/>
          <p14:tracePt t="52913" x="6184900" y="4376738"/>
          <p14:tracePt t="52920" x="6167438" y="4410075"/>
          <p14:tracePt t="52927" x="6159500" y="4419600"/>
          <p14:tracePt t="52934" x="6151563" y="4427538"/>
          <p14:tracePt t="52943" x="6142038" y="4435475"/>
          <p14:tracePt t="52949" x="6134100" y="4435475"/>
          <p14:tracePt t="52956" x="6134100" y="4445000"/>
          <p14:tracePt t="52964" x="6126163" y="4452938"/>
          <p14:tracePt t="52971" x="6108700" y="4452938"/>
          <p14:tracePt t="52978" x="6108700" y="4460875"/>
          <p14:tracePt t="52985" x="6091238" y="4470400"/>
          <p14:tracePt t="52993" x="6083300" y="4486275"/>
          <p14:tracePt t="52999" x="6075363" y="4495800"/>
          <p14:tracePt t="53006" x="6049963" y="4513263"/>
          <p14:tracePt t="53014" x="6032500" y="4529138"/>
          <p14:tracePt t="53021" x="6007100" y="4546600"/>
          <p14:tracePt t="53028" x="5989638" y="4572000"/>
          <p14:tracePt t="53035" x="5964238" y="4589463"/>
          <p14:tracePt t="53043" x="5956300" y="4597400"/>
          <p14:tracePt t="53050" x="5938838" y="4614863"/>
          <p14:tracePt t="53058" x="5913438" y="4630738"/>
          <p14:tracePt t="53064" x="5895975" y="4648200"/>
          <p14:tracePt t="53075" x="5870575" y="4673600"/>
          <p14:tracePt t="53079" x="5853113" y="4699000"/>
          <p14:tracePt t="53086" x="5827713" y="4708525"/>
          <p14:tracePt t="53093" x="5802313" y="4733925"/>
          <p14:tracePt t="53101" x="5776913" y="4749800"/>
          <p14:tracePt t="53108" x="5751513" y="4775200"/>
          <p14:tracePt t="53115" x="5726113" y="4792663"/>
          <p14:tracePt t="53122" x="5708650" y="4818063"/>
          <p14:tracePt t="53129" x="5683250" y="4835525"/>
          <p14:tracePt t="53136" x="5667375" y="4843463"/>
          <p14:tracePt t="53144" x="5649913" y="4860925"/>
          <p14:tracePt t="53151" x="5632450" y="4868863"/>
          <p14:tracePt t="53159" x="5624513" y="4886325"/>
          <p14:tracePt t="53165" x="5616575" y="4903788"/>
          <p14:tracePt t="53173" x="5599113" y="4911725"/>
          <p14:tracePt t="53180" x="5581650" y="4919663"/>
          <p14:tracePt t="53187" x="5573713" y="4937125"/>
          <p14:tracePt t="53194" x="5565775" y="4954588"/>
          <p14:tracePt t="53201" x="5556250" y="4962525"/>
          <p14:tracePt t="53209" x="5538788" y="4972050"/>
          <p14:tracePt t="53215" x="5530850" y="4979988"/>
          <p14:tracePt t="53223" x="5530850" y="4987925"/>
          <p14:tracePt t="53238" x="5522913" y="4997450"/>
          <p14:tracePt t="53252" x="5513388" y="5005388"/>
          <p14:tracePt t="53274" x="5513388" y="5013325"/>
          <p14:tracePt t="53288" x="5505450" y="5013325"/>
          <p14:tracePt t="53302" x="5505450" y="5022850"/>
          <p14:tracePt t="53310" x="5497513" y="5022850"/>
          <p14:tracePt t="53411" x="5505450" y="5022850"/>
          <p14:tracePt t="53433" x="5522913" y="5013325"/>
          <p14:tracePt t="53441" x="5538788" y="5005388"/>
          <p14:tracePt t="53448" x="5556250" y="4987925"/>
          <p14:tracePt t="53455" x="5573713" y="4979988"/>
          <p14:tracePt t="53462" x="5607050" y="4972050"/>
          <p14:tracePt t="53470" x="5632450" y="4962525"/>
          <p14:tracePt t="53477" x="5667375" y="4946650"/>
          <p14:tracePt t="53485" x="5683250" y="4946650"/>
          <p14:tracePt t="53492" x="5708650" y="4937125"/>
          <p14:tracePt t="53499" x="5735638" y="4937125"/>
          <p14:tracePt t="53506" x="5751513" y="4937125"/>
          <p14:tracePt t="53513" x="5768975" y="4937125"/>
          <p14:tracePt t="53521" x="5786438" y="4937125"/>
          <p14:tracePt t="53528" x="5794375" y="4937125"/>
          <p14:tracePt t="53536" x="5811838" y="4937125"/>
          <p14:tracePt t="53543" x="5819775" y="4937125"/>
          <p14:tracePt t="53565" x="5827713" y="4937125"/>
          <p14:tracePt t="53573" x="5837238" y="4937125"/>
          <p14:tracePt t="53587" x="5845175" y="4937125"/>
          <p14:tracePt t="53594" x="5853113" y="4937125"/>
          <p14:tracePt t="53616" x="5862638" y="4937125"/>
          <p14:tracePt t="53624" x="5870575" y="4946650"/>
          <p14:tracePt t="53631" x="5880100" y="4946650"/>
          <p14:tracePt t="53653" x="5888038" y="4946650"/>
          <p14:tracePt t="53668" x="5895975" y="4954588"/>
          <p14:tracePt t="53682" x="5905500" y="4954588"/>
          <p14:tracePt t="53697" x="5921375" y="4954588"/>
          <p14:tracePt t="53704" x="5921375" y="4962525"/>
          <p14:tracePt t="53712" x="5946775" y="4962525"/>
          <p14:tracePt t="53719" x="5972175" y="4972050"/>
          <p14:tracePt t="53727" x="5997575" y="4979988"/>
          <p14:tracePt t="53734" x="6057900" y="4987925"/>
          <p14:tracePt t="53741" x="6134100" y="4997450"/>
          <p14:tracePt t="53748" x="6219825" y="5022850"/>
          <p14:tracePt t="53758" x="6296025" y="5030788"/>
          <p14:tracePt t="53763" x="6364288" y="5030788"/>
          <p14:tracePt t="53770" x="6397625" y="5048250"/>
          <p14:tracePt t="53777" x="6430963" y="5056188"/>
          <p14:tracePt t="53784" x="6456363" y="5064125"/>
          <p14:tracePt t="53792" x="6483350" y="5073650"/>
          <p14:tracePt t="53799" x="6499225" y="5081588"/>
          <p14:tracePt t="53813" x="6516688" y="5081588"/>
          <p14:tracePt t="53821" x="6516688" y="5091113"/>
          <p14:tracePt t="53829" x="6524625" y="5091113"/>
          <p14:tracePt t="53836" x="6534150" y="5091113"/>
          <p14:tracePt t="53843" x="6542088" y="5099050"/>
          <p14:tracePt t="53858" x="6550025" y="5099050"/>
          <p14:tracePt t="53864" x="6559550" y="5099050"/>
          <p14:tracePt t="53879" x="6567488" y="5099050"/>
          <p14:tracePt t="53894" x="6575425" y="5099050"/>
          <p14:tracePt t="53901" x="6584950" y="5099050"/>
          <p14:tracePt t="53915" x="6600825" y="5099050"/>
          <p14:tracePt t="53924" x="6610350" y="5099050"/>
          <p14:tracePt t="53938" x="6618288" y="5099050"/>
          <p14:tracePt t="53946" x="6626225" y="5099050"/>
          <p14:tracePt t="53953" x="6635750" y="5099050"/>
          <p14:tracePt t="53960" x="6643688" y="5099050"/>
          <p14:tracePt t="53968" x="6653213" y="5099050"/>
          <p14:tracePt t="53982" x="6661150" y="5099050"/>
          <p14:tracePt t="53991" x="6669088" y="5099050"/>
          <p14:tracePt t="54012" x="6678613" y="5099050"/>
          <p14:tracePt t="54020" x="6686550" y="5099050"/>
          <p14:tracePt t="54027" x="6694488" y="5099050"/>
          <p14:tracePt t="54042" x="6704013" y="5099050"/>
          <p14:tracePt t="54057" x="6711950" y="5099050"/>
          <p14:tracePt t="54093" x="6719888" y="5099050"/>
          <p14:tracePt t="54108" x="6729413" y="5099050"/>
          <p14:tracePt t="54123" x="6737350" y="5099050"/>
          <p14:tracePt t="54196" x="6745288" y="5099050"/>
          <p14:tracePt t="55068" x="6762750" y="5099050"/>
          <p14:tracePt t="55075" x="6797675" y="5099050"/>
          <p14:tracePt t="55082" x="6831013" y="5099050"/>
          <p14:tracePt t="55090" x="6873875" y="5099050"/>
          <p14:tracePt t="55097" x="6932613" y="5091113"/>
          <p14:tracePt t="55105" x="6992938" y="5091113"/>
          <p14:tracePt t="55112" x="7034213" y="5081588"/>
          <p14:tracePt t="55119" x="7077075" y="5081588"/>
          <p14:tracePt t="55127" x="7137400" y="5081588"/>
          <p14:tracePt t="55134" x="7170738" y="5073650"/>
          <p14:tracePt t="55141" x="7204075" y="5073650"/>
          <p14:tracePt t="55149" x="7221538" y="5064125"/>
          <p14:tracePt t="55157" x="7239000" y="5064125"/>
          <p14:tracePt t="55163" x="7246938" y="5056188"/>
          <p14:tracePt t="55170" x="7256463" y="5056188"/>
          <p14:tracePt t="55178" x="7272338" y="5056188"/>
          <p14:tracePt t="55185" x="7281863" y="5056188"/>
          <p14:tracePt t="55200" x="7289800" y="5056188"/>
          <p14:tracePt t="55207" x="7297738" y="5048250"/>
          <p14:tracePt t="55214" x="7307263" y="5048250"/>
          <p14:tracePt t="55229" x="7323138" y="5048250"/>
          <p14:tracePt t="55236" x="7332663" y="5048250"/>
          <p14:tracePt t="55243" x="7332663" y="5038725"/>
          <p14:tracePt t="55251" x="7348538" y="5038725"/>
          <p14:tracePt t="55258" x="7348538" y="5030788"/>
          <p14:tracePt t="55265" x="7358063" y="5030788"/>
          <p14:tracePt t="55273" x="7366000" y="5022850"/>
          <p14:tracePt t="55280" x="7373938" y="5013325"/>
          <p14:tracePt t="55286" x="7373938" y="5005388"/>
          <p14:tracePt t="55294" x="7383463" y="5005388"/>
          <p14:tracePt t="55302" x="7391400" y="5005388"/>
          <p14:tracePt t="55309" x="7391400" y="4997450"/>
          <p14:tracePt t="55315" x="7391400" y="4987925"/>
          <p14:tracePt t="55324" x="7400925" y="4987925"/>
          <p14:tracePt t="55330" x="7408863" y="4979988"/>
          <p14:tracePt t="55337" x="7416800" y="4972050"/>
          <p14:tracePt t="55351" x="7426325" y="4962525"/>
          <p14:tracePt t="55366" x="7434263" y="4954588"/>
          <p14:tracePt t="55374" x="7434263" y="4946650"/>
          <p14:tracePt t="55388" x="7434263" y="4937125"/>
          <p14:tracePt t="55395" x="7434263" y="4929188"/>
          <p14:tracePt t="55402" x="7442200" y="4919663"/>
          <p14:tracePt t="55416" x="7442200" y="4911725"/>
          <p14:tracePt t="55424" x="7451725" y="4903788"/>
          <p14:tracePt t="55431" x="7459663" y="4894263"/>
          <p14:tracePt t="55438" x="7459663" y="4886325"/>
          <p14:tracePt t="55445" x="7459663" y="4878388"/>
          <p14:tracePt t="55459" x="7459663" y="4868863"/>
          <p14:tracePt t="55466" x="7467600" y="4860925"/>
          <p14:tracePt t="55474" x="7477125" y="4852988"/>
          <p14:tracePt t="55481" x="7485063" y="4843463"/>
          <p14:tracePt t="55489" x="7485063" y="4835525"/>
          <p14:tracePt t="55495" x="7485063" y="4827588"/>
          <p14:tracePt t="55502" x="7485063" y="4818063"/>
          <p14:tracePt t="55509" x="7485063" y="4810125"/>
          <p14:tracePt t="55517" x="7493000" y="4810125"/>
          <p14:tracePt t="55524" x="7493000" y="4792663"/>
          <p14:tracePt t="55531" x="7502525" y="4784725"/>
          <p14:tracePt t="55545" x="7510463" y="4775200"/>
          <p14:tracePt t="55552" x="7510463" y="4759325"/>
          <p14:tracePt t="55559" x="7518400" y="4759325"/>
          <p14:tracePt t="55567" x="7527925" y="4749800"/>
          <p14:tracePt t="55574" x="7527925" y="4741863"/>
          <p14:tracePt t="55581" x="7527925" y="4733925"/>
          <p14:tracePt t="55589" x="7527925" y="4724400"/>
          <p14:tracePt t="55596" x="7527925" y="4716463"/>
          <p14:tracePt t="55603" x="7535863" y="4708525"/>
          <p14:tracePt t="55610" x="7545388" y="4699000"/>
          <p14:tracePt t="55617" x="7545388" y="4691063"/>
          <p14:tracePt t="55631" x="7553325" y="4673600"/>
          <p14:tracePt t="55640" x="7553325" y="4665663"/>
          <p14:tracePt t="55653" x="7553325" y="4648200"/>
          <p14:tracePt t="55660" x="7561263" y="4640263"/>
          <p14:tracePt t="55674" x="7570788" y="4630738"/>
          <p14:tracePt t="55682" x="7570788" y="4622800"/>
          <p14:tracePt t="55690" x="7570788" y="4614863"/>
          <p14:tracePt t="55696" x="7570788" y="4605338"/>
          <p14:tracePt t="55703" x="7570788" y="4597400"/>
          <p14:tracePt t="55710" x="7570788" y="4589463"/>
          <p14:tracePt t="55717" x="7570788" y="4579938"/>
          <p14:tracePt t="55724" x="7570788" y="4572000"/>
          <p14:tracePt t="55731" x="7570788" y="4564063"/>
          <p14:tracePt t="55739" x="7570788" y="4554538"/>
          <p14:tracePt t="55746" x="7570788" y="4546600"/>
          <p14:tracePt t="55760" x="7570788" y="4529138"/>
          <p14:tracePt t="55774" x="7570788" y="4521200"/>
          <p14:tracePt t="55781" x="7570788" y="4513263"/>
          <p14:tracePt t="55789" x="7570788" y="4503738"/>
          <p14:tracePt t="55795" x="7570788" y="4495800"/>
          <p14:tracePt t="55802" x="7570788" y="4486275"/>
          <p14:tracePt t="55809" x="7570788" y="4478338"/>
          <p14:tracePt t="55824" x="7570788" y="4470400"/>
          <p14:tracePt t="55831" x="7570788" y="4460875"/>
          <p14:tracePt t="55845" x="7570788" y="4445000"/>
          <p14:tracePt t="55852" x="7570788" y="4435475"/>
          <p14:tracePt t="55866" x="7570788" y="4427538"/>
          <p14:tracePt t="55873" x="7570788" y="4410075"/>
          <p14:tracePt t="55888" x="7570788" y="4402138"/>
          <p14:tracePt t="55895" x="7570788" y="4394200"/>
          <p14:tracePt t="55902" x="7570788" y="4384675"/>
          <p14:tracePt t="55909" x="7570788" y="4376738"/>
          <p14:tracePt t="55916" x="7570788" y="4368800"/>
          <p14:tracePt t="55931" x="7570788" y="4351338"/>
          <p14:tracePt t="55938" x="7570788" y="4341813"/>
          <p14:tracePt t="55952" x="7561263" y="4325938"/>
          <p14:tracePt t="55966" x="7561263" y="4316413"/>
          <p14:tracePt t="55974" x="7561263" y="4308475"/>
          <p14:tracePt t="55981" x="7561263" y="4300538"/>
          <p14:tracePt t="55988" x="7561263" y="4291013"/>
          <p14:tracePt t="55995" x="7561263" y="4283075"/>
          <p14:tracePt t="56002" x="7561263" y="4275138"/>
          <p14:tracePt t="56024" x="7561263" y="4265613"/>
          <p14:tracePt t="56031" x="7561263" y="4257675"/>
          <p14:tracePt t="56045" x="7561263" y="4249738"/>
          <p14:tracePt t="56052" x="7561263" y="4240213"/>
          <p14:tracePt t="56059" x="7553325" y="4232275"/>
          <p14:tracePt t="56074" x="7553325" y="4224338"/>
          <p14:tracePt t="56089" x="7553325" y="4214813"/>
          <p14:tracePt t="56095" x="7553325" y="4206875"/>
          <p14:tracePt t="56110" x="7553325" y="4197350"/>
          <p14:tracePt t="56124" x="7553325" y="4189413"/>
          <p14:tracePt t="56138" x="7545388" y="4189413"/>
          <p14:tracePt t="56152" x="7535863" y="4189413"/>
          <p14:tracePt t="56189" x="7527925" y="4189413"/>
          <p14:tracePt t="56203" x="7518400" y="4189413"/>
          <p14:tracePt t="56762" x="7527925" y="4189413"/>
          <p14:tracePt t="56798" x="7527925" y="4197350"/>
          <p14:tracePt t="56848" x="7527925" y="4206875"/>
          <p14:tracePt t="57035" x="7535863" y="4206875"/>
          <p14:tracePt t="57301" x="7545388" y="4206875"/>
          <p14:tracePt t="57308" x="7545388" y="4214813"/>
          <p14:tracePt t="57322" x="7553325" y="4224338"/>
          <p14:tracePt t="57358" x="7561263" y="4232275"/>
          <p14:tracePt t="57373" x="7570788" y="4240213"/>
          <p14:tracePt t="57394" x="7570788" y="4249738"/>
          <p14:tracePt t="57409" x="7578725" y="4249738"/>
          <p14:tracePt t="57423" x="7586663" y="4257675"/>
          <p14:tracePt t="57430" x="7586663" y="4265613"/>
          <p14:tracePt t="57452" x="7586663" y="4275138"/>
          <p14:tracePt t="57459" x="7596188" y="4283075"/>
          <p14:tracePt t="57466" x="7596188" y="4291013"/>
          <p14:tracePt t="57474" x="7604125" y="4291013"/>
          <p14:tracePt t="57481" x="7604125" y="4300538"/>
          <p14:tracePt t="57488" x="7604125" y="4308475"/>
          <p14:tracePt t="57495" x="7612063" y="4308475"/>
          <p14:tracePt t="57503" x="7612063" y="4325938"/>
          <p14:tracePt t="57510" x="7621588" y="4341813"/>
          <p14:tracePt t="57517" x="7629525" y="4351338"/>
          <p14:tracePt t="57524" x="7646988" y="4368800"/>
          <p14:tracePt t="57531" x="7654925" y="4384675"/>
          <p14:tracePt t="57539" x="7662863" y="4402138"/>
          <p14:tracePt t="57547" x="7662863" y="4410075"/>
          <p14:tracePt t="57555" x="7672388" y="4427538"/>
          <p14:tracePt t="57561" x="7672388" y="4445000"/>
          <p14:tracePt t="57569" x="7680325" y="4445000"/>
          <p14:tracePt t="57576" x="7680325" y="4460875"/>
          <p14:tracePt t="57583" x="7688263" y="4486275"/>
          <p14:tracePt t="57591" x="7688263" y="4495800"/>
          <p14:tracePt t="57598" x="7688263" y="4513263"/>
          <p14:tracePt t="57605" x="7697788" y="4521200"/>
          <p14:tracePt t="57612" x="7697788" y="4538663"/>
          <p14:tracePt t="57620" x="7697788" y="4554538"/>
          <p14:tracePt t="57634" x="7697788" y="4572000"/>
          <p14:tracePt t="57642" x="7697788" y="4597400"/>
          <p14:tracePt t="57649" x="7697788" y="4605338"/>
          <p14:tracePt t="57656" x="7688263" y="4622800"/>
          <p14:tracePt t="57663" x="7672388" y="4640263"/>
          <p14:tracePt t="57671" x="7662863" y="4665663"/>
          <p14:tracePt t="57678" x="7637463" y="4683125"/>
          <p14:tracePt t="57685" x="7596188" y="4716463"/>
          <p14:tracePt t="57692" x="7561263" y="4741863"/>
          <p14:tracePt t="57700" x="7510463" y="4759325"/>
          <p14:tracePt t="57707" x="7459663" y="4792663"/>
          <p14:tracePt t="57714" x="7416800" y="4810125"/>
          <p14:tracePt t="57721" x="7366000" y="4827588"/>
          <p14:tracePt t="57728" x="7332663" y="4835525"/>
          <p14:tracePt t="57736" x="7297738" y="4852988"/>
          <p14:tracePt t="57743" x="7264400" y="4860925"/>
          <p14:tracePt t="57750" x="7229475" y="4868863"/>
          <p14:tracePt t="57757" x="7213600" y="4868863"/>
          <p14:tracePt t="57764" x="7196138" y="4878388"/>
          <p14:tracePt t="57772" x="7178675" y="4878388"/>
          <p14:tracePt t="57779" x="7170738" y="4878388"/>
          <p14:tracePt t="57786" x="7162800" y="4878388"/>
          <p14:tracePt t="57793" x="7153275" y="4886325"/>
          <p14:tracePt t="57800" x="7137400" y="4886325"/>
          <p14:tracePt t="57808" x="7127875" y="4894263"/>
          <p14:tracePt t="57815" x="7119938" y="4894263"/>
          <p14:tracePt t="57822" x="7102475" y="4894263"/>
          <p14:tracePt t="57829" x="7094538" y="4894263"/>
          <p14:tracePt t="57838" x="7085013" y="4894263"/>
          <p14:tracePt t="57844" x="7077075" y="4894263"/>
          <p14:tracePt t="57851" x="7069138" y="4894263"/>
          <p14:tracePt t="57858" x="7059613" y="4894263"/>
          <p14:tracePt t="57873" x="7051675" y="4894263"/>
          <p14:tracePt t="57880" x="7043738" y="4894263"/>
          <p14:tracePt t="57895" x="7034213" y="4894263"/>
          <p14:tracePt t="57902" x="7026275" y="4894263"/>
          <p14:tracePt t="57931" x="7018338" y="4894263"/>
          <p14:tracePt t="57946" x="7008813" y="4894263"/>
          <p14:tracePt t="57982" x="7000875" y="4894263"/>
          <p14:tracePt t="58003" x="6992938" y="4894263"/>
          <p14:tracePt t="58018" x="6983413" y="4894263"/>
          <p14:tracePt t="58054" x="6975475" y="4894263"/>
          <p14:tracePt t="58069" x="6967538" y="4894263"/>
          <p14:tracePt t="58999" x="6813550" y="5022850"/>
          <p14:tracePt t="59007" x="6491288" y="5294313"/>
          <p14:tracePt t="59014" x="6108700" y="5591175"/>
          <p14:tracePt t="59021" x="5768975" y="5803900"/>
          <p14:tracePt t="59028" x="5556250" y="5983288"/>
          <p14:tracePt t="59035" x="5421313" y="6059488"/>
          <p14:tracePt t="59042" x="5327650" y="6127750"/>
          <p14:tracePt t="59049" x="5267325" y="6203950"/>
          <p14:tracePt t="59056" x="5173663" y="6272213"/>
          <p14:tracePt t="59063" x="5072063" y="6323013"/>
          <p14:tracePt t="59071" x="4970463" y="6373813"/>
          <p14:tracePt t="59078" x="4894263" y="6399213"/>
          <p14:tracePt t="59085" x="4818063" y="6450013"/>
          <p14:tracePt t="59092" x="4724400" y="6475413"/>
          <p14:tracePt t="59099" x="4656138" y="6510338"/>
          <p14:tracePt t="59107" x="4579938" y="6543675"/>
          <p14:tracePt t="59114" x="4503738" y="6561138"/>
          <p14:tracePt t="59121" x="4410075" y="6594475"/>
          <p14:tracePt t="59128" x="4324350" y="6619875"/>
          <p14:tracePt t="59136" x="4230688" y="6662738"/>
          <p14:tracePt t="59143" x="4154488" y="6696075"/>
          <p14:tracePt t="59150" x="4070350" y="6731000"/>
          <p14:tracePt t="59157" x="4035425" y="6746875"/>
          <p14:tracePt t="59164" x="3984625" y="6789738"/>
          <p14:tracePt t="59171" x="3951288" y="6807200"/>
          <p14:tracePt t="59178" x="3925888" y="6832600"/>
          <p14:tracePt t="59186" x="3890963" y="6850063"/>
          <p14:tracePt t="59539" x="3586163" y="6832600"/>
          <p14:tracePt t="59553" x="3594100" y="6832600"/>
          <p14:tracePt t="59560" x="3602038" y="6824663"/>
          <p14:tracePt t="59567" x="3602038" y="6815138"/>
          <p14:tracePt t="59574" x="3611563" y="6815138"/>
          <p14:tracePt t="59589" x="3611563" y="6807200"/>
          <p14:tracePt t="59647" x="3611563" y="6815138"/>
          <p14:tracePt t="59654" x="3611563" y="6824663"/>
          <p14:tracePt t="59669" x="3611563" y="6840538"/>
          <p14:tracePt t="59676" x="3611563" y="6850063"/>
          <p14:tracePt t="59683" x="3602038" y="6850063"/>
          <p14:tracePt t="60293" x="0" y="0"/>
        </p14:tracePtLst>
        <p14:tracePtLst>
          <p14:tracePt t="62346" x="3727450" y="6330950"/>
          <p14:tracePt t="62727" x="3602038" y="6799263"/>
          <p14:tracePt t="62734" x="3644900" y="6764338"/>
          <p14:tracePt t="62741" x="3687763" y="6738938"/>
          <p14:tracePt t="62749" x="3738563" y="6705600"/>
          <p14:tracePt t="62755" x="3771900" y="6680200"/>
          <p14:tracePt t="62763" x="3797300" y="6654800"/>
          <p14:tracePt t="62770" x="3822700" y="6637338"/>
          <p14:tracePt t="62777" x="3857625" y="6619875"/>
          <p14:tracePt t="62784" x="3883025" y="6602413"/>
          <p14:tracePt t="62791" x="3908425" y="6586538"/>
          <p14:tracePt t="62799" x="3933825" y="6577013"/>
          <p14:tracePt t="62806" x="3951288" y="6561138"/>
          <p14:tracePt t="62813" x="3976688" y="6551613"/>
          <p14:tracePt t="62821" x="4010025" y="6535738"/>
          <p14:tracePt t="62828" x="4035425" y="6518275"/>
          <p14:tracePt t="62835" x="4052888" y="6510338"/>
          <p14:tracePt t="62843" x="4086225" y="6492875"/>
          <p14:tracePt t="62850" x="4111625" y="6475413"/>
          <p14:tracePt t="62857" x="4146550" y="6457950"/>
          <p14:tracePt t="62864" x="4171950" y="6442075"/>
          <p14:tracePt t="62871" x="4205288" y="6424613"/>
          <p14:tracePt t="62878" x="4230688" y="6407150"/>
          <p14:tracePt t="62886" x="4265613" y="6391275"/>
          <p14:tracePt t="62892" x="4306888" y="6373813"/>
          <p14:tracePt t="62900" x="4349750" y="6348413"/>
          <p14:tracePt t="62907" x="4384675" y="6330950"/>
          <p14:tracePt t="62915" x="4425950" y="6313488"/>
          <p14:tracePt t="62922" x="4468813" y="6297613"/>
          <p14:tracePt t="62929" x="4503738" y="6272213"/>
          <p14:tracePt t="62936" x="4545013" y="6254750"/>
          <p14:tracePt t="62943" x="4587875" y="6237288"/>
          <p14:tracePt t="62951" x="4621213" y="6221413"/>
          <p14:tracePt t="62958" x="4638675" y="6211888"/>
          <p14:tracePt t="62966" x="4664075" y="6203950"/>
          <p14:tracePt t="62972" x="4689475" y="6194425"/>
          <p14:tracePt t="62979" x="4714875" y="6186488"/>
          <p14:tracePt t="62986" x="4732338" y="6186488"/>
          <p14:tracePt t="62993" x="4757738" y="6186488"/>
          <p14:tracePt t="63001" x="4783138" y="6178550"/>
          <p14:tracePt t="63008" x="4791075" y="6178550"/>
          <p14:tracePt t="63016" x="4818063" y="6169025"/>
          <p14:tracePt t="63022" x="4843463" y="6169025"/>
          <p14:tracePt t="63030" x="4868863" y="6161088"/>
          <p14:tracePt t="63037" x="4884738" y="6161088"/>
          <p14:tracePt t="63044" x="4910138" y="6153150"/>
          <p14:tracePt t="63051" x="4935538" y="6143625"/>
          <p14:tracePt t="63058" x="4953000" y="6143625"/>
          <p14:tracePt t="63066" x="4978400" y="6135688"/>
          <p14:tracePt t="63082" x="5029200" y="6118225"/>
          <p14:tracePt t="63098" x="5064125" y="6110288"/>
          <p14:tracePt t="63101" x="5072063" y="6110288"/>
          <p14:tracePt t="63115" x="5080000" y="6110288"/>
          <p14:tracePt t="63122" x="5089525" y="6110288"/>
          <p14:tracePt t="63129" x="5097463" y="6102350"/>
          <p14:tracePt t="63144" x="5114925" y="6092825"/>
          <p14:tracePt t="63150" x="5122863" y="6092825"/>
          <p14:tracePt t="63158" x="5132388" y="6084888"/>
          <p14:tracePt t="63165" x="5157788" y="6084888"/>
          <p14:tracePt t="63172" x="5173663" y="6076950"/>
          <p14:tracePt t="63179" x="5216525" y="6059488"/>
          <p14:tracePt t="63186" x="5259388" y="6042025"/>
          <p14:tracePt t="63193" x="5302250" y="6034088"/>
          <p14:tracePt t="63200" x="5335588" y="6024563"/>
          <p14:tracePt t="63207" x="5378450" y="6016625"/>
          <p14:tracePt t="63215" x="5411788" y="6008688"/>
          <p14:tracePt t="63222" x="5462588" y="5999163"/>
          <p14:tracePt t="63229" x="5505450" y="5991225"/>
          <p14:tracePt t="63236" x="5565775" y="5983288"/>
          <p14:tracePt t="63243" x="5599113" y="5983288"/>
          <p14:tracePt t="63250" x="5641975" y="5973763"/>
          <p14:tracePt t="63257" x="5683250" y="5965825"/>
          <p14:tracePt t="63265" x="5718175" y="5957888"/>
          <p14:tracePt t="63272" x="5751513" y="5948363"/>
          <p14:tracePt t="63279" x="5794375" y="5940425"/>
          <p14:tracePt t="63286" x="5819775" y="5940425"/>
          <p14:tracePt t="63293" x="5845175" y="5932488"/>
          <p14:tracePt t="63300" x="5862638" y="5932488"/>
          <p14:tracePt t="63307" x="5870575" y="5922963"/>
          <p14:tracePt t="63314" x="5895975" y="5922963"/>
          <p14:tracePt t="63321" x="5913438" y="5915025"/>
          <p14:tracePt t="63328" x="5921375" y="5915025"/>
          <p14:tracePt t="63336" x="5946775" y="5915025"/>
          <p14:tracePt t="63343" x="5964238" y="5905500"/>
          <p14:tracePt t="63350" x="5981700" y="5905500"/>
          <p14:tracePt t="63357" x="5997575" y="5905500"/>
          <p14:tracePt t="63365" x="6024563" y="5905500"/>
          <p14:tracePt t="63371" x="6032500" y="5897563"/>
          <p14:tracePt t="63378" x="6049963" y="5897563"/>
          <p14:tracePt t="63385" x="6065838" y="5889625"/>
          <p14:tracePt t="63392" x="6075363" y="5889625"/>
          <p14:tracePt t="63400" x="6083300" y="5880100"/>
          <p14:tracePt t="63407" x="6091238" y="5880100"/>
          <p14:tracePt t="63421" x="6100763" y="5880100"/>
          <p14:tracePt t="63428" x="6108700" y="5880100"/>
          <p14:tracePt t="63457" x="6116638" y="5880100"/>
          <p14:tracePt t="63471" x="6126163" y="5880100"/>
          <p14:tracePt t="63879" x="6126163" y="5872163"/>
          <p14:tracePt t="63894" x="6116638" y="5864225"/>
          <p14:tracePt t="63901" x="6116638" y="5846763"/>
          <p14:tracePt t="63915" x="6116638" y="5838825"/>
          <p14:tracePt t="63922" x="6116638" y="5829300"/>
          <p14:tracePt t="63929" x="6108700" y="5821363"/>
          <p14:tracePt t="63936" x="6108700" y="5813425"/>
          <p14:tracePt t="63943" x="6100763" y="5795963"/>
          <p14:tracePt t="63958" x="6091238" y="5778500"/>
          <p14:tracePt t="63966" x="6091238" y="5770563"/>
          <p14:tracePt t="63979" x="6091238" y="5761038"/>
          <p14:tracePt t="63986" x="6091238" y="5745163"/>
          <p14:tracePt t="64001" x="6083300" y="5735638"/>
          <p14:tracePt t="64008" x="6083300" y="5727700"/>
          <p14:tracePt t="64015" x="6083300" y="5719763"/>
          <p14:tracePt t="64022" x="6075363" y="5710238"/>
          <p14:tracePt t="64029" x="6075363" y="5702300"/>
          <p14:tracePt t="64043" x="6075363" y="5694363"/>
          <p14:tracePt t="64057" x="6075363" y="5684838"/>
          <p14:tracePt t="64081" x="6075363" y="5676900"/>
          <p14:tracePt t="64093" x="6075363" y="5668963"/>
          <p14:tracePt t="64107" x="6075363" y="5659438"/>
          <p14:tracePt t="64150" x="6075363" y="5651500"/>
          <p14:tracePt t="64537" x="6075363" y="5659438"/>
          <p14:tracePt t="64609" x="6075363" y="5668963"/>
          <p14:tracePt t="64838" x="6083300" y="5676900"/>
          <p14:tracePt t="64852" x="6083300" y="5684838"/>
          <p14:tracePt t="64859" x="6083300" y="5694363"/>
          <p14:tracePt t="64874" x="6091238" y="5702300"/>
          <p14:tracePt t="64882" x="6091238" y="5719763"/>
          <p14:tracePt t="64888" x="6100763" y="5735638"/>
          <p14:tracePt t="64896" x="6116638" y="5761038"/>
          <p14:tracePt t="64903" x="6134100" y="5788025"/>
          <p14:tracePt t="64910" x="6167438" y="5821363"/>
          <p14:tracePt t="64917" x="6219825" y="5864225"/>
          <p14:tracePt t="64924" x="6311900" y="5905500"/>
          <p14:tracePt t="64932" x="6415088" y="5965825"/>
          <p14:tracePt t="64938" x="6491288" y="6008688"/>
          <p14:tracePt t="64945" x="6584950" y="6059488"/>
          <p14:tracePt t="64953" x="6661150" y="6084888"/>
          <p14:tracePt t="64960" x="6729413" y="6110288"/>
          <p14:tracePt t="64968" x="6823075" y="6143625"/>
          <p14:tracePt t="64974" x="6907213" y="6169025"/>
          <p14:tracePt t="64982" x="6992938" y="6169025"/>
          <p14:tracePt t="64989" x="7077075" y="6169025"/>
          <p14:tracePt t="64996" x="7153275" y="6178550"/>
          <p14:tracePt t="65003" x="7239000" y="6178550"/>
          <p14:tracePt t="65010" x="7281863" y="6178550"/>
          <p14:tracePt t="65017" x="7315200" y="6178550"/>
          <p14:tracePt t="65024" x="7348538" y="6178550"/>
          <p14:tracePt t="65032" x="7391400" y="6178550"/>
          <p14:tracePt t="65039" x="7434263" y="6169025"/>
          <p14:tracePt t="65046" x="7467600" y="6169025"/>
          <p14:tracePt t="65053" x="7510463" y="6161088"/>
          <p14:tracePt t="65060" x="7553325" y="6143625"/>
          <p14:tracePt t="65068" x="7612063" y="6135688"/>
          <p14:tracePt t="65080" x="7672388" y="6127750"/>
          <p14:tracePt t="65082" x="7723188" y="6110288"/>
          <p14:tracePt t="65089" x="7773988" y="6092825"/>
          <p14:tracePt t="65097" x="7807325" y="6076950"/>
          <p14:tracePt t="65103" x="7842250" y="6067425"/>
          <p14:tracePt t="65110" x="7867650" y="6049963"/>
          <p14:tracePt t="65117" x="7885113" y="6034088"/>
          <p14:tracePt t="65124" x="7910513" y="6016625"/>
          <p14:tracePt t="65132" x="7926388" y="5999163"/>
          <p14:tracePt t="65139" x="7951788" y="5983288"/>
          <p14:tracePt t="65147" x="7969250" y="5965825"/>
          <p14:tracePt t="65153" x="7994650" y="5940425"/>
          <p14:tracePt t="65160" x="8029575" y="5889625"/>
          <p14:tracePt t="65167" x="8070850" y="5838825"/>
          <p14:tracePt t="65174" x="8113713" y="5761038"/>
          <p14:tracePt t="65181" x="8147050" y="5710238"/>
          <p14:tracePt t="65189" x="8189913" y="5641975"/>
          <p14:tracePt t="65197" x="8207375" y="5583238"/>
          <p14:tracePt t="65203" x="8224838" y="5532438"/>
          <p14:tracePt t="65210" x="8232775" y="5507038"/>
          <p14:tracePt t="65217" x="8250238" y="5438775"/>
          <p14:tracePt t="65224" x="8266113" y="5353050"/>
          <p14:tracePt t="65231" x="8266113" y="5286375"/>
          <p14:tracePt t="65238" x="8266113" y="5208588"/>
          <p14:tracePt t="65245" x="8266113" y="5167313"/>
          <p14:tracePt t="65252" x="8258175" y="5106988"/>
          <p14:tracePt t="65260" x="8250238" y="5056188"/>
          <p14:tracePt t="65267" x="8240713" y="5030788"/>
          <p14:tracePt t="65274" x="8224838" y="4987925"/>
          <p14:tracePt t="65281" x="8215313" y="4972050"/>
          <p14:tracePt t="65288" x="8207375" y="4937125"/>
          <p14:tracePt t="65295" x="8199438" y="4903788"/>
          <p14:tracePt t="65302" x="8181975" y="4868863"/>
          <p14:tracePt t="65309" x="8164513" y="4835525"/>
          <p14:tracePt t="65316" x="8147050" y="4784725"/>
          <p14:tracePt t="65323" x="8113713" y="4724400"/>
          <p14:tracePt t="65331" x="8096250" y="4673600"/>
          <p14:tracePt t="65337" x="8070850" y="4622800"/>
          <p14:tracePt t="65344" x="8062913" y="4597400"/>
          <p14:tracePt t="65351" x="8045450" y="4546600"/>
          <p14:tracePt t="65359" x="8037513" y="4503738"/>
          <p14:tracePt t="65366" x="8020050" y="4460875"/>
          <p14:tracePt t="65373" x="8012113" y="4419600"/>
          <p14:tracePt t="65381" x="8004175" y="4376738"/>
          <p14:tracePt t="65387" x="7986713" y="4333875"/>
          <p14:tracePt t="65394" x="7977188" y="4275138"/>
          <p14:tracePt t="65402" x="7969250" y="4249738"/>
          <p14:tracePt t="65409" x="7961313" y="4214813"/>
          <p14:tracePt t="65416" x="7951788" y="4189413"/>
          <p14:tracePt t="65423" x="7935913" y="4171950"/>
          <p14:tracePt t="65431" x="7926388" y="4156075"/>
          <p14:tracePt t="65437" x="7918450" y="4156075"/>
          <p14:tracePt t="65445" x="7918450" y="4146550"/>
          <p14:tracePt t="65452" x="7910513" y="4130675"/>
          <p14:tracePt t="65460" x="7893050" y="4130675"/>
          <p14:tracePt t="65467" x="7893050" y="4121150"/>
          <p14:tracePt t="65474" x="7875588" y="4113213"/>
          <p14:tracePt t="65481" x="7867650" y="4095750"/>
          <p14:tracePt t="65488" x="7859713" y="4095750"/>
          <p14:tracePt t="65495" x="7850188" y="4070350"/>
          <p14:tracePt t="65502" x="7842250" y="4062413"/>
          <p14:tracePt t="65510" x="7824788" y="4037013"/>
          <p14:tracePt t="65517" x="7807325" y="4011613"/>
          <p14:tracePt t="65524" x="7799388" y="4002088"/>
          <p14:tracePt t="65531" x="7791450" y="3994150"/>
          <p14:tracePt t="65538" x="7781925" y="3976688"/>
          <p14:tracePt t="65545" x="7773988" y="3968750"/>
          <p14:tracePt t="65553" x="7766050" y="3960813"/>
          <p14:tracePt t="65560" x="7756525" y="3943350"/>
          <p14:tracePt t="65567" x="7740650" y="3935413"/>
          <p14:tracePt t="65574" x="7731125" y="3917950"/>
          <p14:tracePt t="65581" x="7723188" y="3908425"/>
          <p14:tracePt t="65588" x="7723188" y="3900488"/>
          <p14:tracePt t="65596" x="7705725" y="3883025"/>
          <p14:tracePt t="65602" x="7697788" y="3883025"/>
          <p14:tracePt t="65609" x="7697788" y="3875088"/>
          <p14:tracePt t="65617" x="7688263" y="3857625"/>
          <p14:tracePt t="65624" x="7672388" y="3849688"/>
          <p14:tracePt t="65631" x="7662863" y="3849688"/>
          <p14:tracePt t="65646" x="7646988" y="3832225"/>
          <p14:tracePt t="65653" x="7637463" y="3824288"/>
          <p14:tracePt t="65661" x="7629525" y="3824288"/>
          <p14:tracePt t="65668" x="7612063" y="3806825"/>
          <p14:tracePt t="65675" x="7604125" y="3798888"/>
          <p14:tracePt t="65682" x="7596188" y="3790950"/>
          <p14:tracePt t="65689" x="7578725" y="3790950"/>
          <p14:tracePt t="65698" x="7570788" y="3773488"/>
          <p14:tracePt t="65704" x="7561263" y="3763963"/>
          <p14:tracePt t="65711" x="7553325" y="3756025"/>
          <p14:tracePt t="65719" x="7535863" y="3748088"/>
          <p14:tracePt t="65726" x="7527925" y="3748088"/>
          <p14:tracePt t="65733" x="7518400" y="3738563"/>
          <p14:tracePt t="65740" x="7510463" y="3738563"/>
          <p14:tracePt t="65748" x="7502525" y="3738563"/>
          <p14:tracePt t="65755" x="7493000" y="3730625"/>
          <p14:tracePt t="65763" x="7485063" y="3730625"/>
          <p14:tracePt t="65770" x="7485063" y="3722688"/>
          <p14:tracePt t="65777" x="7477125" y="3722688"/>
          <p14:tracePt t="65784" x="7467600" y="3713163"/>
          <p14:tracePt t="65791" x="7459663" y="3713163"/>
          <p14:tracePt t="65799" x="7459663" y="3705225"/>
          <p14:tracePt t="65814" x="7451725" y="3697288"/>
          <p14:tracePt t="65820" x="7442200" y="3697288"/>
          <p14:tracePt t="65828" x="7442200" y="3687763"/>
          <p14:tracePt t="65835" x="7434263" y="3679825"/>
          <p14:tracePt t="65850" x="7426325" y="3679825"/>
          <p14:tracePt t="65857" x="7416800" y="3679825"/>
          <p14:tracePt t="65872" x="7408863" y="3671888"/>
          <p14:tracePt t="65880" x="7400925" y="3662363"/>
          <p14:tracePt t="65915" x="7391400" y="3654425"/>
          <p14:tracePt t="65930" x="7383463" y="3654425"/>
          <p14:tracePt t="65937" x="7383463" y="3646488"/>
          <p14:tracePt t="65952" x="7373938" y="3646488"/>
          <p14:tracePt t="65959" x="7373938" y="3636963"/>
          <p14:tracePt t="65981" x="7366000" y="3629025"/>
          <p14:tracePt t="65996" x="7366000" y="3619500"/>
          <p14:tracePt t="66010" x="7358063" y="3619500"/>
          <p14:tracePt t="66032" x="7358063" y="3611563"/>
          <p14:tracePt t="66047" x="7358063" y="3603625"/>
          <p14:tracePt t="66345" x="7358063" y="3611563"/>
          <p14:tracePt t="66636" x="7358063" y="3619500"/>
          <p14:tracePt t="66651" x="7358063" y="3629025"/>
          <p14:tracePt t="67788" x="7366000" y="3629025"/>
          <p14:tracePt t="67803" x="7383463" y="3629025"/>
          <p14:tracePt t="67810" x="7391400" y="3629025"/>
          <p14:tracePt t="67824" x="7400925" y="3629025"/>
          <p14:tracePt t="67832" x="7416800" y="3629025"/>
          <p14:tracePt t="67846" x="7426325" y="3629025"/>
          <p14:tracePt t="67853" x="7434263" y="3629025"/>
          <p14:tracePt t="67861" x="7442200" y="3629025"/>
          <p14:tracePt t="67867" x="7451725" y="3629025"/>
          <p14:tracePt t="67874" x="7459663" y="3636963"/>
          <p14:tracePt t="67888" x="7477125" y="3636963"/>
          <p14:tracePt t="67896" x="7485063" y="3636963"/>
          <p14:tracePt t="67911" x="7502525" y="3636963"/>
          <p14:tracePt t="67917" x="7510463" y="3646488"/>
          <p14:tracePt t="67932" x="7518400" y="3654425"/>
          <p14:tracePt t="67939" x="7527925" y="3654425"/>
          <p14:tracePt t="67946" x="7535863" y="3654425"/>
          <p14:tracePt t="67953" x="7545388" y="3654425"/>
          <p14:tracePt t="67961" x="7553325" y="3662363"/>
          <p14:tracePt t="67968" x="7570788" y="3671888"/>
          <p14:tracePt t="67975" x="7578725" y="3679825"/>
          <p14:tracePt t="67982" x="7586663" y="3679825"/>
          <p14:tracePt t="67989" x="7604125" y="3687763"/>
          <p14:tracePt t="67997" x="7612063" y="3687763"/>
          <p14:tracePt t="68004" x="7621588" y="3697288"/>
          <p14:tracePt t="68011" x="7637463" y="3713163"/>
          <p14:tracePt t="68018" x="7654925" y="3722688"/>
          <p14:tracePt t="68025" x="7672388" y="3730625"/>
          <p14:tracePt t="68032" x="7680325" y="3738563"/>
          <p14:tracePt t="68040" x="7705725" y="3756025"/>
          <p14:tracePt t="68047" x="7731125" y="3781425"/>
          <p14:tracePt t="68054" x="7756525" y="3806825"/>
          <p14:tracePt t="68061" x="7781925" y="3832225"/>
          <p14:tracePt t="68077" x="7824788" y="3875088"/>
          <p14:tracePt t="68082" x="7842250" y="3892550"/>
          <p14:tracePt t="68090" x="7867650" y="3935413"/>
          <p14:tracePt t="68097" x="7893050" y="3951288"/>
          <p14:tracePt t="68104" x="7918450" y="3976688"/>
          <p14:tracePt t="68112" x="7935913" y="4011613"/>
          <p14:tracePt t="68119" x="7951788" y="4037013"/>
          <p14:tracePt t="68127" x="7969250" y="4062413"/>
          <p14:tracePt t="68133" x="7986713" y="4095750"/>
          <p14:tracePt t="68140" x="8004175" y="4130675"/>
          <p14:tracePt t="68148" x="8012113" y="4156075"/>
          <p14:tracePt t="68155" x="8020050" y="4189413"/>
          <p14:tracePt t="68163" x="8037513" y="4214813"/>
          <p14:tracePt t="68170" x="8045450" y="4232275"/>
          <p14:tracePt t="68177" x="8054975" y="4257675"/>
          <p14:tracePt t="68184" x="8054975" y="4283075"/>
          <p14:tracePt t="68192" x="8054975" y="4300538"/>
          <p14:tracePt t="68199" x="8054975" y="4325938"/>
          <p14:tracePt t="68206" x="8054975" y="4359275"/>
          <p14:tracePt t="68214" x="8054975" y="4402138"/>
          <p14:tracePt t="68221" x="8045450" y="4503738"/>
          <p14:tracePt t="68229" x="8037513" y="4597400"/>
          <p14:tracePt t="68235" x="8012113" y="4699000"/>
          <p14:tracePt t="68243" x="8004175" y="4792663"/>
          <p14:tracePt t="68250" x="7986713" y="4860925"/>
          <p14:tracePt t="68257" x="7961313" y="4929188"/>
          <p14:tracePt t="68264" x="7943850" y="4962525"/>
          <p14:tracePt t="68271" x="7935913" y="4997450"/>
          <p14:tracePt t="68279" x="7918450" y="5030788"/>
          <p14:tracePt t="68286" x="7910513" y="5048250"/>
          <p14:tracePt t="68294" x="7893050" y="5064125"/>
          <p14:tracePt t="68301" x="7885113" y="5091113"/>
          <p14:tracePt t="68308" x="7875588" y="5124450"/>
          <p14:tracePt t="68315" x="7859713" y="5149850"/>
          <p14:tracePt t="68322" x="7832725" y="5175250"/>
          <p14:tracePt t="68329" x="7807325" y="5208588"/>
          <p14:tracePt t="68336" x="7781925" y="5243513"/>
          <p14:tracePt t="68344" x="7766050" y="5268913"/>
          <p14:tracePt t="68351" x="7740650" y="5294313"/>
          <p14:tracePt t="68358" x="7723188" y="5319713"/>
          <p14:tracePt t="68365" x="7715250" y="5327650"/>
          <p14:tracePt t="68373" x="7697788" y="5345113"/>
          <p14:tracePt t="68380" x="7680325" y="5362575"/>
          <p14:tracePt t="68387" x="7680325" y="5370513"/>
          <p14:tracePt t="68395" x="7662863" y="5370513"/>
          <p14:tracePt t="68402" x="7654925" y="5380038"/>
          <p14:tracePt t="68410" x="7646988" y="5387975"/>
          <p14:tracePt t="68417" x="7637463" y="5395913"/>
          <p14:tracePt t="68423" x="7629525" y="5395913"/>
          <p14:tracePt t="68431" x="7612063" y="5405438"/>
          <p14:tracePt t="68438" x="7596188" y="5405438"/>
          <p14:tracePt t="68445" x="7596188" y="5413375"/>
          <p14:tracePt t="68452" x="7578725" y="5421313"/>
          <p14:tracePt t="68460" x="7561263" y="5421313"/>
          <p14:tracePt t="68474" x="7553325" y="5421313"/>
          <p14:tracePt t="68482" x="7545388" y="5430838"/>
          <p14:tracePt t="68496" x="7545388" y="5438775"/>
          <p14:tracePt t="68503" x="7535863" y="5438775"/>
          <p14:tracePt t="68511" x="7527925" y="5438775"/>
          <p14:tracePt t="68517" x="7518400" y="5438775"/>
          <p14:tracePt t="68532" x="7510463" y="5446713"/>
          <p14:tracePt t="68539" x="7502525" y="5446713"/>
          <p14:tracePt t="68553" x="7493000" y="5446713"/>
          <p14:tracePt t="68561" x="7485063" y="5446713"/>
          <p14:tracePt t="68568" x="7477125" y="5446713"/>
          <p14:tracePt t="68583" x="7467600" y="5446713"/>
          <p14:tracePt t="68590" x="7459663" y="5456238"/>
          <p14:tracePt t="68604" x="7451725" y="5456238"/>
          <p14:tracePt t="68612" x="7442200" y="5464175"/>
          <p14:tracePt t="68619" x="7434263" y="5464175"/>
          <p14:tracePt t="68633" x="7426325" y="5464175"/>
          <p14:tracePt t="68640" x="7416800" y="5472113"/>
          <p14:tracePt t="68647" x="7408863" y="5472113"/>
          <p14:tracePt t="68654" x="7400925" y="5472113"/>
          <p14:tracePt t="68662" x="7400925" y="5481638"/>
          <p14:tracePt t="68669" x="7391400" y="5481638"/>
          <p14:tracePt t="68677" x="7391400" y="5489575"/>
          <p14:tracePt t="68684" x="7383463" y="5489575"/>
          <p14:tracePt t="68691" x="7373938" y="5489575"/>
          <p14:tracePt t="68705" x="7366000" y="5489575"/>
          <p14:tracePt t="68712" x="7366000" y="5497513"/>
          <p14:tracePt t="68727" x="7366000" y="5507038"/>
          <p14:tracePt t="68741" x="7358063" y="5507038"/>
          <p14:tracePt t="68755" x="7348538" y="5507038"/>
          <p14:tracePt t="68841" x="7348538" y="5497513"/>
          <p14:tracePt t="70878" x="7145338" y="5591175"/>
          <p14:tracePt t="70885" x="6473825" y="5880100"/>
          <p14:tracePt t="70892" x="5913438" y="6135688"/>
          <p14:tracePt t="70899" x="5708650" y="6280150"/>
          <p14:tracePt t="70906" x="5538788" y="6399213"/>
          <p14:tracePt t="70913" x="5233988" y="6535738"/>
          <p14:tracePt t="70920" x="4962525" y="6680200"/>
          <p14:tracePt t="70928" x="4740275" y="6764338"/>
          <p14:tracePt t="71808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20B789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929E0-11FB-4D88-BE06-9C38E5FA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Comic Sans MS" panose="030F0702030302020204" pitchFamily="66" charset="0"/>
              </a:rPr>
              <a:t>Over to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C024-40E0-4A42-952C-5D45052D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869"/>
            <a:ext cx="10515600" cy="4101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Now have a go at one of the following questions. Choose the strategy you like best and then see if you can try the others! If you have a different strategy you can include this too.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1238 + 1323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317 + 134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47 + 24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18920F-2C6F-48B9-B46E-2C7FCA1635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2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2"/>
    </mc:Choice>
    <mc:Fallback xmlns="">
      <p:transition spd="slow" advTm="3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.4|7.3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32|10.6|5.6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36.8|15.9|18.2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5|30.3|14.1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5.3|9.3|5.5"/>
</p:tagLst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E3920"/>
      </a:dk2>
      <a:lt2>
        <a:srgbClr val="E8E2E4"/>
      </a:lt2>
      <a:accent1>
        <a:srgbClr val="20B789"/>
      </a:accent1>
      <a:accent2>
        <a:srgbClr val="14BA42"/>
      </a:accent2>
      <a:accent3>
        <a:srgbClr val="36B721"/>
      </a:accent3>
      <a:accent4>
        <a:srgbClr val="6CB313"/>
      </a:accent4>
      <a:accent5>
        <a:srgbClr val="A2A61D"/>
      </a:accent5>
      <a:accent6>
        <a:srgbClr val="D58B17"/>
      </a:accent6>
      <a:hlink>
        <a:srgbClr val="78892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240</Words>
  <Application>Microsoft Office PowerPoint</Application>
  <PresentationFormat>Widescreen</PresentationFormat>
  <Paragraphs>50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Modern Love</vt:lpstr>
      <vt:lpstr>The Hand</vt:lpstr>
      <vt:lpstr>SketchyVTI</vt:lpstr>
      <vt:lpstr>Number Talks</vt:lpstr>
      <vt:lpstr>Adding in Chunks</vt:lpstr>
      <vt:lpstr>Place Value/Partitioning</vt:lpstr>
      <vt:lpstr>Compensation</vt:lpstr>
      <vt:lpstr>Making a Ten</vt:lpstr>
      <vt:lpstr>Over to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Talks</dc:title>
  <dc:creator>Nicola Hope</dc:creator>
  <cp:lastModifiedBy>Nicola Hope</cp:lastModifiedBy>
  <cp:revision>7</cp:revision>
  <dcterms:created xsi:type="dcterms:W3CDTF">2021-01-19T10:04:45Z</dcterms:created>
  <dcterms:modified xsi:type="dcterms:W3CDTF">2021-01-21T12:19:42Z</dcterms:modified>
</cp:coreProperties>
</file>