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9478C5-4B03-4511-B47F-B6875EC23010}" v="127" dt="2021-01-15T17:07:00.7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 Hope" userId="c94c8f7cd47a5903" providerId="LiveId" clId="{829478C5-4B03-4511-B47F-B6875EC23010}"/>
    <pc:docChg chg="custSel modSld">
      <pc:chgData name="Nicola Hope" userId="c94c8f7cd47a5903" providerId="LiveId" clId="{829478C5-4B03-4511-B47F-B6875EC23010}" dt="2021-01-15T17:24:18.824" v="670" actId="20577"/>
      <pc:docMkLst>
        <pc:docMk/>
      </pc:docMkLst>
      <pc:sldChg chg="addSp delSp modSp mod modTransition modAnim">
        <pc:chgData name="Nicola Hope" userId="c94c8f7cd47a5903" providerId="LiveId" clId="{829478C5-4B03-4511-B47F-B6875EC23010}" dt="2021-01-15T16:51:20.074" v="336"/>
        <pc:sldMkLst>
          <pc:docMk/>
          <pc:sldMk cId="3280899146" sldId="256"/>
        </pc:sldMkLst>
        <pc:spChg chg="mod">
          <ac:chgData name="Nicola Hope" userId="c94c8f7cd47a5903" providerId="LiveId" clId="{829478C5-4B03-4511-B47F-B6875EC23010}" dt="2021-01-11T14:25:00.318" v="4" actId="20577"/>
          <ac:spMkLst>
            <pc:docMk/>
            <pc:sldMk cId="3280899146" sldId="256"/>
            <ac:spMk id="2" creationId="{F5178E75-E90A-4D43-BA14-FD3767CF0D7B}"/>
          </ac:spMkLst>
        </pc:spChg>
        <pc:spChg chg="del">
          <ac:chgData name="Nicola Hope" userId="c94c8f7cd47a5903" providerId="LiveId" clId="{829478C5-4B03-4511-B47F-B6875EC23010}" dt="2021-01-11T14:25:50.488" v="9" actId="478"/>
          <ac:spMkLst>
            <pc:docMk/>
            <pc:sldMk cId="3280899146" sldId="256"/>
            <ac:spMk id="3" creationId="{FE62925D-271D-4557-B2DD-455423DD581F}"/>
          </ac:spMkLst>
        </pc:spChg>
        <pc:picChg chg="add del mod">
          <ac:chgData name="Nicola Hope" userId="c94c8f7cd47a5903" providerId="LiveId" clId="{829478C5-4B03-4511-B47F-B6875EC23010}" dt="2021-01-15T16:33:58.664" v="320"/>
          <ac:picMkLst>
            <pc:docMk/>
            <pc:sldMk cId="3280899146" sldId="256"/>
            <ac:picMk id="3" creationId="{ABF5A16B-F7EE-48D0-99A2-5E6A696B7391}"/>
          </ac:picMkLst>
        </pc:picChg>
        <pc:picChg chg="add mod">
          <ac:chgData name="Nicola Hope" userId="c94c8f7cd47a5903" providerId="LiveId" clId="{829478C5-4B03-4511-B47F-B6875EC23010}" dt="2021-01-15T16:51:20.074" v="336"/>
          <ac:picMkLst>
            <pc:docMk/>
            <pc:sldMk cId="3280899146" sldId="256"/>
            <ac:picMk id="4" creationId="{37F4F51A-B55B-4D43-9730-3D4EEB383CFF}"/>
          </ac:picMkLst>
        </pc:picChg>
        <pc:picChg chg="del">
          <ac:chgData name="Nicola Hope" userId="c94c8f7cd47a5903" providerId="LiveId" clId="{829478C5-4B03-4511-B47F-B6875EC23010}" dt="2021-01-11T14:25:04.538" v="5" actId="478"/>
          <ac:picMkLst>
            <pc:docMk/>
            <pc:sldMk cId="3280899146" sldId="256"/>
            <ac:picMk id="4" creationId="{EF6D17AB-5DC5-4301-B024-B0B2F93BF6C6}"/>
          </ac:picMkLst>
        </pc:picChg>
        <pc:picChg chg="add mod">
          <ac:chgData name="Nicola Hope" userId="c94c8f7cd47a5903" providerId="LiveId" clId="{829478C5-4B03-4511-B47F-B6875EC23010}" dt="2021-01-11T14:25:46.963" v="8" actId="1076"/>
          <ac:picMkLst>
            <pc:docMk/>
            <pc:sldMk cId="3280899146" sldId="256"/>
            <ac:picMk id="5" creationId="{B3031A4A-8C8B-4435-814F-8BDC61DB489E}"/>
          </ac:picMkLst>
        </pc:picChg>
      </pc:sldChg>
      <pc:sldChg chg="addSp modSp mod modTransition modAnim">
        <pc:chgData name="Nicola Hope" userId="c94c8f7cd47a5903" providerId="LiveId" clId="{829478C5-4B03-4511-B47F-B6875EC23010}" dt="2021-01-15T17:12:47.757" v="646" actId="1076"/>
        <pc:sldMkLst>
          <pc:docMk/>
          <pc:sldMk cId="501549882" sldId="257"/>
        </pc:sldMkLst>
        <pc:spChg chg="add mod">
          <ac:chgData name="Nicola Hope" userId="c94c8f7cd47a5903" providerId="LiveId" clId="{829478C5-4B03-4511-B47F-B6875EC23010}" dt="2021-01-15T17:10:17.256" v="636" actId="20577"/>
          <ac:spMkLst>
            <pc:docMk/>
            <pc:sldMk cId="501549882" sldId="257"/>
            <ac:spMk id="3" creationId="{801FFEA4-CD1D-42A8-9886-9AEE541B1284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39" creationId="{358E701E-EAB7-4DCE-9A4D-94FC2ACEA7EC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40" creationId="{73354481-2D84-4A20-92E0-A178278F08C6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41" creationId="{DC2B70E9-0F4E-4182-8D34-61E40F522612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42" creationId="{933495AC-EAE2-4C2E-B436-F7A81744D573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43" creationId="{E66A802E-EC4C-4483-BAA7-94C98A2E33AF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44" creationId="{3A80D580-F11D-40AD-8026-BD901867A0B5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45" creationId="{C515C652-35DD-4CC4-9C45-073C3FF6FC1E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46" creationId="{47EC70BD-243C-4580-9D19-E8BFECB586ED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47" creationId="{1F843376-E3A2-481F-9879-BDB382610147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48" creationId="{4542D48B-7AD6-4C61-9495-EEDDF9408ACD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49" creationId="{91B7D3BD-5659-4BA2-8978-7C0E61DAF1D0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50" creationId="{16E61606-A131-4839-946E-1D673DBC428E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51" creationId="{8573CF6F-BA40-47D1-9C73-6A7CD0966313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52" creationId="{73C5FDCB-5F71-44C9-8891-5A80EFACB7DC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53" creationId="{BE651A02-9347-42B2-8C08-51191D8831AC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54" creationId="{AB305A2D-4EE3-4E9A-A084-275A2D79A4BE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55" creationId="{DA856293-DC37-488C-BBE6-3E030B00DB53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56" creationId="{78B6C5E5-4E43-484D-8938-8470BFC0C347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57" creationId="{A5DE782C-0A15-4A1E-86EA-4EF08B160F22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58" creationId="{0B5BD412-122C-4E68-9B02-85362B6CBB39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59" creationId="{0BDA423A-D955-4D71-9E3A-F7F0523F013A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60" creationId="{AAA75DBA-821E-4562-AC69-49959D3F471C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61" creationId="{AFBEC3FE-A6A9-4AE9-B2A5-30084393D0FB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62" creationId="{F37D7459-7054-4D4E-870B-4F048E5E043C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63" creationId="{5084816B-A71E-4A5C-92B1-C1A5A2B63996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64" creationId="{66E11624-FA66-4FC0-8EA8-D837B18F5250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65" creationId="{A1B806A6-9FE0-4D07-AC3D-34988F5A799A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66" creationId="{D43B3C1D-E2A2-4EAF-99A7-0F11F7DC345C}"/>
          </ac:spMkLst>
        </pc:spChg>
        <pc:spChg chg="mod">
          <ac:chgData name="Nicola Hope" userId="c94c8f7cd47a5903" providerId="LiveId" clId="{829478C5-4B03-4511-B47F-B6875EC23010}" dt="2021-01-11T14:26:54.028" v="30" actId="1076"/>
          <ac:spMkLst>
            <pc:docMk/>
            <pc:sldMk cId="501549882" sldId="257"/>
            <ac:spMk id="67" creationId="{882B1669-6385-4D27-900B-DCE693078BC0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01" creationId="{FA64FC53-863B-42E5-9B31-D2C1DFCD8A3A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02" creationId="{9F7AEFC3-5EF9-4CA3-B51F-9CF12AD20D43}"/>
          </ac:spMkLst>
        </pc:spChg>
        <pc:spChg chg="mod">
          <ac:chgData name="Nicola Hope" userId="c94c8f7cd47a5903" providerId="LiveId" clId="{829478C5-4B03-4511-B47F-B6875EC23010}" dt="2021-01-11T14:28:47.984" v="36" actId="20577"/>
          <ac:spMkLst>
            <pc:docMk/>
            <pc:sldMk cId="501549882" sldId="257"/>
            <ac:spMk id="103" creationId="{ED5E4F80-A57B-4E09-B606-9AA021CB896A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04" creationId="{5B89F95E-16A2-4EA0-AF2D-13D8733234E4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05" creationId="{4352B8D4-E893-4A83-8559-0FE4C1DBDF42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06" creationId="{EF490535-A3DC-4DF4-82F5-4644536F59A4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07" creationId="{49BFB9EA-AA19-4AFC-AE90-E0BD243ABD14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08" creationId="{3EC2FFA2-48F5-40F6-B9CC-529E2DA8D9BB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09" creationId="{FCD0E41D-691B-4EC6-92AF-11308C07DE8C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10" creationId="{FC35E1E2-57EE-43FB-B33B-6DA37B24E779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11" creationId="{28785D62-46AC-45D0-8304-B55AD66B6EAA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12" creationId="{E1BC14AF-0564-4174-ACB6-BF9C294A7750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13" creationId="{19F257F6-0CD9-43F4-BC35-9C03A618EE30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14" creationId="{B9CA60AF-1AFE-42DF-9C68-D9FBDDFCB581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15" creationId="{99529AB3-035F-4D00-AF06-383F3D3C4D48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16" creationId="{841F64A8-417D-40FF-8FAD-78CC8470408E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17" creationId="{0813AA06-9227-4FC2-B1D1-4D2F46D8C793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18" creationId="{48619284-9FEA-4D5C-9CB9-5654455487E5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19" creationId="{5E49FF55-F2CE-4850-AFBB-AF175B68669B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20" creationId="{C13128AD-3AE8-483E-B178-92972F0D20CE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21" creationId="{ED26903F-E982-4EB3-B62A-ACE05F45370C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22" creationId="{8883285A-D903-4E63-8F45-CF054BA65696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23" creationId="{48F99475-FD9A-43E0-B9E3-96975A601704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24" creationId="{4A856344-FDAE-4B5F-B558-324D011A5444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25" creationId="{917B9511-46F4-4951-A10E-0234C9F15FFC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26" creationId="{5CA5FA93-A520-4CC5-8B07-7D7E8A82EDCD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27" creationId="{9F0118A3-07B4-4921-B9C3-D646C69C6FC3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28" creationId="{F114D9E5-217E-4933-944E-C26EEF11A6E5}"/>
          </ac:spMkLst>
        </pc:spChg>
        <pc:spChg chg="mod">
          <ac:chgData name="Nicola Hope" userId="c94c8f7cd47a5903" providerId="LiveId" clId="{829478C5-4B03-4511-B47F-B6875EC23010}" dt="2021-01-11T14:28:44.195" v="34" actId="1076"/>
          <ac:spMkLst>
            <pc:docMk/>
            <pc:sldMk cId="501549882" sldId="257"/>
            <ac:spMk id="129" creationId="{BC4AE912-5E77-42EC-A47C-BC3E180AB5A9}"/>
          </ac:spMkLst>
        </pc:spChg>
        <pc:spChg chg="mod">
          <ac:chgData name="Nicola Hope" userId="c94c8f7cd47a5903" providerId="LiveId" clId="{829478C5-4B03-4511-B47F-B6875EC23010}" dt="2021-01-15T17:09:49.950" v="621" actId="1076"/>
          <ac:spMkLst>
            <pc:docMk/>
            <pc:sldMk cId="501549882" sldId="257"/>
            <ac:spMk id="132" creationId="{B9C02901-6321-496B-A9F7-7767028DB59E}"/>
          </ac:spMkLst>
        </pc:spChg>
        <pc:grpChg chg="mod">
          <ac:chgData name="Nicola Hope" userId="c94c8f7cd47a5903" providerId="LiveId" clId="{829478C5-4B03-4511-B47F-B6875EC23010}" dt="2021-01-11T14:26:54.028" v="30" actId="1076"/>
          <ac:grpSpMkLst>
            <pc:docMk/>
            <pc:sldMk cId="501549882" sldId="257"/>
            <ac:grpSpMk id="37" creationId="{97F8513C-D834-4CB9-99D3-34E84E4F547A}"/>
          </ac:grpSpMkLst>
        </pc:grpChg>
        <pc:grpChg chg="mod">
          <ac:chgData name="Nicola Hope" userId="c94c8f7cd47a5903" providerId="LiveId" clId="{829478C5-4B03-4511-B47F-B6875EC23010}" dt="2021-01-11T14:26:54.028" v="30" actId="1076"/>
          <ac:grpSpMkLst>
            <pc:docMk/>
            <pc:sldMk cId="501549882" sldId="257"/>
            <ac:grpSpMk id="38" creationId="{0EC55B32-B797-4E93-8FFA-19C660EBC3F4}"/>
          </ac:grpSpMkLst>
        </pc:grpChg>
        <pc:grpChg chg="mod">
          <ac:chgData name="Nicola Hope" userId="c94c8f7cd47a5903" providerId="LiveId" clId="{829478C5-4B03-4511-B47F-B6875EC23010}" dt="2021-01-11T14:28:44.195" v="34" actId="1076"/>
          <ac:grpSpMkLst>
            <pc:docMk/>
            <pc:sldMk cId="501549882" sldId="257"/>
            <ac:grpSpMk id="99" creationId="{C2E86AD0-012C-4FB3-A8BE-7976E81215C4}"/>
          </ac:grpSpMkLst>
        </pc:grpChg>
        <pc:grpChg chg="mod">
          <ac:chgData name="Nicola Hope" userId="c94c8f7cd47a5903" providerId="LiveId" clId="{829478C5-4B03-4511-B47F-B6875EC23010}" dt="2021-01-11T14:28:44.195" v="34" actId="1076"/>
          <ac:grpSpMkLst>
            <pc:docMk/>
            <pc:sldMk cId="501549882" sldId="257"/>
            <ac:grpSpMk id="100" creationId="{7C87E79C-E754-49E7-B8AE-EF6366B0F37F}"/>
          </ac:grpSpMkLst>
        </pc:grpChg>
        <pc:picChg chg="add mod">
          <ac:chgData name="Nicola Hope" userId="c94c8f7cd47a5903" providerId="LiveId" clId="{829478C5-4B03-4511-B47F-B6875EC23010}" dt="2021-01-15T17:09:52.995" v="622" actId="1076"/>
          <ac:picMkLst>
            <pc:docMk/>
            <pc:sldMk cId="501549882" sldId="257"/>
            <ac:picMk id="2" creationId="{D3874CE5-2E6A-4951-9BC3-E1EEEE4181C2}"/>
          </ac:picMkLst>
        </pc:picChg>
        <pc:picChg chg="add mod">
          <ac:chgData name="Nicola Hope" userId="c94c8f7cd47a5903" providerId="LiveId" clId="{829478C5-4B03-4511-B47F-B6875EC23010}" dt="2021-01-15T17:12:47.757" v="646" actId="1076"/>
          <ac:picMkLst>
            <pc:docMk/>
            <pc:sldMk cId="501549882" sldId="257"/>
            <ac:picMk id="32" creationId="{CA561ED6-DB5C-4DFE-B0C6-F7F3614D6FCA}"/>
          </ac:picMkLst>
        </pc:picChg>
      </pc:sldChg>
      <pc:sldChg chg="addSp modSp mod modAnim">
        <pc:chgData name="Nicola Hope" userId="c94c8f7cd47a5903" providerId="LiveId" clId="{829478C5-4B03-4511-B47F-B6875EC23010}" dt="2021-01-15T17:11:42.807" v="645" actId="1076"/>
        <pc:sldMkLst>
          <pc:docMk/>
          <pc:sldMk cId="594547799" sldId="258"/>
        </pc:sldMkLst>
        <pc:spChg chg="add mod">
          <ac:chgData name="Nicola Hope" userId="c94c8f7cd47a5903" providerId="LiveId" clId="{829478C5-4B03-4511-B47F-B6875EC23010}" dt="2021-01-15T17:11:42.807" v="645" actId="1076"/>
          <ac:spMkLst>
            <pc:docMk/>
            <pc:sldMk cId="594547799" sldId="258"/>
            <ac:spMk id="3" creationId="{B45109B8-9936-4916-A2D7-0525262B0E4D}"/>
          </ac:spMkLst>
        </pc:spChg>
        <pc:spChg chg="mod">
          <ac:chgData name="Nicola Hope" userId="c94c8f7cd47a5903" providerId="LiveId" clId="{829478C5-4B03-4511-B47F-B6875EC23010}" dt="2021-01-15T17:11:00.790" v="641" actId="1076"/>
          <ac:spMkLst>
            <pc:docMk/>
            <pc:sldMk cId="594547799" sldId="258"/>
            <ac:spMk id="5" creationId="{AB201FA0-CF66-401D-9191-955B414846C8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70" creationId="{D43F9B08-8146-4173-8449-C2EC0453F16D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71" creationId="{467F41B8-978A-4792-8509-03CFDDD14B9B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72" creationId="{67B8A38D-8F2D-42D8-ABFC-32F3580A3C6E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73" creationId="{E0ED7915-0E5E-4BCC-BAF2-5175BDF32146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74" creationId="{478B7D45-37EB-4AC5-9798-7CFACC09293B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75" creationId="{8EEF310E-4D80-42BA-BD70-6CD00FD58175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76" creationId="{7112E415-6219-49D3-B1B0-098E3102790D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77" creationId="{53DCCB33-69CD-4180-A40D-E0E1320AC5D4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78" creationId="{C172ED23-6D48-4A0D-AB74-ED561C64E617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79" creationId="{EF9D7B88-B7CB-4765-A64F-733869750EA0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80" creationId="{FFFC30A4-3256-4284-A846-38AB5D92DA6B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81" creationId="{C77CFEDA-82C2-4402-A716-8346059D52F6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82" creationId="{25D10EBB-E047-467D-9BE3-C4B82C5F6A3E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83" creationId="{4EDE9F74-E774-4D45-B656-DA6CEBF26C25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84" creationId="{604EA954-18FB-4B24-A987-18872EEE87C5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85" creationId="{460ABA0E-58C7-4562-8171-1D58F8DE69AA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86" creationId="{F318104E-4DC0-45F5-8402-5334937BDBD2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87" creationId="{11E5D893-F022-4C19-890D-CAE1B01299C3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88" creationId="{9EEAF79F-4A2D-4F9F-A227-32A6608EE7E8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89" creationId="{2C4D3210-D3E7-4833-A3C1-8FA862E81ED2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90" creationId="{94329456-563A-4B06-8FFA-396279958D20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91" creationId="{A62A7D24-CC47-4AFA-823B-3325A4D69E80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92" creationId="{1DBD1A10-7E2F-44EE-9DA6-0186CBF584E5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93" creationId="{D2E47694-C208-4782-9042-E235293A7B8F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94" creationId="{0FDB7E34-6647-4618-9A3F-42E89F572B22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95" creationId="{C8F29480-6BF1-4CC4-A312-6229B5C9213A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96" creationId="{D6B740B4-269D-4CAD-AF64-43B126BBCEE0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97" creationId="{F22FA5E2-32AF-4C07-BCFB-BC087EBCD4DB}"/>
          </ac:spMkLst>
        </pc:spChg>
        <pc:spChg chg="mod">
          <ac:chgData name="Nicola Hope" userId="c94c8f7cd47a5903" providerId="LiveId" clId="{829478C5-4B03-4511-B47F-B6875EC23010}" dt="2021-01-11T14:29:57.088" v="62" actId="1076"/>
          <ac:spMkLst>
            <pc:docMk/>
            <pc:sldMk cId="594547799" sldId="258"/>
            <ac:spMk id="98" creationId="{94B1924C-165B-43E4-A9BD-9727E93FF9EA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01" creationId="{CB949B36-E4F3-4528-888A-37D769D78D8E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02" creationId="{58A71912-251C-4730-AE33-2BD9205EB643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03" creationId="{EAD06DE7-E190-4D62-B3C6-D6413683DDAB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04" creationId="{E39ED119-9A61-48C2-AC0C-1CA183A31840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05" creationId="{0D76BC4A-BB71-4EA6-A63A-35516AF9F7C6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06" creationId="{2340C543-94FB-4C77-A207-9063CA7E9CDB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07" creationId="{309BBB06-F7D5-4E4A-A597-E54F7FFBBBDA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08" creationId="{FA0EDD17-564C-4B88-9E47-E91A7389B932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09" creationId="{7E5BC6F3-6DEB-4D72-82C1-480F9E590E39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10" creationId="{7F4F9245-C69A-4D67-99E0-6B52C59ED2F2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11" creationId="{41FE959C-4276-4A6F-813B-55B878B3ADD5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12" creationId="{E0D62EDE-A2E1-4063-A2E1-2DF10A1CA40B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13" creationId="{10732EB4-51CD-47B5-A48C-1CD19DC37ED0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14" creationId="{1A2FA8C0-98D5-4B92-8C8A-786BEF98DFB0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15" creationId="{13FFC5F8-D2EC-47FC-AA35-5311B6C023C8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16" creationId="{92E4F9BF-422E-4551-9B67-5F4121DFE1A5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17" creationId="{1A674C8D-C6D6-4280-84D6-AB8E0EABEC80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18" creationId="{727F6130-EFC3-49B3-AEB5-9C10826B3DB3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19" creationId="{1A61F3C7-7B5F-44BC-8B3D-00CCC0C6990D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20" creationId="{FBD34EF2-8DCE-4F9C-8606-D0EEE7D05CA3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21" creationId="{485B0664-93A5-4A90-A0A3-864B3E6CED33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22" creationId="{69FD5BFF-0F4C-46FF-B11E-ACC2D83557FB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23" creationId="{22463896-C407-4815-8534-F38D1D881871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24" creationId="{816C4391-07FB-433E-8B7D-9410922B69D7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25" creationId="{8E33FCED-1E2D-45D6-B0FA-724A36E467C8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26" creationId="{3363CC48-75E7-4D64-916F-ECEEB2E4BA8E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27" creationId="{2F75F9CD-EF86-4B61-B3E5-2DF57C9384AC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28" creationId="{4B7074F4-3852-4D61-BE4A-9EEFB2C5C0AB}"/>
          </ac:spMkLst>
        </pc:spChg>
        <pc:spChg chg="mod">
          <ac:chgData name="Nicola Hope" userId="c94c8f7cd47a5903" providerId="LiveId" clId="{829478C5-4B03-4511-B47F-B6875EC23010}" dt="2021-01-11T14:29:22.673" v="53" actId="1076"/>
          <ac:spMkLst>
            <pc:docMk/>
            <pc:sldMk cId="594547799" sldId="258"/>
            <ac:spMk id="129" creationId="{95FDB3AE-2B30-48CA-B8D9-B601AA171453}"/>
          </ac:spMkLst>
        </pc:spChg>
        <pc:grpChg chg="mod">
          <ac:chgData name="Nicola Hope" userId="c94c8f7cd47a5903" providerId="LiveId" clId="{829478C5-4B03-4511-B47F-B6875EC23010}" dt="2021-01-11T14:29:57.088" v="62" actId="1076"/>
          <ac:grpSpMkLst>
            <pc:docMk/>
            <pc:sldMk cId="594547799" sldId="258"/>
            <ac:grpSpMk id="68" creationId="{668A5FDB-13B2-4777-817C-3012E3D8E35E}"/>
          </ac:grpSpMkLst>
        </pc:grpChg>
        <pc:grpChg chg="mod">
          <ac:chgData name="Nicola Hope" userId="c94c8f7cd47a5903" providerId="LiveId" clId="{829478C5-4B03-4511-B47F-B6875EC23010}" dt="2021-01-11T14:29:57.088" v="62" actId="1076"/>
          <ac:grpSpMkLst>
            <pc:docMk/>
            <pc:sldMk cId="594547799" sldId="258"/>
            <ac:grpSpMk id="69" creationId="{876D45CE-500F-49DF-B717-38BCB5D0EB56}"/>
          </ac:grpSpMkLst>
        </pc:grpChg>
        <pc:grpChg chg="mod">
          <ac:chgData name="Nicola Hope" userId="c94c8f7cd47a5903" providerId="LiveId" clId="{829478C5-4B03-4511-B47F-B6875EC23010}" dt="2021-01-11T14:29:22.673" v="53" actId="1076"/>
          <ac:grpSpMkLst>
            <pc:docMk/>
            <pc:sldMk cId="594547799" sldId="258"/>
            <ac:grpSpMk id="99" creationId="{C1EC4438-38EA-4D47-808F-B9BC84FAB8DC}"/>
          </ac:grpSpMkLst>
        </pc:grpChg>
        <pc:grpChg chg="mod">
          <ac:chgData name="Nicola Hope" userId="c94c8f7cd47a5903" providerId="LiveId" clId="{829478C5-4B03-4511-B47F-B6875EC23010}" dt="2021-01-11T14:29:22.673" v="53" actId="1076"/>
          <ac:grpSpMkLst>
            <pc:docMk/>
            <pc:sldMk cId="594547799" sldId="258"/>
            <ac:grpSpMk id="100" creationId="{FDEABDEA-2B1D-4DA6-8B02-D31B3330C366}"/>
          </ac:grpSpMkLst>
        </pc:grpChg>
        <pc:picChg chg="add mod">
          <ac:chgData name="Nicola Hope" userId="c94c8f7cd47a5903" providerId="LiveId" clId="{829478C5-4B03-4511-B47F-B6875EC23010}" dt="2021-01-15T17:11:02.830" v="642" actId="1076"/>
          <ac:picMkLst>
            <pc:docMk/>
            <pc:sldMk cId="594547799" sldId="258"/>
            <ac:picMk id="2" creationId="{39377591-8BF8-4520-8EFE-DDD2116045EC}"/>
          </ac:picMkLst>
        </pc:picChg>
        <pc:picChg chg="add mod">
          <ac:chgData name="Nicola Hope" userId="c94c8f7cd47a5903" providerId="LiveId" clId="{829478C5-4B03-4511-B47F-B6875EC23010}" dt="2021-01-15T17:11:10.070" v="644" actId="1076"/>
          <ac:picMkLst>
            <pc:docMk/>
            <pc:sldMk cId="594547799" sldId="258"/>
            <ac:picMk id="130" creationId="{84ECF401-E94E-434A-8325-F6F874477350}"/>
          </ac:picMkLst>
        </pc:picChg>
      </pc:sldChg>
      <pc:sldChg chg="addSp delSp modSp mod modTransition modAnim">
        <pc:chgData name="Nicola Hope" userId="c94c8f7cd47a5903" providerId="LiveId" clId="{829478C5-4B03-4511-B47F-B6875EC23010}" dt="2021-01-15T17:23:52.050" v="650" actId="20577"/>
        <pc:sldMkLst>
          <pc:docMk/>
          <pc:sldMk cId="1409440205" sldId="259"/>
        </pc:sldMkLst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6" creationId="{A8286855-34BF-4F94-B741-B5A9106C913E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7" creationId="{DE734CCD-5816-4A21-AE28-D090E146D67D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8" creationId="{84279F31-2E95-4FFB-A881-B080BFA3AFED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9" creationId="{051EC70F-07AD-4359-982F-65061E814AB2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10" creationId="{8368ECBD-77B2-4F74-8A52-600992DA52E0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11" creationId="{D1A80709-9670-452A-A4DA-4180E3A7050B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12" creationId="{3979E6C3-C4E1-41B5-86C0-B0E90DE28A5E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13" creationId="{672AE74B-4164-4D8E-8BA6-95F934F1E13E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14" creationId="{0FAF2AEE-13C8-48CC-9D20-1CFB13D047A6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15" creationId="{4CCE5BB0-EED1-4291-B3C0-01063ACF06FF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16" creationId="{20D00C5B-06FB-4582-9E20-304E0E31BBE6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17" creationId="{C3740057-69CE-4803-A7DC-FB8157733241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18" creationId="{62905E9E-0AC0-40B9-BF04-83E442CFE708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19" creationId="{99EB0741-88FE-47B1-8140-0AC90F03D57D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20" creationId="{27EB3C87-86C4-411B-A7CA-49819EB269E4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21" creationId="{1884F711-AD90-4B8E-84ED-3383C01A34A4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22" creationId="{87BF0F5C-5927-4BE3-9677-3DB93DC12C7F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23" creationId="{2040E125-295E-4754-AB96-EF4DE65C03B4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24" creationId="{068E54DC-EB20-4246-9D6F-820785CBF5B3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25" creationId="{60390013-4298-4027-AD1C-38CDA0EA4F69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26" creationId="{6D0192A4-1599-4F22-83F7-3426C86C35EC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27" creationId="{61358957-07DA-4D51-832C-71A9C01BAA59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28" creationId="{1609A40E-EADA-409C-AACB-9E56FF5A0979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29" creationId="{01A2A083-4ABA-43B6-A08F-22F2EA71638F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30" creationId="{2FC3AF05-B50F-4B62-96FD-86460FD7B958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31" creationId="{CD4D75E5-B394-4AD2-9AEB-3D17548FAFFD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32" creationId="{151322E9-C2C8-43A7-8668-E817323037BF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33" creationId="{5B79E1FF-58D4-4591-AF21-0A91A0BD8803}"/>
          </ac:spMkLst>
        </pc:spChg>
        <pc:spChg chg="mod">
          <ac:chgData name="Nicola Hope" userId="c94c8f7cd47a5903" providerId="LiveId" clId="{829478C5-4B03-4511-B47F-B6875EC23010}" dt="2021-01-15T16:31:03.688" v="290" actId="1076"/>
          <ac:spMkLst>
            <pc:docMk/>
            <pc:sldMk cId="1409440205" sldId="259"/>
            <ac:spMk id="34" creationId="{A015F59E-2666-47AC-8C6F-A8A4E16D5BF9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37" creationId="{F76EC50C-2027-450E-836C-8811699B232A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38" creationId="{3AB5E152-F9F6-4BDE-81B3-9BB296E03211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39" creationId="{2B088A65-7F46-4AC7-87F1-08DC9328C62F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40" creationId="{B60FE8B2-5D43-4F25-8AB0-A55533E0BA49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41" creationId="{9B5E3E94-4DB8-4385-83A3-0DA63DBD1BE2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42" creationId="{29DC8FFE-B02A-4A83-946C-728B58C5B6BD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43" creationId="{205ED3ED-E331-4DD0-AADE-12837644B06B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44" creationId="{9AC8FD07-7DFD-415E-AF74-A463C3610365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45" creationId="{0FBF9A91-1ED3-430A-A2FA-C017F0ED72CF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46" creationId="{D8C78F66-C45E-452A-901F-A5D55CF762BB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47" creationId="{67BF064F-062B-480E-84B5-F853EC77893D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48" creationId="{2416C21E-3D8E-41E6-A84A-48FD3A50F521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49" creationId="{DC4EDB9E-8AC7-4D66-BD6D-5E23DA65125F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50" creationId="{C5A4AB02-7B39-4B40-BF1C-E6382E0F046B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51" creationId="{59490BED-8079-4924-9E68-328CAB45DEB7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52" creationId="{8E6DF605-9819-4549-9A22-B3650F9AD4E0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53" creationId="{A77AEE3F-26DE-46B6-B258-E255D716976C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54" creationId="{3AF9B331-0B2C-4CA5-ACFD-DD282AE86AAC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55" creationId="{C50D1FD8-278A-42AB-B280-5C48AC9ECF29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56" creationId="{1193C58F-666A-4EBC-A911-DCC2A49F65D1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57" creationId="{576F3DEB-E71E-4DD1-89F3-0C5381B387C2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58" creationId="{619DB03E-412A-4F6F-9D12-67A049A80FA7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59" creationId="{2ECAE995-C265-4BB0-9681-8D7EC3BFDED6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60" creationId="{B3F04A52-CDBE-42D5-86D2-5489AEDF31A4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61" creationId="{4F0A6F49-CC65-433F-BD9F-410CF6CA720D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62" creationId="{BC16CAE1-A3A2-405F-BD07-F18854E77D00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63" creationId="{D65B0D5D-951D-4B82-86EB-3748853042B9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64" creationId="{5B796662-57D1-493F-B433-AAB6148ED849}"/>
          </ac:spMkLst>
        </pc:spChg>
        <pc:spChg chg="mod">
          <ac:chgData name="Nicola Hope" userId="c94c8f7cd47a5903" providerId="LiveId" clId="{829478C5-4B03-4511-B47F-B6875EC23010}" dt="2021-01-15T16:31:14.977" v="293" actId="1076"/>
          <ac:spMkLst>
            <pc:docMk/>
            <pc:sldMk cId="1409440205" sldId="259"/>
            <ac:spMk id="65" creationId="{F9A29E08-292D-4766-8D2E-0A1EB20B6659}"/>
          </ac:spMkLst>
        </pc:spChg>
        <pc:spChg chg="mod">
          <ac:chgData name="Nicola Hope" userId="c94c8f7cd47a5903" providerId="LiveId" clId="{829478C5-4B03-4511-B47F-B6875EC23010}" dt="2021-01-15T17:23:52.050" v="650" actId="20577"/>
          <ac:spMkLst>
            <pc:docMk/>
            <pc:sldMk cId="1409440205" sldId="259"/>
            <ac:spMk id="66" creationId="{89A78F71-41E8-40CC-B31F-2876A32BE977}"/>
          </ac:spMkLst>
        </pc:spChg>
        <pc:spChg chg="mod">
          <ac:chgData name="Nicola Hope" userId="c94c8f7cd47a5903" providerId="LiveId" clId="{829478C5-4B03-4511-B47F-B6875EC23010}" dt="2021-01-15T16:31:12.033" v="292" actId="1076"/>
          <ac:spMkLst>
            <pc:docMk/>
            <pc:sldMk cId="1409440205" sldId="259"/>
            <ac:spMk id="68" creationId="{49644356-D51E-44F6-B65C-209AF19ADA89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71" creationId="{D754B173-4532-40D1-84D0-F32788091D48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72" creationId="{EA2E3287-9F20-4A1C-91F7-6990972DD931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73" creationId="{7207F783-02CD-4FEC-A703-A5C966F625A9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74" creationId="{B57CDFB2-3B99-4C16-908F-2B661F19F4AF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75" creationId="{5E158461-D9FA-495C-B798-803FBE2AABBC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76" creationId="{794A1B37-6715-4B3D-8CC2-856D7BF58832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77" creationId="{F7B46F06-5198-4D9A-BF3D-F282A1DC406B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78" creationId="{CAF28387-6CAF-434C-93D5-8FD7A7ADCDE7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79" creationId="{05112089-43E7-4E5B-8127-D8A1072042E0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80" creationId="{9577EDEC-47AF-4098-82A5-6EEDF2D9A1A6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81" creationId="{3D851666-52D4-401C-9CF4-E5752D948FEA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82" creationId="{CA71FECA-796F-4115-9E64-AE3A43890202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83" creationId="{D8A5BB5A-2F8C-4B4B-B5D0-E5CBEAEF5F8E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84" creationId="{A3DFF4F4-6031-44D7-A046-E80E3DFCB914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85" creationId="{70411962-0452-47D1-94F5-8496E7D76BC2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86" creationId="{7FA05005-888C-4457-8110-6BF7F3AEE71D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87" creationId="{3A218C1D-58C5-4B2B-A032-CE90D15AAB3F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88" creationId="{F094CD15-10E0-4A88-807E-811823D389D4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89" creationId="{3A578D52-FAA4-4916-9319-1DF15CEDE04E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90" creationId="{7D353BBA-781F-485C-88D6-88D83173D8D1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91" creationId="{809FE9C0-5537-48ED-97AB-9F03F7CE434E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92" creationId="{5864AA6F-19FF-40BA-8FF1-558A7FEB1253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93" creationId="{63D485D7-CB52-4408-90AE-AE511BEE09AD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94" creationId="{5E8C9508-91ED-4748-ACF0-379C5C4E6BD9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95" creationId="{AC582D81-AFBC-47AF-B4D4-AB43681A583A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96" creationId="{654BA862-454D-4C02-A952-D3E9318BB029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97" creationId="{828D3796-2E57-4D4F-B972-8F248D4CB043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98" creationId="{91199139-2A6D-4E90-A42F-16F889E9517B}"/>
          </ac:spMkLst>
        </pc:spChg>
        <pc:spChg chg="mod">
          <ac:chgData name="Nicola Hope" userId="c94c8f7cd47a5903" providerId="LiveId" clId="{829478C5-4B03-4511-B47F-B6875EC23010}" dt="2021-01-15T16:31:07.161" v="291" actId="1076"/>
          <ac:spMkLst>
            <pc:docMk/>
            <pc:sldMk cId="1409440205" sldId="259"/>
            <ac:spMk id="99" creationId="{1BF7394F-8053-4574-B262-DD31CFFDCC15}"/>
          </ac:spMkLst>
        </pc:spChg>
        <pc:grpChg chg="mod">
          <ac:chgData name="Nicola Hope" userId="c94c8f7cd47a5903" providerId="LiveId" clId="{829478C5-4B03-4511-B47F-B6875EC23010}" dt="2021-01-15T16:31:03.688" v="290" actId="1076"/>
          <ac:grpSpMkLst>
            <pc:docMk/>
            <pc:sldMk cId="1409440205" sldId="259"/>
            <ac:grpSpMk id="4" creationId="{2E4633E2-947F-46C1-8A86-54B82A1F902C}"/>
          </ac:grpSpMkLst>
        </pc:grpChg>
        <pc:grpChg chg="mod">
          <ac:chgData name="Nicola Hope" userId="c94c8f7cd47a5903" providerId="LiveId" clId="{829478C5-4B03-4511-B47F-B6875EC23010}" dt="2021-01-15T16:31:03.688" v="290" actId="1076"/>
          <ac:grpSpMkLst>
            <pc:docMk/>
            <pc:sldMk cId="1409440205" sldId="259"/>
            <ac:grpSpMk id="5" creationId="{8DA801C2-46A8-4EF7-9995-F06A1B7D4B31}"/>
          </ac:grpSpMkLst>
        </pc:grpChg>
        <pc:grpChg chg="mod">
          <ac:chgData name="Nicola Hope" userId="c94c8f7cd47a5903" providerId="LiveId" clId="{829478C5-4B03-4511-B47F-B6875EC23010}" dt="2021-01-15T16:31:14.977" v="293" actId="1076"/>
          <ac:grpSpMkLst>
            <pc:docMk/>
            <pc:sldMk cId="1409440205" sldId="259"/>
            <ac:grpSpMk id="35" creationId="{1C03A722-AECC-478A-8692-517DDAA30280}"/>
          </ac:grpSpMkLst>
        </pc:grpChg>
        <pc:grpChg chg="mod">
          <ac:chgData name="Nicola Hope" userId="c94c8f7cd47a5903" providerId="LiveId" clId="{829478C5-4B03-4511-B47F-B6875EC23010}" dt="2021-01-15T16:31:14.977" v="293" actId="1076"/>
          <ac:grpSpMkLst>
            <pc:docMk/>
            <pc:sldMk cId="1409440205" sldId="259"/>
            <ac:grpSpMk id="36" creationId="{2D4B387B-ABB1-40C1-8CAD-66B0B79C1126}"/>
          </ac:grpSpMkLst>
        </pc:grpChg>
        <pc:grpChg chg="mod">
          <ac:chgData name="Nicola Hope" userId="c94c8f7cd47a5903" providerId="LiveId" clId="{829478C5-4B03-4511-B47F-B6875EC23010}" dt="2021-01-15T16:31:07.161" v="291" actId="1076"/>
          <ac:grpSpMkLst>
            <pc:docMk/>
            <pc:sldMk cId="1409440205" sldId="259"/>
            <ac:grpSpMk id="69" creationId="{5D1783D5-944A-42B9-B0FB-64570480EBE1}"/>
          </ac:grpSpMkLst>
        </pc:grpChg>
        <pc:grpChg chg="mod">
          <ac:chgData name="Nicola Hope" userId="c94c8f7cd47a5903" providerId="LiveId" clId="{829478C5-4B03-4511-B47F-B6875EC23010}" dt="2021-01-15T16:31:07.161" v="291" actId="1076"/>
          <ac:grpSpMkLst>
            <pc:docMk/>
            <pc:sldMk cId="1409440205" sldId="259"/>
            <ac:grpSpMk id="70" creationId="{20C71310-5101-4555-9359-B94C84F49A8F}"/>
          </ac:grpSpMkLst>
        </pc:grpChg>
        <pc:picChg chg="add del mod">
          <ac:chgData name="Nicola Hope" userId="c94c8f7cd47a5903" providerId="LiveId" clId="{829478C5-4B03-4511-B47F-B6875EC23010}" dt="2021-01-15T16:41:06.798" v="322"/>
          <ac:picMkLst>
            <pc:docMk/>
            <pc:sldMk cId="1409440205" sldId="259"/>
            <ac:picMk id="3" creationId="{C905F49F-0235-4C2C-B30F-461E9CDD924E}"/>
          </ac:picMkLst>
        </pc:picChg>
        <pc:picChg chg="add del mod">
          <ac:chgData name="Nicola Hope" userId="c94c8f7cd47a5903" providerId="LiveId" clId="{829478C5-4B03-4511-B47F-B6875EC23010}" dt="2021-01-15T16:41:49.643" v="329"/>
          <ac:picMkLst>
            <pc:docMk/>
            <pc:sldMk cId="1409440205" sldId="259"/>
            <ac:picMk id="67" creationId="{B1DF648D-86BA-4F5D-B171-B4ECD3564F00}"/>
          </ac:picMkLst>
        </pc:picChg>
        <pc:picChg chg="add mod">
          <ac:chgData name="Nicola Hope" userId="c94c8f7cd47a5903" providerId="LiveId" clId="{829478C5-4B03-4511-B47F-B6875EC23010}" dt="2021-01-15T16:47:21.215" v="330"/>
          <ac:picMkLst>
            <pc:docMk/>
            <pc:sldMk cId="1409440205" sldId="259"/>
            <ac:picMk id="100" creationId="{58B798BB-D761-4B05-B709-334A51C7DCB7}"/>
          </ac:picMkLst>
        </pc:picChg>
      </pc:sldChg>
      <pc:sldChg chg="addSp modSp mod modTransition">
        <pc:chgData name="Nicola Hope" userId="c94c8f7cd47a5903" providerId="LiveId" clId="{829478C5-4B03-4511-B47F-B6875EC23010}" dt="2021-01-15T17:23:56.791" v="654" actId="20577"/>
        <pc:sldMkLst>
          <pc:docMk/>
          <pc:sldMk cId="1384519673" sldId="260"/>
        </pc:sldMkLst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6" creationId="{A8286855-34BF-4F94-B741-B5A9106C913E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7" creationId="{DE734CCD-5816-4A21-AE28-D090E146D67D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8" creationId="{84279F31-2E95-4FFB-A881-B080BFA3AFED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9" creationId="{051EC70F-07AD-4359-982F-65061E814AB2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10" creationId="{8368ECBD-77B2-4F74-8A52-600992DA52E0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11" creationId="{D1A80709-9670-452A-A4DA-4180E3A7050B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12" creationId="{3979E6C3-C4E1-41B5-86C0-B0E90DE28A5E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13" creationId="{672AE74B-4164-4D8E-8BA6-95F934F1E13E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14" creationId="{0FAF2AEE-13C8-48CC-9D20-1CFB13D047A6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15" creationId="{4CCE5BB0-EED1-4291-B3C0-01063ACF06FF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16" creationId="{20D00C5B-06FB-4582-9E20-304E0E31BBE6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17" creationId="{C3740057-69CE-4803-A7DC-FB8157733241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18" creationId="{62905E9E-0AC0-40B9-BF04-83E442CFE708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19" creationId="{99EB0741-88FE-47B1-8140-0AC90F03D57D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20" creationId="{27EB3C87-86C4-411B-A7CA-49819EB269E4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21" creationId="{1884F711-AD90-4B8E-84ED-3383C01A34A4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22" creationId="{87BF0F5C-5927-4BE3-9677-3DB93DC12C7F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23" creationId="{2040E125-295E-4754-AB96-EF4DE65C03B4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24" creationId="{068E54DC-EB20-4246-9D6F-820785CBF5B3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25" creationId="{60390013-4298-4027-AD1C-38CDA0EA4F69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26" creationId="{6D0192A4-1599-4F22-83F7-3426C86C35EC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27" creationId="{61358957-07DA-4D51-832C-71A9C01BAA59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28" creationId="{1609A40E-EADA-409C-AACB-9E56FF5A0979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29" creationId="{01A2A083-4ABA-43B6-A08F-22F2EA71638F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30" creationId="{2FC3AF05-B50F-4B62-96FD-86460FD7B958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31" creationId="{CD4D75E5-B394-4AD2-9AEB-3D17548FAFFD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32" creationId="{151322E9-C2C8-43A7-8668-E817323037BF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33" creationId="{5B79E1FF-58D4-4591-AF21-0A91A0BD8803}"/>
          </ac:spMkLst>
        </pc:spChg>
        <pc:spChg chg="mod">
          <ac:chgData name="Nicola Hope" userId="c94c8f7cd47a5903" providerId="LiveId" clId="{829478C5-4B03-4511-B47F-B6875EC23010}" dt="2021-01-15T16:31:23.396" v="295" actId="1076"/>
          <ac:spMkLst>
            <pc:docMk/>
            <pc:sldMk cId="1384519673" sldId="260"/>
            <ac:spMk id="34" creationId="{A015F59E-2666-47AC-8C6F-A8A4E16D5BF9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37" creationId="{F76EC50C-2027-450E-836C-8811699B232A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38" creationId="{3AB5E152-F9F6-4BDE-81B3-9BB296E03211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39" creationId="{2B088A65-7F46-4AC7-87F1-08DC9328C62F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40" creationId="{B60FE8B2-5D43-4F25-8AB0-A55533E0BA49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41" creationId="{9B5E3E94-4DB8-4385-83A3-0DA63DBD1BE2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42" creationId="{29DC8FFE-B02A-4A83-946C-728B58C5B6BD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43" creationId="{205ED3ED-E331-4DD0-AADE-12837644B06B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44" creationId="{9AC8FD07-7DFD-415E-AF74-A463C3610365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45" creationId="{0FBF9A91-1ED3-430A-A2FA-C017F0ED72CF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46" creationId="{D8C78F66-C45E-452A-901F-A5D55CF762BB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47" creationId="{67BF064F-062B-480E-84B5-F853EC77893D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48" creationId="{2416C21E-3D8E-41E6-A84A-48FD3A50F521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49" creationId="{DC4EDB9E-8AC7-4D66-BD6D-5E23DA65125F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50" creationId="{C5A4AB02-7B39-4B40-BF1C-E6382E0F046B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51" creationId="{59490BED-8079-4924-9E68-328CAB45DEB7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52" creationId="{8E6DF605-9819-4549-9A22-B3650F9AD4E0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53" creationId="{A77AEE3F-26DE-46B6-B258-E255D716976C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54" creationId="{3AF9B331-0B2C-4CA5-ACFD-DD282AE86AAC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55" creationId="{C50D1FD8-278A-42AB-B280-5C48AC9ECF29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56" creationId="{1193C58F-666A-4EBC-A911-DCC2A49F65D1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57" creationId="{576F3DEB-E71E-4DD1-89F3-0C5381B387C2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58" creationId="{619DB03E-412A-4F6F-9D12-67A049A80FA7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59" creationId="{2ECAE995-C265-4BB0-9681-8D7EC3BFDED6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60" creationId="{B3F04A52-CDBE-42D5-86D2-5489AEDF31A4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61" creationId="{4F0A6F49-CC65-433F-BD9F-410CF6CA720D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62" creationId="{BC16CAE1-A3A2-405F-BD07-F18854E77D00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63" creationId="{D65B0D5D-951D-4B82-86EB-3748853042B9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64" creationId="{5B796662-57D1-493F-B433-AAB6148ED849}"/>
          </ac:spMkLst>
        </pc:spChg>
        <pc:spChg chg="mod">
          <ac:chgData name="Nicola Hope" userId="c94c8f7cd47a5903" providerId="LiveId" clId="{829478C5-4B03-4511-B47F-B6875EC23010}" dt="2021-01-15T16:31:34.081" v="298" actId="1076"/>
          <ac:spMkLst>
            <pc:docMk/>
            <pc:sldMk cId="1384519673" sldId="260"/>
            <ac:spMk id="65" creationId="{F9A29E08-292D-4766-8D2E-0A1EB20B6659}"/>
          </ac:spMkLst>
        </pc:spChg>
        <pc:spChg chg="mod">
          <ac:chgData name="Nicola Hope" userId="c94c8f7cd47a5903" providerId="LiveId" clId="{829478C5-4B03-4511-B47F-B6875EC23010}" dt="2021-01-15T17:23:56.791" v="654" actId="20577"/>
          <ac:spMkLst>
            <pc:docMk/>
            <pc:sldMk cId="1384519673" sldId="260"/>
            <ac:spMk id="66" creationId="{89A78F71-41E8-40CC-B31F-2876A32BE977}"/>
          </ac:spMkLst>
        </pc:spChg>
        <pc:spChg chg="mod">
          <ac:chgData name="Nicola Hope" userId="c94c8f7cd47a5903" providerId="LiveId" clId="{829478C5-4B03-4511-B47F-B6875EC23010}" dt="2021-01-15T16:31:31.118" v="297" actId="1076"/>
          <ac:spMkLst>
            <pc:docMk/>
            <pc:sldMk cId="1384519673" sldId="260"/>
            <ac:spMk id="68" creationId="{49644356-D51E-44F6-B65C-209AF19ADA89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71" creationId="{D754B173-4532-40D1-84D0-F32788091D48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72" creationId="{EA2E3287-9F20-4A1C-91F7-6990972DD931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73" creationId="{7207F783-02CD-4FEC-A703-A5C966F625A9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74" creationId="{B57CDFB2-3B99-4C16-908F-2B661F19F4AF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75" creationId="{5E158461-D9FA-495C-B798-803FBE2AABBC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76" creationId="{794A1B37-6715-4B3D-8CC2-856D7BF58832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77" creationId="{F7B46F06-5198-4D9A-BF3D-F282A1DC406B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78" creationId="{CAF28387-6CAF-434C-93D5-8FD7A7ADCDE7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79" creationId="{05112089-43E7-4E5B-8127-D8A1072042E0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80" creationId="{9577EDEC-47AF-4098-82A5-6EEDF2D9A1A6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81" creationId="{3D851666-52D4-401C-9CF4-E5752D948FEA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82" creationId="{CA71FECA-796F-4115-9E64-AE3A43890202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83" creationId="{D8A5BB5A-2F8C-4B4B-B5D0-E5CBEAEF5F8E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84" creationId="{A3DFF4F4-6031-44D7-A046-E80E3DFCB914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85" creationId="{70411962-0452-47D1-94F5-8496E7D76BC2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86" creationId="{7FA05005-888C-4457-8110-6BF7F3AEE71D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87" creationId="{3A218C1D-58C5-4B2B-A032-CE90D15AAB3F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88" creationId="{F094CD15-10E0-4A88-807E-811823D389D4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89" creationId="{3A578D52-FAA4-4916-9319-1DF15CEDE04E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90" creationId="{7D353BBA-781F-485C-88D6-88D83173D8D1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91" creationId="{809FE9C0-5537-48ED-97AB-9F03F7CE434E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92" creationId="{5864AA6F-19FF-40BA-8FF1-558A7FEB1253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93" creationId="{63D485D7-CB52-4408-90AE-AE511BEE09AD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94" creationId="{5E8C9508-91ED-4748-ACF0-379C5C4E6BD9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95" creationId="{AC582D81-AFBC-47AF-B4D4-AB43681A583A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96" creationId="{654BA862-454D-4C02-A952-D3E9318BB029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97" creationId="{828D3796-2E57-4D4F-B972-8F248D4CB043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98" creationId="{91199139-2A6D-4E90-A42F-16F889E9517B}"/>
          </ac:spMkLst>
        </pc:spChg>
        <pc:spChg chg="mod">
          <ac:chgData name="Nicola Hope" userId="c94c8f7cd47a5903" providerId="LiveId" clId="{829478C5-4B03-4511-B47F-B6875EC23010}" dt="2021-01-15T16:31:27.021" v="296" actId="1076"/>
          <ac:spMkLst>
            <pc:docMk/>
            <pc:sldMk cId="1384519673" sldId="260"/>
            <ac:spMk id="99" creationId="{1BF7394F-8053-4574-B262-DD31CFFDCC15}"/>
          </ac:spMkLst>
        </pc:spChg>
        <pc:grpChg chg="mod">
          <ac:chgData name="Nicola Hope" userId="c94c8f7cd47a5903" providerId="LiveId" clId="{829478C5-4B03-4511-B47F-B6875EC23010}" dt="2021-01-15T16:31:23.396" v="295" actId="1076"/>
          <ac:grpSpMkLst>
            <pc:docMk/>
            <pc:sldMk cId="1384519673" sldId="260"/>
            <ac:grpSpMk id="4" creationId="{2E4633E2-947F-46C1-8A86-54B82A1F902C}"/>
          </ac:grpSpMkLst>
        </pc:grpChg>
        <pc:grpChg chg="mod">
          <ac:chgData name="Nicola Hope" userId="c94c8f7cd47a5903" providerId="LiveId" clId="{829478C5-4B03-4511-B47F-B6875EC23010}" dt="2021-01-15T16:31:23.396" v="295" actId="1076"/>
          <ac:grpSpMkLst>
            <pc:docMk/>
            <pc:sldMk cId="1384519673" sldId="260"/>
            <ac:grpSpMk id="5" creationId="{8DA801C2-46A8-4EF7-9995-F06A1B7D4B31}"/>
          </ac:grpSpMkLst>
        </pc:grpChg>
        <pc:grpChg chg="mod">
          <ac:chgData name="Nicola Hope" userId="c94c8f7cd47a5903" providerId="LiveId" clId="{829478C5-4B03-4511-B47F-B6875EC23010}" dt="2021-01-15T16:31:34.081" v="298" actId="1076"/>
          <ac:grpSpMkLst>
            <pc:docMk/>
            <pc:sldMk cId="1384519673" sldId="260"/>
            <ac:grpSpMk id="35" creationId="{1C03A722-AECC-478A-8692-517DDAA30280}"/>
          </ac:grpSpMkLst>
        </pc:grpChg>
        <pc:grpChg chg="mod">
          <ac:chgData name="Nicola Hope" userId="c94c8f7cd47a5903" providerId="LiveId" clId="{829478C5-4B03-4511-B47F-B6875EC23010}" dt="2021-01-15T16:31:34.081" v="298" actId="1076"/>
          <ac:grpSpMkLst>
            <pc:docMk/>
            <pc:sldMk cId="1384519673" sldId="260"/>
            <ac:grpSpMk id="36" creationId="{2D4B387B-ABB1-40C1-8CAD-66B0B79C1126}"/>
          </ac:grpSpMkLst>
        </pc:grpChg>
        <pc:grpChg chg="mod">
          <ac:chgData name="Nicola Hope" userId="c94c8f7cd47a5903" providerId="LiveId" clId="{829478C5-4B03-4511-B47F-B6875EC23010}" dt="2021-01-15T16:31:27.021" v="296" actId="1076"/>
          <ac:grpSpMkLst>
            <pc:docMk/>
            <pc:sldMk cId="1384519673" sldId="260"/>
            <ac:grpSpMk id="69" creationId="{5D1783D5-944A-42B9-B0FB-64570480EBE1}"/>
          </ac:grpSpMkLst>
        </pc:grpChg>
        <pc:grpChg chg="mod">
          <ac:chgData name="Nicola Hope" userId="c94c8f7cd47a5903" providerId="LiveId" clId="{829478C5-4B03-4511-B47F-B6875EC23010}" dt="2021-01-15T16:31:27.021" v="296" actId="1076"/>
          <ac:grpSpMkLst>
            <pc:docMk/>
            <pc:sldMk cId="1384519673" sldId="260"/>
            <ac:grpSpMk id="70" creationId="{20C71310-5101-4555-9359-B94C84F49A8F}"/>
          </ac:grpSpMkLst>
        </pc:grpChg>
        <pc:picChg chg="add mod">
          <ac:chgData name="Nicola Hope" userId="c94c8f7cd47a5903" providerId="LiveId" clId="{829478C5-4B03-4511-B47F-B6875EC23010}" dt="2021-01-15T16:47:21.215" v="330"/>
          <ac:picMkLst>
            <pc:docMk/>
            <pc:sldMk cId="1384519673" sldId="260"/>
            <ac:picMk id="3" creationId="{09DF8480-7F65-465F-947D-475E0499F81E}"/>
          </ac:picMkLst>
        </pc:picChg>
      </pc:sldChg>
      <pc:sldChg chg="addSp modSp mod modTransition">
        <pc:chgData name="Nicola Hope" userId="c94c8f7cd47a5903" providerId="LiveId" clId="{829478C5-4B03-4511-B47F-B6875EC23010}" dt="2021-01-15T17:24:02.573" v="658" actId="20577"/>
        <pc:sldMkLst>
          <pc:docMk/>
          <pc:sldMk cId="3275443367" sldId="261"/>
        </pc:sldMkLst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6" creationId="{A8286855-34BF-4F94-B741-B5A9106C913E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7" creationId="{DE734CCD-5816-4A21-AE28-D090E146D67D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8" creationId="{84279F31-2E95-4FFB-A881-B080BFA3AFED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9" creationId="{051EC70F-07AD-4359-982F-65061E814AB2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10" creationId="{8368ECBD-77B2-4F74-8A52-600992DA52E0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11" creationId="{D1A80709-9670-452A-A4DA-4180E3A7050B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12" creationId="{3979E6C3-C4E1-41B5-86C0-B0E90DE28A5E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13" creationId="{672AE74B-4164-4D8E-8BA6-95F934F1E13E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14" creationId="{0FAF2AEE-13C8-48CC-9D20-1CFB13D047A6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15" creationId="{4CCE5BB0-EED1-4291-B3C0-01063ACF06FF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16" creationId="{20D00C5B-06FB-4582-9E20-304E0E31BBE6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17" creationId="{C3740057-69CE-4803-A7DC-FB8157733241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18" creationId="{62905E9E-0AC0-40B9-BF04-83E442CFE708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19" creationId="{99EB0741-88FE-47B1-8140-0AC90F03D57D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20" creationId="{27EB3C87-86C4-411B-A7CA-49819EB269E4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21" creationId="{1884F711-AD90-4B8E-84ED-3383C01A34A4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22" creationId="{87BF0F5C-5927-4BE3-9677-3DB93DC12C7F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23" creationId="{2040E125-295E-4754-AB96-EF4DE65C03B4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24" creationId="{068E54DC-EB20-4246-9D6F-820785CBF5B3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25" creationId="{60390013-4298-4027-AD1C-38CDA0EA4F69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26" creationId="{6D0192A4-1599-4F22-83F7-3426C86C35EC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27" creationId="{61358957-07DA-4D51-832C-71A9C01BAA59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28" creationId="{1609A40E-EADA-409C-AACB-9E56FF5A0979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29" creationId="{01A2A083-4ABA-43B6-A08F-22F2EA71638F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30" creationId="{2FC3AF05-B50F-4B62-96FD-86460FD7B958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31" creationId="{CD4D75E5-B394-4AD2-9AEB-3D17548FAFFD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32" creationId="{151322E9-C2C8-43A7-8668-E817323037BF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33" creationId="{5B79E1FF-58D4-4591-AF21-0A91A0BD8803}"/>
          </ac:spMkLst>
        </pc:spChg>
        <pc:spChg chg="mod">
          <ac:chgData name="Nicola Hope" userId="c94c8f7cd47a5903" providerId="LiveId" clId="{829478C5-4B03-4511-B47F-B6875EC23010}" dt="2021-01-15T16:31:44.121" v="300" actId="1076"/>
          <ac:spMkLst>
            <pc:docMk/>
            <pc:sldMk cId="3275443367" sldId="261"/>
            <ac:spMk id="34" creationId="{A015F59E-2666-47AC-8C6F-A8A4E16D5BF9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37" creationId="{F76EC50C-2027-450E-836C-8811699B232A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38" creationId="{3AB5E152-F9F6-4BDE-81B3-9BB296E03211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39" creationId="{2B088A65-7F46-4AC7-87F1-08DC9328C62F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40" creationId="{B60FE8B2-5D43-4F25-8AB0-A55533E0BA49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41" creationId="{9B5E3E94-4DB8-4385-83A3-0DA63DBD1BE2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42" creationId="{29DC8FFE-B02A-4A83-946C-728B58C5B6BD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43" creationId="{205ED3ED-E331-4DD0-AADE-12837644B06B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44" creationId="{9AC8FD07-7DFD-415E-AF74-A463C3610365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45" creationId="{0FBF9A91-1ED3-430A-A2FA-C017F0ED72CF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46" creationId="{D8C78F66-C45E-452A-901F-A5D55CF762BB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47" creationId="{67BF064F-062B-480E-84B5-F853EC77893D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48" creationId="{2416C21E-3D8E-41E6-A84A-48FD3A50F521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49" creationId="{DC4EDB9E-8AC7-4D66-BD6D-5E23DA65125F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50" creationId="{C5A4AB02-7B39-4B40-BF1C-E6382E0F046B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51" creationId="{59490BED-8079-4924-9E68-328CAB45DEB7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52" creationId="{8E6DF605-9819-4549-9A22-B3650F9AD4E0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53" creationId="{A77AEE3F-26DE-46B6-B258-E255D716976C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54" creationId="{3AF9B331-0B2C-4CA5-ACFD-DD282AE86AAC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55" creationId="{C50D1FD8-278A-42AB-B280-5C48AC9ECF29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56" creationId="{1193C58F-666A-4EBC-A911-DCC2A49F65D1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57" creationId="{576F3DEB-E71E-4DD1-89F3-0C5381B387C2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58" creationId="{619DB03E-412A-4F6F-9D12-67A049A80FA7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59" creationId="{2ECAE995-C265-4BB0-9681-8D7EC3BFDED6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60" creationId="{B3F04A52-CDBE-42D5-86D2-5489AEDF31A4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61" creationId="{4F0A6F49-CC65-433F-BD9F-410CF6CA720D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62" creationId="{BC16CAE1-A3A2-405F-BD07-F18854E77D00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63" creationId="{D65B0D5D-951D-4B82-86EB-3748853042B9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64" creationId="{5B796662-57D1-493F-B433-AAB6148ED849}"/>
          </ac:spMkLst>
        </pc:spChg>
        <pc:spChg chg="mod">
          <ac:chgData name="Nicola Hope" userId="c94c8f7cd47a5903" providerId="LiveId" clId="{829478C5-4B03-4511-B47F-B6875EC23010}" dt="2021-01-15T16:31:53.579" v="303" actId="1076"/>
          <ac:spMkLst>
            <pc:docMk/>
            <pc:sldMk cId="3275443367" sldId="261"/>
            <ac:spMk id="65" creationId="{F9A29E08-292D-4766-8D2E-0A1EB20B6659}"/>
          </ac:spMkLst>
        </pc:spChg>
        <pc:spChg chg="mod">
          <ac:chgData name="Nicola Hope" userId="c94c8f7cd47a5903" providerId="LiveId" clId="{829478C5-4B03-4511-B47F-B6875EC23010}" dt="2021-01-15T17:24:02.573" v="658" actId="20577"/>
          <ac:spMkLst>
            <pc:docMk/>
            <pc:sldMk cId="3275443367" sldId="261"/>
            <ac:spMk id="66" creationId="{89A78F71-41E8-40CC-B31F-2876A32BE977}"/>
          </ac:spMkLst>
        </pc:spChg>
        <pc:spChg chg="mod">
          <ac:chgData name="Nicola Hope" userId="c94c8f7cd47a5903" providerId="LiveId" clId="{829478C5-4B03-4511-B47F-B6875EC23010}" dt="2021-01-15T16:31:50.381" v="302" actId="1076"/>
          <ac:spMkLst>
            <pc:docMk/>
            <pc:sldMk cId="3275443367" sldId="261"/>
            <ac:spMk id="68" creationId="{49644356-D51E-44F6-B65C-209AF19ADA89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71" creationId="{D754B173-4532-40D1-84D0-F32788091D48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72" creationId="{EA2E3287-9F20-4A1C-91F7-6990972DD931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73" creationId="{7207F783-02CD-4FEC-A703-A5C966F625A9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74" creationId="{B57CDFB2-3B99-4C16-908F-2B661F19F4AF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75" creationId="{5E158461-D9FA-495C-B798-803FBE2AABBC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76" creationId="{794A1B37-6715-4B3D-8CC2-856D7BF58832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77" creationId="{F7B46F06-5198-4D9A-BF3D-F282A1DC406B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78" creationId="{CAF28387-6CAF-434C-93D5-8FD7A7ADCDE7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79" creationId="{05112089-43E7-4E5B-8127-D8A1072042E0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80" creationId="{9577EDEC-47AF-4098-82A5-6EEDF2D9A1A6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81" creationId="{3D851666-52D4-401C-9CF4-E5752D948FEA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82" creationId="{CA71FECA-796F-4115-9E64-AE3A43890202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83" creationId="{D8A5BB5A-2F8C-4B4B-B5D0-E5CBEAEF5F8E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84" creationId="{A3DFF4F4-6031-44D7-A046-E80E3DFCB914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85" creationId="{70411962-0452-47D1-94F5-8496E7D76BC2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86" creationId="{7FA05005-888C-4457-8110-6BF7F3AEE71D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87" creationId="{3A218C1D-58C5-4B2B-A032-CE90D15AAB3F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88" creationId="{F094CD15-10E0-4A88-807E-811823D389D4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89" creationId="{3A578D52-FAA4-4916-9319-1DF15CEDE04E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90" creationId="{7D353BBA-781F-485C-88D6-88D83173D8D1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91" creationId="{809FE9C0-5537-48ED-97AB-9F03F7CE434E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92" creationId="{5864AA6F-19FF-40BA-8FF1-558A7FEB1253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93" creationId="{63D485D7-CB52-4408-90AE-AE511BEE09AD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94" creationId="{5E8C9508-91ED-4748-ACF0-379C5C4E6BD9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95" creationId="{AC582D81-AFBC-47AF-B4D4-AB43681A583A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96" creationId="{654BA862-454D-4C02-A952-D3E9318BB029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97" creationId="{828D3796-2E57-4D4F-B972-8F248D4CB043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98" creationId="{91199139-2A6D-4E90-A42F-16F889E9517B}"/>
          </ac:spMkLst>
        </pc:spChg>
        <pc:spChg chg="mod">
          <ac:chgData name="Nicola Hope" userId="c94c8f7cd47a5903" providerId="LiveId" clId="{829478C5-4B03-4511-B47F-B6875EC23010}" dt="2021-01-15T16:31:47.049" v="301" actId="1076"/>
          <ac:spMkLst>
            <pc:docMk/>
            <pc:sldMk cId="3275443367" sldId="261"/>
            <ac:spMk id="99" creationId="{1BF7394F-8053-4574-B262-DD31CFFDCC15}"/>
          </ac:spMkLst>
        </pc:spChg>
        <pc:grpChg chg="mod">
          <ac:chgData name="Nicola Hope" userId="c94c8f7cd47a5903" providerId="LiveId" clId="{829478C5-4B03-4511-B47F-B6875EC23010}" dt="2021-01-15T16:31:44.121" v="300" actId="1076"/>
          <ac:grpSpMkLst>
            <pc:docMk/>
            <pc:sldMk cId="3275443367" sldId="261"/>
            <ac:grpSpMk id="4" creationId="{2E4633E2-947F-46C1-8A86-54B82A1F902C}"/>
          </ac:grpSpMkLst>
        </pc:grpChg>
        <pc:grpChg chg="mod">
          <ac:chgData name="Nicola Hope" userId="c94c8f7cd47a5903" providerId="LiveId" clId="{829478C5-4B03-4511-B47F-B6875EC23010}" dt="2021-01-15T16:31:44.121" v="300" actId="1076"/>
          <ac:grpSpMkLst>
            <pc:docMk/>
            <pc:sldMk cId="3275443367" sldId="261"/>
            <ac:grpSpMk id="5" creationId="{8DA801C2-46A8-4EF7-9995-F06A1B7D4B31}"/>
          </ac:grpSpMkLst>
        </pc:grpChg>
        <pc:grpChg chg="mod">
          <ac:chgData name="Nicola Hope" userId="c94c8f7cd47a5903" providerId="LiveId" clId="{829478C5-4B03-4511-B47F-B6875EC23010}" dt="2021-01-15T16:31:53.579" v="303" actId="1076"/>
          <ac:grpSpMkLst>
            <pc:docMk/>
            <pc:sldMk cId="3275443367" sldId="261"/>
            <ac:grpSpMk id="35" creationId="{1C03A722-AECC-478A-8692-517DDAA30280}"/>
          </ac:grpSpMkLst>
        </pc:grpChg>
        <pc:grpChg chg="mod">
          <ac:chgData name="Nicola Hope" userId="c94c8f7cd47a5903" providerId="LiveId" clId="{829478C5-4B03-4511-B47F-B6875EC23010}" dt="2021-01-15T16:31:53.579" v="303" actId="1076"/>
          <ac:grpSpMkLst>
            <pc:docMk/>
            <pc:sldMk cId="3275443367" sldId="261"/>
            <ac:grpSpMk id="36" creationId="{2D4B387B-ABB1-40C1-8CAD-66B0B79C1126}"/>
          </ac:grpSpMkLst>
        </pc:grpChg>
        <pc:grpChg chg="mod">
          <ac:chgData name="Nicola Hope" userId="c94c8f7cd47a5903" providerId="LiveId" clId="{829478C5-4B03-4511-B47F-B6875EC23010}" dt="2021-01-15T16:31:47.049" v="301" actId="1076"/>
          <ac:grpSpMkLst>
            <pc:docMk/>
            <pc:sldMk cId="3275443367" sldId="261"/>
            <ac:grpSpMk id="69" creationId="{5D1783D5-944A-42B9-B0FB-64570480EBE1}"/>
          </ac:grpSpMkLst>
        </pc:grpChg>
        <pc:grpChg chg="mod">
          <ac:chgData name="Nicola Hope" userId="c94c8f7cd47a5903" providerId="LiveId" clId="{829478C5-4B03-4511-B47F-B6875EC23010}" dt="2021-01-15T16:31:47.049" v="301" actId="1076"/>
          <ac:grpSpMkLst>
            <pc:docMk/>
            <pc:sldMk cId="3275443367" sldId="261"/>
            <ac:grpSpMk id="70" creationId="{20C71310-5101-4555-9359-B94C84F49A8F}"/>
          </ac:grpSpMkLst>
        </pc:grpChg>
        <pc:picChg chg="add mod">
          <ac:chgData name="Nicola Hope" userId="c94c8f7cd47a5903" providerId="LiveId" clId="{829478C5-4B03-4511-B47F-B6875EC23010}" dt="2021-01-15T16:47:21.215" v="330"/>
          <ac:picMkLst>
            <pc:docMk/>
            <pc:sldMk cId="3275443367" sldId="261"/>
            <ac:picMk id="3" creationId="{01321C7A-799A-4600-A262-AC8F1C78A89E}"/>
          </ac:picMkLst>
        </pc:picChg>
      </pc:sldChg>
      <pc:sldChg chg="addSp delSp modSp mod modTransition modAnim">
        <pc:chgData name="Nicola Hope" userId="c94c8f7cd47a5903" providerId="LiveId" clId="{829478C5-4B03-4511-B47F-B6875EC23010}" dt="2021-01-15T16:50:25.616" v="334"/>
        <pc:sldMkLst>
          <pc:docMk/>
          <pc:sldMk cId="960064094" sldId="262"/>
        </pc:sldMkLst>
        <pc:spChg chg="add mod">
          <ac:chgData name="Nicola Hope" userId="c94c8f7cd47a5903" providerId="LiveId" clId="{829478C5-4B03-4511-B47F-B6875EC23010}" dt="2021-01-11T14:46:25.254" v="276" actId="478"/>
          <ac:spMkLst>
            <pc:docMk/>
            <pc:sldMk cId="960064094" sldId="262"/>
            <ac:spMk id="4" creationId="{5744D7AC-1981-4E18-B802-B5FD6E5EF691}"/>
          </ac:spMkLst>
        </pc:spChg>
        <pc:picChg chg="add del mod">
          <ac:chgData name="Nicola Hope" userId="c94c8f7cd47a5903" providerId="LiveId" clId="{829478C5-4B03-4511-B47F-B6875EC23010}" dt="2021-01-15T16:49:13.476" v="331"/>
          <ac:picMkLst>
            <pc:docMk/>
            <pc:sldMk cId="960064094" sldId="262"/>
            <ac:picMk id="3" creationId="{9FBB670B-AF7C-4F42-A5E1-2410B8313471}"/>
          </ac:picMkLst>
        </pc:picChg>
        <pc:picChg chg="del">
          <ac:chgData name="Nicola Hope" userId="c94c8f7cd47a5903" providerId="LiveId" clId="{829478C5-4B03-4511-B47F-B6875EC23010}" dt="2021-01-11T14:46:25.254" v="276" actId="478"/>
          <ac:picMkLst>
            <pc:docMk/>
            <pc:sldMk cId="960064094" sldId="262"/>
            <ac:picMk id="5" creationId="{1E307884-F576-4EF2-A3A0-C2EED042929D}"/>
          </ac:picMkLst>
        </pc:picChg>
        <pc:picChg chg="add del mod">
          <ac:chgData name="Nicola Hope" userId="c94c8f7cd47a5903" providerId="LiveId" clId="{829478C5-4B03-4511-B47F-B6875EC23010}" dt="2021-01-15T16:49:53.088" v="333"/>
          <ac:picMkLst>
            <pc:docMk/>
            <pc:sldMk cId="960064094" sldId="262"/>
            <ac:picMk id="5" creationId="{7D892409-A1BA-4788-86A3-C3AB0208ABAD}"/>
          </ac:picMkLst>
        </pc:picChg>
        <pc:picChg chg="add mod">
          <ac:chgData name="Nicola Hope" userId="c94c8f7cd47a5903" providerId="LiveId" clId="{829478C5-4B03-4511-B47F-B6875EC23010}" dt="2021-01-15T16:50:25.616" v="334"/>
          <ac:picMkLst>
            <pc:docMk/>
            <pc:sldMk cId="960064094" sldId="262"/>
            <ac:picMk id="6" creationId="{8AE8ECDE-8436-44F7-8D14-B3B1123CCE22}"/>
          </ac:picMkLst>
        </pc:picChg>
        <pc:picChg chg="add mod">
          <ac:chgData name="Nicola Hope" userId="c94c8f7cd47a5903" providerId="LiveId" clId="{829478C5-4B03-4511-B47F-B6875EC23010}" dt="2021-01-11T14:48:35.352" v="279" actId="1076"/>
          <ac:picMkLst>
            <pc:docMk/>
            <pc:sldMk cId="960064094" sldId="262"/>
            <ac:picMk id="7" creationId="{FA554AF6-1ECA-444D-ABDC-B9661B4358BB}"/>
          </ac:picMkLst>
        </pc:picChg>
      </pc:sldChg>
      <pc:sldChg chg="addSp modSp mod modTransition">
        <pc:chgData name="Nicola Hope" userId="c94c8f7cd47a5903" providerId="LiveId" clId="{829478C5-4B03-4511-B47F-B6875EC23010}" dt="2021-01-15T17:24:07.990" v="662" actId="20577"/>
        <pc:sldMkLst>
          <pc:docMk/>
          <pc:sldMk cId="3142202679" sldId="263"/>
        </pc:sldMkLst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6" creationId="{A8286855-34BF-4F94-B741-B5A9106C913E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7" creationId="{DE734CCD-5816-4A21-AE28-D090E146D67D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8" creationId="{84279F31-2E95-4FFB-A881-B080BFA3AFED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9" creationId="{051EC70F-07AD-4359-982F-65061E814AB2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10" creationId="{8368ECBD-77B2-4F74-8A52-600992DA52E0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11" creationId="{D1A80709-9670-452A-A4DA-4180E3A7050B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12" creationId="{3979E6C3-C4E1-41B5-86C0-B0E90DE28A5E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13" creationId="{672AE74B-4164-4D8E-8BA6-95F934F1E13E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14" creationId="{0FAF2AEE-13C8-48CC-9D20-1CFB13D047A6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15" creationId="{4CCE5BB0-EED1-4291-B3C0-01063ACF06FF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16" creationId="{20D00C5B-06FB-4582-9E20-304E0E31BBE6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17" creationId="{C3740057-69CE-4803-A7DC-FB8157733241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18" creationId="{62905E9E-0AC0-40B9-BF04-83E442CFE708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19" creationId="{99EB0741-88FE-47B1-8140-0AC90F03D57D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20" creationId="{27EB3C87-86C4-411B-A7CA-49819EB269E4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21" creationId="{1884F711-AD90-4B8E-84ED-3383C01A34A4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22" creationId="{87BF0F5C-5927-4BE3-9677-3DB93DC12C7F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23" creationId="{2040E125-295E-4754-AB96-EF4DE65C03B4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24" creationId="{068E54DC-EB20-4246-9D6F-820785CBF5B3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25" creationId="{60390013-4298-4027-AD1C-38CDA0EA4F69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26" creationId="{6D0192A4-1599-4F22-83F7-3426C86C35EC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27" creationId="{61358957-07DA-4D51-832C-71A9C01BAA59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28" creationId="{1609A40E-EADA-409C-AACB-9E56FF5A0979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29" creationId="{01A2A083-4ABA-43B6-A08F-22F2EA71638F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30" creationId="{2FC3AF05-B50F-4B62-96FD-86460FD7B958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31" creationId="{CD4D75E5-B394-4AD2-9AEB-3D17548FAFFD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32" creationId="{151322E9-C2C8-43A7-8668-E817323037BF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33" creationId="{5B79E1FF-58D4-4591-AF21-0A91A0BD8803}"/>
          </ac:spMkLst>
        </pc:spChg>
        <pc:spChg chg="mod">
          <ac:chgData name="Nicola Hope" userId="c94c8f7cd47a5903" providerId="LiveId" clId="{829478C5-4B03-4511-B47F-B6875EC23010}" dt="2021-01-15T16:32:02.496" v="305" actId="1076"/>
          <ac:spMkLst>
            <pc:docMk/>
            <pc:sldMk cId="3142202679" sldId="263"/>
            <ac:spMk id="34" creationId="{A015F59E-2666-47AC-8C6F-A8A4E16D5BF9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37" creationId="{F76EC50C-2027-450E-836C-8811699B232A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38" creationId="{3AB5E152-F9F6-4BDE-81B3-9BB296E03211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39" creationId="{2B088A65-7F46-4AC7-87F1-08DC9328C62F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40" creationId="{B60FE8B2-5D43-4F25-8AB0-A55533E0BA49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41" creationId="{9B5E3E94-4DB8-4385-83A3-0DA63DBD1BE2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42" creationId="{29DC8FFE-B02A-4A83-946C-728B58C5B6BD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43" creationId="{205ED3ED-E331-4DD0-AADE-12837644B06B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44" creationId="{9AC8FD07-7DFD-415E-AF74-A463C3610365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45" creationId="{0FBF9A91-1ED3-430A-A2FA-C017F0ED72CF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46" creationId="{D8C78F66-C45E-452A-901F-A5D55CF762BB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47" creationId="{67BF064F-062B-480E-84B5-F853EC77893D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48" creationId="{2416C21E-3D8E-41E6-A84A-48FD3A50F521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49" creationId="{DC4EDB9E-8AC7-4D66-BD6D-5E23DA65125F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50" creationId="{C5A4AB02-7B39-4B40-BF1C-E6382E0F046B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51" creationId="{59490BED-8079-4924-9E68-328CAB45DEB7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52" creationId="{8E6DF605-9819-4549-9A22-B3650F9AD4E0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53" creationId="{A77AEE3F-26DE-46B6-B258-E255D716976C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54" creationId="{3AF9B331-0B2C-4CA5-ACFD-DD282AE86AAC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55" creationId="{C50D1FD8-278A-42AB-B280-5C48AC9ECF29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56" creationId="{1193C58F-666A-4EBC-A911-DCC2A49F65D1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57" creationId="{576F3DEB-E71E-4DD1-89F3-0C5381B387C2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58" creationId="{619DB03E-412A-4F6F-9D12-67A049A80FA7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59" creationId="{2ECAE995-C265-4BB0-9681-8D7EC3BFDED6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60" creationId="{B3F04A52-CDBE-42D5-86D2-5489AEDF31A4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61" creationId="{4F0A6F49-CC65-433F-BD9F-410CF6CA720D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62" creationId="{BC16CAE1-A3A2-405F-BD07-F18854E77D00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63" creationId="{D65B0D5D-951D-4B82-86EB-3748853042B9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64" creationId="{5B796662-57D1-493F-B433-AAB6148ED849}"/>
          </ac:spMkLst>
        </pc:spChg>
        <pc:spChg chg="mod">
          <ac:chgData name="Nicola Hope" userId="c94c8f7cd47a5903" providerId="LiveId" clId="{829478C5-4B03-4511-B47F-B6875EC23010}" dt="2021-01-15T16:32:18.949" v="309" actId="1076"/>
          <ac:spMkLst>
            <pc:docMk/>
            <pc:sldMk cId="3142202679" sldId="263"/>
            <ac:spMk id="65" creationId="{F9A29E08-292D-4766-8D2E-0A1EB20B6659}"/>
          </ac:spMkLst>
        </pc:spChg>
        <pc:spChg chg="mod">
          <ac:chgData name="Nicola Hope" userId="c94c8f7cd47a5903" providerId="LiveId" clId="{829478C5-4B03-4511-B47F-B6875EC23010}" dt="2021-01-15T17:24:07.990" v="662" actId="20577"/>
          <ac:spMkLst>
            <pc:docMk/>
            <pc:sldMk cId="3142202679" sldId="263"/>
            <ac:spMk id="66" creationId="{89A78F71-41E8-40CC-B31F-2876A32BE977}"/>
          </ac:spMkLst>
        </pc:spChg>
        <pc:spChg chg="mod">
          <ac:chgData name="Nicola Hope" userId="c94c8f7cd47a5903" providerId="LiveId" clId="{829478C5-4B03-4511-B47F-B6875EC23010}" dt="2021-01-15T16:32:11.053" v="307" actId="1076"/>
          <ac:spMkLst>
            <pc:docMk/>
            <pc:sldMk cId="3142202679" sldId="263"/>
            <ac:spMk id="68" creationId="{49644356-D51E-44F6-B65C-209AF19ADA89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71" creationId="{D754B173-4532-40D1-84D0-F32788091D48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72" creationId="{EA2E3287-9F20-4A1C-91F7-6990972DD931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73" creationId="{7207F783-02CD-4FEC-A703-A5C966F625A9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74" creationId="{B57CDFB2-3B99-4C16-908F-2B661F19F4AF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75" creationId="{5E158461-D9FA-495C-B798-803FBE2AABBC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76" creationId="{794A1B37-6715-4B3D-8CC2-856D7BF58832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77" creationId="{F7B46F06-5198-4D9A-BF3D-F282A1DC406B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78" creationId="{CAF28387-6CAF-434C-93D5-8FD7A7ADCDE7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79" creationId="{05112089-43E7-4E5B-8127-D8A1072042E0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80" creationId="{9577EDEC-47AF-4098-82A5-6EEDF2D9A1A6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81" creationId="{3D851666-52D4-401C-9CF4-E5752D948FEA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82" creationId="{CA71FECA-796F-4115-9E64-AE3A43890202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83" creationId="{D8A5BB5A-2F8C-4B4B-B5D0-E5CBEAEF5F8E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84" creationId="{A3DFF4F4-6031-44D7-A046-E80E3DFCB914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85" creationId="{70411962-0452-47D1-94F5-8496E7D76BC2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86" creationId="{7FA05005-888C-4457-8110-6BF7F3AEE71D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87" creationId="{3A218C1D-58C5-4B2B-A032-CE90D15AAB3F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88" creationId="{F094CD15-10E0-4A88-807E-811823D389D4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89" creationId="{3A578D52-FAA4-4916-9319-1DF15CEDE04E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90" creationId="{7D353BBA-781F-485C-88D6-88D83173D8D1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91" creationId="{809FE9C0-5537-48ED-97AB-9F03F7CE434E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92" creationId="{5864AA6F-19FF-40BA-8FF1-558A7FEB1253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93" creationId="{63D485D7-CB52-4408-90AE-AE511BEE09AD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94" creationId="{5E8C9508-91ED-4748-ACF0-379C5C4E6BD9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95" creationId="{AC582D81-AFBC-47AF-B4D4-AB43681A583A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96" creationId="{654BA862-454D-4C02-A952-D3E9318BB029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97" creationId="{828D3796-2E57-4D4F-B972-8F248D4CB043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98" creationId="{91199139-2A6D-4E90-A42F-16F889E9517B}"/>
          </ac:spMkLst>
        </pc:spChg>
        <pc:spChg chg="mod">
          <ac:chgData name="Nicola Hope" userId="c94c8f7cd47a5903" providerId="LiveId" clId="{829478C5-4B03-4511-B47F-B6875EC23010}" dt="2021-01-15T16:32:07.088" v="306" actId="1076"/>
          <ac:spMkLst>
            <pc:docMk/>
            <pc:sldMk cId="3142202679" sldId="263"/>
            <ac:spMk id="99" creationId="{1BF7394F-8053-4574-B262-DD31CFFDCC15}"/>
          </ac:spMkLst>
        </pc:spChg>
        <pc:grpChg chg="mod">
          <ac:chgData name="Nicola Hope" userId="c94c8f7cd47a5903" providerId="LiveId" clId="{829478C5-4B03-4511-B47F-B6875EC23010}" dt="2021-01-15T16:32:02.496" v="305" actId="1076"/>
          <ac:grpSpMkLst>
            <pc:docMk/>
            <pc:sldMk cId="3142202679" sldId="263"/>
            <ac:grpSpMk id="4" creationId="{2E4633E2-947F-46C1-8A86-54B82A1F902C}"/>
          </ac:grpSpMkLst>
        </pc:grpChg>
        <pc:grpChg chg="mod">
          <ac:chgData name="Nicola Hope" userId="c94c8f7cd47a5903" providerId="LiveId" clId="{829478C5-4B03-4511-B47F-B6875EC23010}" dt="2021-01-15T16:32:02.496" v="305" actId="1076"/>
          <ac:grpSpMkLst>
            <pc:docMk/>
            <pc:sldMk cId="3142202679" sldId="263"/>
            <ac:grpSpMk id="5" creationId="{8DA801C2-46A8-4EF7-9995-F06A1B7D4B31}"/>
          </ac:grpSpMkLst>
        </pc:grpChg>
        <pc:grpChg chg="mod">
          <ac:chgData name="Nicola Hope" userId="c94c8f7cd47a5903" providerId="LiveId" clId="{829478C5-4B03-4511-B47F-B6875EC23010}" dt="2021-01-15T16:32:18.949" v="309" actId="1076"/>
          <ac:grpSpMkLst>
            <pc:docMk/>
            <pc:sldMk cId="3142202679" sldId="263"/>
            <ac:grpSpMk id="35" creationId="{1C03A722-AECC-478A-8692-517DDAA30280}"/>
          </ac:grpSpMkLst>
        </pc:grpChg>
        <pc:grpChg chg="mod">
          <ac:chgData name="Nicola Hope" userId="c94c8f7cd47a5903" providerId="LiveId" clId="{829478C5-4B03-4511-B47F-B6875EC23010}" dt="2021-01-15T16:32:18.949" v="309" actId="1076"/>
          <ac:grpSpMkLst>
            <pc:docMk/>
            <pc:sldMk cId="3142202679" sldId="263"/>
            <ac:grpSpMk id="36" creationId="{2D4B387B-ABB1-40C1-8CAD-66B0B79C1126}"/>
          </ac:grpSpMkLst>
        </pc:grpChg>
        <pc:grpChg chg="mod">
          <ac:chgData name="Nicola Hope" userId="c94c8f7cd47a5903" providerId="LiveId" clId="{829478C5-4B03-4511-B47F-B6875EC23010}" dt="2021-01-15T16:32:07.088" v="306" actId="1076"/>
          <ac:grpSpMkLst>
            <pc:docMk/>
            <pc:sldMk cId="3142202679" sldId="263"/>
            <ac:grpSpMk id="69" creationId="{5D1783D5-944A-42B9-B0FB-64570480EBE1}"/>
          </ac:grpSpMkLst>
        </pc:grpChg>
        <pc:grpChg chg="mod">
          <ac:chgData name="Nicola Hope" userId="c94c8f7cd47a5903" providerId="LiveId" clId="{829478C5-4B03-4511-B47F-B6875EC23010}" dt="2021-01-15T16:32:07.088" v="306" actId="1076"/>
          <ac:grpSpMkLst>
            <pc:docMk/>
            <pc:sldMk cId="3142202679" sldId="263"/>
            <ac:grpSpMk id="70" creationId="{20C71310-5101-4555-9359-B94C84F49A8F}"/>
          </ac:grpSpMkLst>
        </pc:grpChg>
        <pc:picChg chg="add mod">
          <ac:chgData name="Nicola Hope" userId="c94c8f7cd47a5903" providerId="LiveId" clId="{829478C5-4B03-4511-B47F-B6875EC23010}" dt="2021-01-15T16:47:21.215" v="330"/>
          <ac:picMkLst>
            <pc:docMk/>
            <pc:sldMk cId="3142202679" sldId="263"/>
            <ac:picMk id="3" creationId="{0D9D841D-16BC-4F26-8C0F-E22512DE2552}"/>
          </ac:picMkLst>
        </pc:picChg>
      </pc:sldChg>
      <pc:sldChg chg="addSp modSp mod modTransition">
        <pc:chgData name="Nicola Hope" userId="c94c8f7cd47a5903" providerId="LiveId" clId="{829478C5-4B03-4511-B47F-B6875EC23010}" dt="2021-01-15T17:24:14.067" v="666" actId="20577"/>
        <pc:sldMkLst>
          <pc:docMk/>
          <pc:sldMk cId="42553822" sldId="264"/>
        </pc:sldMkLst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6" creationId="{A8286855-34BF-4F94-B741-B5A9106C913E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7" creationId="{DE734CCD-5816-4A21-AE28-D090E146D67D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8" creationId="{84279F31-2E95-4FFB-A881-B080BFA3AFED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9" creationId="{051EC70F-07AD-4359-982F-65061E814AB2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10" creationId="{8368ECBD-77B2-4F74-8A52-600992DA52E0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11" creationId="{D1A80709-9670-452A-A4DA-4180E3A7050B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12" creationId="{3979E6C3-C4E1-41B5-86C0-B0E90DE28A5E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13" creationId="{672AE74B-4164-4D8E-8BA6-95F934F1E13E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14" creationId="{0FAF2AEE-13C8-48CC-9D20-1CFB13D047A6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15" creationId="{4CCE5BB0-EED1-4291-B3C0-01063ACF06FF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16" creationId="{20D00C5B-06FB-4582-9E20-304E0E31BBE6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17" creationId="{C3740057-69CE-4803-A7DC-FB8157733241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18" creationId="{62905E9E-0AC0-40B9-BF04-83E442CFE708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19" creationId="{99EB0741-88FE-47B1-8140-0AC90F03D57D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20" creationId="{27EB3C87-86C4-411B-A7CA-49819EB269E4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21" creationId="{1884F711-AD90-4B8E-84ED-3383C01A34A4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22" creationId="{87BF0F5C-5927-4BE3-9677-3DB93DC12C7F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23" creationId="{2040E125-295E-4754-AB96-EF4DE65C03B4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24" creationId="{068E54DC-EB20-4246-9D6F-820785CBF5B3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25" creationId="{60390013-4298-4027-AD1C-38CDA0EA4F69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26" creationId="{6D0192A4-1599-4F22-83F7-3426C86C35EC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27" creationId="{61358957-07DA-4D51-832C-71A9C01BAA59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28" creationId="{1609A40E-EADA-409C-AACB-9E56FF5A0979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29" creationId="{01A2A083-4ABA-43B6-A08F-22F2EA71638F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30" creationId="{2FC3AF05-B50F-4B62-96FD-86460FD7B958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31" creationId="{CD4D75E5-B394-4AD2-9AEB-3D17548FAFFD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32" creationId="{151322E9-C2C8-43A7-8668-E817323037BF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33" creationId="{5B79E1FF-58D4-4591-AF21-0A91A0BD8803}"/>
          </ac:spMkLst>
        </pc:spChg>
        <pc:spChg chg="mod">
          <ac:chgData name="Nicola Hope" userId="c94c8f7cd47a5903" providerId="LiveId" clId="{829478C5-4B03-4511-B47F-B6875EC23010}" dt="2021-01-15T16:32:26.612" v="310" actId="1076"/>
          <ac:spMkLst>
            <pc:docMk/>
            <pc:sldMk cId="42553822" sldId="264"/>
            <ac:spMk id="34" creationId="{A015F59E-2666-47AC-8C6F-A8A4E16D5BF9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37" creationId="{F76EC50C-2027-450E-836C-8811699B232A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38" creationId="{3AB5E152-F9F6-4BDE-81B3-9BB296E03211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39" creationId="{2B088A65-7F46-4AC7-87F1-08DC9328C62F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40" creationId="{B60FE8B2-5D43-4F25-8AB0-A55533E0BA49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41" creationId="{9B5E3E94-4DB8-4385-83A3-0DA63DBD1BE2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42" creationId="{29DC8FFE-B02A-4A83-946C-728B58C5B6BD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43" creationId="{205ED3ED-E331-4DD0-AADE-12837644B06B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44" creationId="{9AC8FD07-7DFD-415E-AF74-A463C3610365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45" creationId="{0FBF9A91-1ED3-430A-A2FA-C017F0ED72CF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46" creationId="{D8C78F66-C45E-452A-901F-A5D55CF762BB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47" creationId="{67BF064F-062B-480E-84B5-F853EC77893D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48" creationId="{2416C21E-3D8E-41E6-A84A-48FD3A50F521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49" creationId="{DC4EDB9E-8AC7-4D66-BD6D-5E23DA65125F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50" creationId="{C5A4AB02-7B39-4B40-BF1C-E6382E0F046B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51" creationId="{59490BED-8079-4924-9E68-328CAB45DEB7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52" creationId="{8E6DF605-9819-4549-9A22-B3650F9AD4E0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53" creationId="{A77AEE3F-26DE-46B6-B258-E255D716976C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54" creationId="{3AF9B331-0B2C-4CA5-ACFD-DD282AE86AAC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55" creationId="{C50D1FD8-278A-42AB-B280-5C48AC9ECF29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56" creationId="{1193C58F-666A-4EBC-A911-DCC2A49F65D1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57" creationId="{576F3DEB-E71E-4DD1-89F3-0C5381B387C2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58" creationId="{619DB03E-412A-4F6F-9D12-67A049A80FA7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59" creationId="{2ECAE995-C265-4BB0-9681-8D7EC3BFDED6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60" creationId="{B3F04A52-CDBE-42D5-86D2-5489AEDF31A4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61" creationId="{4F0A6F49-CC65-433F-BD9F-410CF6CA720D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62" creationId="{BC16CAE1-A3A2-405F-BD07-F18854E77D00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63" creationId="{D65B0D5D-951D-4B82-86EB-3748853042B9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64" creationId="{5B796662-57D1-493F-B433-AAB6148ED849}"/>
          </ac:spMkLst>
        </pc:spChg>
        <pc:spChg chg="mod">
          <ac:chgData name="Nicola Hope" userId="c94c8f7cd47a5903" providerId="LiveId" clId="{829478C5-4B03-4511-B47F-B6875EC23010}" dt="2021-01-15T16:32:36.556" v="313" actId="1076"/>
          <ac:spMkLst>
            <pc:docMk/>
            <pc:sldMk cId="42553822" sldId="264"/>
            <ac:spMk id="65" creationId="{F9A29E08-292D-4766-8D2E-0A1EB20B6659}"/>
          </ac:spMkLst>
        </pc:spChg>
        <pc:spChg chg="mod">
          <ac:chgData name="Nicola Hope" userId="c94c8f7cd47a5903" providerId="LiveId" clId="{829478C5-4B03-4511-B47F-B6875EC23010}" dt="2021-01-15T17:24:14.067" v="666" actId="20577"/>
          <ac:spMkLst>
            <pc:docMk/>
            <pc:sldMk cId="42553822" sldId="264"/>
            <ac:spMk id="66" creationId="{89A78F71-41E8-40CC-B31F-2876A32BE977}"/>
          </ac:spMkLst>
        </pc:spChg>
        <pc:spChg chg="mod">
          <ac:chgData name="Nicola Hope" userId="c94c8f7cd47a5903" providerId="LiveId" clId="{829478C5-4B03-4511-B47F-B6875EC23010}" dt="2021-01-15T16:32:33.736" v="312" actId="1076"/>
          <ac:spMkLst>
            <pc:docMk/>
            <pc:sldMk cId="42553822" sldId="264"/>
            <ac:spMk id="68" creationId="{49644356-D51E-44F6-B65C-209AF19ADA89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71" creationId="{D754B173-4532-40D1-84D0-F32788091D48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72" creationId="{EA2E3287-9F20-4A1C-91F7-6990972DD931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73" creationId="{7207F783-02CD-4FEC-A703-A5C966F625A9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74" creationId="{B57CDFB2-3B99-4C16-908F-2B661F19F4AF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75" creationId="{5E158461-D9FA-495C-B798-803FBE2AABBC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76" creationId="{794A1B37-6715-4B3D-8CC2-856D7BF58832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77" creationId="{F7B46F06-5198-4D9A-BF3D-F282A1DC406B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78" creationId="{CAF28387-6CAF-434C-93D5-8FD7A7ADCDE7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79" creationId="{05112089-43E7-4E5B-8127-D8A1072042E0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80" creationId="{9577EDEC-47AF-4098-82A5-6EEDF2D9A1A6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81" creationId="{3D851666-52D4-401C-9CF4-E5752D948FEA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82" creationId="{CA71FECA-796F-4115-9E64-AE3A43890202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83" creationId="{D8A5BB5A-2F8C-4B4B-B5D0-E5CBEAEF5F8E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84" creationId="{A3DFF4F4-6031-44D7-A046-E80E3DFCB914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85" creationId="{70411962-0452-47D1-94F5-8496E7D76BC2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86" creationId="{7FA05005-888C-4457-8110-6BF7F3AEE71D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87" creationId="{3A218C1D-58C5-4B2B-A032-CE90D15AAB3F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88" creationId="{F094CD15-10E0-4A88-807E-811823D389D4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89" creationId="{3A578D52-FAA4-4916-9319-1DF15CEDE04E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90" creationId="{7D353BBA-781F-485C-88D6-88D83173D8D1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91" creationId="{809FE9C0-5537-48ED-97AB-9F03F7CE434E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92" creationId="{5864AA6F-19FF-40BA-8FF1-558A7FEB1253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93" creationId="{63D485D7-CB52-4408-90AE-AE511BEE09AD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94" creationId="{5E8C9508-91ED-4748-ACF0-379C5C4E6BD9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95" creationId="{AC582D81-AFBC-47AF-B4D4-AB43681A583A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96" creationId="{654BA862-454D-4C02-A952-D3E9318BB029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97" creationId="{828D3796-2E57-4D4F-B972-8F248D4CB043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98" creationId="{91199139-2A6D-4E90-A42F-16F889E9517B}"/>
          </ac:spMkLst>
        </pc:spChg>
        <pc:spChg chg="mod">
          <ac:chgData name="Nicola Hope" userId="c94c8f7cd47a5903" providerId="LiveId" clId="{829478C5-4B03-4511-B47F-B6875EC23010}" dt="2021-01-15T16:32:30.065" v="311" actId="1076"/>
          <ac:spMkLst>
            <pc:docMk/>
            <pc:sldMk cId="42553822" sldId="264"/>
            <ac:spMk id="99" creationId="{1BF7394F-8053-4574-B262-DD31CFFDCC15}"/>
          </ac:spMkLst>
        </pc:spChg>
        <pc:grpChg chg="mod">
          <ac:chgData name="Nicola Hope" userId="c94c8f7cd47a5903" providerId="LiveId" clId="{829478C5-4B03-4511-B47F-B6875EC23010}" dt="2021-01-15T16:32:26.612" v="310" actId="1076"/>
          <ac:grpSpMkLst>
            <pc:docMk/>
            <pc:sldMk cId="42553822" sldId="264"/>
            <ac:grpSpMk id="4" creationId="{2E4633E2-947F-46C1-8A86-54B82A1F902C}"/>
          </ac:grpSpMkLst>
        </pc:grpChg>
        <pc:grpChg chg="mod">
          <ac:chgData name="Nicola Hope" userId="c94c8f7cd47a5903" providerId="LiveId" clId="{829478C5-4B03-4511-B47F-B6875EC23010}" dt="2021-01-15T16:32:26.612" v="310" actId="1076"/>
          <ac:grpSpMkLst>
            <pc:docMk/>
            <pc:sldMk cId="42553822" sldId="264"/>
            <ac:grpSpMk id="5" creationId="{8DA801C2-46A8-4EF7-9995-F06A1B7D4B31}"/>
          </ac:grpSpMkLst>
        </pc:grpChg>
        <pc:grpChg chg="mod">
          <ac:chgData name="Nicola Hope" userId="c94c8f7cd47a5903" providerId="LiveId" clId="{829478C5-4B03-4511-B47F-B6875EC23010}" dt="2021-01-15T16:32:36.556" v="313" actId="1076"/>
          <ac:grpSpMkLst>
            <pc:docMk/>
            <pc:sldMk cId="42553822" sldId="264"/>
            <ac:grpSpMk id="35" creationId="{1C03A722-AECC-478A-8692-517DDAA30280}"/>
          </ac:grpSpMkLst>
        </pc:grpChg>
        <pc:grpChg chg="mod">
          <ac:chgData name="Nicola Hope" userId="c94c8f7cd47a5903" providerId="LiveId" clId="{829478C5-4B03-4511-B47F-B6875EC23010}" dt="2021-01-15T16:32:36.556" v="313" actId="1076"/>
          <ac:grpSpMkLst>
            <pc:docMk/>
            <pc:sldMk cId="42553822" sldId="264"/>
            <ac:grpSpMk id="36" creationId="{2D4B387B-ABB1-40C1-8CAD-66B0B79C1126}"/>
          </ac:grpSpMkLst>
        </pc:grpChg>
        <pc:grpChg chg="mod">
          <ac:chgData name="Nicola Hope" userId="c94c8f7cd47a5903" providerId="LiveId" clId="{829478C5-4B03-4511-B47F-B6875EC23010}" dt="2021-01-15T16:32:30.065" v="311" actId="1076"/>
          <ac:grpSpMkLst>
            <pc:docMk/>
            <pc:sldMk cId="42553822" sldId="264"/>
            <ac:grpSpMk id="69" creationId="{5D1783D5-944A-42B9-B0FB-64570480EBE1}"/>
          </ac:grpSpMkLst>
        </pc:grpChg>
        <pc:grpChg chg="mod">
          <ac:chgData name="Nicola Hope" userId="c94c8f7cd47a5903" providerId="LiveId" clId="{829478C5-4B03-4511-B47F-B6875EC23010}" dt="2021-01-15T16:32:30.065" v="311" actId="1076"/>
          <ac:grpSpMkLst>
            <pc:docMk/>
            <pc:sldMk cId="42553822" sldId="264"/>
            <ac:grpSpMk id="70" creationId="{20C71310-5101-4555-9359-B94C84F49A8F}"/>
          </ac:grpSpMkLst>
        </pc:grpChg>
        <pc:picChg chg="add mod">
          <ac:chgData name="Nicola Hope" userId="c94c8f7cd47a5903" providerId="LiveId" clId="{829478C5-4B03-4511-B47F-B6875EC23010}" dt="2021-01-15T16:47:21.215" v="330"/>
          <ac:picMkLst>
            <pc:docMk/>
            <pc:sldMk cId="42553822" sldId="264"/>
            <ac:picMk id="3" creationId="{BC521CB6-C9EE-47BF-82C6-2D33D003BB08}"/>
          </ac:picMkLst>
        </pc:picChg>
      </pc:sldChg>
      <pc:sldChg chg="addSp modSp mod modTransition">
        <pc:chgData name="Nicola Hope" userId="c94c8f7cd47a5903" providerId="LiveId" clId="{829478C5-4B03-4511-B47F-B6875EC23010}" dt="2021-01-15T17:24:18.824" v="670" actId="20577"/>
        <pc:sldMkLst>
          <pc:docMk/>
          <pc:sldMk cId="1411561453" sldId="265"/>
        </pc:sldMkLst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6" creationId="{A8286855-34BF-4F94-B741-B5A9106C913E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7" creationId="{DE734CCD-5816-4A21-AE28-D090E146D67D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8" creationId="{84279F31-2E95-4FFB-A881-B080BFA3AFED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9" creationId="{051EC70F-07AD-4359-982F-65061E814AB2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10" creationId="{8368ECBD-77B2-4F74-8A52-600992DA52E0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11" creationId="{D1A80709-9670-452A-A4DA-4180E3A7050B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12" creationId="{3979E6C3-C4E1-41B5-86C0-B0E90DE28A5E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13" creationId="{672AE74B-4164-4D8E-8BA6-95F934F1E13E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14" creationId="{0FAF2AEE-13C8-48CC-9D20-1CFB13D047A6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15" creationId="{4CCE5BB0-EED1-4291-B3C0-01063ACF06FF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16" creationId="{20D00C5B-06FB-4582-9E20-304E0E31BBE6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17" creationId="{C3740057-69CE-4803-A7DC-FB8157733241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18" creationId="{62905E9E-0AC0-40B9-BF04-83E442CFE708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19" creationId="{99EB0741-88FE-47B1-8140-0AC90F03D57D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20" creationId="{27EB3C87-86C4-411B-A7CA-49819EB269E4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21" creationId="{1884F711-AD90-4B8E-84ED-3383C01A34A4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22" creationId="{87BF0F5C-5927-4BE3-9677-3DB93DC12C7F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23" creationId="{2040E125-295E-4754-AB96-EF4DE65C03B4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24" creationId="{068E54DC-EB20-4246-9D6F-820785CBF5B3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25" creationId="{60390013-4298-4027-AD1C-38CDA0EA4F69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26" creationId="{6D0192A4-1599-4F22-83F7-3426C86C35EC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27" creationId="{61358957-07DA-4D51-832C-71A9C01BAA59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28" creationId="{1609A40E-EADA-409C-AACB-9E56FF5A0979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29" creationId="{01A2A083-4ABA-43B6-A08F-22F2EA71638F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30" creationId="{2FC3AF05-B50F-4B62-96FD-86460FD7B958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31" creationId="{CD4D75E5-B394-4AD2-9AEB-3D17548FAFFD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32" creationId="{151322E9-C2C8-43A7-8668-E817323037BF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33" creationId="{5B79E1FF-58D4-4591-AF21-0A91A0BD8803}"/>
          </ac:spMkLst>
        </pc:spChg>
        <pc:spChg chg="mod">
          <ac:chgData name="Nicola Hope" userId="c94c8f7cd47a5903" providerId="LiveId" clId="{829478C5-4B03-4511-B47F-B6875EC23010}" dt="2021-01-15T16:32:44.832" v="315" actId="1076"/>
          <ac:spMkLst>
            <pc:docMk/>
            <pc:sldMk cId="1411561453" sldId="265"/>
            <ac:spMk id="34" creationId="{A015F59E-2666-47AC-8C6F-A8A4E16D5BF9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37" creationId="{F76EC50C-2027-450E-836C-8811699B232A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38" creationId="{3AB5E152-F9F6-4BDE-81B3-9BB296E03211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39" creationId="{2B088A65-7F46-4AC7-87F1-08DC9328C62F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40" creationId="{B60FE8B2-5D43-4F25-8AB0-A55533E0BA49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41" creationId="{9B5E3E94-4DB8-4385-83A3-0DA63DBD1BE2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42" creationId="{29DC8FFE-B02A-4A83-946C-728B58C5B6BD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43" creationId="{205ED3ED-E331-4DD0-AADE-12837644B06B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44" creationId="{9AC8FD07-7DFD-415E-AF74-A463C3610365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45" creationId="{0FBF9A91-1ED3-430A-A2FA-C017F0ED72CF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46" creationId="{D8C78F66-C45E-452A-901F-A5D55CF762BB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47" creationId="{67BF064F-062B-480E-84B5-F853EC77893D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48" creationId="{2416C21E-3D8E-41E6-A84A-48FD3A50F521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49" creationId="{DC4EDB9E-8AC7-4D66-BD6D-5E23DA65125F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50" creationId="{C5A4AB02-7B39-4B40-BF1C-E6382E0F046B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51" creationId="{59490BED-8079-4924-9E68-328CAB45DEB7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52" creationId="{8E6DF605-9819-4549-9A22-B3650F9AD4E0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53" creationId="{A77AEE3F-26DE-46B6-B258-E255D716976C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54" creationId="{3AF9B331-0B2C-4CA5-ACFD-DD282AE86AAC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55" creationId="{C50D1FD8-278A-42AB-B280-5C48AC9ECF29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56" creationId="{1193C58F-666A-4EBC-A911-DCC2A49F65D1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57" creationId="{576F3DEB-E71E-4DD1-89F3-0C5381B387C2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58" creationId="{619DB03E-412A-4F6F-9D12-67A049A80FA7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59" creationId="{2ECAE995-C265-4BB0-9681-8D7EC3BFDED6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60" creationId="{B3F04A52-CDBE-42D5-86D2-5489AEDF31A4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61" creationId="{4F0A6F49-CC65-433F-BD9F-410CF6CA720D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62" creationId="{BC16CAE1-A3A2-405F-BD07-F18854E77D00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63" creationId="{D65B0D5D-951D-4B82-86EB-3748853042B9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64" creationId="{5B796662-57D1-493F-B433-AAB6148ED849}"/>
          </ac:spMkLst>
        </pc:spChg>
        <pc:spChg chg="mod">
          <ac:chgData name="Nicola Hope" userId="c94c8f7cd47a5903" providerId="LiveId" clId="{829478C5-4B03-4511-B47F-B6875EC23010}" dt="2021-01-15T16:32:55.102" v="318" actId="1076"/>
          <ac:spMkLst>
            <pc:docMk/>
            <pc:sldMk cId="1411561453" sldId="265"/>
            <ac:spMk id="65" creationId="{F9A29E08-292D-4766-8D2E-0A1EB20B6659}"/>
          </ac:spMkLst>
        </pc:spChg>
        <pc:spChg chg="mod">
          <ac:chgData name="Nicola Hope" userId="c94c8f7cd47a5903" providerId="LiveId" clId="{829478C5-4B03-4511-B47F-B6875EC23010}" dt="2021-01-15T17:24:18.824" v="670" actId="20577"/>
          <ac:spMkLst>
            <pc:docMk/>
            <pc:sldMk cId="1411561453" sldId="265"/>
            <ac:spMk id="66" creationId="{89A78F71-41E8-40CC-B31F-2876A32BE977}"/>
          </ac:spMkLst>
        </pc:spChg>
        <pc:spChg chg="mod">
          <ac:chgData name="Nicola Hope" userId="c94c8f7cd47a5903" providerId="LiveId" clId="{829478C5-4B03-4511-B47F-B6875EC23010}" dt="2021-01-15T16:32:51.825" v="317" actId="1076"/>
          <ac:spMkLst>
            <pc:docMk/>
            <pc:sldMk cId="1411561453" sldId="265"/>
            <ac:spMk id="68" creationId="{49644356-D51E-44F6-B65C-209AF19ADA89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71" creationId="{D754B173-4532-40D1-84D0-F32788091D48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72" creationId="{EA2E3287-9F20-4A1C-91F7-6990972DD931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73" creationId="{7207F783-02CD-4FEC-A703-A5C966F625A9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74" creationId="{B57CDFB2-3B99-4C16-908F-2B661F19F4AF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75" creationId="{5E158461-D9FA-495C-B798-803FBE2AABBC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76" creationId="{794A1B37-6715-4B3D-8CC2-856D7BF58832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77" creationId="{F7B46F06-5198-4D9A-BF3D-F282A1DC406B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78" creationId="{CAF28387-6CAF-434C-93D5-8FD7A7ADCDE7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79" creationId="{05112089-43E7-4E5B-8127-D8A1072042E0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80" creationId="{9577EDEC-47AF-4098-82A5-6EEDF2D9A1A6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81" creationId="{3D851666-52D4-401C-9CF4-E5752D948FEA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82" creationId="{CA71FECA-796F-4115-9E64-AE3A43890202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83" creationId="{D8A5BB5A-2F8C-4B4B-B5D0-E5CBEAEF5F8E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84" creationId="{A3DFF4F4-6031-44D7-A046-E80E3DFCB914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85" creationId="{70411962-0452-47D1-94F5-8496E7D76BC2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86" creationId="{7FA05005-888C-4457-8110-6BF7F3AEE71D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87" creationId="{3A218C1D-58C5-4B2B-A032-CE90D15AAB3F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88" creationId="{F094CD15-10E0-4A88-807E-811823D389D4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89" creationId="{3A578D52-FAA4-4916-9319-1DF15CEDE04E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90" creationId="{7D353BBA-781F-485C-88D6-88D83173D8D1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91" creationId="{809FE9C0-5537-48ED-97AB-9F03F7CE434E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92" creationId="{5864AA6F-19FF-40BA-8FF1-558A7FEB1253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93" creationId="{63D485D7-CB52-4408-90AE-AE511BEE09AD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94" creationId="{5E8C9508-91ED-4748-ACF0-379C5C4E6BD9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95" creationId="{AC582D81-AFBC-47AF-B4D4-AB43681A583A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96" creationId="{654BA862-454D-4C02-A952-D3E9318BB029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97" creationId="{828D3796-2E57-4D4F-B972-8F248D4CB043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98" creationId="{91199139-2A6D-4E90-A42F-16F889E9517B}"/>
          </ac:spMkLst>
        </pc:spChg>
        <pc:spChg chg="mod">
          <ac:chgData name="Nicola Hope" userId="c94c8f7cd47a5903" providerId="LiveId" clId="{829478C5-4B03-4511-B47F-B6875EC23010}" dt="2021-01-15T16:32:48.611" v="316" actId="1076"/>
          <ac:spMkLst>
            <pc:docMk/>
            <pc:sldMk cId="1411561453" sldId="265"/>
            <ac:spMk id="99" creationId="{1BF7394F-8053-4574-B262-DD31CFFDCC15}"/>
          </ac:spMkLst>
        </pc:spChg>
        <pc:grpChg chg="mod">
          <ac:chgData name="Nicola Hope" userId="c94c8f7cd47a5903" providerId="LiveId" clId="{829478C5-4B03-4511-B47F-B6875EC23010}" dt="2021-01-15T16:32:44.832" v="315" actId="1076"/>
          <ac:grpSpMkLst>
            <pc:docMk/>
            <pc:sldMk cId="1411561453" sldId="265"/>
            <ac:grpSpMk id="4" creationId="{2E4633E2-947F-46C1-8A86-54B82A1F902C}"/>
          </ac:grpSpMkLst>
        </pc:grpChg>
        <pc:grpChg chg="mod">
          <ac:chgData name="Nicola Hope" userId="c94c8f7cd47a5903" providerId="LiveId" clId="{829478C5-4B03-4511-B47F-B6875EC23010}" dt="2021-01-15T16:32:44.832" v="315" actId="1076"/>
          <ac:grpSpMkLst>
            <pc:docMk/>
            <pc:sldMk cId="1411561453" sldId="265"/>
            <ac:grpSpMk id="5" creationId="{8DA801C2-46A8-4EF7-9995-F06A1B7D4B31}"/>
          </ac:grpSpMkLst>
        </pc:grpChg>
        <pc:grpChg chg="mod">
          <ac:chgData name="Nicola Hope" userId="c94c8f7cd47a5903" providerId="LiveId" clId="{829478C5-4B03-4511-B47F-B6875EC23010}" dt="2021-01-15T16:32:55.102" v="318" actId="1076"/>
          <ac:grpSpMkLst>
            <pc:docMk/>
            <pc:sldMk cId="1411561453" sldId="265"/>
            <ac:grpSpMk id="35" creationId="{1C03A722-AECC-478A-8692-517DDAA30280}"/>
          </ac:grpSpMkLst>
        </pc:grpChg>
        <pc:grpChg chg="mod">
          <ac:chgData name="Nicola Hope" userId="c94c8f7cd47a5903" providerId="LiveId" clId="{829478C5-4B03-4511-B47F-B6875EC23010}" dt="2021-01-15T16:32:55.102" v="318" actId="1076"/>
          <ac:grpSpMkLst>
            <pc:docMk/>
            <pc:sldMk cId="1411561453" sldId="265"/>
            <ac:grpSpMk id="36" creationId="{2D4B387B-ABB1-40C1-8CAD-66B0B79C1126}"/>
          </ac:grpSpMkLst>
        </pc:grpChg>
        <pc:grpChg chg="mod">
          <ac:chgData name="Nicola Hope" userId="c94c8f7cd47a5903" providerId="LiveId" clId="{829478C5-4B03-4511-B47F-B6875EC23010}" dt="2021-01-15T16:32:48.611" v="316" actId="1076"/>
          <ac:grpSpMkLst>
            <pc:docMk/>
            <pc:sldMk cId="1411561453" sldId="265"/>
            <ac:grpSpMk id="69" creationId="{5D1783D5-944A-42B9-B0FB-64570480EBE1}"/>
          </ac:grpSpMkLst>
        </pc:grpChg>
        <pc:grpChg chg="mod">
          <ac:chgData name="Nicola Hope" userId="c94c8f7cd47a5903" providerId="LiveId" clId="{829478C5-4B03-4511-B47F-B6875EC23010}" dt="2021-01-15T16:32:48.611" v="316" actId="1076"/>
          <ac:grpSpMkLst>
            <pc:docMk/>
            <pc:sldMk cId="1411561453" sldId="265"/>
            <ac:grpSpMk id="70" creationId="{20C71310-5101-4555-9359-B94C84F49A8F}"/>
          </ac:grpSpMkLst>
        </pc:grpChg>
        <pc:picChg chg="add mod">
          <ac:chgData name="Nicola Hope" userId="c94c8f7cd47a5903" providerId="LiveId" clId="{829478C5-4B03-4511-B47F-B6875EC23010}" dt="2021-01-15T16:47:21.215" v="330"/>
          <ac:picMkLst>
            <pc:docMk/>
            <pc:sldMk cId="1411561453" sldId="265"/>
            <ac:picMk id="3" creationId="{A80CD534-5B36-4DEE-89B8-DADA660E968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9D857-E1EC-4443-BC58-0BAF9A9D9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84DCF-A37F-4AC5-9307-216B97A22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D5665-862E-41BC-8C0C-B5C495F8C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1E5A7-6787-4D70-BC47-E9667C5FF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9F61-DF0F-4698-82A0-63E0DCA87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856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475BC-0724-4DDF-872C-0B681C91D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82DE0-2ECB-44E9-A38C-49FCEC321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07C1D-6BCE-44EC-96E4-EDEEFAECD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781F7-5336-4936-B83D-FE2182C32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EFE44-33F8-4E15-AAD8-6EF385E8D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709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BE2B9F-0D9D-47B8-A97F-609ACAF0C8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9236C4-E65A-4089-8C57-F6E86D041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9B147-FC2E-4327-8DA8-19AE97668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D6D51-C2F5-4A35-980E-C575B86D0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99CD2-4980-4DAC-A201-E8A89AD65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638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889FD-BA53-4E44-9663-50CB5732D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390B4-5C9B-4385-A5C9-DC6EE8BFC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87A57-754B-490D-BDFC-C7445E6D5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5D1CC-608E-44D2-9DFD-9EED0E20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69370-CF59-41A4-8FC1-BD31D6988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691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B5432-7B46-4C40-B993-977FAD581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91627-00ED-4E35-BC92-7BBFD936B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507F1-72C5-40F0-8BF4-25486B5AC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F98B6-37DB-43A5-941F-FF0D2094E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90278-E28B-440B-B416-BEDB2FD3B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458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6F0BE-5BF2-4C15-896E-269D4A922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D6C54-4AF4-4144-B5CA-B6C9922B5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428A7-6FA1-4C79-9293-2AE3C4366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DC6B7-FCD4-4956-9961-78E8DB819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92625-DBD5-4D5B-AD1C-A5C8C4BF1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E5B5E-6410-4ADA-8B83-863B4684A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789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7C1F8-7F27-4629-90E2-2EC8C4AC9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E6F6F-4CC5-4516-9778-1B1193DF2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3103E3-EFD5-4510-B56A-7200D9D5B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F0525E-12CD-4779-A355-69BB75A2C3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F72073-B541-4F7C-BA35-AF7707DFE4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A8B849-53B1-45EB-B951-2A700E5F3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CE42E2-54B6-4DE0-BEFB-61BAD7D04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AE5572-85D2-484D-9966-BA084767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436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A59C6-E7A7-42FA-8E9A-EB363A9EF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26D4C2-3300-4664-91D0-97B2BAE2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3A9A0-8CF4-451E-A94E-5E52ED8BE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84885-BD72-4AAC-BD43-88117D41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97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52ACAA-8F77-40BE-A001-7AD6D56E4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A08C38-E851-4066-AF13-8535CCA2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79508-8CE3-47F7-8FF4-FBD1D1F6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895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F932F-256F-4747-8BB4-7BD32EB8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1E58E-2789-49DD-B052-EA2017D8A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7C83E-5A24-439E-AD19-FC80747E6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2C6F5-9063-45DA-BC9A-36FE66DEF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79BE5-7696-4F0A-B66C-04DF55A4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E53A0-F109-4DDA-A23C-84DCB157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16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59877-6837-47E7-ABB3-196FFF0EB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4E5481-4D08-47D6-AA3E-9248D7A4EA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360EB-AD9F-42B6-8F93-098502E3C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ABAA56-A68D-40F4-892E-BD69D62F7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2A091-F540-40B1-B1B1-C1D78F965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A811E-6CD0-499E-A2B7-FDFA99AB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700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3835DE-B3A4-4A9E-AFC9-53268F58C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4FAAD-BB60-40B5-979F-8588186A8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548A8-D97E-4810-A45B-9366A32AF4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CF288-1F21-4F7D-B019-EA3946B42C43}" type="datetimeFigureOut">
              <a:rPr lang="en-GB" smtClean="0"/>
              <a:t>15/01/2021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8D6F-AD7F-42AA-B67B-1E0A8FB3A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9CB4F-9892-4180-B557-68D61BB01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9EA8B-0D01-49D7-A08F-6F84DD234D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07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78E75-E90A-4D43-BA14-FD3767CF0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936625"/>
          </a:xfrm>
        </p:spPr>
        <p:txBody>
          <a:bodyPr>
            <a:normAutofit fontScale="90000"/>
          </a:bodyPr>
          <a:lstStyle/>
          <a:p>
            <a:r>
              <a:rPr lang="en-GB" sz="4400" dirty="0">
                <a:latin typeface="Comic Sans MS" panose="030F0702030302020204" pitchFamily="66" charset="0"/>
              </a:rPr>
              <a:t>LI: To tell the time half an hour before and after.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031A4A-8C8B-4435-814F-8BDC61DB4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587" y="1857375"/>
            <a:ext cx="3864001" cy="41338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F4F51A-B55B-4D43-9730-3D4EEB383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99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34"/>
    </mc:Choice>
    <mc:Fallback>
      <p:transition spd="slow" advTm="14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2D0B3-856D-4F44-82FD-B5F21DB7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Core Task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4D7AC-1981-4E18-B802-B5FD6E5EF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554AF6-1ECA-444D-ABDC-B9661B435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985" y="1801724"/>
            <a:ext cx="6726465" cy="469115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AE8ECDE-8436-44F7-8D14-B3B1123CC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6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69"/>
    </mc:Choice>
    <mc:Fallback>
      <p:transition spd="slow" advTm="27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C1351B7-AC9F-4991-B662-B4FCB1BC2D2A}"/>
              </a:ext>
            </a:extLst>
          </p:cNvPr>
          <p:cNvGrpSpPr/>
          <p:nvPr/>
        </p:nvGrpSpPr>
        <p:grpSpPr>
          <a:xfrm>
            <a:off x="326188" y="108174"/>
            <a:ext cx="2265609" cy="2819374"/>
            <a:chOff x="350839" y="231775"/>
            <a:chExt cx="2620962" cy="3380835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CBFA628A-192D-4A88-8B83-5D6E35A2E2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5" name="Oval 5">
                <a:extLst>
                  <a:ext uri="{FF2B5EF4-FFF2-40B4-BE49-F238E27FC236}">
                    <a16:creationId xmlns:a16="http://schemas.microsoft.com/office/drawing/2014/main" id="{23E36949-0FD1-4BB4-A14C-0EEB8CA43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6" name="Line 6">
                <a:extLst>
                  <a:ext uri="{FF2B5EF4-FFF2-40B4-BE49-F238E27FC236}">
                    <a16:creationId xmlns:a16="http://schemas.microsoft.com/office/drawing/2014/main" id="{DD6B2DE9-783C-48F7-9435-B9884E28BB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Line 7">
                <a:extLst>
                  <a:ext uri="{FF2B5EF4-FFF2-40B4-BE49-F238E27FC236}">
                    <a16:creationId xmlns:a16="http://schemas.microsoft.com/office/drawing/2014/main" id="{71EDE305-C374-48B4-A898-24328F4832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" name="Line 8">
                <a:extLst>
                  <a:ext uri="{FF2B5EF4-FFF2-40B4-BE49-F238E27FC236}">
                    <a16:creationId xmlns:a16="http://schemas.microsoft.com/office/drawing/2014/main" id="{D6CB1590-CD32-47CC-8C34-51BD2F96B7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Line 9">
                <a:extLst>
                  <a:ext uri="{FF2B5EF4-FFF2-40B4-BE49-F238E27FC236}">
                    <a16:creationId xmlns:a16="http://schemas.microsoft.com/office/drawing/2014/main" id="{1FE7525E-BBF6-4075-BA8B-5E23B0EA36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Line 10">
                <a:extLst>
                  <a:ext uri="{FF2B5EF4-FFF2-40B4-BE49-F238E27FC236}">
                    <a16:creationId xmlns:a16="http://schemas.microsoft.com/office/drawing/2014/main" id="{4554F75D-363A-4656-9062-B175C0F6C9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11">
                <a:extLst>
                  <a:ext uri="{FF2B5EF4-FFF2-40B4-BE49-F238E27FC236}">
                    <a16:creationId xmlns:a16="http://schemas.microsoft.com/office/drawing/2014/main" id="{A701525B-EBBD-4917-8763-26EFCD5442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12">
                <a:extLst>
                  <a:ext uri="{FF2B5EF4-FFF2-40B4-BE49-F238E27FC236}">
                    <a16:creationId xmlns:a16="http://schemas.microsoft.com/office/drawing/2014/main" id="{FF9F5A83-1EAF-411E-89AB-93C8B431CA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13">
                <a:extLst>
                  <a:ext uri="{FF2B5EF4-FFF2-40B4-BE49-F238E27FC236}">
                    <a16:creationId xmlns:a16="http://schemas.microsoft.com/office/drawing/2014/main" id="{14B29192-8B3E-4F89-B512-552649E022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4">
                <a:extLst>
                  <a:ext uri="{FF2B5EF4-FFF2-40B4-BE49-F238E27FC236}">
                    <a16:creationId xmlns:a16="http://schemas.microsoft.com/office/drawing/2014/main" id="{9F98526D-4D2B-4AD1-BBF2-66E844008B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5">
                <a:extLst>
                  <a:ext uri="{FF2B5EF4-FFF2-40B4-BE49-F238E27FC236}">
                    <a16:creationId xmlns:a16="http://schemas.microsoft.com/office/drawing/2014/main" id="{CAB1046A-6E0D-4813-9A7D-67EAAF44B6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6">
                <a:extLst>
                  <a:ext uri="{FF2B5EF4-FFF2-40B4-BE49-F238E27FC236}">
                    <a16:creationId xmlns:a16="http://schemas.microsoft.com/office/drawing/2014/main" id="{D8C4CA98-2069-4042-B028-F0AE1443E3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7">
                <a:extLst>
                  <a:ext uri="{FF2B5EF4-FFF2-40B4-BE49-F238E27FC236}">
                    <a16:creationId xmlns:a16="http://schemas.microsoft.com/office/drawing/2014/main" id="{42E5771E-A2A9-4C4B-A636-1F55EC4D79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AutoShape 18">
                <a:extLst>
                  <a:ext uri="{FF2B5EF4-FFF2-40B4-BE49-F238E27FC236}">
                    <a16:creationId xmlns:a16="http://schemas.microsoft.com/office/drawing/2014/main" id="{A0DB9B7E-5F4C-45CA-8C90-515F7AFBE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9" name="Text Box 19">
                <a:extLst>
                  <a:ext uri="{FF2B5EF4-FFF2-40B4-BE49-F238E27FC236}">
                    <a16:creationId xmlns:a16="http://schemas.microsoft.com/office/drawing/2014/main" id="{EF455ED9-88BC-4DE4-9B8F-BBB5B8E948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0" name="Text Box 20">
                <a:extLst>
                  <a:ext uri="{FF2B5EF4-FFF2-40B4-BE49-F238E27FC236}">
                    <a16:creationId xmlns:a16="http://schemas.microsoft.com/office/drawing/2014/main" id="{7558783F-DD85-42A5-A355-6B248C83B1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1" name="Text Box 21">
                <a:extLst>
                  <a:ext uri="{FF2B5EF4-FFF2-40B4-BE49-F238E27FC236}">
                    <a16:creationId xmlns:a16="http://schemas.microsoft.com/office/drawing/2014/main" id="{5CE3017C-0A6D-42E7-899C-3B1B0229E8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2" name="Text Box 22">
                <a:extLst>
                  <a:ext uri="{FF2B5EF4-FFF2-40B4-BE49-F238E27FC236}">
                    <a16:creationId xmlns:a16="http://schemas.microsoft.com/office/drawing/2014/main" id="{11A1793F-E90C-4EA3-B99A-33B1644252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3" name="Text Box 23">
                <a:extLst>
                  <a:ext uri="{FF2B5EF4-FFF2-40B4-BE49-F238E27FC236}">
                    <a16:creationId xmlns:a16="http://schemas.microsoft.com/office/drawing/2014/main" id="{BA38AABD-C6CB-468D-B527-DE937F9841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24" name="Text Box 24">
                <a:extLst>
                  <a:ext uri="{FF2B5EF4-FFF2-40B4-BE49-F238E27FC236}">
                    <a16:creationId xmlns:a16="http://schemas.microsoft.com/office/drawing/2014/main" id="{2ED56354-EF8E-438D-B8E7-480BD7ADE2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25" name="Text Box 25">
                <a:extLst>
                  <a:ext uri="{FF2B5EF4-FFF2-40B4-BE49-F238E27FC236}">
                    <a16:creationId xmlns:a16="http://schemas.microsoft.com/office/drawing/2014/main" id="{CBF993BA-9321-4989-9C5A-69DBC758B5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26" name="Text Box 26">
                <a:extLst>
                  <a:ext uri="{FF2B5EF4-FFF2-40B4-BE49-F238E27FC236}">
                    <a16:creationId xmlns:a16="http://schemas.microsoft.com/office/drawing/2014/main" id="{D6ABDBD5-8314-490D-A1B0-67935D7476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27" name="Text Box 27">
                <a:extLst>
                  <a:ext uri="{FF2B5EF4-FFF2-40B4-BE49-F238E27FC236}">
                    <a16:creationId xmlns:a16="http://schemas.microsoft.com/office/drawing/2014/main" id="{34A9AEC2-A665-48C7-8CB6-4400499610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28" name="Text Box 28">
                <a:extLst>
                  <a:ext uri="{FF2B5EF4-FFF2-40B4-BE49-F238E27FC236}">
                    <a16:creationId xmlns:a16="http://schemas.microsoft.com/office/drawing/2014/main" id="{1E5950A4-E4B2-43A4-B5D1-94A3218919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29" name="Text Box 29">
                <a:extLst>
                  <a:ext uri="{FF2B5EF4-FFF2-40B4-BE49-F238E27FC236}">
                    <a16:creationId xmlns:a16="http://schemas.microsoft.com/office/drawing/2014/main" id="{61A0C09D-EF49-4FE1-A127-AE3A15900E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0" name="Text Box 30">
                <a:extLst>
                  <a:ext uri="{FF2B5EF4-FFF2-40B4-BE49-F238E27FC236}">
                    <a16:creationId xmlns:a16="http://schemas.microsoft.com/office/drawing/2014/main" id="{EE2E2DDD-8D84-4341-9F1A-C5713E0DE6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33" name="AutoShape 33">
              <a:extLst>
                <a:ext uri="{FF2B5EF4-FFF2-40B4-BE49-F238E27FC236}">
                  <a16:creationId xmlns:a16="http://schemas.microsoft.com/office/drawing/2014/main" id="{64109999-3A9E-406F-8DC3-493595E10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233" y="598905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4" name="AutoShape 35">
              <a:extLst>
                <a:ext uri="{FF2B5EF4-FFF2-40B4-BE49-F238E27FC236}">
                  <a16:creationId xmlns:a16="http://schemas.microsoft.com/office/drawing/2014/main" id="{328047CD-CDF4-429C-AA09-3B3208FF44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234435" y="1514647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006252E-E7E0-4C0C-AE38-B7E531AA5105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9:00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F8513C-D834-4CB9-99D3-34E84E4F547A}"/>
              </a:ext>
            </a:extLst>
          </p:cNvPr>
          <p:cNvGrpSpPr/>
          <p:nvPr/>
        </p:nvGrpSpPr>
        <p:grpSpPr>
          <a:xfrm>
            <a:off x="3602153" y="48165"/>
            <a:ext cx="2295279" cy="3061341"/>
            <a:chOff x="350839" y="231775"/>
            <a:chExt cx="2620962" cy="3456275"/>
          </a:xfrm>
        </p:grpSpPr>
        <p:grpSp>
          <p:nvGrpSpPr>
            <p:cNvPr id="38" name="Group 4">
              <a:extLst>
                <a:ext uri="{FF2B5EF4-FFF2-40B4-BE49-F238E27FC236}">
                  <a16:creationId xmlns:a16="http://schemas.microsoft.com/office/drawing/2014/main" id="{0EC55B32-B797-4E93-8FFA-19C660EBC3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42" name="Oval 5">
                <a:extLst>
                  <a:ext uri="{FF2B5EF4-FFF2-40B4-BE49-F238E27FC236}">
                    <a16:creationId xmlns:a16="http://schemas.microsoft.com/office/drawing/2014/main" id="{933495AC-EAE2-4C2E-B436-F7A81744D5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43" name="Line 6">
                <a:extLst>
                  <a:ext uri="{FF2B5EF4-FFF2-40B4-BE49-F238E27FC236}">
                    <a16:creationId xmlns:a16="http://schemas.microsoft.com/office/drawing/2014/main" id="{E66A802E-EC4C-4483-BAA7-94C98A2E33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Line 7">
                <a:extLst>
                  <a:ext uri="{FF2B5EF4-FFF2-40B4-BE49-F238E27FC236}">
                    <a16:creationId xmlns:a16="http://schemas.microsoft.com/office/drawing/2014/main" id="{3A80D580-F11D-40AD-8026-BD901867A0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Line 8">
                <a:extLst>
                  <a:ext uri="{FF2B5EF4-FFF2-40B4-BE49-F238E27FC236}">
                    <a16:creationId xmlns:a16="http://schemas.microsoft.com/office/drawing/2014/main" id="{C515C652-35DD-4CC4-9C45-073C3FF6FC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Line 9">
                <a:extLst>
                  <a:ext uri="{FF2B5EF4-FFF2-40B4-BE49-F238E27FC236}">
                    <a16:creationId xmlns:a16="http://schemas.microsoft.com/office/drawing/2014/main" id="{47EC70BD-243C-4580-9D19-E8BFECB586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Line 10">
                <a:extLst>
                  <a:ext uri="{FF2B5EF4-FFF2-40B4-BE49-F238E27FC236}">
                    <a16:creationId xmlns:a16="http://schemas.microsoft.com/office/drawing/2014/main" id="{1F843376-E3A2-481F-9879-BDB3826101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Line 11">
                <a:extLst>
                  <a:ext uri="{FF2B5EF4-FFF2-40B4-BE49-F238E27FC236}">
                    <a16:creationId xmlns:a16="http://schemas.microsoft.com/office/drawing/2014/main" id="{4542D48B-7AD6-4C61-9495-EEDDF9408A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Line 12">
                <a:extLst>
                  <a:ext uri="{FF2B5EF4-FFF2-40B4-BE49-F238E27FC236}">
                    <a16:creationId xmlns:a16="http://schemas.microsoft.com/office/drawing/2014/main" id="{91B7D3BD-5659-4BA2-8978-7C0E61DAF1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Line 13">
                <a:extLst>
                  <a:ext uri="{FF2B5EF4-FFF2-40B4-BE49-F238E27FC236}">
                    <a16:creationId xmlns:a16="http://schemas.microsoft.com/office/drawing/2014/main" id="{16E61606-A131-4839-946E-1D673DBC42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Line 14">
                <a:extLst>
                  <a:ext uri="{FF2B5EF4-FFF2-40B4-BE49-F238E27FC236}">
                    <a16:creationId xmlns:a16="http://schemas.microsoft.com/office/drawing/2014/main" id="{8573CF6F-BA40-47D1-9C73-6A7CD09663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Line 15">
                <a:extLst>
                  <a:ext uri="{FF2B5EF4-FFF2-40B4-BE49-F238E27FC236}">
                    <a16:creationId xmlns:a16="http://schemas.microsoft.com/office/drawing/2014/main" id="{73C5FDCB-5F71-44C9-8891-5A80EFACB7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Line 16">
                <a:extLst>
                  <a:ext uri="{FF2B5EF4-FFF2-40B4-BE49-F238E27FC236}">
                    <a16:creationId xmlns:a16="http://schemas.microsoft.com/office/drawing/2014/main" id="{BE651A02-9347-42B2-8C08-51191D8831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Line 17">
                <a:extLst>
                  <a:ext uri="{FF2B5EF4-FFF2-40B4-BE49-F238E27FC236}">
                    <a16:creationId xmlns:a16="http://schemas.microsoft.com/office/drawing/2014/main" id="{AB305A2D-4EE3-4E9A-A084-275A2D79A4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" name="AutoShape 18">
                <a:extLst>
                  <a:ext uri="{FF2B5EF4-FFF2-40B4-BE49-F238E27FC236}">
                    <a16:creationId xmlns:a16="http://schemas.microsoft.com/office/drawing/2014/main" id="{DA856293-DC37-488C-BBE6-3E030B00D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6" name="Text Box 19">
                <a:extLst>
                  <a:ext uri="{FF2B5EF4-FFF2-40B4-BE49-F238E27FC236}">
                    <a16:creationId xmlns:a16="http://schemas.microsoft.com/office/drawing/2014/main" id="{78B6C5E5-4E43-484D-8938-8470BFC0C3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57" name="Text Box 20">
                <a:extLst>
                  <a:ext uri="{FF2B5EF4-FFF2-40B4-BE49-F238E27FC236}">
                    <a16:creationId xmlns:a16="http://schemas.microsoft.com/office/drawing/2014/main" id="{A5DE782C-0A15-4A1E-86EA-4EF08B160F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58" name="Text Box 21">
                <a:extLst>
                  <a:ext uri="{FF2B5EF4-FFF2-40B4-BE49-F238E27FC236}">
                    <a16:creationId xmlns:a16="http://schemas.microsoft.com/office/drawing/2014/main" id="{0B5BD412-122C-4E68-9B02-85362B6CBB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59" name="Text Box 22">
                <a:extLst>
                  <a:ext uri="{FF2B5EF4-FFF2-40B4-BE49-F238E27FC236}">
                    <a16:creationId xmlns:a16="http://schemas.microsoft.com/office/drawing/2014/main" id="{0BDA423A-D955-4D71-9E3A-F7F0523F01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60" name="Text Box 23">
                <a:extLst>
                  <a:ext uri="{FF2B5EF4-FFF2-40B4-BE49-F238E27FC236}">
                    <a16:creationId xmlns:a16="http://schemas.microsoft.com/office/drawing/2014/main" id="{AAA75DBA-821E-4562-AC69-49959D3F47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61" name="Text Box 24">
                <a:extLst>
                  <a:ext uri="{FF2B5EF4-FFF2-40B4-BE49-F238E27FC236}">
                    <a16:creationId xmlns:a16="http://schemas.microsoft.com/office/drawing/2014/main" id="{AFBEC3FE-A6A9-4AE9-B2A5-30084393D0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62" name="Text Box 25">
                <a:extLst>
                  <a:ext uri="{FF2B5EF4-FFF2-40B4-BE49-F238E27FC236}">
                    <a16:creationId xmlns:a16="http://schemas.microsoft.com/office/drawing/2014/main" id="{F37D7459-7054-4D4E-870B-4F048E5E04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63" name="Text Box 26">
                <a:extLst>
                  <a:ext uri="{FF2B5EF4-FFF2-40B4-BE49-F238E27FC236}">
                    <a16:creationId xmlns:a16="http://schemas.microsoft.com/office/drawing/2014/main" id="{5084816B-A71E-4A5C-92B1-C1A5A2B639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64" name="Text Box 27">
                <a:extLst>
                  <a:ext uri="{FF2B5EF4-FFF2-40B4-BE49-F238E27FC236}">
                    <a16:creationId xmlns:a16="http://schemas.microsoft.com/office/drawing/2014/main" id="{66E11624-FA66-4FC0-8EA8-D837B18F52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65" name="Text Box 28">
                <a:extLst>
                  <a:ext uri="{FF2B5EF4-FFF2-40B4-BE49-F238E27FC236}">
                    <a16:creationId xmlns:a16="http://schemas.microsoft.com/office/drawing/2014/main" id="{A1B806A6-9FE0-4D07-AC3D-34988F5A79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66" name="Text Box 29">
                <a:extLst>
                  <a:ext uri="{FF2B5EF4-FFF2-40B4-BE49-F238E27FC236}">
                    <a16:creationId xmlns:a16="http://schemas.microsoft.com/office/drawing/2014/main" id="{D43B3C1D-E2A2-4EAF-99A7-0F11F7DC34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67" name="Text Box 30">
                <a:extLst>
                  <a:ext uri="{FF2B5EF4-FFF2-40B4-BE49-F238E27FC236}">
                    <a16:creationId xmlns:a16="http://schemas.microsoft.com/office/drawing/2014/main" id="{882B1669-6385-4D27-900B-DCE693078B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39" name="AutoShape 33">
              <a:extLst>
                <a:ext uri="{FF2B5EF4-FFF2-40B4-BE49-F238E27FC236}">
                  <a16:creationId xmlns:a16="http://schemas.microsoft.com/office/drawing/2014/main" id="{358E701E-EAB7-4DCE-9A4D-94FC2ACEA7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80620" y="1530499"/>
              <a:ext cx="161246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40" name="AutoShape 35">
              <a:extLst>
                <a:ext uri="{FF2B5EF4-FFF2-40B4-BE49-F238E27FC236}">
                  <a16:creationId xmlns:a16="http://schemas.microsoft.com/office/drawing/2014/main" id="{73354481-2D84-4A20-92E0-A178278F08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940396">
              <a:off x="1228788" y="1416009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C2B70E9-0F4E-4182-8D34-61E40F522612}"/>
                </a:ext>
              </a:extLst>
            </p:cNvPr>
            <p:cNvSpPr txBox="1"/>
            <p:nvPr/>
          </p:nvSpPr>
          <p:spPr>
            <a:xfrm>
              <a:off x="1135635" y="3027835"/>
              <a:ext cx="1582863" cy="660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9:30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EAB4FF-30A7-4C13-A3AB-E766E3D3D1D3}"/>
              </a:ext>
            </a:extLst>
          </p:cNvPr>
          <p:cNvGrpSpPr/>
          <p:nvPr/>
        </p:nvGrpSpPr>
        <p:grpSpPr>
          <a:xfrm>
            <a:off x="407604" y="3495583"/>
            <a:ext cx="2493263" cy="3095362"/>
            <a:chOff x="350839" y="231775"/>
            <a:chExt cx="2620962" cy="3380835"/>
          </a:xfrm>
        </p:grpSpPr>
        <p:grpSp>
          <p:nvGrpSpPr>
            <p:cNvPr id="69" name="Group 4">
              <a:extLst>
                <a:ext uri="{FF2B5EF4-FFF2-40B4-BE49-F238E27FC236}">
                  <a16:creationId xmlns:a16="http://schemas.microsoft.com/office/drawing/2014/main" id="{638514F7-CD1E-4A37-A2F5-37D4ED2444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73" name="Oval 5">
                <a:extLst>
                  <a:ext uri="{FF2B5EF4-FFF2-40B4-BE49-F238E27FC236}">
                    <a16:creationId xmlns:a16="http://schemas.microsoft.com/office/drawing/2014/main" id="{4C56F594-854D-4C45-B47B-D2DB576F4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4" name="Line 6">
                <a:extLst>
                  <a:ext uri="{FF2B5EF4-FFF2-40B4-BE49-F238E27FC236}">
                    <a16:creationId xmlns:a16="http://schemas.microsoft.com/office/drawing/2014/main" id="{C3C7877A-EF70-427C-A78E-ADD9E293FB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Line 7">
                <a:extLst>
                  <a:ext uri="{FF2B5EF4-FFF2-40B4-BE49-F238E27FC236}">
                    <a16:creationId xmlns:a16="http://schemas.microsoft.com/office/drawing/2014/main" id="{EEDF02A9-CBEF-4CBA-8509-C9400F9A87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Line 8">
                <a:extLst>
                  <a:ext uri="{FF2B5EF4-FFF2-40B4-BE49-F238E27FC236}">
                    <a16:creationId xmlns:a16="http://schemas.microsoft.com/office/drawing/2014/main" id="{F67C6F6E-D5D5-4D1A-B57D-1673A8D576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Line 9">
                <a:extLst>
                  <a:ext uri="{FF2B5EF4-FFF2-40B4-BE49-F238E27FC236}">
                    <a16:creationId xmlns:a16="http://schemas.microsoft.com/office/drawing/2014/main" id="{A79ECD57-6656-4B7D-9F0D-29FB476C9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Line 10">
                <a:extLst>
                  <a:ext uri="{FF2B5EF4-FFF2-40B4-BE49-F238E27FC236}">
                    <a16:creationId xmlns:a16="http://schemas.microsoft.com/office/drawing/2014/main" id="{D229C6B4-D94F-48EE-BC03-3A3D6662B2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Line 11">
                <a:extLst>
                  <a:ext uri="{FF2B5EF4-FFF2-40B4-BE49-F238E27FC236}">
                    <a16:creationId xmlns:a16="http://schemas.microsoft.com/office/drawing/2014/main" id="{56D86045-B370-4A25-91F8-D5391F208C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Line 12">
                <a:extLst>
                  <a:ext uri="{FF2B5EF4-FFF2-40B4-BE49-F238E27FC236}">
                    <a16:creationId xmlns:a16="http://schemas.microsoft.com/office/drawing/2014/main" id="{D2CAA84C-853E-44C9-B6B1-6E99CEBE37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Line 13">
                <a:extLst>
                  <a:ext uri="{FF2B5EF4-FFF2-40B4-BE49-F238E27FC236}">
                    <a16:creationId xmlns:a16="http://schemas.microsoft.com/office/drawing/2014/main" id="{619B4737-CF7A-43F5-BF5D-F30EAFFC25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Line 14">
                <a:extLst>
                  <a:ext uri="{FF2B5EF4-FFF2-40B4-BE49-F238E27FC236}">
                    <a16:creationId xmlns:a16="http://schemas.microsoft.com/office/drawing/2014/main" id="{2820411D-4AC7-4C86-AC46-C16B2BC135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Line 15">
                <a:extLst>
                  <a:ext uri="{FF2B5EF4-FFF2-40B4-BE49-F238E27FC236}">
                    <a16:creationId xmlns:a16="http://schemas.microsoft.com/office/drawing/2014/main" id="{F9E3C8EA-46F9-4ADB-BE95-ACCDB22C26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Line 16">
                <a:extLst>
                  <a:ext uri="{FF2B5EF4-FFF2-40B4-BE49-F238E27FC236}">
                    <a16:creationId xmlns:a16="http://schemas.microsoft.com/office/drawing/2014/main" id="{9BDE7B73-C19B-4C59-AC5A-807543A153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Line 17">
                <a:extLst>
                  <a:ext uri="{FF2B5EF4-FFF2-40B4-BE49-F238E27FC236}">
                    <a16:creationId xmlns:a16="http://schemas.microsoft.com/office/drawing/2014/main" id="{B12BD977-C904-4CEE-9649-12E3489C95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AutoShape 18">
                <a:extLst>
                  <a:ext uri="{FF2B5EF4-FFF2-40B4-BE49-F238E27FC236}">
                    <a16:creationId xmlns:a16="http://schemas.microsoft.com/office/drawing/2014/main" id="{8C71BB72-3F09-47AA-B54A-2C9863449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7" name="Text Box 19">
                <a:extLst>
                  <a:ext uri="{FF2B5EF4-FFF2-40B4-BE49-F238E27FC236}">
                    <a16:creationId xmlns:a16="http://schemas.microsoft.com/office/drawing/2014/main" id="{BDBE7C9F-C99C-4933-B5F6-5F3E651D65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88" name="Text Box 20">
                <a:extLst>
                  <a:ext uri="{FF2B5EF4-FFF2-40B4-BE49-F238E27FC236}">
                    <a16:creationId xmlns:a16="http://schemas.microsoft.com/office/drawing/2014/main" id="{4ACDF97D-4250-4C08-9BBC-DA23B9022C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89" name="Text Box 21">
                <a:extLst>
                  <a:ext uri="{FF2B5EF4-FFF2-40B4-BE49-F238E27FC236}">
                    <a16:creationId xmlns:a16="http://schemas.microsoft.com/office/drawing/2014/main" id="{62EB2FA6-0618-4B92-A313-6C91B093E7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90" name="Text Box 22">
                <a:extLst>
                  <a:ext uri="{FF2B5EF4-FFF2-40B4-BE49-F238E27FC236}">
                    <a16:creationId xmlns:a16="http://schemas.microsoft.com/office/drawing/2014/main" id="{6DAEA8AA-982C-4A85-BCA1-F9A13EFA96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91" name="Text Box 23">
                <a:extLst>
                  <a:ext uri="{FF2B5EF4-FFF2-40B4-BE49-F238E27FC236}">
                    <a16:creationId xmlns:a16="http://schemas.microsoft.com/office/drawing/2014/main" id="{0881C424-3A32-4186-9FBD-56A515B302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92" name="Text Box 24">
                <a:extLst>
                  <a:ext uri="{FF2B5EF4-FFF2-40B4-BE49-F238E27FC236}">
                    <a16:creationId xmlns:a16="http://schemas.microsoft.com/office/drawing/2014/main" id="{3D198C9F-D20C-4F96-9F17-7AA11EC202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93" name="Text Box 25">
                <a:extLst>
                  <a:ext uri="{FF2B5EF4-FFF2-40B4-BE49-F238E27FC236}">
                    <a16:creationId xmlns:a16="http://schemas.microsoft.com/office/drawing/2014/main" id="{6C188A00-38CC-416F-B885-2EEA49126B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94" name="Text Box 26">
                <a:extLst>
                  <a:ext uri="{FF2B5EF4-FFF2-40B4-BE49-F238E27FC236}">
                    <a16:creationId xmlns:a16="http://schemas.microsoft.com/office/drawing/2014/main" id="{A04E5B18-0B93-478C-9EE8-D77B3CA9D8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95" name="Text Box 27">
                <a:extLst>
                  <a:ext uri="{FF2B5EF4-FFF2-40B4-BE49-F238E27FC236}">
                    <a16:creationId xmlns:a16="http://schemas.microsoft.com/office/drawing/2014/main" id="{F73D76C7-FEA0-4B07-BA2B-5641B1BF5C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96" name="Text Box 28">
                <a:extLst>
                  <a:ext uri="{FF2B5EF4-FFF2-40B4-BE49-F238E27FC236}">
                    <a16:creationId xmlns:a16="http://schemas.microsoft.com/office/drawing/2014/main" id="{0AEEA7A6-5880-4D67-9868-CB6E8363D3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97" name="Text Box 29">
                <a:extLst>
                  <a:ext uri="{FF2B5EF4-FFF2-40B4-BE49-F238E27FC236}">
                    <a16:creationId xmlns:a16="http://schemas.microsoft.com/office/drawing/2014/main" id="{B6775062-F23E-4549-B60A-BEC32DE7EE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98" name="Text Box 30">
                <a:extLst>
                  <a:ext uri="{FF2B5EF4-FFF2-40B4-BE49-F238E27FC236}">
                    <a16:creationId xmlns:a16="http://schemas.microsoft.com/office/drawing/2014/main" id="{D5EBECED-D830-4294-9944-DFCD7B812B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70" name="AutoShape 33">
              <a:extLst>
                <a:ext uri="{FF2B5EF4-FFF2-40B4-BE49-F238E27FC236}">
                  <a16:creationId xmlns:a16="http://schemas.microsoft.com/office/drawing/2014/main" id="{97A7BE91-1ED5-487A-BBE0-1081183601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81629" y="1628218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1" name="AutoShape 35">
              <a:extLst>
                <a:ext uri="{FF2B5EF4-FFF2-40B4-BE49-F238E27FC236}">
                  <a16:creationId xmlns:a16="http://schemas.microsoft.com/office/drawing/2014/main" id="{BA5DAA2E-2EE1-4EFE-9AB7-9B280C6794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102976">
              <a:off x="1314525" y="1706598"/>
              <a:ext cx="434178" cy="134295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C395BC6-88D8-4DD6-BB0D-2F39D9121285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7:30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2E86AD0-012C-4FB3-A8BE-7976E81215C4}"/>
              </a:ext>
            </a:extLst>
          </p:cNvPr>
          <p:cNvGrpSpPr/>
          <p:nvPr/>
        </p:nvGrpSpPr>
        <p:grpSpPr>
          <a:xfrm>
            <a:off x="3701509" y="3429001"/>
            <a:ext cx="2394482" cy="3170335"/>
            <a:chOff x="350839" y="231775"/>
            <a:chExt cx="2620962" cy="3428444"/>
          </a:xfrm>
        </p:grpSpPr>
        <p:grpSp>
          <p:nvGrpSpPr>
            <p:cNvPr id="100" name="Group 4">
              <a:extLst>
                <a:ext uri="{FF2B5EF4-FFF2-40B4-BE49-F238E27FC236}">
                  <a16:creationId xmlns:a16="http://schemas.microsoft.com/office/drawing/2014/main" id="{7C87E79C-E754-49E7-B8AE-EF6366B0F3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104" name="Oval 5">
                <a:extLst>
                  <a:ext uri="{FF2B5EF4-FFF2-40B4-BE49-F238E27FC236}">
                    <a16:creationId xmlns:a16="http://schemas.microsoft.com/office/drawing/2014/main" id="{5B89F95E-16A2-4EA0-AF2D-13D873323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" name="Line 6">
                <a:extLst>
                  <a:ext uri="{FF2B5EF4-FFF2-40B4-BE49-F238E27FC236}">
                    <a16:creationId xmlns:a16="http://schemas.microsoft.com/office/drawing/2014/main" id="{4352B8D4-E893-4A83-8559-0FE4C1DBDF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" name="Line 7">
                <a:extLst>
                  <a:ext uri="{FF2B5EF4-FFF2-40B4-BE49-F238E27FC236}">
                    <a16:creationId xmlns:a16="http://schemas.microsoft.com/office/drawing/2014/main" id="{EF490535-A3DC-4DF4-82F5-4644536F59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" name="Line 8">
                <a:extLst>
                  <a:ext uri="{FF2B5EF4-FFF2-40B4-BE49-F238E27FC236}">
                    <a16:creationId xmlns:a16="http://schemas.microsoft.com/office/drawing/2014/main" id="{49BFB9EA-AA19-4AFC-AE90-E0BD243ABD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" name="Line 9">
                <a:extLst>
                  <a:ext uri="{FF2B5EF4-FFF2-40B4-BE49-F238E27FC236}">
                    <a16:creationId xmlns:a16="http://schemas.microsoft.com/office/drawing/2014/main" id="{3EC2FFA2-48F5-40F6-B9CC-529E2DA8D9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" name="Line 10">
                <a:extLst>
                  <a:ext uri="{FF2B5EF4-FFF2-40B4-BE49-F238E27FC236}">
                    <a16:creationId xmlns:a16="http://schemas.microsoft.com/office/drawing/2014/main" id="{FCD0E41D-691B-4EC6-92AF-11308C07DE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" name="Line 11">
                <a:extLst>
                  <a:ext uri="{FF2B5EF4-FFF2-40B4-BE49-F238E27FC236}">
                    <a16:creationId xmlns:a16="http://schemas.microsoft.com/office/drawing/2014/main" id="{FC35E1E2-57EE-43FB-B33B-6DA37B24E7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Line 12">
                <a:extLst>
                  <a:ext uri="{FF2B5EF4-FFF2-40B4-BE49-F238E27FC236}">
                    <a16:creationId xmlns:a16="http://schemas.microsoft.com/office/drawing/2014/main" id="{28785D62-46AC-45D0-8304-B55AD66B6E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" name="Line 13">
                <a:extLst>
                  <a:ext uri="{FF2B5EF4-FFF2-40B4-BE49-F238E27FC236}">
                    <a16:creationId xmlns:a16="http://schemas.microsoft.com/office/drawing/2014/main" id="{E1BC14AF-0564-4174-ACB6-BF9C294A77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" name="Line 14">
                <a:extLst>
                  <a:ext uri="{FF2B5EF4-FFF2-40B4-BE49-F238E27FC236}">
                    <a16:creationId xmlns:a16="http://schemas.microsoft.com/office/drawing/2014/main" id="{19F257F6-0CD9-43F4-BC35-9C03A618EE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" name="Line 15">
                <a:extLst>
                  <a:ext uri="{FF2B5EF4-FFF2-40B4-BE49-F238E27FC236}">
                    <a16:creationId xmlns:a16="http://schemas.microsoft.com/office/drawing/2014/main" id="{B9CA60AF-1AFE-42DF-9C68-D9FBDDFCB5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" name="Line 16">
                <a:extLst>
                  <a:ext uri="{FF2B5EF4-FFF2-40B4-BE49-F238E27FC236}">
                    <a16:creationId xmlns:a16="http://schemas.microsoft.com/office/drawing/2014/main" id="{99529AB3-035F-4D00-AF06-383F3D3C4D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" name="Line 17">
                <a:extLst>
                  <a:ext uri="{FF2B5EF4-FFF2-40B4-BE49-F238E27FC236}">
                    <a16:creationId xmlns:a16="http://schemas.microsoft.com/office/drawing/2014/main" id="{841F64A8-417D-40FF-8FAD-78CC84704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AutoShape 18">
                <a:extLst>
                  <a:ext uri="{FF2B5EF4-FFF2-40B4-BE49-F238E27FC236}">
                    <a16:creationId xmlns:a16="http://schemas.microsoft.com/office/drawing/2014/main" id="{0813AA06-9227-4FC2-B1D1-4D2F46D8C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8" name="Text Box 19">
                <a:extLst>
                  <a:ext uri="{FF2B5EF4-FFF2-40B4-BE49-F238E27FC236}">
                    <a16:creationId xmlns:a16="http://schemas.microsoft.com/office/drawing/2014/main" id="{48619284-9FEA-4D5C-9CB9-5654455487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119" name="Text Box 20">
                <a:extLst>
                  <a:ext uri="{FF2B5EF4-FFF2-40B4-BE49-F238E27FC236}">
                    <a16:creationId xmlns:a16="http://schemas.microsoft.com/office/drawing/2014/main" id="{5E49FF55-F2CE-4850-AFBB-AF175B6866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120" name="Text Box 21">
                <a:extLst>
                  <a:ext uri="{FF2B5EF4-FFF2-40B4-BE49-F238E27FC236}">
                    <a16:creationId xmlns:a16="http://schemas.microsoft.com/office/drawing/2014/main" id="{C13128AD-3AE8-483E-B178-92972F0D20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121" name="Text Box 22">
                <a:extLst>
                  <a:ext uri="{FF2B5EF4-FFF2-40B4-BE49-F238E27FC236}">
                    <a16:creationId xmlns:a16="http://schemas.microsoft.com/office/drawing/2014/main" id="{ED26903F-E982-4EB3-B62A-ACE05F4537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122" name="Text Box 23">
                <a:extLst>
                  <a:ext uri="{FF2B5EF4-FFF2-40B4-BE49-F238E27FC236}">
                    <a16:creationId xmlns:a16="http://schemas.microsoft.com/office/drawing/2014/main" id="{8883285A-D903-4E63-8F45-CF054BA656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123" name="Text Box 24">
                <a:extLst>
                  <a:ext uri="{FF2B5EF4-FFF2-40B4-BE49-F238E27FC236}">
                    <a16:creationId xmlns:a16="http://schemas.microsoft.com/office/drawing/2014/main" id="{48F99475-FD9A-43E0-B9E3-96975A6017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124" name="Text Box 25">
                <a:extLst>
                  <a:ext uri="{FF2B5EF4-FFF2-40B4-BE49-F238E27FC236}">
                    <a16:creationId xmlns:a16="http://schemas.microsoft.com/office/drawing/2014/main" id="{4A856344-FDAE-4B5F-B558-324D011A54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125" name="Text Box 26">
                <a:extLst>
                  <a:ext uri="{FF2B5EF4-FFF2-40B4-BE49-F238E27FC236}">
                    <a16:creationId xmlns:a16="http://schemas.microsoft.com/office/drawing/2014/main" id="{917B9511-46F4-4951-A10E-0234C9F15F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126" name="Text Box 27">
                <a:extLst>
                  <a:ext uri="{FF2B5EF4-FFF2-40B4-BE49-F238E27FC236}">
                    <a16:creationId xmlns:a16="http://schemas.microsoft.com/office/drawing/2014/main" id="{5CA5FA93-A520-4CC5-8B07-7D7E8A82ED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127" name="Text Box 28">
                <a:extLst>
                  <a:ext uri="{FF2B5EF4-FFF2-40B4-BE49-F238E27FC236}">
                    <a16:creationId xmlns:a16="http://schemas.microsoft.com/office/drawing/2014/main" id="{9F0118A3-07B4-4921-B9C3-D646C69C6F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128" name="Text Box 29">
                <a:extLst>
                  <a:ext uri="{FF2B5EF4-FFF2-40B4-BE49-F238E27FC236}">
                    <a16:creationId xmlns:a16="http://schemas.microsoft.com/office/drawing/2014/main" id="{F114D9E5-217E-4933-944E-C26EEF11A6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129" name="Text Box 30">
                <a:extLst>
                  <a:ext uri="{FF2B5EF4-FFF2-40B4-BE49-F238E27FC236}">
                    <a16:creationId xmlns:a16="http://schemas.microsoft.com/office/drawing/2014/main" id="{BC4AE912-5E77-42EC-A47C-BC3E180AB5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101" name="AutoShape 33">
              <a:extLst>
                <a:ext uri="{FF2B5EF4-FFF2-40B4-BE49-F238E27FC236}">
                  <a16:creationId xmlns:a16="http://schemas.microsoft.com/office/drawing/2014/main" id="{FA64FC53-863B-42E5-9B31-D2C1DFCD8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8522" y="683174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102" name="AutoShape 35">
              <a:extLst>
                <a:ext uri="{FF2B5EF4-FFF2-40B4-BE49-F238E27FC236}">
                  <a16:creationId xmlns:a16="http://schemas.microsoft.com/office/drawing/2014/main" id="{9F7AEFC3-5EF9-4CA3-B51F-9CF12AD20D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683682">
              <a:off x="1213838" y="1686665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D5E4F80-A57B-4E09-B606-9AA021CB896A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632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8:00</a:t>
              </a:r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B9C02901-6321-496B-A9F7-7767028DB59E}"/>
              </a:ext>
            </a:extLst>
          </p:cNvPr>
          <p:cNvSpPr txBox="1"/>
          <p:nvPr/>
        </p:nvSpPr>
        <p:spPr>
          <a:xfrm>
            <a:off x="7121799" y="78702"/>
            <a:ext cx="4158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u="sng" dirty="0">
                <a:latin typeface="Comic Sans MS" panose="030F0702030302020204" pitchFamily="66" charset="0"/>
              </a:rPr>
              <a:t>Half an hour after</a:t>
            </a:r>
          </a:p>
        </p:txBody>
      </p:sp>
      <p:pic>
        <p:nvPicPr>
          <p:cNvPr id="2" name="video-1610720263_Trim">
            <a:hlinkClick r:id="" action="ppaction://media"/>
            <a:extLst>
              <a:ext uri="{FF2B5EF4-FFF2-40B4-BE49-F238E27FC236}">
                <a16:creationId xmlns:a16="http://schemas.microsoft.com/office/drawing/2014/main" id="{D3874CE5-2E6A-4951-9BC3-E1EEEE4181C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3132" y="750167"/>
            <a:ext cx="5501287" cy="31625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FFEA4-CD1D-42A8-9886-9AEE541B1284}"/>
              </a:ext>
            </a:extLst>
          </p:cNvPr>
          <p:cNvSpPr txBox="1"/>
          <p:nvPr/>
        </p:nvSpPr>
        <p:spPr>
          <a:xfrm>
            <a:off x="6555814" y="4063576"/>
            <a:ext cx="5529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When we are finding the time half an hour </a:t>
            </a:r>
            <a:r>
              <a:rPr lang="en-GB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after</a:t>
            </a: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</a:p>
          <a:p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the hands move </a:t>
            </a:r>
            <a:r>
              <a:rPr lang="en-GB" u="sng" dirty="0">
                <a:solidFill>
                  <a:srgbClr val="FF0000"/>
                </a:solidFill>
                <a:latin typeface="Comic Sans MS" panose="030F0702030302020204" pitchFamily="66" charset="0"/>
              </a:rPr>
              <a:t>clockwise</a:t>
            </a: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 around the clock.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A561ED6-DB5C-4DFE-B0C6-F7F3614D6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7341" y="4840214"/>
            <a:ext cx="1507425" cy="18444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54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566"/>
    </mc:Choice>
    <mc:Fallback>
      <p:transition spd="slow" advTm="89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3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15" objId="2"/>
        <p14:triggerEvt type="onClick" time="2715" objId="2"/>
        <p14:stopEvt time="85925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201FA0-CF66-401D-9191-955B414846C8}"/>
              </a:ext>
            </a:extLst>
          </p:cNvPr>
          <p:cNvSpPr txBox="1"/>
          <p:nvPr/>
        </p:nvSpPr>
        <p:spPr>
          <a:xfrm>
            <a:off x="6591020" y="52817"/>
            <a:ext cx="52826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u="sng" dirty="0">
                <a:latin typeface="Comic Sans MS" panose="030F0702030302020204" pitchFamily="66" charset="0"/>
              </a:rPr>
              <a:t>Half an hour before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CB41914-5194-40A6-8A8B-0FFA25C51FF7}"/>
              </a:ext>
            </a:extLst>
          </p:cNvPr>
          <p:cNvGrpSpPr/>
          <p:nvPr/>
        </p:nvGrpSpPr>
        <p:grpSpPr>
          <a:xfrm>
            <a:off x="326188" y="108174"/>
            <a:ext cx="2265609" cy="2819374"/>
            <a:chOff x="350839" y="231775"/>
            <a:chExt cx="2620962" cy="3380835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55F55AB4-CFF7-47B0-826C-977B441CCC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11" name="Oval 5">
                <a:extLst>
                  <a:ext uri="{FF2B5EF4-FFF2-40B4-BE49-F238E27FC236}">
                    <a16:creationId xmlns:a16="http://schemas.microsoft.com/office/drawing/2014/main" id="{12F31A88-D8B7-4783-A74B-2A6C249B0E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2" name="Line 6">
                <a:extLst>
                  <a:ext uri="{FF2B5EF4-FFF2-40B4-BE49-F238E27FC236}">
                    <a16:creationId xmlns:a16="http://schemas.microsoft.com/office/drawing/2014/main" id="{44C84E8C-A653-4D34-88AE-ACADE41F85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7">
                <a:extLst>
                  <a:ext uri="{FF2B5EF4-FFF2-40B4-BE49-F238E27FC236}">
                    <a16:creationId xmlns:a16="http://schemas.microsoft.com/office/drawing/2014/main" id="{DD4E7898-D83F-4FFA-873B-8DFB53C2D6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8">
                <a:extLst>
                  <a:ext uri="{FF2B5EF4-FFF2-40B4-BE49-F238E27FC236}">
                    <a16:creationId xmlns:a16="http://schemas.microsoft.com/office/drawing/2014/main" id="{9A9A32EE-3F94-4343-B712-A23D966DB8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9">
                <a:extLst>
                  <a:ext uri="{FF2B5EF4-FFF2-40B4-BE49-F238E27FC236}">
                    <a16:creationId xmlns:a16="http://schemas.microsoft.com/office/drawing/2014/main" id="{589D7E44-32EB-4C19-AB5A-035C711215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0">
                <a:extLst>
                  <a:ext uri="{FF2B5EF4-FFF2-40B4-BE49-F238E27FC236}">
                    <a16:creationId xmlns:a16="http://schemas.microsoft.com/office/drawing/2014/main" id="{B3A5D0F3-EEAE-4829-97AF-FBE14A7D70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1">
                <a:extLst>
                  <a:ext uri="{FF2B5EF4-FFF2-40B4-BE49-F238E27FC236}">
                    <a16:creationId xmlns:a16="http://schemas.microsoft.com/office/drawing/2014/main" id="{7D020419-F417-4E55-92D3-E25F24FC3C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2">
                <a:extLst>
                  <a:ext uri="{FF2B5EF4-FFF2-40B4-BE49-F238E27FC236}">
                    <a16:creationId xmlns:a16="http://schemas.microsoft.com/office/drawing/2014/main" id="{822820B7-BD38-4E11-86E1-6B35C6CF98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3">
                <a:extLst>
                  <a:ext uri="{FF2B5EF4-FFF2-40B4-BE49-F238E27FC236}">
                    <a16:creationId xmlns:a16="http://schemas.microsoft.com/office/drawing/2014/main" id="{1363B533-BCA1-4377-A8EA-F8C0B5EFFD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4">
                <a:extLst>
                  <a:ext uri="{FF2B5EF4-FFF2-40B4-BE49-F238E27FC236}">
                    <a16:creationId xmlns:a16="http://schemas.microsoft.com/office/drawing/2014/main" id="{285DFCE3-3193-4EFD-A1E3-12E5683895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5">
                <a:extLst>
                  <a:ext uri="{FF2B5EF4-FFF2-40B4-BE49-F238E27FC236}">
                    <a16:creationId xmlns:a16="http://schemas.microsoft.com/office/drawing/2014/main" id="{19492E98-5C7F-4AB1-AE0A-AE9755B02E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Line 16">
                <a:extLst>
                  <a:ext uri="{FF2B5EF4-FFF2-40B4-BE49-F238E27FC236}">
                    <a16:creationId xmlns:a16="http://schemas.microsoft.com/office/drawing/2014/main" id="{526F77AD-1539-422C-BB20-7B1677FD5A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Line 17">
                <a:extLst>
                  <a:ext uri="{FF2B5EF4-FFF2-40B4-BE49-F238E27FC236}">
                    <a16:creationId xmlns:a16="http://schemas.microsoft.com/office/drawing/2014/main" id="{3A00BDCF-040D-49D7-B8D3-E669AE6A33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AutoShape 18">
                <a:extLst>
                  <a:ext uri="{FF2B5EF4-FFF2-40B4-BE49-F238E27FC236}">
                    <a16:creationId xmlns:a16="http://schemas.microsoft.com/office/drawing/2014/main" id="{80CC210D-537F-4CD9-A34C-C538D219A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" name="Text Box 19">
                <a:extLst>
                  <a:ext uri="{FF2B5EF4-FFF2-40B4-BE49-F238E27FC236}">
                    <a16:creationId xmlns:a16="http://schemas.microsoft.com/office/drawing/2014/main" id="{CBC1534B-BDF2-41EF-BFF6-CE1BBA37B6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6" name="Text Box 20">
                <a:extLst>
                  <a:ext uri="{FF2B5EF4-FFF2-40B4-BE49-F238E27FC236}">
                    <a16:creationId xmlns:a16="http://schemas.microsoft.com/office/drawing/2014/main" id="{1F46E0BA-0994-4255-B95D-D5844D473F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7" name="Text Box 21">
                <a:extLst>
                  <a:ext uri="{FF2B5EF4-FFF2-40B4-BE49-F238E27FC236}">
                    <a16:creationId xmlns:a16="http://schemas.microsoft.com/office/drawing/2014/main" id="{A9F8C66E-E6F5-4ACF-B297-3635251E6B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8" name="Text Box 22">
                <a:extLst>
                  <a:ext uri="{FF2B5EF4-FFF2-40B4-BE49-F238E27FC236}">
                    <a16:creationId xmlns:a16="http://schemas.microsoft.com/office/drawing/2014/main" id="{2EC68F62-8702-45D8-AC9E-F34ED94B51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9" name="Text Box 23">
                <a:extLst>
                  <a:ext uri="{FF2B5EF4-FFF2-40B4-BE49-F238E27FC236}">
                    <a16:creationId xmlns:a16="http://schemas.microsoft.com/office/drawing/2014/main" id="{A02E2691-8198-4AAF-B6DF-AA6B7A7B0E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30" name="Text Box 24">
                <a:extLst>
                  <a:ext uri="{FF2B5EF4-FFF2-40B4-BE49-F238E27FC236}">
                    <a16:creationId xmlns:a16="http://schemas.microsoft.com/office/drawing/2014/main" id="{D073F447-2FE0-45F8-852A-CFB3F70D74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31" name="Text Box 25">
                <a:extLst>
                  <a:ext uri="{FF2B5EF4-FFF2-40B4-BE49-F238E27FC236}">
                    <a16:creationId xmlns:a16="http://schemas.microsoft.com/office/drawing/2014/main" id="{8A476BA4-4C1D-4B9C-AEB1-3F64E31AFF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2" name="Text Box 26">
                <a:extLst>
                  <a:ext uri="{FF2B5EF4-FFF2-40B4-BE49-F238E27FC236}">
                    <a16:creationId xmlns:a16="http://schemas.microsoft.com/office/drawing/2014/main" id="{6933E7F7-BE7C-4AE4-867B-2C86F30CE6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3" name="Text Box 27">
                <a:extLst>
                  <a:ext uri="{FF2B5EF4-FFF2-40B4-BE49-F238E27FC236}">
                    <a16:creationId xmlns:a16="http://schemas.microsoft.com/office/drawing/2014/main" id="{25A5B96A-B0E6-4280-956D-138CB83F7B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4" name="Text Box 28">
                <a:extLst>
                  <a:ext uri="{FF2B5EF4-FFF2-40B4-BE49-F238E27FC236}">
                    <a16:creationId xmlns:a16="http://schemas.microsoft.com/office/drawing/2014/main" id="{9C36BE92-CAB2-4D2A-8EEA-2AC7919E09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5" name="Text Box 29">
                <a:extLst>
                  <a:ext uri="{FF2B5EF4-FFF2-40B4-BE49-F238E27FC236}">
                    <a16:creationId xmlns:a16="http://schemas.microsoft.com/office/drawing/2014/main" id="{D72A1B28-8499-47A2-9614-A5E487F361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6" name="Text Box 30">
                <a:extLst>
                  <a:ext uri="{FF2B5EF4-FFF2-40B4-BE49-F238E27FC236}">
                    <a16:creationId xmlns:a16="http://schemas.microsoft.com/office/drawing/2014/main" id="{2E12C26A-69E1-46AD-AD60-8EA2C61732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8" name="AutoShape 33">
              <a:extLst>
                <a:ext uri="{FF2B5EF4-FFF2-40B4-BE49-F238E27FC236}">
                  <a16:creationId xmlns:a16="http://schemas.microsoft.com/office/drawing/2014/main" id="{50A955C6-CF85-4776-B1AE-56AA98352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233" y="598905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9" name="AutoShape 35">
              <a:extLst>
                <a:ext uri="{FF2B5EF4-FFF2-40B4-BE49-F238E27FC236}">
                  <a16:creationId xmlns:a16="http://schemas.microsoft.com/office/drawing/2014/main" id="{2ACD0FB9-BF36-46A8-9B76-3B14C8B665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234435" y="1514647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03C4FE-AEAB-4E2F-8268-40A0CA52C998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9:00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0068BD-F491-40BC-B64A-5B35293B8AAA}"/>
              </a:ext>
            </a:extLst>
          </p:cNvPr>
          <p:cNvGrpSpPr/>
          <p:nvPr/>
        </p:nvGrpSpPr>
        <p:grpSpPr>
          <a:xfrm>
            <a:off x="407604" y="3495583"/>
            <a:ext cx="2493263" cy="3095362"/>
            <a:chOff x="350839" y="231775"/>
            <a:chExt cx="2620962" cy="3380835"/>
          </a:xfrm>
        </p:grpSpPr>
        <p:grpSp>
          <p:nvGrpSpPr>
            <p:cNvPr id="38" name="Group 4">
              <a:extLst>
                <a:ext uri="{FF2B5EF4-FFF2-40B4-BE49-F238E27FC236}">
                  <a16:creationId xmlns:a16="http://schemas.microsoft.com/office/drawing/2014/main" id="{4BE91BDB-60F2-47E0-BE30-7666AC04CD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42" name="Oval 5">
                <a:extLst>
                  <a:ext uri="{FF2B5EF4-FFF2-40B4-BE49-F238E27FC236}">
                    <a16:creationId xmlns:a16="http://schemas.microsoft.com/office/drawing/2014/main" id="{896552CE-3E93-4DD1-A552-5B964662F0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43" name="Line 6">
                <a:extLst>
                  <a:ext uri="{FF2B5EF4-FFF2-40B4-BE49-F238E27FC236}">
                    <a16:creationId xmlns:a16="http://schemas.microsoft.com/office/drawing/2014/main" id="{A905F65E-FD68-4B25-937F-0948882E93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Line 7">
                <a:extLst>
                  <a:ext uri="{FF2B5EF4-FFF2-40B4-BE49-F238E27FC236}">
                    <a16:creationId xmlns:a16="http://schemas.microsoft.com/office/drawing/2014/main" id="{77EE0E76-E71C-462D-BACB-6492A05054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Line 8">
                <a:extLst>
                  <a:ext uri="{FF2B5EF4-FFF2-40B4-BE49-F238E27FC236}">
                    <a16:creationId xmlns:a16="http://schemas.microsoft.com/office/drawing/2014/main" id="{D7165174-5A20-4BAB-BDC4-940E2ADD9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Line 9">
                <a:extLst>
                  <a:ext uri="{FF2B5EF4-FFF2-40B4-BE49-F238E27FC236}">
                    <a16:creationId xmlns:a16="http://schemas.microsoft.com/office/drawing/2014/main" id="{B7C676D0-4DC7-4359-B3E0-3AC62AF6E4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Line 10">
                <a:extLst>
                  <a:ext uri="{FF2B5EF4-FFF2-40B4-BE49-F238E27FC236}">
                    <a16:creationId xmlns:a16="http://schemas.microsoft.com/office/drawing/2014/main" id="{6A1E5591-B05E-489D-B7F9-126F605121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Line 11">
                <a:extLst>
                  <a:ext uri="{FF2B5EF4-FFF2-40B4-BE49-F238E27FC236}">
                    <a16:creationId xmlns:a16="http://schemas.microsoft.com/office/drawing/2014/main" id="{049474DD-AE0F-404C-894B-715FD8BEAF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Line 12">
                <a:extLst>
                  <a:ext uri="{FF2B5EF4-FFF2-40B4-BE49-F238E27FC236}">
                    <a16:creationId xmlns:a16="http://schemas.microsoft.com/office/drawing/2014/main" id="{0CA23125-C021-4CA6-9AB1-180E800F09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Line 13">
                <a:extLst>
                  <a:ext uri="{FF2B5EF4-FFF2-40B4-BE49-F238E27FC236}">
                    <a16:creationId xmlns:a16="http://schemas.microsoft.com/office/drawing/2014/main" id="{E030355B-5F6C-49BD-AD19-5F58B9AAA5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Line 14">
                <a:extLst>
                  <a:ext uri="{FF2B5EF4-FFF2-40B4-BE49-F238E27FC236}">
                    <a16:creationId xmlns:a16="http://schemas.microsoft.com/office/drawing/2014/main" id="{0EFE2E98-0357-4987-8C27-6B06275D53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Line 15">
                <a:extLst>
                  <a:ext uri="{FF2B5EF4-FFF2-40B4-BE49-F238E27FC236}">
                    <a16:creationId xmlns:a16="http://schemas.microsoft.com/office/drawing/2014/main" id="{72F9E35F-2F84-49AD-8C8F-0F0988264C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Line 16">
                <a:extLst>
                  <a:ext uri="{FF2B5EF4-FFF2-40B4-BE49-F238E27FC236}">
                    <a16:creationId xmlns:a16="http://schemas.microsoft.com/office/drawing/2014/main" id="{CD9EDA80-F5CA-451A-AEC2-B96B46FE3F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Line 17">
                <a:extLst>
                  <a:ext uri="{FF2B5EF4-FFF2-40B4-BE49-F238E27FC236}">
                    <a16:creationId xmlns:a16="http://schemas.microsoft.com/office/drawing/2014/main" id="{7322935B-C7ED-4F65-A4B4-00C458A7BB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" name="AutoShape 18">
                <a:extLst>
                  <a:ext uri="{FF2B5EF4-FFF2-40B4-BE49-F238E27FC236}">
                    <a16:creationId xmlns:a16="http://schemas.microsoft.com/office/drawing/2014/main" id="{D0FD0FA8-E2C4-4268-A62C-F7B50DA52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6" name="Text Box 19">
                <a:extLst>
                  <a:ext uri="{FF2B5EF4-FFF2-40B4-BE49-F238E27FC236}">
                    <a16:creationId xmlns:a16="http://schemas.microsoft.com/office/drawing/2014/main" id="{098D01E9-DD8C-4B9C-B095-4C645C28C4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57" name="Text Box 20">
                <a:extLst>
                  <a:ext uri="{FF2B5EF4-FFF2-40B4-BE49-F238E27FC236}">
                    <a16:creationId xmlns:a16="http://schemas.microsoft.com/office/drawing/2014/main" id="{DD69B9FA-E1D3-442E-A6EA-F1EBA56C27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58" name="Text Box 21">
                <a:extLst>
                  <a:ext uri="{FF2B5EF4-FFF2-40B4-BE49-F238E27FC236}">
                    <a16:creationId xmlns:a16="http://schemas.microsoft.com/office/drawing/2014/main" id="{A3033AC8-BF61-401D-9A73-0C158FB1A7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59" name="Text Box 22">
                <a:extLst>
                  <a:ext uri="{FF2B5EF4-FFF2-40B4-BE49-F238E27FC236}">
                    <a16:creationId xmlns:a16="http://schemas.microsoft.com/office/drawing/2014/main" id="{C9BE9F87-12AA-406C-A907-5638663DA4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60" name="Text Box 23">
                <a:extLst>
                  <a:ext uri="{FF2B5EF4-FFF2-40B4-BE49-F238E27FC236}">
                    <a16:creationId xmlns:a16="http://schemas.microsoft.com/office/drawing/2014/main" id="{F67DEB0D-412F-4694-98B6-95B4F7297E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61" name="Text Box 24">
                <a:extLst>
                  <a:ext uri="{FF2B5EF4-FFF2-40B4-BE49-F238E27FC236}">
                    <a16:creationId xmlns:a16="http://schemas.microsoft.com/office/drawing/2014/main" id="{9FB42B93-1569-41A2-9852-37C76BB22F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62" name="Text Box 25">
                <a:extLst>
                  <a:ext uri="{FF2B5EF4-FFF2-40B4-BE49-F238E27FC236}">
                    <a16:creationId xmlns:a16="http://schemas.microsoft.com/office/drawing/2014/main" id="{1C8377BE-6FDB-4AE5-AA2A-AB0B0305F5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63" name="Text Box 26">
                <a:extLst>
                  <a:ext uri="{FF2B5EF4-FFF2-40B4-BE49-F238E27FC236}">
                    <a16:creationId xmlns:a16="http://schemas.microsoft.com/office/drawing/2014/main" id="{88419769-5B20-4B98-B493-40318EA991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64" name="Text Box 27">
                <a:extLst>
                  <a:ext uri="{FF2B5EF4-FFF2-40B4-BE49-F238E27FC236}">
                    <a16:creationId xmlns:a16="http://schemas.microsoft.com/office/drawing/2014/main" id="{7719D9D4-AFA8-4683-B55E-5D96D64F47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65" name="Text Box 28">
                <a:extLst>
                  <a:ext uri="{FF2B5EF4-FFF2-40B4-BE49-F238E27FC236}">
                    <a16:creationId xmlns:a16="http://schemas.microsoft.com/office/drawing/2014/main" id="{C83F3B1B-B316-4825-B66A-51DA264D78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66" name="Text Box 29">
                <a:extLst>
                  <a:ext uri="{FF2B5EF4-FFF2-40B4-BE49-F238E27FC236}">
                    <a16:creationId xmlns:a16="http://schemas.microsoft.com/office/drawing/2014/main" id="{91624FB1-262F-4F5D-A4CE-21B97602D1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67" name="Text Box 30">
                <a:extLst>
                  <a:ext uri="{FF2B5EF4-FFF2-40B4-BE49-F238E27FC236}">
                    <a16:creationId xmlns:a16="http://schemas.microsoft.com/office/drawing/2014/main" id="{A058CA25-B594-438B-A1FC-21412B2CFE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39" name="AutoShape 33">
              <a:extLst>
                <a:ext uri="{FF2B5EF4-FFF2-40B4-BE49-F238E27FC236}">
                  <a16:creationId xmlns:a16="http://schemas.microsoft.com/office/drawing/2014/main" id="{8BFE5CBA-65B1-4412-8341-F711854227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81629" y="1628218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40" name="AutoShape 35">
              <a:extLst>
                <a:ext uri="{FF2B5EF4-FFF2-40B4-BE49-F238E27FC236}">
                  <a16:creationId xmlns:a16="http://schemas.microsoft.com/office/drawing/2014/main" id="{296FE3FF-F143-44D0-9CA6-DDC7C6584E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903360">
              <a:off x="1306056" y="1709119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1E0D044-1782-4657-A0DC-31BB583EC86C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7:30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68A5FDB-13B2-4777-817C-3012E3D8E35E}"/>
              </a:ext>
            </a:extLst>
          </p:cNvPr>
          <p:cNvGrpSpPr/>
          <p:nvPr/>
        </p:nvGrpSpPr>
        <p:grpSpPr>
          <a:xfrm>
            <a:off x="3701509" y="3429001"/>
            <a:ext cx="2413215" cy="3170335"/>
            <a:chOff x="350839" y="231775"/>
            <a:chExt cx="2641467" cy="3428444"/>
          </a:xfrm>
        </p:grpSpPr>
        <p:grpSp>
          <p:nvGrpSpPr>
            <p:cNvPr id="69" name="Group 4">
              <a:extLst>
                <a:ext uri="{FF2B5EF4-FFF2-40B4-BE49-F238E27FC236}">
                  <a16:creationId xmlns:a16="http://schemas.microsoft.com/office/drawing/2014/main" id="{876D45CE-500F-49DF-B717-38BCB5D0EB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41467" cy="2737817"/>
              <a:chOff x="1338" y="1253"/>
              <a:chExt cx="2834" cy="2601"/>
            </a:xfrm>
          </p:grpSpPr>
          <p:sp>
            <p:nvSpPr>
              <p:cNvPr id="73" name="Oval 5">
                <a:extLst>
                  <a:ext uri="{FF2B5EF4-FFF2-40B4-BE49-F238E27FC236}">
                    <a16:creationId xmlns:a16="http://schemas.microsoft.com/office/drawing/2014/main" id="{E0ED7915-0E5E-4BCC-BAF2-5175BDF32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0" y="1269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4" name="Line 6">
                <a:extLst>
                  <a:ext uri="{FF2B5EF4-FFF2-40B4-BE49-F238E27FC236}">
                    <a16:creationId xmlns:a16="http://schemas.microsoft.com/office/drawing/2014/main" id="{478B7D45-37EB-4AC5-9798-7CFACC0929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Line 7">
                <a:extLst>
                  <a:ext uri="{FF2B5EF4-FFF2-40B4-BE49-F238E27FC236}">
                    <a16:creationId xmlns:a16="http://schemas.microsoft.com/office/drawing/2014/main" id="{8EEF310E-4D80-42BA-BD70-6CD00FD581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Line 8">
                <a:extLst>
                  <a:ext uri="{FF2B5EF4-FFF2-40B4-BE49-F238E27FC236}">
                    <a16:creationId xmlns:a16="http://schemas.microsoft.com/office/drawing/2014/main" id="{7112E415-6219-49D3-B1B0-098E310279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Line 9">
                <a:extLst>
                  <a:ext uri="{FF2B5EF4-FFF2-40B4-BE49-F238E27FC236}">
                    <a16:creationId xmlns:a16="http://schemas.microsoft.com/office/drawing/2014/main" id="{53DCCB33-69CD-4180-A40D-E0E1320AC5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Line 10">
                <a:extLst>
                  <a:ext uri="{FF2B5EF4-FFF2-40B4-BE49-F238E27FC236}">
                    <a16:creationId xmlns:a16="http://schemas.microsoft.com/office/drawing/2014/main" id="{C172ED23-6D48-4A0D-AB74-ED561C64E6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Line 11">
                <a:extLst>
                  <a:ext uri="{FF2B5EF4-FFF2-40B4-BE49-F238E27FC236}">
                    <a16:creationId xmlns:a16="http://schemas.microsoft.com/office/drawing/2014/main" id="{EF9D7B88-B7CB-4765-A64F-733869750E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Line 12">
                <a:extLst>
                  <a:ext uri="{FF2B5EF4-FFF2-40B4-BE49-F238E27FC236}">
                    <a16:creationId xmlns:a16="http://schemas.microsoft.com/office/drawing/2014/main" id="{FFFC30A4-3256-4284-A846-38AB5D92DA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Line 13">
                <a:extLst>
                  <a:ext uri="{FF2B5EF4-FFF2-40B4-BE49-F238E27FC236}">
                    <a16:creationId xmlns:a16="http://schemas.microsoft.com/office/drawing/2014/main" id="{C77CFEDA-82C2-4402-A716-8346059D52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Line 14">
                <a:extLst>
                  <a:ext uri="{FF2B5EF4-FFF2-40B4-BE49-F238E27FC236}">
                    <a16:creationId xmlns:a16="http://schemas.microsoft.com/office/drawing/2014/main" id="{25D10EBB-E047-467D-9BE3-C4B82C5F6A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Line 15">
                <a:extLst>
                  <a:ext uri="{FF2B5EF4-FFF2-40B4-BE49-F238E27FC236}">
                    <a16:creationId xmlns:a16="http://schemas.microsoft.com/office/drawing/2014/main" id="{4EDE9F74-E774-4D45-B656-DA6CEBF26C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Line 16">
                <a:extLst>
                  <a:ext uri="{FF2B5EF4-FFF2-40B4-BE49-F238E27FC236}">
                    <a16:creationId xmlns:a16="http://schemas.microsoft.com/office/drawing/2014/main" id="{604EA954-18FB-4B24-A987-18872EEE87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Line 17">
                <a:extLst>
                  <a:ext uri="{FF2B5EF4-FFF2-40B4-BE49-F238E27FC236}">
                    <a16:creationId xmlns:a16="http://schemas.microsoft.com/office/drawing/2014/main" id="{460ABA0E-58C7-4562-8171-1D58F8DE69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AutoShape 18">
                <a:extLst>
                  <a:ext uri="{FF2B5EF4-FFF2-40B4-BE49-F238E27FC236}">
                    <a16:creationId xmlns:a16="http://schemas.microsoft.com/office/drawing/2014/main" id="{F318104E-4DC0-45F5-8402-5334937BDB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7" name="Text Box 19">
                <a:extLst>
                  <a:ext uri="{FF2B5EF4-FFF2-40B4-BE49-F238E27FC236}">
                    <a16:creationId xmlns:a16="http://schemas.microsoft.com/office/drawing/2014/main" id="{11E5D893-F022-4C19-890D-CAE1B01299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88" name="Text Box 20">
                <a:extLst>
                  <a:ext uri="{FF2B5EF4-FFF2-40B4-BE49-F238E27FC236}">
                    <a16:creationId xmlns:a16="http://schemas.microsoft.com/office/drawing/2014/main" id="{9EEAF79F-4A2D-4F9F-A227-32A6608EE7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89" name="Text Box 21">
                <a:extLst>
                  <a:ext uri="{FF2B5EF4-FFF2-40B4-BE49-F238E27FC236}">
                    <a16:creationId xmlns:a16="http://schemas.microsoft.com/office/drawing/2014/main" id="{2C4D3210-D3E7-4833-A3C1-8FA862E81E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90" name="Text Box 22">
                <a:extLst>
                  <a:ext uri="{FF2B5EF4-FFF2-40B4-BE49-F238E27FC236}">
                    <a16:creationId xmlns:a16="http://schemas.microsoft.com/office/drawing/2014/main" id="{94329456-563A-4B06-8FFA-396279958D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91" name="Text Box 23">
                <a:extLst>
                  <a:ext uri="{FF2B5EF4-FFF2-40B4-BE49-F238E27FC236}">
                    <a16:creationId xmlns:a16="http://schemas.microsoft.com/office/drawing/2014/main" id="{A62A7D24-CC47-4AFA-823B-3325A4D69E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92" name="Text Box 24">
                <a:extLst>
                  <a:ext uri="{FF2B5EF4-FFF2-40B4-BE49-F238E27FC236}">
                    <a16:creationId xmlns:a16="http://schemas.microsoft.com/office/drawing/2014/main" id="{1DBD1A10-7E2F-44EE-9DA6-0186CBF584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93" name="Text Box 25">
                <a:extLst>
                  <a:ext uri="{FF2B5EF4-FFF2-40B4-BE49-F238E27FC236}">
                    <a16:creationId xmlns:a16="http://schemas.microsoft.com/office/drawing/2014/main" id="{D2E47694-C208-4782-9042-E235293A7B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94" name="Text Box 26">
                <a:extLst>
                  <a:ext uri="{FF2B5EF4-FFF2-40B4-BE49-F238E27FC236}">
                    <a16:creationId xmlns:a16="http://schemas.microsoft.com/office/drawing/2014/main" id="{0FDB7E34-6647-4618-9A3F-42E89F572B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95" name="Text Box 27">
                <a:extLst>
                  <a:ext uri="{FF2B5EF4-FFF2-40B4-BE49-F238E27FC236}">
                    <a16:creationId xmlns:a16="http://schemas.microsoft.com/office/drawing/2014/main" id="{C8F29480-6BF1-4CC4-A312-6229B5C921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96" name="Text Box 28">
                <a:extLst>
                  <a:ext uri="{FF2B5EF4-FFF2-40B4-BE49-F238E27FC236}">
                    <a16:creationId xmlns:a16="http://schemas.microsoft.com/office/drawing/2014/main" id="{D6B740B4-269D-4CAD-AF64-43B126BBCE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97" name="Text Box 29">
                <a:extLst>
                  <a:ext uri="{FF2B5EF4-FFF2-40B4-BE49-F238E27FC236}">
                    <a16:creationId xmlns:a16="http://schemas.microsoft.com/office/drawing/2014/main" id="{F22FA5E2-32AF-4C07-BCFB-BC087EBCD4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98" name="Text Box 30">
                <a:extLst>
                  <a:ext uri="{FF2B5EF4-FFF2-40B4-BE49-F238E27FC236}">
                    <a16:creationId xmlns:a16="http://schemas.microsoft.com/office/drawing/2014/main" id="{94B1924C-165B-43E4-A9BD-9727E93FF9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70" name="AutoShape 33">
              <a:extLst>
                <a:ext uri="{FF2B5EF4-FFF2-40B4-BE49-F238E27FC236}">
                  <a16:creationId xmlns:a16="http://schemas.microsoft.com/office/drawing/2014/main" id="{D43F9B08-8146-4173-8449-C2EC0453F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2095" y="664441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1" name="AutoShape 35">
              <a:extLst>
                <a:ext uri="{FF2B5EF4-FFF2-40B4-BE49-F238E27FC236}">
                  <a16:creationId xmlns:a16="http://schemas.microsoft.com/office/drawing/2014/main" id="{467F41B8-978A-4792-8509-03CFDDD14B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542493">
              <a:off x="1319050" y="1708830"/>
              <a:ext cx="445688" cy="130826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7B8A38D-8F2D-42D8-ABFC-32F3580A3C6E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632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7:00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1EC4438-38EA-4D47-808F-B9BC84FAB8DC}"/>
              </a:ext>
            </a:extLst>
          </p:cNvPr>
          <p:cNvGrpSpPr/>
          <p:nvPr/>
        </p:nvGrpSpPr>
        <p:grpSpPr>
          <a:xfrm>
            <a:off x="3597065" y="146530"/>
            <a:ext cx="2265609" cy="2916489"/>
            <a:chOff x="350839" y="231775"/>
            <a:chExt cx="2620962" cy="3497290"/>
          </a:xfrm>
        </p:grpSpPr>
        <p:grpSp>
          <p:nvGrpSpPr>
            <p:cNvPr id="100" name="Group 4">
              <a:extLst>
                <a:ext uri="{FF2B5EF4-FFF2-40B4-BE49-F238E27FC236}">
                  <a16:creationId xmlns:a16="http://schemas.microsoft.com/office/drawing/2014/main" id="{FDEABDEA-2B1D-4DA6-8B02-D31B3330C3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104" name="Oval 5">
                <a:extLst>
                  <a:ext uri="{FF2B5EF4-FFF2-40B4-BE49-F238E27FC236}">
                    <a16:creationId xmlns:a16="http://schemas.microsoft.com/office/drawing/2014/main" id="{E39ED119-9A61-48C2-AC0C-1CA183A31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" name="Line 6">
                <a:extLst>
                  <a:ext uri="{FF2B5EF4-FFF2-40B4-BE49-F238E27FC236}">
                    <a16:creationId xmlns:a16="http://schemas.microsoft.com/office/drawing/2014/main" id="{0D76BC4A-BB71-4EA6-A63A-35516AF9F7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" name="Line 7">
                <a:extLst>
                  <a:ext uri="{FF2B5EF4-FFF2-40B4-BE49-F238E27FC236}">
                    <a16:creationId xmlns:a16="http://schemas.microsoft.com/office/drawing/2014/main" id="{2340C543-94FB-4C77-A207-9063CA7E9C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" name="Line 8">
                <a:extLst>
                  <a:ext uri="{FF2B5EF4-FFF2-40B4-BE49-F238E27FC236}">
                    <a16:creationId xmlns:a16="http://schemas.microsoft.com/office/drawing/2014/main" id="{309BBB06-F7D5-4E4A-A597-E54F7FFBBB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" name="Line 9">
                <a:extLst>
                  <a:ext uri="{FF2B5EF4-FFF2-40B4-BE49-F238E27FC236}">
                    <a16:creationId xmlns:a16="http://schemas.microsoft.com/office/drawing/2014/main" id="{FA0EDD17-564C-4B88-9E47-E91A7389B9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" name="Line 10">
                <a:extLst>
                  <a:ext uri="{FF2B5EF4-FFF2-40B4-BE49-F238E27FC236}">
                    <a16:creationId xmlns:a16="http://schemas.microsoft.com/office/drawing/2014/main" id="{7E5BC6F3-6DEB-4D72-82C1-480F9E590E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" name="Line 11">
                <a:extLst>
                  <a:ext uri="{FF2B5EF4-FFF2-40B4-BE49-F238E27FC236}">
                    <a16:creationId xmlns:a16="http://schemas.microsoft.com/office/drawing/2014/main" id="{7F4F9245-C69A-4D67-99E0-6B52C59ED2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" name="Line 12">
                <a:extLst>
                  <a:ext uri="{FF2B5EF4-FFF2-40B4-BE49-F238E27FC236}">
                    <a16:creationId xmlns:a16="http://schemas.microsoft.com/office/drawing/2014/main" id="{41FE959C-4276-4A6F-813B-55B878B3AD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" name="Line 13">
                <a:extLst>
                  <a:ext uri="{FF2B5EF4-FFF2-40B4-BE49-F238E27FC236}">
                    <a16:creationId xmlns:a16="http://schemas.microsoft.com/office/drawing/2014/main" id="{E0D62EDE-A2E1-4063-A2E1-2DF10A1CA4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" name="Line 14">
                <a:extLst>
                  <a:ext uri="{FF2B5EF4-FFF2-40B4-BE49-F238E27FC236}">
                    <a16:creationId xmlns:a16="http://schemas.microsoft.com/office/drawing/2014/main" id="{10732EB4-51CD-47B5-A48C-1CD19DC37E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" name="Line 15">
                <a:extLst>
                  <a:ext uri="{FF2B5EF4-FFF2-40B4-BE49-F238E27FC236}">
                    <a16:creationId xmlns:a16="http://schemas.microsoft.com/office/drawing/2014/main" id="{1A2FA8C0-98D5-4B92-8C8A-786BEF98DF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" name="Line 16">
                <a:extLst>
                  <a:ext uri="{FF2B5EF4-FFF2-40B4-BE49-F238E27FC236}">
                    <a16:creationId xmlns:a16="http://schemas.microsoft.com/office/drawing/2014/main" id="{13FFC5F8-D2EC-47FC-AA35-5311B6C023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" name="Line 17">
                <a:extLst>
                  <a:ext uri="{FF2B5EF4-FFF2-40B4-BE49-F238E27FC236}">
                    <a16:creationId xmlns:a16="http://schemas.microsoft.com/office/drawing/2014/main" id="{92E4F9BF-422E-4551-9B67-5F4121DFE1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AutoShape 18">
                <a:extLst>
                  <a:ext uri="{FF2B5EF4-FFF2-40B4-BE49-F238E27FC236}">
                    <a16:creationId xmlns:a16="http://schemas.microsoft.com/office/drawing/2014/main" id="{1A674C8D-C6D6-4280-84D6-AB8E0EABEC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8" name="Text Box 19">
                <a:extLst>
                  <a:ext uri="{FF2B5EF4-FFF2-40B4-BE49-F238E27FC236}">
                    <a16:creationId xmlns:a16="http://schemas.microsoft.com/office/drawing/2014/main" id="{727F6130-EFC3-49B3-AEB5-9C10826B3D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119" name="Text Box 20">
                <a:extLst>
                  <a:ext uri="{FF2B5EF4-FFF2-40B4-BE49-F238E27FC236}">
                    <a16:creationId xmlns:a16="http://schemas.microsoft.com/office/drawing/2014/main" id="{1A61F3C7-7B5F-44BC-8B3D-00CCC0C699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120" name="Text Box 21">
                <a:extLst>
                  <a:ext uri="{FF2B5EF4-FFF2-40B4-BE49-F238E27FC236}">
                    <a16:creationId xmlns:a16="http://schemas.microsoft.com/office/drawing/2014/main" id="{FBD34EF2-8DCE-4F9C-8606-D0EEE7D05C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121" name="Text Box 22">
                <a:extLst>
                  <a:ext uri="{FF2B5EF4-FFF2-40B4-BE49-F238E27FC236}">
                    <a16:creationId xmlns:a16="http://schemas.microsoft.com/office/drawing/2014/main" id="{485B0664-93A5-4A90-A0A3-864B3E6CED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122" name="Text Box 23">
                <a:extLst>
                  <a:ext uri="{FF2B5EF4-FFF2-40B4-BE49-F238E27FC236}">
                    <a16:creationId xmlns:a16="http://schemas.microsoft.com/office/drawing/2014/main" id="{69FD5BFF-0F4C-46FF-B11E-ACC2D83557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123" name="Text Box 24">
                <a:extLst>
                  <a:ext uri="{FF2B5EF4-FFF2-40B4-BE49-F238E27FC236}">
                    <a16:creationId xmlns:a16="http://schemas.microsoft.com/office/drawing/2014/main" id="{22463896-C407-4815-8534-F38D1D8818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124" name="Text Box 25">
                <a:extLst>
                  <a:ext uri="{FF2B5EF4-FFF2-40B4-BE49-F238E27FC236}">
                    <a16:creationId xmlns:a16="http://schemas.microsoft.com/office/drawing/2014/main" id="{816C4391-07FB-433E-8B7D-9410922B69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125" name="Text Box 26">
                <a:extLst>
                  <a:ext uri="{FF2B5EF4-FFF2-40B4-BE49-F238E27FC236}">
                    <a16:creationId xmlns:a16="http://schemas.microsoft.com/office/drawing/2014/main" id="{8E33FCED-1E2D-45D6-B0FA-724A36E467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126" name="Text Box 27">
                <a:extLst>
                  <a:ext uri="{FF2B5EF4-FFF2-40B4-BE49-F238E27FC236}">
                    <a16:creationId xmlns:a16="http://schemas.microsoft.com/office/drawing/2014/main" id="{3363CC48-75E7-4D64-916F-ECEEB2E4BA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127" name="Text Box 28">
                <a:extLst>
                  <a:ext uri="{FF2B5EF4-FFF2-40B4-BE49-F238E27FC236}">
                    <a16:creationId xmlns:a16="http://schemas.microsoft.com/office/drawing/2014/main" id="{2F75F9CD-EF86-4B61-B3E5-2DF57C9384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128" name="Text Box 29">
                <a:extLst>
                  <a:ext uri="{FF2B5EF4-FFF2-40B4-BE49-F238E27FC236}">
                    <a16:creationId xmlns:a16="http://schemas.microsoft.com/office/drawing/2014/main" id="{4B7074F4-3852-4D61-BE4A-9EEFB2C5C0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129" name="Text Box 30">
                <a:extLst>
                  <a:ext uri="{FF2B5EF4-FFF2-40B4-BE49-F238E27FC236}">
                    <a16:creationId xmlns:a16="http://schemas.microsoft.com/office/drawing/2014/main" id="{95FDB3AE-2B30-48CA-B8D9-B601AA1714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101" name="AutoShape 33">
              <a:extLst>
                <a:ext uri="{FF2B5EF4-FFF2-40B4-BE49-F238E27FC236}">
                  <a16:creationId xmlns:a16="http://schemas.microsoft.com/office/drawing/2014/main" id="{CB949B36-E4F3-4528-888A-37D769D78D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60311" y="1589255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102" name="AutoShape 35">
              <a:extLst>
                <a:ext uri="{FF2B5EF4-FFF2-40B4-BE49-F238E27FC236}">
                  <a16:creationId xmlns:a16="http://schemas.microsoft.com/office/drawing/2014/main" id="{58A71912-251C-4730-AE33-2BD9205EB6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035782">
              <a:off x="1248885" y="1653020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AD06DE7-E190-4D62-B3C6-D6413683DDAB}"/>
                </a:ext>
              </a:extLst>
            </p:cNvPr>
            <p:cNvSpPr txBox="1"/>
            <p:nvPr/>
          </p:nvSpPr>
          <p:spPr>
            <a:xfrm>
              <a:off x="1135636" y="3027836"/>
              <a:ext cx="1582863" cy="701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8:30</a:t>
              </a:r>
            </a:p>
          </p:txBody>
        </p:sp>
      </p:grpSp>
      <p:pic>
        <p:nvPicPr>
          <p:cNvPr id="2" name="video-1610720401_Trim">
            <a:hlinkClick r:id="" action="ppaction://media"/>
            <a:extLst>
              <a:ext uri="{FF2B5EF4-FFF2-40B4-BE49-F238E27FC236}">
                <a16:creationId xmlns:a16="http://schemas.microsoft.com/office/drawing/2014/main" id="{39377591-8BF8-4520-8EFE-DDD2116045E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40263" y="957873"/>
            <a:ext cx="4876800" cy="2803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5109B8-9936-4916-A2D7-0525262B0E4D}"/>
              </a:ext>
            </a:extLst>
          </p:cNvPr>
          <p:cNvSpPr txBox="1"/>
          <p:nvPr/>
        </p:nvSpPr>
        <p:spPr>
          <a:xfrm>
            <a:off x="6434907" y="4209622"/>
            <a:ext cx="5617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When we are finding the time half an hour</a:t>
            </a:r>
            <a:r>
              <a:rPr lang="en-GB" u="sng" dirty="0">
                <a:solidFill>
                  <a:srgbClr val="FF0000"/>
                </a:solidFill>
                <a:latin typeface="Comic Sans MS" panose="030F0702030302020204" pitchFamily="66" charset="0"/>
              </a:rPr>
              <a:t> before,</a:t>
            </a:r>
          </a:p>
          <a:p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the hands move </a:t>
            </a:r>
            <a:r>
              <a:rPr lang="en-GB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anti-clockwise</a:t>
            </a: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 around the clock. </a:t>
            </a: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84ECF401-E94E-434A-8325-F6F874477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5879" y="4853485"/>
            <a:ext cx="1540666" cy="18971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454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285"/>
    </mc:Choice>
    <mc:Fallback>
      <p:transition spd="slow" advTm="107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3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30" objId="2"/>
        <p14:triggerEvt type="onClick" time="2030" objId="2"/>
        <p14:stopEvt time="105772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04D54-1FD5-4177-80A7-E55A8076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92" y="99594"/>
            <a:ext cx="10515600" cy="1325563"/>
          </a:xfrm>
        </p:spPr>
        <p:txBody>
          <a:bodyPr/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>Over to you!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4633E2-947F-46C1-8A86-54B82A1F902C}"/>
              </a:ext>
            </a:extLst>
          </p:cNvPr>
          <p:cNvGrpSpPr/>
          <p:nvPr/>
        </p:nvGrpSpPr>
        <p:grpSpPr>
          <a:xfrm>
            <a:off x="4382209" y="2384801"/>
            <a:ext cx="2949672" cy="3711034"/>
            <a:chOff x="350839" y="231775"/>
            <a:chExt cx="2620962" cy="33190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DA801C2-46A8-4EF7-9995-F06A1B7D4B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9" name="Oval 5">
                <a:extLst>
                  <a:ext uri="{FF2B5EF4-FFF2-40B4-BE49-F238E27FC236}">
                    <a16:creationId xmlns:a16="http://schemas.microsoft.com/office/drawing/2014/main" id="{051EC70F-07AD-4359-982F-65061E814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8368ECBD-77B2-4F74-8A52-600992DA5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D1A80709-9670-452A-A4DA-4180E3A70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3979E6C3-C4E1-41B5-86C0-B0E90DE28A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672AE74B-4164-4D8E-8BA6-95F934F1E1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0FAF2AEE-13C8-48CC-9D20-1CFB13D04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4CCE5BB0-EED1-4291-B3C0-01063ACF0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20D00C5B-06FB-4582-9E20-304E0E31B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C3740057-69CE-4803-A7DC-FB81577332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4">
                <a:extLst>
                  <a:ext uri="{FF2B5EF4-FFF2-40B4-BE49-F238E27FC236}">
                    <a16:creationId xmlns:a16="http://schemas.microsoft.com/office/drawing/2014/main" id="{62905E9E-0AC0-40B9-BF04-83E442CFE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99EB0741-88FE-47B1-8140-0AC90F03D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27EB3C87-86C4-411B-A7CA-49819EB269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1884F711-AD90-4B8E-84ED-3383C01A3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AutoShape 18">
                <a:extLst>
                  <a:ext uri="{FF2B5EF4-FFF2-40B4-BE49-F238E27FC236}">
                    <a16:creationId xmlns:a16="http://schemas.microsoft.com/office/drawing/2014/main" id="{87BF0F5C-5927-4BE3-9677-3DB93DC12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2040E125-295E-4754-AB96-EF4DE65C03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068E54DC-EB20-4246-9D6F-820785CBF5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60390013-4298-4027-AD1C-38CDA0EA4F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6" name="Text Box 22">
                <a:extLst>
                  <a:ext uri="{FF2B5EF4-FFF2-40B4-BE49-F238E27FC236}">
                    <a16:creationId xmlns:a16="http://schemas.microsoft.com/office/drawing/2014/main" id="{6D0192A4-1599-4F22-83F7-3426C86C35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7" name="Text Box 23">
                <a:extLst>
                  <a:ext uri="{FF2B5EF4-FFF2-40B4-BE49-F238E27FC236}">
                    <a16:creationId xmlns:a16="http://schemas.microsoft.com/office/drawing/2014/main" id="{61358957-07DA-4D51-832C-71A9C01BAA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28" name="Text Box 24">
                <a:extLst>
                  <a:ext uri="{FF2B5EF4-FFF2-40B4-BE49-F238E27FC236}">
                    <a16:creationId xmlns:a16="http://schemas.microsoft.com/office/drawing/2014/main" id="{1609A40E-EADA-409C-AACB-9E56FF5A09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29" name="Text Box 25">
                <a:extLst>
                  <a:ext uri="{FF2B5EF4-FFF2-40B4-BE49-F238E27FC236}">
                    <a16:creationId xmlns:a16="http://schemas.microsoft.com/office/drawing/2014/main" id="{01A2A083-4ABA-43B6-A08F-22F2EA7163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0" name="Text Box 26">
                <a:extLst>
                  <a:ext uri="{FF2B5EF4-FFF2-40B4-BE49-F238E27FC236}">
                    <a16:creationId xmlns:a16="http://schemas.microsoft.com/office/drawing/2014/main" id="{2FC3AF05-B50F-4B62-96FD-86460FD7B9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1" name="Text Box 27">
                <a:extLst>
                  <a:ext uri="{FF2B5EF4-FFF2-40B4-BE49-F238E27FC236}">
                    <a16:creationId xmlns:a16="http://schemas.microsoft.com/office/drawing/2014/main" id="{CD4D75E5-B394-4AD2-9AEB-3D17548FAF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2" name="Text Box 28">
                <a:extLst>
                  <a:ext uri="{FF2B5EF4-FFF2-40B4-BE49-F238E27FC236}">
                    <a16:creationId xmlns:a16="http://schemas.microsoft.com/office/drawing/2014/main" id="{151322E9-C2C8-43A7-8668-E817323037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3" name="Text Box 29">
                <a:extLst>
                  <a:ext uri="{FF2B5EF4-FFF2-40B4-BE49-F238E27FC236}">
                    <a16:creationId xmlns:a16="http://schemas.microsoft.com/office/drawing/2014/main" id="{5B79E1FF-58D4-4591-AF21-0A91A0BD88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4" name="Text Box 30">
                <a:extLst>
                  <a:ext uri="{FF2B5EF4-FFF2-40B4-BE49-F238E27FC236}">
                    <a16:creationId xmlns:a16="http://schemas.microsoft.com/office/drawing/2014/main" id="{A015F59E-2666-47AC-8C6F-A8A4E16D5B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6" name="AutoShape 33">
              <a:extLst>
                <a:ext uri="{FF2B5EF4-FFF2-40B4-BE49-F238E27FC236}">
                  <a16:creationId xmlns:a16="http://schemas.microsoft.com/office/drawing/2014/main" id="{A8286855-34BF-4F94-B741-B5A9106C9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233" y="598905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AutoShape 35">
              <a:extLst>
                <a:ext uri="{FF2B5EF4-FFF2-40B4-BE49-F238E27FC236}">
                  <a16:creationId xmlns:a16="http://schemas.microsoft.com/office/drawing/2014/main" id="{DE734CCD-5816-4A21-AE28-D090E146D6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594" y="1482544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279F31-2E95-4FFB-A881-B080BFA3AFED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23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3:00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C03A722-AECC-478A-8692-517DDAA30280}"/>
              </a:ext>
            </a:extLst>
          </p:cNvPr>
          <p:cNvGrpSpPr/>
          <p:nvPr/>
        </p:nvGrpSpPr>
        <p:grpSpPr>
          <a:xfrm>
            <a:off x="8355850" y="2449189"/>
            <a:ext cx="3001750" cy="3820928"/>
            <a:chOff x="350839" y="231775"/>
            <a:chExt cx="2620962" cy="330131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D4B387B-ABB1-40C1-8CAD-66B0B79C1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40" name="Oval 5">
                <a:extLst>
                  <a:ext uri="{FF2B5EF4-FFF2-40B4-BE49-F238E27FC236}">
                    <a16:creationId xmlns:a16="http://schemas.microsoft.com/office/drawing/2014/main" id="{B60FE8B2-5D43-4F25-8AB0-A55533E0B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" name="Line 6">
                <a:extLst>
                  <a:ext uri="{FF2B5EF4-FFF2-40B4-BE49-F238E27FC236}">
                    <a16:creationId xmlns:a16="http://schemas.microsoft.com/office/drawing/2014/main" id="{9B5E3E94-4DB8-4385-83A3-0DA63DBD1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Line 7">
                <a:extLst>
                  <a:ext uri="{FF2B5EF4-FFF2-40B4-BE49-F238E27FC236}">
                    <a16:creationId xmlns:a16="http://schemas.microsoft.com/office/drawing/2014/main" id="{29DC8FFE-B02A-4A83-946C-728B58C5B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Line 8">
                <a:extLst>
                  <a:ext uri="{FF2B5EF4-FFF2-40B4-BE49-F238E27FC236}">
                    <a16:creationId xmlns:a16="http://schemas.microsoft.com/office/drawing/2014/main" id="{205ED3ED-E331-4DD0-AADE-12837644B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Line 9">
                <a:extLst>
                  <a:ext uri="{FF2B5EF4-FFF2-40B4-BE49-F238E27FC236}">
                    <a16:creationId xmlns:a16="http://schemas.microsoft.com/office/drawing/2014/main" id="{9AC8FD07-7DFD-415E-AF74-A463C36103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Line 10">
                <a:extLst>
                  <a:ext uri="{FF2B5EF4-FFF2-40B4-BE49-F238E27FC236}">
                    <a16:creationId xmlns:a16="http://schemas.microsoft.com/office/drawing/2014/main" id="{0FBF9A91-1ED3-430A-A2FA-C017F0ED7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Line 11">
                <a:extLst>
                  <a:ext uri="{FF2B5EF4-FFF2-40B4-BE49-F238E27FC236}">
                    <a16:creationId xmlns:a16="http://schemas.microsoft.com/office/drawing/2014/main" id="{D8C78F66-C45E-452A-901F-A5D55CF76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Line 12">
                <a:extLst>
                  <a:ext uri="{FF2B5EF4-FFF2-40B4-BE49-F238E27FC236}">
                    <a16:creationId xmlns:a16="http://schemas.microsoft.com/office/drawing/2014/main" id="{67BF064F-062B-480E-84B5-F853EC778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Line 13">
                <a:extLst>
                  <a:ext uri="{FF2B5EF4-FFF2-40B4-BE49-F238E27FC236}">
                    <a16:creationId xmlns:a16="http://schemas.microsoft.com/office/drawing/2014/main" id="{2416C21E-3D8E-41E6-A84A-48FD3A50F5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Line 14">
                <a:extLst>
                  <a:ext uri="{FF2B5EF4-FFF2-40B4-BE49-F238E27FC236}">
                    <a16:creationId xmlns:a16="http://schemas.microsoft.com/office/drawing/2014/main" id="{DC4EDB9E-8AC7-4D66-BD6D-5E23DA6512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Line 15">
                <a:extLst>
                  <a:ext uri="{FF2B5EF4-FFF2-40B4-BE49-F238E27FC236}">
                    <a16:creationId xmlns:a16="http://schemas.microsoft.com/office/drawing/2014/main" id="{C5A4AB02-7B39-4B40-BF1C-E6382E0F04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Line 16">
                <a:extLst>
                  <a:ext uri="{FF2B5EF4-FFF2-40B4-BE49-F238E27FC236}">
                    <a16:creationId xmlns:a16="http://schemas.microsoft.com/office/drawing/2014/main" id="{59490BED-8079-4924-9E68-328CAB45D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Line 17">
                <a:extLst>
                  <a:ext uri="{FF2B5EF4-FFF2-40B4-BE49-F238E27FC236}">
                    <a16:creationId xmlns:a16="http://schemas.microsoft.com/office/drawing/2014/main" id="{8E6DF605-9819-4549-9A22-B3650F9AD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AutoShape 18">
                <a:extLst>
                  <a:ext uri="{FF2B5EF4-FFF2-40B4-BE49-F238E27FC236}">
                    <a16:creationId xmlns:a16="http://schemas.microsoft.com/office/drawing/2014/main" id="{A77AEE3F-26DE-46B6-B258-E255D7169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" name="Text Box 19">
                <a:extLst>
                  <a:ext uri="{FF2B5EF4-FFF2-40B4-BE49-F238E27FC236}">
                    <a16:creationId xmlns:a16="http://schemas.microsoft.com/office/drawing/2014/main" id="{3AF9B331-0B2C-4CA5-ACFD-DD282AE86A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55" name="Text Box 20">
                <a:extLst>
                  <a:ext uri="{FF2B5EF4-FFF2-40B4-BE49-F238E27FC236}">
                    <a16:creationId xmlns:a16="http://schemas.microsoft.com/office/drawing/2014/main" id="{C50D1FD8-278A-42AB-B280-5C48AC9ECF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56" name="Text Box 21">
                <a:extLst>
                  <a:ext uri="{FF2B5EF4-FFF2-40B4-BE49-F238E27FC236}">
                    <a16:creationId xmlns:a16="http://schemas.microsoft.com/office/drawing/2014/main" id="{1193C58F-666A-4EBC-A911-DCC2A49F65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57" name="Text Box 22">
                <a:extLst>
                  <a:ext uri="{FF2B5EF4-FFF2-40B4-BE49-F238E27FC236}">
                    <a16:creationId xmlns:a16="http://schemas.microsoft.com/office/drawing/2014/main" id="{576F3DEB-E71E-4DD1-89F3-0C5381B387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58" name="Text Box 23">
                <a:extLst>
                  <a:ext uri="{FF2B5EF4-FFF2-40B4-BE49-F238E27FC236}">
                    <a16:creationId xmlns:a16="http://schemas.microsoft.com/office/drawing/2014/main" id="{619DB03E-412A-4F6F-9D12-67A049A80F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59" name="Text Box 24">
                <a:extLst>
                  <a:ext uri="{FF2B5EF4-FFF2-40B4-BE49-F238E27FC236}">
                    <a16:creationId xmlns:a16="http://schemas.microsoft.com/office/drawing/2014/main" id="{2ECAE995-C265-4BB0-9681-8D7EC3BFDE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60" name="Text Box 25">
                <a:extLst>
                  <a:ext uri="{FF2B5EF4-FFF2-40B4-BE49-F238E27FC236}">
                    <a16:creationId xmlns:a16="http://schemas.microsoft.com/office/drawing/2014/main" id="{B3F04A52-CDBE-42D5-86D2-5489AEDF31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61" name="Text Box 26">
                <a:extLst>
                  <a:ext uri="{FF2B5EF4-FFF2-40B4-BE49-F238E27FC236}">
                    <a16:creationId xmlns:a16="http://schemas.microsoft.com/office/drawing/2014/main" id="{4F0A6F49-CC65-433F-BD9F-410CF6CA72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62" name="Text Box 27">
                <a:extLst>
                  <a:ext uri="{FF2B5EF4-FFF2-40B4-BE49-F238E27FC236}">
                    <a16:creationId xmlns:a16="http://schemas.microsoft.com/office/drawing/2014/main" id="{BC16CAE1-A3A2-405F-BD07-F18854E77D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63" name="Text Box 28">
                <a:extLst>
                  <a:ext uri="{FF2B5EF4-FFF2-40B4-BE49-F238E27FC236}">
                    <a16:creationId xmlns:a16="http://schemas.microsoft.com/office/drawing/2014/main" id="{D65B0D5D-951D-4B82-86EB-3748853042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64" name="Text Box 29">
                <a:extLst>
                  <a:ext uri="{FF2B5EF4-FFF2-40B4-BE49-F238E27FC236}">
                    <a16:creationId xmlns:a16="http://schemas.microsoft.com/office/drawing/2014/main" id="{5B796662-57D1-493F-B433-AAB6148ED8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65" name="Text Box 30">
                <a:extLst>
                  <a:ext uri="{FF2B5EF4-FFF2-40B4-BE49-F238E27FC236}">
                    <a16:creationId xmlns:a16="http://schemas.microsoft.com/office/drawing/2014/main" id="{F9A29E08-292D-4766-8D2E-0A1EB20B66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37" name="AutoShape 33">
              <a:extLst>
                <a:ext uri="{FF2B5EF4-FFF2-40B4-BE49-F238E27FC236}">
                  <a16:creationId xmlns:a16="http://schemas.microsoft.com/office/drawing/2014/main" id="{F76EC50C-2027-450E-836C-8811699B23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72665" y="1535063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3AB5E152-F9F6-4BDE-81B3-9BB296E032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16508">
              <a:off x="1660009" y="1586514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B088A65-7F46-4AC7-87F1-08DC9328C62F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3:30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9A78F71-41E8-40CC-B31F-2876A32BE977}"/>
              </a:ext>
            </a:extLst>
          </p:cNvPr>
          <p:cNvSpPr txBox="1"/>
          <p:nvPr/>
        </p:nvSpPr>
        <p:spPr>
          <a:xfrm>
            <a:off x="8125904" y="1658245"/>
            <a:ext cx="3724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Half an hour after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9644356-D51E-44F6-B65C-209AF19ADA89}"/>
              </a:ext>
            </a:extLst>
          </p:cNvPr>
          <p:cNvSpPr txBox="1"/>
          <p:nvPr/>
        </p:nvSpPr>
        <p:spPr>
          <a:xfrm>
            <a:off x="141036" y="1658198"/>
            <a:ext cx="41270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Half an hour before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D1783D5-944A-42B9-B0FB-64570480EBE1}"/>
              </a:ext>
            </a:extLst>
          </p:cNvPr>
          <p:cNvGrpSpPr/>
          <p:nvPr/>
        </p:nvGrpSpPr>
        <p:grpSpPr>
          <a:xfrm>
            <a:off x="751715" y="2427193"/>
            <a:ext cx="3001750" cy="3820928"/>
            <a:chOff x="350839" y="231775"/>
            <a:chExt cx="2620962" cy="330131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0C71310-5101-4555-9359-B94C84F49A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74" name="Oval 5">
                <a:extLst>
                  <a:ext uri="{FF2B5EF4-FFF2-40B4-BE49-F238E27FC236}">
                    <a16:creationId xmlns:a16="http://schemas.microsoft.com/office/drawing/2014/main" id="{B57CDFB2-3B99-4C16-908F-2B661F19F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5" name="Line 6">
                <a:extLst>
                  <a:ext uri="{FF2B5EF4-FFF2-40B4-BE49-F238E27FC236}">
                    <a16:creationId xmlns:a16="http://schemas.microsoft.com/office/drawing/2014/main" id="{5E158461-D9FA-495C-B798-803FBE2AAB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Line 7">
                <a:extLst>
                  <a:ext uri="{FF2B5EF4-FFF2-40B4-BE49-F238E27FC236}">
                    <a16:creationId xmlns:a16="http://schemas.microsoft.com/office/drawing/2014/main" id="{794A1B37-6715-4B3D-8CC2-856D7BF58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Line 8">
                <a:extLst>
                  <a:ext uri="{FF2B5EF4-FFF2-40B4-BE49-F238E27FC236}">
                    <a16:creationId xmlns:a16="http://schemas.microsoft.com/office/drawing/2014/main" id="{F7B46F06-5198-4D9A-BF3D-F282A1DC4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Line 9">
                <a:extLst>
                  <a:ext uri="{FF2B5EF4-FFF2-40B4-BE49-F238E27FC236}">
                    <a16:creationId xmlns:a16="http://schemas.microsoft.com/office/drawing/2014/main" id="{CAF28387-6CAF-434C-93D5-8FD7A7ADCD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Line 10">
                <a:extLst>
                  <a:ext uri="{FF2B5EF4-FFF2-40B4-BE49-F238E27FC236}">
                    <a16:creationId xmlns:a16="http://schemas.microsoft.com/office/drawing/2014/main" id="{05112089-43E7-4E5B-8127-D8A107204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Line 11">
                <a:extLst>
                  <a:ext uri="{FF2B5EF4-FFF2-40B4-BE49-F238E27FC236}">
                    <a16:creationId xmlns:a16="http://schemas.microsoft.com/office/drawing/2014/main" id="{9577EDEC-47AF-4098-82A5-6EEDF2D9A1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Line 12">
                <a:extLst>
                  <a:ext uri="{FF2B5EF4-FFF2-40B4-BE49-F238E27FC236}">
                    <a16:creationId xmlns:a16="http://schemas.microsoft.com/office/drawing/2014/main" id="{3D851666-52D4-401C-9CF4-E5752D948F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Line 13">
                <a:extLst>
                  <a:ext uri="{FF2B5EF4-FFF2-40B4-BE49-F238E27FC236}">
                    <a16:creationId xmlns:a16="http://schemas.microsoft.com/office/drawing/2014/main" id="{CA71FECA-796F-4115-9E64-AE3A43890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Line 14">
                <a:extLst>
                  <a:ext uri="{FF2B5EF4-FFF2-40B4-BE49-F238E27FC236}">
                    <a16:creationId xmlns:a16="http://schemas.microsoft.com/office/drawing/2014/main" id="{D8A5BB5A-2F8C-4B4B-B5D0-E5CBEAEF5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Line 15">
                <a:extLst>
                  <a:ext uri="{FF2B5EF4-FFF2-40B4-BE49-F238E27FC236}">
                    <a16:creationId xmlns:a16="http://schemas.microsoft.com/office/drawing/2014/main" id="{A3DFF4F4-6031-44D7-A046-E80E3DFCB9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Line 16">
                <a:extLst>
                  <a:ext uri="{FF2B5EF4-FFF2-40B4-BE49-F238E27FC236}">
                    <a16:creationId xmlns:a16="http://schemas.microsoft.com/office/drawing/2014/main" id="{70411962-0452-47D1-94F5-8496E7D76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Line 17">
                <a:extLst>
                  <a:ext uri="{FF2B5EF4-FFF2-40B4-BE49-F238E27FC236}">
                    <a16:creationId xmlns:a16="http://schemas.microsoft.com/office/drawing/2014/main" id="{7FA05005-888C-4457-8110-6BF7F3AEE7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AutoShape 18">
                <a:extLst>
                  <a:ext uri="{FF2B5EF4-FFF2-40B4-BE49-F238E27FC236}">
                    <a16:creationId xmlns:a16="http://schemas.microsoft.com/office/drawing/2014/main" id="{3A218C1D-58C5-4B2B-A032-CE90D15AA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8" name="Text Box 19">
                <a:extLst>
                  <a:ext uri="{FF2B5EF4-FFF2-40B4-BE49-F238E27FC236}">
                    <a16:creationId xmlns:a16="http://schemas.microsoft.com/office/drawing/2014/main" id="{F094CD15-10E0-4A88-807E-811823D389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89" name="Text Box 20">
                <a:extLst>
                  <a:ext uri="{FF2B5EF4-FFF2-40B4-BE49-F238E27FC236}">
                    <a16:creationId xmlns:a16="http://schemas.microsoft.com/office/drawing/2014/main" id="{3A578D52-FAA4-4916-9319-1DF15CEDE0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90" name="Text Box 21">
                <a:extLst>
                  <a:ext uri="{FF2B5EF4-FFF2-40B4-BE49-F238E27FC236}">
                    <a16:creationId xmlns:a16="http://schemas.microsoft.com/office/drawing/2014/main" id="{7D353BBA-781F-485C-88D6-88D83173D8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91" name="Text Box 22">
                <a:extLst>
                  <a:ext uri="{FF2B5EF4-FFF2-40B4-BE49-F238E27FC236}">
                    <a16:creationId xmlns:a16="http://schemas.microsoft.com/office/drawing/2014/main" id="{809FE9C0-5537-48ED-97AB-9F03F7CE43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92" name="Text Box 23">
                <a:extLst>
                  <a:ext uri="{FF2B5EF4-FFF2-40B4-BE49-F238E27FC236}">
                    <a16:creationId xmlns:a16="http://schemas.microsoft.com/office/drawing/2014/main" id="{5864AA6F-19FF-40BA-8FF1-558A7FEB12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93" name="Text Box 24">
                <a:extLst>
                  <a:ext uri="{FF2B5EF4-FFF2-40B4-BE49-F238E27FC236}">
                    <a16:creationId xmlns:a16="http://schemas.microsoft.com/office/drawing/2014/main" id="{63D485D7-CB52-4408-90AE-AE511BEE09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94" name="Text Box 25">
                <a:extLst>
                  <a:ext uri="{FF2B5EF4-FFF2-40B4-BE49-F238E27FC236}">
                    <a16:creationId xmlns:a16="http://schemas.microsoft.com/office/drawing/2014/main" id="{5E8C9508-91ED-4748-ACF0-379C5C4E6B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95" name="Text Box 26">
                <a:extLst>
                  <a:ext uri="{FF2B5EF4-FFF2-40B4-BE49-F238E27FC236}">
                    <a16:creationId xmlns:a16="http://schemas.microsoft.com/office/drawing/2014/main" id="{AC582D81-AFBC-47AF-B4D4-AB43681A58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96" name="Text Box 27">
                <a:extLst>
                  <a:ext uri="{FF2B5EF4-FFF2-40B4-BE49-F238E27FC236}">
                    <a16:creationId xmlns:a16="http://schemas.microsoft.com/office/drawing/2014/main" id="{654BA862-454D-4C02-A952-D3E9318BB0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97" name="Text Box 28">
                <a:extLst>
                  <a:ext uri="{FF2B5EF4-FFF2-40B4-BE49-F238E27FC236}">
                    <a16:creationId xmlns:a16="http://schemas.microsoft.com/office/drawing/2014/main" id="{828D3796-2E57-4D4F-B972-8F248D4CB0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98" name="Text Box 29">
                <a:extLst>
                  <a:ext uri="{FF2B5EF4-FFF2-40B4-BE49-F238E27FC236}">
                    <a16:creationId xmlns:a16="http://schemas.microsoft.com/office/drawing/2014/main" id="{91199139-2A6D-4E90-A42F-16F889E951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99" name="Text Box 30">
                <a:extLst>
                  <a:ext uri="{FF2B5EF4-FFF2-40B4-BE49-F238E27FC236}">
                    <a16:creationId xmlns:a16="http://schemas.microsoft.com/office/drawing/2014/main" id="{1BF7394F-8053-4574-B262-DD31CFFDCC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71" name="AutoShape 33">
              <a:extLst>
                <a:ext uri="{FF2B5EF4-FFF2-40B4-BE49-F238E27FC236}">
                  <a16:creationId xmlns:a16="http://schemas.microsoft.com/office/drawing/2014/main" id="{D754B173-4532-40D1-84D0-F32788091D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81629" y="1547647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2" name="AutoShape 35">
              <a:extLst>
                <a:ext uri="{FF2B5EF4-FFF2-40B4-BE49-F238E27FC236}">
                  <a16:creationId xmlns:a16="http://schemas.microsoft.com/office/drawing/2014/main" id="{EA2E3287-9F20-4A1C-91F7-6990972DD9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19997">
              <a:off x="1652660" y="1412625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207F783-02CD-4FEC-A703-A5C966F625A9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2:30</a:t>
              </a:r>
            </a:p>
          </p:txBody>
        </p:sp>
      </p:grpSp>
      <p:pic>
        <p:nvPicPr>
          <p:cNvPr id="100" name="Audio 99">
            <a:hlinkClick r:id="" action="ppaction://media"/>
            <a:extLst>
              <a:ext uri="{FF2B5EF4-FFF2-40B4-BE49-F238E27FC236}">
                <a16:creationId xmlns:a16="http://schemas.microsoft.com/office/drawing/2014/main" id="{58B798BB-D761-4B05-B709-334A51C7DC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9440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57"/>
    </mc:Choice>
    <mc:Fallback>
      <p:transition spd="slow" advTm="68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04D54-1FD5-4177-80A7-E55A8076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92" y="99594"/>
            <a:ext cx="10515600" cy="1325563"/>
          </a:xfrm>
        </p:spPr>
        <p:txBody>
          <a:bodyPr/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>Over to you!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4633E2-947F-46C1-8A86-54B82A1F902C}"/>
              </a:ext>
            </a:extLst>
          </p:cNvPr>
          <p:cNvGrpSpPr/>
          <p:nvPr/>
        </p:nvGrpSpPr>
        <p:grpSpPr>
          <a:xfrm>
            <a:off x="4372195" y="2404046"/>
            <a:ext cx="2949672" cy="3711034"/>
            <a:chOff x="350839" y="231775"/>
            <a:chExt cx="2620962" cy="33190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DA801C2-46A8-4EF7-9995-F06A1B7D4B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9" name="Oval 5">
                <a:extLst>
                  <a:ext uri="{FF2B5EF4-FFF2-40B4-BE49-F238E27FC236}">
                    <a16:creationId xmlns:a16="http://schemas.microsoft.com/office/drawing/2014/main" id="{051EC70F-07AD-4359-982F-65061E814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8368ECBD-77B2-4F74-8A52-600992DA5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D1A80709-9670-452A-A4DA-4180E3A70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3979E6C3-C4E1-41B5-86C0-B0E90DE28A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672AE74B-4164-4D8E-8BA6-95F934F1E1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0FAF2AEE-13C8-48CC-9D20-1CFB13D04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4CCE5BB0-EED1-4291-B3C0-01063ACF0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20D00C5B-06FB-4582-9E20-304E0E31B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C3740057-69CE-4803-A7DC-FB81577332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4">
                <a:extLst>
                  <a:ext uri="{FF2B5EF4-FFF2-40B4-BE49-F238E27FC236}">
                    <a16:creationId xmlns:a16="http://schemas.microsoft.com/office/drawing/2014/main" id="{62905E9E-0AC0-40B9-BF04-83E442CFE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99EB0741-88FE-47B1-8140-0AC90F03D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27EB3C87-86C4-411B-A7CA-49819EB269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1884F711-AD90-4B8E-84ED-3383C01A3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AutoShape 18">
                <a:extLst>
                  <a:ext uri="{FF2B5EF4-FFF2-40B4-BE49-F238E27FC236}">
                    <a16:creationId xmlns:a16="http://schemas.microsoft.com/office/drawing/2014/main" id="{87BF0F5C-5927-4BE3-9677-3DB93DC12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2040E125-295E-4754-AB96-EF4DE65C03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068E54DC-EB20-4246-9D6F-820785CBF5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60390013-4298-4027-AD1C-38CDA0EA4F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6" name="Text Box 22">
                <a:extLst>
                  <a:ext uri="{FF2B5EF4-FFF2-40B4-BE49-F238E27FC236}">
                    <a16:creationId xmlns:a16="http://schemas.microsoft.com/office/drawing/2014/main" id="{6D0192A4-1599-4F22-83F7-3426C86C35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7" name="Text Box 23">
                <a:extLst>
                  <a:ext uri="{FF2B5EF4-FFF2-40B4-BE49-F238E27FC236}">
                    <a16:creationId xmlns:a16="http://schemas.microsoft.com/office/drawing/2014/main" id="{61358957-07DA-4D51-832C-71A9C01BAA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28" name="Text Box 24">
                <a:extLst>
                  <a:ext uri="{FF2B5EF4-FFF2-40B4-BE49-F238E27FC236}">
                    <a16:creationId xmlns:a16="http://schemas.microsoft.com/office/drawing/2014/main" id="{1609A40E-EADA-409C-AACB-9E56FF5A09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29" name="Text Box 25">
                <a:extLst>
                  <a:ext uri="{FF2B5EF4-FFF2-40B4-BE49-F238E27FC236}">
                    <a16:creationId xmlns:a16="http://schemas.microsoft.com/office/drawing/2014/main" id="{01A2A083-4ABA-43B6-A08F-22F2EA7163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0" name="Text Box 26">
                <a:extLst>
                  <a:ext uri="{FF2B5EF4-FFF2-40B4-BE49-F238E27FC236}">
                    <a16:creationId xmlns:a16="http://schemas.microsoft.com/office/drawing/2014/main" id="{2FC3AF05-B50F-4B62-96FD-86460FD7B9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1" name="Text Box 27">
                <a:extLst>
                  <a:ext uri="{FF2B5EF4-FFF2-40B4-BE49-F238E27FC236}">
                    <a16:creationId xmlns:a16="http://schemas.microsoft.com/office/drawing/2014/main" id="{CD4D75E5-B394-4AD2-9AEB-3D17548FAF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2" name="Text Box 28">
                <a:extLst>
                  <a:ext uri="{FF2B5EF4-FFF2-40B4-BE49-F238E27FC236}">
                    <a16:creationId xmlns:a16="http://schemas.microsoft.com/office/drawing/2014/main" id="{151322E9-C2C8-43A7-8668-E817323037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3" name="Text Box 29">
                <a:extLst>
                  <a:ext uri="{FF2B5EF4-FFF2-40B4-BE49-F238E27FC236}">
                    <a16:creationId xmlns:a16="http://schemas.microsoft.com/office/drawing/2014/main" id="{5B79E1FF-58D4-4591-AF21-0A91A0BD88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4" name="Text Box 30">
                <a:extLst>
                  <a:ext uri="{FF2B5EF4-FFF2-40B4-BE49-F238E27FC236}">
                    <a16:creationId xmlns:a16="http://schemas.microsoft.com/office/drawing/2014/main" id="{A015F59E-2666-47AC-8C6F-A8A4E16D5B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6" name="AutoShape 33">
              <a:extLst>
                <a:ext uri="{FF2B5EF4-FFF2-40B4-BE49-F238E27FC236}">
                  <a16:creationId xmlns:a16="http://schemas.microsoft.com/office/drawing/2014/main" id="{A8286855-34BF-4F94-B741-B5A9106C9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233" y="598905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AutoShape 35">
              <a:extLst>
                <a:ext uri="{FF2B5EF4-FFF2-40B4-BE49-F238E27FC236}">
                  <a16:creationId xmlns:a16="http://schemas.microsoft.com/office/drawing/2014/main" id="{DE734CCD-5816-4A21-AE28-D090E146D6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813672">
              <a:off x="1228998" y="1362728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279F31-2E95-4FFB-A881-B080BFA3AFED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23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10:00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C03A722-AECC-478A-8692-517DDAA30280}"/>
              </a:ext>
            </a:extLst>
          </p:cNvPr>
          <p:cNvGrpSpPr/>
          <p:nvPr/>
        </p:nvGrpSpPr>
        <p:grpSpPr>
          <a:xfrm>
            <a:off x="8628450" y="2404046"/>
            <a:ext cx="3001750" cy="3820928"/>
            <a:chOff x="350839" y="231775"/>
            <a:chExt cx="2620962" cy="330131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D4B387B-ABB1-40C1-8CAD-66B0B79C1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40" name="Oval 5">
                <a:extLst>
                  <a:ext uri="{FF2B5EF4-FFF2-40B4-BE49-F238E27FC236}">
                    <a16:creationId xmlns:a16="http://schemas.microsoft.com/office/drawing/2014/main" id="{B60FE8B2-5D43-4F25-8AB0-A55533E0B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" name="Line 6">
                <a:extLst>
                  <a:ext uri="{FF2B5EF4-FFF2-40B4-BE49-F238E27FC236}">
                    <a16:creationId xmlns:a16="http://schemas.microsoft.com/office/drawing/2014/main" id="{9B5E3E94-4DB8-4385-83A3-0DA63DBD1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Line 7">
                <a:extLst>
                  <a:ext uri="{FF2B5EF4-FFF2-40B4-BE49-F238E27FC236}">
                    <a16:creationId xmlns:a16="http://schemas.microsoft.com/office/drawing/2014/main" id="{29DC8FFE-B02A-4A83-946C-728B58C5B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Line 8">
                <a:extLst>
                  <a:ext uri="{FF2B5EF4-FFF2-40B4-BE49-F238E27FC236}">
                    <a16:creationId xmlns:a16="http://schemas.microsoft.com/office/drawing/2014/main" id="{205ED3ED-E331-4DD0-AADE-12837644B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Line 9">
                <a:extLst>
                  <a:ext uri="{FF2B5EF4-FFF2-40B4-BE49-F238E27FC236}">
                    <a16:creationId xmlns:a16="http://schemas.microsoft.com/office/drawing/2014/main" id="{9AC8FD07-7DFD-415E-AF74-A463C36103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Line 10">
                <a:extLst>
                  <a:ext uri="{FF2B5EF4-FFF2-40B4-BE49-F238E27FC236}">
                    <a16:creationId xmlns:a16="http://schemas.microsoft.com/office/drawing/2014/main" id="{0FBF9A91-1ED3-430A-A2FA-C017F0ED7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Line 11">
                <a:extLst>
                  <a:ext uri="{FF2B5EF4-FFF2-40B4-BE49-F238E27FC236}">
                    <a16:creationId xmlns:a16="http://schemas.microsoft.com/office/drawing/2014/main" id="{D8C78F66-C45E-452A-901F-A5D55CF76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Line 12">
                <a:extLst>
                  <a:ext uri="{FF2B5EF4-FFF2-40B4-BE49-F238E27FC236}">
                    <a16:creationId xmlns:a16="http://schemas.microsoft.com/office/drawing/2014/main" id="{67BF064F-062B-480E-84B5-F853EC778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Line 13">
                <a:extLst>
                  <a:ext uri="{FF2B5EF4-FFF2-40B4-BE49-F238E27FC236}">
                    <a16:creationId xmlns:a16="http://schemas.microsoft.com/office/drawing/2014/main" id="{2416C21E-3D8E-41E6-A84A-48FD3A50F5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Line 14">
                <a:extLst>
                  <a:ext uri="{FF2B5EF4-FFF2-40B4-BE49-F238E27FC236}">
                    <a16:creationId xmlns:a16="http://schemas.microsoft.com/office/drawing/2014/main" id="{DC4EDB9E-8AC7-4D66-BD6D-5E23DA6512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Line 15">
                <a:extLst>
                  <a:ext uri="{FF2B5EF4-FFF2-40B4-BE49-F238E27FC236}">
                    <a16:creationId xmlns:a16="http://schemas.microsoft.com/office/drawing/2014/main" id="{C5A4AB02-7B39-4B40-BF1C-E6382E0F04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Line 16">
                <a:extLst>
                  <a:ext uri="{FF2B5EF4-FFF2-40B4-BE49-F238E27FC236}">
                    <a16:creationId xmlns:a16="http://schemas.microsoft.com/office/drawing/2014/main" id="{59490BED-8079-4924-9E68-328CAB45D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Line 17">
                <a:extLst>
                  <a:ext uri="{FF2B5EF4-FFF2-40B4-BE49-F238E27FC236}">
                    <a16:creationId xmlns:a16="http://schemas.microsoft.com/office/drawing/2014/main" id="{8E6DF605-9819-4549-9A22-B3650F9AD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AutoShape 18">
                <a:extLst>
                  <a:ext uri="{FF2B5EF4-FFF2-40B4-BE49-F238E27FC236}">
                    <a16:creationId xmlns:a16="http://schemas.microsoft.com/office/drawing/2014/main" id="{A77AEE3F-26DE-46B6-B258-E255D7169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" name="Text Box 19">
                <a:extLst>
                  <a:ext uri="{FF2B5EF4-FFF2-40B4-BE49-F238E27FC236}">
                    <a16:creationId xmlns:a16="http://schemas.microsoft.com/office/drawing/2014/main" id="{3AF9B331-0B2C-4CA5-ACFD-DD282AE86A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55" name="Text Box 20">
                <a:extLst>
                  <a:ext uri="{FF2B5EF4-FFF2-40B4-BE49-F238E27FC236}">
                    <a16:creationId xmlns:a16="http://schemas.microsoft.com/office/drawing/2014/main" id="{C50D1FD8-278A-42AB-B280-5C48AC9ECF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56" name="Text Box 21">
                <a:extLst>
                  <a:ext uri="{FF2B5EF4-FFF2-40B4-BE49-F238E27FC236}">
                    <a16:creationId xmlns:a16="http://schemas.microsoft.com/office/drawing/2014/main" id="{1193C58F-666A-4EBC-A911-DCC2A49F65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57" name="Text Box 22">
                <a:extLst>
                  <a:ext uri="{FF2B5EF4-FFF2-40B4-BE49-F238E27FC236}">
                    <a16:creationId xmlns:a16="http://schemas.microsoft.com/office/drawing/2014/main" id="{576F3DEB-E71E-4DD1-89F3-0C5381B387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58" name="Text Box 23">
                <a:extLst>
                  <a:ext uri="{FF2B5EF4-FFF2-40B4-BE49-F238E27FC236}">
                    <a16:creationId xmlns:a16="http://schemas.microsoft.com/office/drawing/2014/main" id="{619DB03E-412A-4F6F-9D12-67A049A80F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59" name="Text Box 24">
                <a:extLst>
                  <a:ext uri="{FF2B5EF4-FFF2-40B4-BE49-F238E27FC236}">
                    <a16:creationId xmlns:a16="http://schemas.microsoft.com/office/drawing/2014/main" id="{2ECAE995-C265-4BB0-9681-8D7EC3BFDE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60" name="Text Box 25">
                <a:extLst>
                  <a:ext uri="{FF2B5EF4-FFF2-40B4-BE49-F238E27FC236}">
                    <a16:creationId xmlns:a16="http://schemas.microsoft.com/office/drawing/2014/main" id="{B3F04A52-CDBE-42D5-86D2-5489AEDF31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61" name="Text Box 26">
                <a:extLst>
                  <a:ext uri="{FF2B5EF4-FFF2-40B4-BE49-F238E27FC236}">
                    <a16:creationId xmlns:a16="http://schemas.microsoft.com/office/drawing/2014/main" id="{4F0A6F49-CC65-433F-BD9F-410CF6CA72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62" name="Text Box 27">
                <a:extLst>
                  <a:ext uri="{FF2B5EF4-FFF2-40B4-BE49-F238E27FC236}">
                    <a16:creationId xmlns:a16="http://schemas.microsoft.com/office/drawing/2014/main" id="{BC16CAE1-A3A2-405F-BD07-F18854E77D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63" name="Text Box 28">
                <a:extLst>
                  <a:ext uri="{FF2B5EF4-FFF2-40B4-BE49-F238E27FC236}">
                    <a16:creationId xmlns:a16="http://schemas.microsoft.com/office/drawing/2014/main" id="{D65B0D5D-951D-4B82-86EB-3748853042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64" name="Text Box 29">
                <a:extLst>
                  <a:ext uri="{FF2B5EF4-FFF2-40B4-BE49-F238E27FC236}">
                    <a16:creationId xmlns:a16="http://schemas.microsoft.com/office/drawing/2014/main" id="{5B796662-57D1-493F-B433-AAB6148ED8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65" name="Text Box 30">
                <a:extLst>
                  <a:ext uri="{FF2B5EF4-FFF2-40B4-BE49-F238E27FC236}">
                    <a16:creationId xmlns:a16="http://schemas.microsoft.com/office/drawing/2014/main" id="{F9A29E08-292D-4766-8D2E-0A1EB20B66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37" name="AutoShape 33">
              <a:extLst>
                <a:ext uri="{FF2B5EF4-FFF2-40B4-BE49-F238E27FC236}">
                  <a16:creationId xmlns:a16="http://schemas.microsoft.com/office/drawing/2014/main" id="{F76EC50C-2027-450E-836C-8811699B23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72641" y="1549632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3AB5E152-F9F6-4BDE-81B3-9BB296E032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572464">
              <a:off x="1324793" y="1319554"/>
              <a:ext cx="446395" cy="130619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B088A65-7F46-4AC7-87F1-08DC9328C62F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10:30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9A78F71-41E8-40CC-B31F-2876A32BE977}"/>
              </a:ext>
            </a:extLst>
          </p:cNvPr>
          <p:cNvSpPr txBox="1"/>
          <p:nvPr/>
        </p:nvSpPr>
        <p:spPr>
          <a:xfrm>
            <a:off x="8213804" y="1749829"/>
            <a:ext cx="3724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Half an hour after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9644356-D51E-44F6-B65C-209AF19ADA89}"/>
              </a:ext>
            </a:extLst>
          </p:cNvPr>
          <p:cNvSpPr txBox="1"/>
          <p:nvPr/>
        </p:nvSpPr>
        <p:spPr>
          <a:xfrm>
            <a:off x="135419" y="1749829"/>
            <a:ext cx="40740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Half an hour before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D1783D5-944A-42B9-B0FB-64570480EBE1}"/>
              </a:ext>
            </a:extLst>
          </p:cNvPr>
          <p:cNvGrpSpPr/>
          <p:nvPr/>
        </p:nvGrpSpPr>
        <p:grpSpPr>
          <a:xfrm>
            <a:off x="762849" y="2455010"/>
            <a:ext cx="3001750" cy="3820928"/>
            <a:chOff x="350839" y="231775"/>
            <a:chExt cx="2620962" cy="330131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0C71310-5101-4555-9359-B94C84F49A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74" name="Oval 5">
                <a:extLst>
                  <a:ext uri="{FF2B5EF4-FFF2-40B4-BE49-F238E27FC236}">
                    <a16:creationId xmlns:a16="http://schemas.microsoft.com/office/drawing/2014/main" id="{B57CDFB2-3B99-4C16-908F-2B661F19F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5" name="Line 6">
                <a:extLst>
                  <a:ext uri="{FF2B5EF4-FFF2-40B4-BE49-F238E27FC236}">
                    <a16:creationId xmlns:a16="http://schemas.microsoft.com/office/drawing/2014/main" id="{5E158461-D9FA-495C-B798-803FBE2AAB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Line 7">
                <a:extLst>
                  <a:ext uri="{FF2B5EF4-FFF2-40B4-BE49-F238E27FC236}">
                    <a16:creationId xmlns:a16="http://schemas.microsoft.com/office/drawing/2014/main" id="{794A1B37-6715-4B3D-8CC2-856D7BF58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Line 8">
                <a:extLst>
                  <a:ext uri="{FF2B5EF4-FFF2-40B4-BE49-F238E27FC236}">
                    <a16:creationId xmlns:a16="http://schemas.microsoft.com/office/drawing/2014/main" id="{F7B46F06-5198-4D9A-BF3D-F282A1DC4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Line 9">
                <a:extLst>
                  <a:ext uri="{FF2B5EF4-FFF2-40B4-BE49-F238E27FC236}">
                    <a16:creationId xmlns:a16="http://schemas.microsoft.com/office/drawing/2014/main" id="{CAF28387-6CAF-434C-93D5-8FD7A7ADCD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Line 10">
                <a:extLst>
                  <a:ext uri="{FF2B5EF4-FFF2-40B4-BE49-F238E27FC236}">
                    <a16:creationId xmlns:a16="http://schemas.microsoft.com/office/drawing/2014/main" id="{05112089-43E7-4E5B-8127-D8A107204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Line 11">
                <a:extLst>
                  <a:ext uri="{FF2B5EF4-FFF2-40B4-BE49-F238E27FC236}">
                    <a16:creationId xmlns:a16="http://schemas.microsoft.com/office/drawing/2014/main" id="{9577EDEC-47AF-4098-82A5-6EEDF2D9A1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Line 12">
                <a:extLst>
                  <a:ext uri="{FF2B5EF4-FFF2-40B4-BE49-F238E27FC236}">
                    <a16:creationId xmlns:a16="http://schemas.microsoft.com/office/drawing/2014/main" id="{3D851666-52D4-401C-9CF4-E5752D948F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Line 13">
                <a:extLst>
                  <a:ext uri="{FF2B5EF4-FFF2-40B4-BE49-F238E27FC236}">
                    <a16:creationId xmlns:a16="http://schemas.microsoft.com/office/drawing/2014/main" id="{CA71FECA-796F-4115-9E64-AE3A43890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Line 14">
                <a:extLst>
                  <a:ext uri="{FF2B5EF4-FFF2-40B4-BE49-F238E27FC236}">
                    <a16:creationId xmlns:a16="http://schemas.microsoft.com/office/drawing/2014/main" id="{D8A5BB5A-2F8C-4B4B-B5D0-E5CBEAEF5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Line 15">
                <a:extLst>
                  <a:ext uri="{FF2B5EF4-FFF2-40B4-BE49-F238E27FC236}">
                    <a16:creationId xmlns:a16="http://schemas.microsoft.com/office/drawing/2014/main" id="{A3DFF4F4-6031-44D7-A046-E80E3DFCB9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Line 16">
                <a:extLst>
                  <a:ext uri="{FF2B5EF4-FFF2-40B4-BE49-F238E27FC236}">
                    <a16:creationId xmlns:a16="http://schemas.microsoft.com/office/drawing/2014/main" id="{70411962-0452-47D1-94F5-8496E7D76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Line 17">
                <a:extLst>
                  <a:ext uri="{FF2B5EF4-FFF2-40B4-BE49-F238E27FC236}">
                    <a16:creationId xmlns:a16="http://schemas.microsoft.com/office/drawing/2014/main" id="{7FA05005-888C-4457-8110-6BF7F3AEE7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AutoShape 18">
                <a:extLst>
                  <a:ext uri="{FF2B5EF4-FFF2-40B4-BE49-F238E27FC236}">
                    <a16:creationId xmlns:a16="http://schemas.microsoft.com/office/drawing/2014/main" id="{3A218C1D-58C5-4B2B-A032-CE90D15AA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8" name="Text Box 19">
                <a:extLst>
                  <a:ext uri="{FF2B5EF4-FFF2-40B4-BE49-F238E27FC236}">
                    <a16:creationId xmlns:a16="http://schemas.microsoft.com/office/drawing/2014/main" id="{F094CD15-10E0-4A88-807E-811823D389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89" name="Text Box 20">
                <a:extLst>
                  <a:ext uri="{FF2B5EF4-FFF2-40B4-BE49-F238E27FC236}">
                    <a16:creationId xmlns:a16="http://schemas.microsoft.com/office/drawing/2014/main" id="{3A578D52-FAA4-4916-9319-1DF15CEDE0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90" name="Text Box 21">
                <a:extLst>
                  <a:ext uri="{FF2B5EF4-FFF2-40B4-BE49-F238E27FC236}">
                    <a16:creationId xmlns:a16="http://schemas.microsoft.com/office/drawing/2014/main" id="{7D353BBA-781F-485C-88D6-88D83173D8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91" name="Text Box 22">
                <a:extLst>
                  <a:ext uri="{FF2B5EF4-FFF2-40B4-BE49-F238E27FC236}">
                    <a16:creationId xmlns:a16="http://schemas.microsoft.com/office/drawing/2014/main" id="{809FE9C0-5537-48ED-97AB-9F03F7CE43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92" name="Text Box 23">
                <a:extLst>
                  <a:ext uri="{FF2B5EF4-FFF2-40B4-BE49-F238E27FC236}">
                    <a16:creationId xmlns:a16="http://schemas.microsoft.com/office/drawing/2014/main" id="{5864AA6F-19FF-40BA-8FF1-558A7FEB12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93" name="Text Box 24">
                <a:extLst>
                  <a:ext uri="{FF2B5EF4-FFF2-40B4-BE49-F238E27FC236}">
                    <a16:creationId xmlns:a16="http://schemas.microsoft.com/office/drawing/2014/main" id="{63D485D7-CB52-4408-90AE-AE511BEE09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94" name="Text Box 25">
                <a:extLst>
                  <a:ext uri="{FF2B5EF4-FFF2-40B4-BE49-F238E27FC236}">
                    <a16:creationId xmlns:a16="http://schemas.microsoft.com/office/drawing/2014/main" id="{5E8C9508-91ED-4748-ACF0-379C5C4E6B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95" name="Text Box 26">
                <a:extLst>
                  <a:ext uri="{FF2B5EF4-FFF2-40B4-BE49-F238E27FC236}">
                    <a16:creationId xmlns:a16="http://schemas.microsoft.com/office/drawing/2014/main" id="{AC582D81-AFBC-47AF-B4D4-AB43681A58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96" name="Text Box 27">
                <a:extLst>
                  <a:ext uri="{FF2B5EF4-FFF2-40B4-BE49-F238E27FC236}">
                    <a16:creationId xmlns:a16="http://schemas.microsoft.com/office/drawing/2014/main" id="{654BA862-454D-4C02-A952-D3E9318BB0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97" name="Text Box 28">
                <a:extLst>
                  <a:ext uri="{FF2B5EF4-FFF2-40B4-BE49-F238E27FC236}">
                    <a16:creationId xmlns:a16="http://schemas.microsoft.com/office/drawing/2014/main" id="{828D3796-2E57-4D4F-B972-8F248D4CB0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98" name="Text Box 29">
                <a:extLst>
                  <a:ext uri="{FF2B5EF4-FFF2-40B4-BE49-F238E27FC236}">
                    <a16:creationId xmlns:a16="http://schemas.microsoft.com/office/drawing/2014/main" id="{91199139-2A6D-4E90-A42F-16F889E951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99" name="Text Box 30">
                <a:extLst>
                  <a:ext uri="{FF2B5EF4-FFF2-40B4-BE49-F238E27FC236}">
                    <a16:creationId xmlns:a16="http://schemas.microsoft.com/office/drawing/2014/main" id="{1BF7394F-8053-4574-B262-DD31CFFDCC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71" name="AutoShape 33">
              <a:extLst>
                <a:ext uri="{FF2B5EF4-FFF2-40B4-BE49-F238E27FC236}">
                  <a16:creationId xmlns:a16="http://schemas.microsoft.com/office/drawing/2014/main" id="{D754B173-4532-40D1-84D0-F32788091D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81629" y="1564783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2" name="AutoShape 35">
              <a:extLst>
                <a:ext uri="{FF2B5EF4-FFF2-40B4-BE49-F238E27FC236}">
                  <a16:creationId xmlns:a16="http://schemas.microsoft.com/office/drawing/2014/main" id="{EA2E3287-9F20-4A1C-91F7-6990972DD9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810709">
              <a:off x="1228682" y="1488199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207F783-02CD-4FEC-A703-A5C966F625A9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9:30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9DF8480-7F65-465F-947D-475E0499F8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51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31"/>
    </mc:Choice>
    <mc:Fallback>
      <p:transition spd="slow" advTm="49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04D54-1FD5-4177-80A7-E55A8076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92" y="99594"/>
            <a:ext cx="10515600" cy="1325563"/>
          </a:xfrm>
        </p:spPr>
        <p:txBody>
          <a:bodyPr/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>Over to you!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4633E2-947F-46C1-8A86-54B82A1F902C}"/>
              </a:ext>
            </a:extLst>
          </p:cNvPr>
          <p:cNvGrpSpPr/>
          <p:nvPr/>
        </p:nvGrpSpPr>
        <p:grpSpPr>
          <a:xfrm>
            <a:off x="4431633" y="2321203"/>
            <a:ext cx="2949672" cy="3711034"/>
            <a:chOff x="350839" y="231775"/>
            <a:chExt cx="2620962" cy="33190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DA801C2-46A8-4EF7-9995-F06A1B7D4B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9" name="Oval 5">
                <a:extLst>
                  <a:ext uri="{FF2B5EF4-FFF2-40B4-BE49-F238E27FC236}">
                    <a16:creationId xmlns:a16="http://schemas.microsoft.com/office/drawing/2014/main" id="{051EC70F-07AD-4359-982F-65061E814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8368ECBD-77B2-4F74-8A52-600992DA5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D1A80709-9670-452A-A4DA-4180E3A70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3979E6C3-C4E1-41B5-86C0-B0E90DE28A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672AE74B-4164-4D8E-8BA6-95F934F1E1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0FAF2AEE-13C8-48CC-9D20-1CFB13D04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4CCE5BB0-EED1-4291-B3C0-01063ACF0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20D00C5B-06FB-4582-9E20-304E0E31B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C3740057-69CE-4803-A7DC-FB81577332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4">
                <a:extLst>
                  <a:ext uri="{FF2B5EF4-FFF2-40B4-BE49-F238E27FC236}">
                    <a16:creationId xmlns:a16="http://schemas.microsoft.com/office/drawing/2014/main" id="{62905E9E-0AC0-40B9-BF04-83E442CFE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99EB0741-88FE-47B1-8140-0AC90F03D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27EB3C87-86C4-411B-A7CA-49819EB269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1884F711-AD90-4B8E-84ED-3383C01A3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AutoShape 18">
                <a:extLst>
                  <a:ext uri="{FF2B5EF4-FFF2-40B4-BE49-F238E27FC236}">
                    <a16:creationId xmlns:a16="http://schemas.microsoft.com/office/drawing/2014/main" id="{87BF0F5C-5927-4BE3-9677-3DB93DC12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2040E125-295E-4754-AB96-EF4DE65C03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068E54DC-EB20-4246-9D6F-820785CBF5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60390013-4298-4027-AD1C-38CDA0EA4F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6" name="Text Box 22">
                <a:extLst>
                  <a:ext uri="{FF2B5EF4-FFF2-40B4-BE49-F238E27FC236}">
                    <a16:creationId xmlns:a16="http://schemas.microsoft.com/office/drawing/2014/main" id="{6D0192A4-1599-4F22-83F7-3426C86C35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7" name="Text Box 23">
                <a:extLst>
                  <a:ext uri="{FF2B5EF4-FFF2-40B4-BE49-F238E27FC236}">
                    <a16:creationId xmlns:a16="http://schemas.microsoft.com/office/drawing/2014/main" id="{61358957-07DA-4D51-832C-71A9C01BAA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28" name="Text Box 24">
                <a:extLst>
                  <a:ext uri="{FF2B5EF4-FFF2-40B4-BE49-F238E27FC236}">
                    <a16:creationId xmlns:a16="http://schemas.microsoft.com/office/drawing/2014/main" id="{1609A40E-EADA-409C-AACB-9E56FF5A09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29" name="Text Box 25">
                <a:extLst>
                  <a:ext uri="{FF2B5EF4-FFF2-40B4-BE49-F238E27FC236}">
                    <a16:creationId xmlns:a16="http://schemas.microsoft.com/office/drawing/2014/main" id="{01A2A083-4ABA-43B6-A08F-22F2EA7163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0" name="Text Box 26">
                <a:extLst>
                  <a:ext uri="{FF2B5EF4-FFF2-40B4-BE49-F238E27FC236}">
                    <a16:creationId xmlns:a16="http://schemas.microsoft.com/office/drawing/2014/main" id="{2FC3AF05-B50F-4B62-96FD-86460FD7B9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1" name="Text Box 27">
                <a:extLst>
                  <a:ext uri="{FF2B5EF4-FFF2-40B4-BE49-F238E27FC236}">
                    <a16:creationId xmlns:a16="http://schemas.microsoft.com/office/drawing/2014/main" id="{CD4D75E5-B394-4AD2-9AEB-3D17548FAF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2" name="Text Box 28">
                <a:extLst>
                  <a:ext uri="{FF2B5EF4-FFF2-40B4-BE49-F238E27FC236}">
                    <a16:creationId xmlns:a16="http://schemas.microsoft.com/office/drawing/2014/main" id="{151322E9-C2C8-43A7-8668-E817323037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3" name="Text Box 29">
                <a:extLst>
                  <a:ext uri="{FF2B5EF4-FFF2-40B4-BE49-F238E27FC236}">
                    <a16:creationId xmlns:a16="http://schemas.microsoft.com/office/drawing/2014/main" id="{5B79E1FF-58D4-4591-AF21-0A91A0BD88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4" name="Text Box 30">
                <a:extLst>
                  <a:ext uri="{FF2B5EF4-FFF2-40B4-BE49-F238E27FC236}">
                    <a16:creationId xmlns:a16="http://schemas.microsoft.com/office/drawing/2014/main" id="{A015F59E-2666-47AC-8C6F-A8A4E16D5B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6" name="AutoShape 33">
              <a:extLst>
                <a:ext uri="{FF2B5EF4-FFF2-40B4-BE49-F238E27FC236}">
                  <a16:creationId xmlns:a16="http://schemas.microsoft.com/office/drawing/2014/main" id="{A8286855-34BF-4F94-B741-B5A9106C9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233" y="598905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AutoShape 35">
              <a:extLst>
                <a:ext uri="{FF2B5EF4-FFF2-40B4-BE49-F238E27FC236}">
                  <a16:creationId xmlns:a16="http://schemas.microsoft.com/office/drawing/2014/main" id="{DE734CCD-5816-4A21-AE28-D090E146D6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22017" y="1291748"/>
              <a:ext cx="454070" cy="128411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279F31-2E95-4FFB-A881-B080BFA3AFED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23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12:00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C03A722-AECC-478A-8692-517DDAA30280}"/>
              </a:ext>
            </a:extLst>
          </p:cNvPr>
          <p:cNvGrpSpPr/>
          <p:nvPr/>
        </p:nvGrpSpPr>
        <p:grpSpPr>
          <a:xfrm>
            <a:off x="8566513" y="2420452"/>
            <a:ext cx="3001750" cy="3820928"/>
            <a:chOff x="350839" y="231775"/>
            <a:chExt cx="2620962" cy="330131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D4B387B-ABB1-40C1-8CAD-66B0B79C1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40" name="Oval 5">
                <a:extLst>
                  <a:ext uri="{FF2B5EF4-FFF2-40B4-BE49-F238E27FC236}">
                    <a16:creationId xmlns:a16="http://schemas.microsoft.com/office/drawing/2014/main" id="{B60FE8B2-5D43-4F25-8AB0-A55533E0B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" name="Line 6">
                <a:extLst>
                  <a:ext uri="{FF2B5EF4-FFF2-40B4-BE49-F238E27FC236}">
                    <a16:creationId xmlns:a16="http://schemas.microsoft.com/office/drawing/2014/main" id="{9B5E3E94-4DB8-4385-83A3-0DA63DBD1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Line 7">
                <a:extLst>
                  <a:ext uri="{FF2B5EF4-FFF2-40B4-BE49-F238E27FC236}">
                    <a16:creationId xmlns:a16="http://schemas.microsoft.com/office/drawing/2014/main" id="{29DC8FFE-B02A-4A83-946C-728B58C5B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Line 8">
                <a:extLst>
                  <a:ext uri="{FF2B5EF4-FFF2-40B4-BE49-F238E27FC236}">
                    <a16:creationId xmlns:a16="http://schemas.microsoft.com/office/drawing/2014/main" id="{205ED3ED-E331-4DD0-AADE-12837644B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Line 9">
                <a:extLst>
                  <a:ext uri="{FF2B5EF4-FFF2-40B4-BE49-F238E27FC236}">
                    <a16:creationId xmlns:a16="http://schemas.microsoft.com/office/drawing/2014/main" id="{9AC8FD07-7DFD-415E-AF74-A463C36103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Line 10">
                <a:extLst>
                  <a:ext uri="{FF2B5EF4-FFF2-40B4-BE49-F238E27FC236}">
                    <a16:creationId xmlns:a16="http://schemas.microsoft.com/office/drawing/2014/main" id="{0FBF9A91-1ED3-430A-A2FA-C017F0ED7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Line 11">
                <a:extLst>
                  <a:ext uri="{FF2B5EF4-FFF2-40B4-BE49-F238E27FC236}">
                    <a16:creationId xmlns:a16="http://schemas.microsoft.com/office/drawing/2014/main" id="{D8C78F66-C45E-452A-901F-A5D55CF76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Line 12">
                <a:extLst>
                  <a:ext uri="{FF2B5EF4-FFF2-40B4-BE49-F238E27FC236}">
                    <a16:creationId xmlns:a16="http://schemas.microsoft.com/office/drawing/2014/main" id="{67BF064F-062B-480E-84B5-F853EC778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Line 13">
                <a:extLst>
                  <a:ext uri="{FF2B5EF4-FFF2-40B4-BE49-F238E27FC236}">
                    <a16:creationId xmlns:a16="http://schemas.microsoft.com/office/drawing/2014/main" id="{2416C21E-3D8E-41E6-A84A-48FD3A50F5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Line 14">
                <a:extLst>
                  <a:ext uri="{FF2B5EF4-FFF2-40B4-BE49-F238E27FC236}">
                    <a16:creationId xmlns:a16="http://schemas.microsoft.com/office/drawing/2014/main" id="{DC4EDB9E-8AC7-4D66-BD6D-5E23DA6512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Line 15">
                <a:extLst>
                  <a:ext uri="{FF2B5EF4-FFF2-40B4-BE49-F238E27FC236}">
                    <a16:creationId xmlns:a16="http://schemas.microsoft.com/office/drawing/2014/main" id="{C5A4AB02-7B39-4B40-BF1C-E6382E0F04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Line 16">
                <a:extLst>
                  <a:ext uri="{FF2B5EF4-FFF2-40B4-BE49-F238E27FC236}">
                    <a16:creationId xmlns:a16="http://schemas.microsoft.com/office/drawing/2014/main" id="{59490BED-8079-4924-9E68-328CAB45D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Line 17">
                <a:extLst>
                  <a:ext uri="{FF2B5EF4-FFF2-40B4-BE49-F238E27FC236}">
                    <a16:creationId xmlns:a16="http://schemas.microsoft.com/office/drawing/2014/main" id="{8E6DF605-9819-4549-9A22-B3650F9AD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AutoShape 18">
                <a:extLst>
                  <a:ext uri="{FF2B5EF4-FFF2-40B4-BE49-F238E27FC236}">
                    <a16:creationId xmlns:a16="http://schemas.microsoft.com/office/drawing/2014/main" id="{A77AEE3F-26DE-46B6-B258-E255D7169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" name="Text Box 19">
                <a:extLst>
                  <a:ext uri="{FF2B5EF4-FFF2-40B4-BE49-F238E27FC236}">
                    <a16:creationId xmlns:a16="http://schemas.microsoft.com/office/drawing/2014/main" id="{3AF9B331-0B2C-4CA5-ACFD-DD282AE86A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55" name="Text Box 20">
                <a:extLst>
                  <a:ext uri="{FF2B5EF4-FFF2-40B4-BE49-F238E27FC236}">
                    <a16:creationId xmlns:a16="http://schemas.microsoft.com/office/drawing/2014/main" id="{C50D1FD8-278A-42AB-B280-5C48AC9ECF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56" name="Text Box 21">
                <a:extLst>
                  <a:ext uri="{FF2B5EF4-FFF2-40B4-BE49-F238E27FC236}">
                    <a16:creationId xmlns:a16="http://schemas.microsoft.com/office/drawing/2014/main" id="{1193C58F-666A-4EBC-A911-DCC2A49F65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57" name="Text Box 22">
                <a:extLst>
                  <a:ext uri="{FF2B5EF4-FFF2-40B4-BE49-F238E27FC236}">
                    <a16:creationId xmlns:a16="http://schemas.microsoft.com/office/drawing/2014/main" id="{576F3DEB-E71E-4DD1-89F3-0C5381B387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58" name="Text Box 23">
                <a:extLst>
                  <a:ext uri="{FF2B5EF4-FFF2-40B4-BE49-F238E27FC236}">
                    <a16:creationId xmlns:a16="http://schemas.microsoft.com/office/drawing/2014/main" id="{619DB03E-412A-4F6F-9D12-67A049A80F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59" name="Text Box 24">
                <a:extLst>
                  <a:ext uri="{FF2B5EF4-FFF2-40B4-BE49-F238E27FC236}">
                    <a16:creationId xmlns:a16="http://schemas.microsoft.com/office/drawing/2014/main" id="{2ECAE995-C265-4BB0-9681-8D7EC3BFDE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60" name="Text Box 25">
                <a:extLst>
                  <a:ext uri="{FF2B5EF4-FFF2-40B4-BE49-F238E27FC236}">
                    <a16:creationId xmlns:a16="http://schemas.microsoft.com/office/drawing/2014/main" id="{B3F04A52-CDBE-42D5-86D2-5489AEDF31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61" name="Text Box 26">
                <a:extLst>
                  <a:ext uri="{FF2B5EF4-FFF2-40B4-BE49-F238E27FC236}">
                    <a16:creationId xmlns:a16="http://schemas.microsoft.com/office/drawing/2014/main" id="{4F0A6F49-CC65-433F-BD9F-410CF6CA72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62" name="Text Box 27">
                <a:extLst>
                  <a:ext uri="{FF2B5EF4-FFF2-40B4-BE49-F238E27FC236}">
                    <a16:creationId xmlns:a16="http://schemas.microsoft.com/office/drawing/2014/main" id="{BC16CAE1-A3A2-405F-BD07-F18854E77D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63" name="Text Box 28">
                <a:extLst>
                  <a:ext uri="{FF2B5EF4-FFF2-40B4-BE49-F238E27FC236}">
                    <a16:creationId xmlns:a16="http://schemas.microsoft.com/office/drawing/2014/main" id="{D65B0D5D-951D-4B82-86EB-3748853042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64" name="Text Box 29">
                <a:extLst>
                  <a:ext uri="{FF2B5EF4-FFF2-40B4-BE49-F238E27FC236}">
                    <a16:creationId xmlns:a16="http://schemas.microsoft.com/office/drawing/2014/main" id="{5B796662-57D1-493F-B433-AAB6148ED8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65" name="Text Box 30">
                <a:extLst>
                  <a:ext uri="{FF2B5EF4-FFF2-40B4-BE49-F238E27FC236}">
                    <a16:creationId xmlns:a16="http://schemas.microsoft.com/office/drawing/2014/main" id="{F9A29E08-292D-4766-8D2E-0A1EB20B66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37" name="AutoShape 33">
              <a:extLst>
                <a:ext uri="{FF2B5EF4-FFF2-40B4-BE49-F238E27FC236}">
                  <a16:creationId xmlns:a16="http://schemas.microsoft.com/office/drawing/2014/main" id="{F76EC50C-2027-450E-836C-8811699B23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87223" y="1528340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3AB5E152-F9F6-4BDE-81B3-9BB296E032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950865">
              <a:off x="1503163" y="1282280"/>
              <a:ext cx="446395" cy="130619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B088A65-7F46-4AC7-87F1-08DC9328C62F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12:30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9A78F71-41E8-40CC-B31F-2876A32BE977}"/>
              </a:ext>
            </a:extLst>
          </p:cNvPr>
          <p:cNvSpPr txBox="1"/>
          <p:nvPr/>
        </p:nvSpPr>
        <p:spPr>
          <a:xfrm>
            <a:off x="8205393" y="1712703"/>
            <a:ext cx="3724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Half an hour after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9644356-D51E-44F6-B65C-209AF19ADA89}"/>
              </a:ext>
            </a:extLst>
          </p:cNvPr>
          <p:cNvSpPr txBox="1"/>
          <p:nvPr/>
        </p:nvSpPr>
        <p:spPr>
          <a:xfrm>
            <a:off x="94398" y="1709727"/>
            <a:ext cx="4018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Half an hour before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D1783D5-944A-42B9-B0FB-64570480EBE1}"/>
              </a:ext>
            </a:extLst>
          </p:cNvPr>
          <p:cNvGrpSpPr/>
          <p:nvPr/>
        </p:nvGrpSpPr>
        <p:grpSpPr>
          <a:xfrm>
            <a:off x="462081" y="2368428"/>
            <a:ext cx="3001750" cy="3820928"/>
            <a:chOff x="350839" y="231775"/>
            <a:chExt cx="2620962" cy="330131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0C71310-5101-4555-9359-B94C84F49A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74" name="Oval 5">
                <a:extLst>
                  <a:ext uri="{FF2B5EF4-FFF2-40B4-BE49-F238E27FC236}">
                    <a16:creationId xmlns:a16="http://schemas.microsoft.com/office/drawing/2014/main" id="{B57CDFB2-3B99-4C16-908F-2B661F19F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5" name="Line 6">
                <a:extLst>
                  <a:ext uri="{FF2B5EF4-FFF2-40B4-BE49-F238E27FC236}">
                    <a16:creationId xmlns:a16="http://schemas.microsoft.com/office/drawing/2014/main" id="{5E158461-D9FA-495C-B798-803FBE2AAB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Line 7">
                <a:extLst>
                  <a:ext uri="{FF2B5EF4-FFF2-40B4-BE49-F238E27FC236}">
                    <a16:creationId xmlns:a16="http://schemas.microsoft.com/office/drawing/2014/main" id="{794A1B37-6715-4B3D-8CC2-856D7BF58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Line 8">
                <a:extLst>
                  <a:ext uri="{FF2B5EF4-FFF2-40B4-BE49-F238E27FC236}">
                    <a16:creationId xmlns:a16="http://schemas.microsoft.com/office/drawing/2014/main" id="{F7B46F06-5198-4D9A-BF3D-F282A1DC4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Line 9">
                <a:extLst>
                  <a:ext uri="{FF2B5EF4-FFF2-40B4-BE49-F238E27FC236}">
                    <a16:creationId xmlns:a16="http://schemas.microsoft.com/office/drawing/2014/main" id="{CAF28387-6CAF-434C-93D5-8FD7A7ADCD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Line 10">
                <a:extLst>
                  <a:ext uri="{FF2B5EF4-FFF2-40B4-BE49-F238E27FC236}">
                    <a16:creationId xmlns:a16="http://schemas.microsoft.com/office/drawing/2014/main" id="{05112089-43E7-4E5B-8127-D8A107204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Line 11">
                <a:extLst>
                  <a:ext uri="{FF2B5EF4-FFF2-40B4-BE49-F238E27FC236}">
                    <a16:creationId xmlns:a16="http://schemas.microsoft.com/office/drawing/2014/main" id="{9577EDEC-47AF-4098-82A5-6EEDF2D9A1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Line 12">
                <a:extLst>
                  <a:ext uri="{FF2B5EF4-FFF2-40B4-BE49-F238E27FC236}">
                    <a16:creationId xmlns:a16="http://schemas.microsoft.com/office/drawing/2014/main" id="{3D851666-52D4-401C-9CF4-E5752D948F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Line 13">
                <a:extLst>
                  <a:ext uri="{FF2B5EF4-FFF2-40B4-BE49-F238E27FC236}">
                    <a16:creationId xmlns:a16="http://schemas.microsoft.com/office/drawing/2014/main" id="{CA71FECA-796F-4115-9E64-AE3A43890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Line 14">
                <a:extLst>
                  <a:ext uri="{FF2B5EF4-FFF2-40B4-BE49-F238E27FC236}">
                    <a16:creationId xmlns:a16="http://schemas.microsoft.com/office/drawing/2014/main" id="{D8A5BB5A-2F8C-4B4B-B5D0-E5CBEAEF5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Line 15">
                <a:extLst>
                  <a:ext uri="{FF2B5EF4-FFF2-40B4-BE49-F238E27FC236}">
                    <a16:creationId xmlns:a16="http://schemas.microsoft.com/office/drawing/2014/main" id="{A3DFF4F4-6031-44D7-A046-E80E3DFCB9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Line 16">
                <a:extLst>
                  <a:ext uri="{FF2B5EF4-FFF2-40B4-BE49-F238E27FC236}">
                    <a16:creationId xmlns:a16="http://schemas.microsoft.com/office/drawing/2014/main" id="{70411962-0452-47D1-94F5-8496E7D76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Line 17">
                <a:extLst>
                  <a:ext uri="{FF2B5EF4-FFF2-40B4-BE49-F238E27FC236}">
                    <a16:creationId xmlns:a16="http://schemas.microsoft.com/office/drawing/2014/main" id="{7FA05005-888C-4457-8110-6BF7F3AEE7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AutoShape 18">
                <a:extLst>
                  <a:ext uri="{FF2B5EF4-FFF2-40B4-BE49-F238E27FC236}">
                    <a16:creationId xmlns:a16="http://schemas.microsoft.com/office/drawing/2014/main" id="{3A218C1D-58C5-4B2B-A032-CE90D15AA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8" name="Text Box 19">
                <a:extLst>
                  <a:ext uri="{FF2B5EF4-FFF2-40B4-BE49-F238E27FC236}">
                    <a16:creationId xmlns:a16="http://schemas.microsoft.com/office/drawing/2014/main" id="{F094CD15-10E0-4A88-807E-811823D389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89" name="Text Box 20">
                <a:extLst>
                  <a:ext uri="{FF2B5EF4-FFF2-40B4-BE49-F238E27FC236}">
                    <a16:creationId xmlns:a16="http://schemas.microsoft.com/office/drawing/2014/main" id="{3A578D52-FAA4-4916-9319-1DF15CEDE0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90" name="Text Box 21">
                <a:extLst>
                  <a:ext uri="{FF2B5EF4-FFF2-40B4-BE49-F238E27FC236}">
                    <a16:creationId xmlns:a16="http://schemas.microsoft.com/office/drawing/2014/main" id="{7D353BBA-781F-485C-88D6-88D83173D8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91" name="Text Box 22">
                <a:extLst>
                  <a:ext uri="{FF2B5EF4-FFF2-40B4-BE49-F238E27FC236}">
                    <a16:creationId xmlns:a16="http://schemas.microsoft.com/office/drawing/2014/main" id="{809FE9C0-5537-48ED-97AB-9F03F7CE43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92" name="Text Box 23">
                <a:extLst>
                  <a:ext uri="{FF2B5EF4-FFF2-40B4-BE49-F238E27FC236}">
                    <a16:creationId xmlns:a16="http://schemas.microsoft.com/office/drawing/2014/main" id="{5864AA6F-19FF-40BA-8FF1-558A7FEB12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93" name="Text Box 24">
                <a:extLst>
                  <a:ext uri="{FF2B5EF4-FFF2-40B4-BE49-F238E27FC236}">
                    <a16:creationId xmlns:a16="http://schemas.microsoft.com/office/drawing/2014/main" id="{63D485D7-CB52-4408-90AE-AE511BEE09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94" name="Text Box 25">
                <a:extLst>
                  <a:ext uri="{FF2B5EF4-FFF2-40B4-BE49-F238E27FC236}">
                    <a16:creationId xmlns:a16="http://schemas.microsoft.com/office/drawing/2014/main" id="{5E8C9508-91ED-4748-ACF0-379C5C4E6B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95" name="Text Box 26">
                <a:extLst>
                  <a:ext uri="{FF2B5EF4-FFF2-40B4-BE49-F238E27FC236}">
                    <a16:creationId xmlns:a16="http://schemas.microsoft.com/office/drawing/2014/main" id="{AC582D81-AFBC-47AF-B4D4-AB43681A58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96" name="Text Box 27">
                <a:extLst>
                  <a:ext uri="{FF2B5EF4-FFF2-40B4-BE49-F238E27FC236}">
                    <a16:creationId xmlns:a16="http://schemas.microsoft.com/office/drawing/2014/main" id="{654BA862-454D-4C02-A952-D3E9318BB0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97" name="Text Box 28">
                <a:extLst>
                  <a:ext uri="{FF2B5EF4-FFF2-40B4-BE49-F238E27FC236}">
                    <a16:creationId xmlns:a16="http://schemas.microsoft.com/office/drawing/2014/main" id="{828D3796-2E57-4D4F-B972-8F248D4CB0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98" name="Text Box 29">
                <a:extLst>
                  <a:ext uri="{FF2B5EF4-FFF2-40B4-BE49-F238E27FC236}">
                    <a16:creationId xmlns:a16="http://schemas.microsoft.com/office/drawing/2014/main" id="{91199139-2A6D-4E90-A42F-16F889E951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99" name="Text Box 30">
                <a:extLst>
                  <a:ext uri="{FF2B5EF4-FFF2-40B4-BE49-F238E27FC236}">
                    <a16:creationId xmlns:a16="http://schemas.microsoft.com/office/drawing/2014/main" id="{1BF7394F-8053-4574-B262-DD31CFFDCC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71" name="AutoShape 33">
              <a:extLst>
                <a:ext uri="{FF2B5EF4-FFF2-40B4-BE49-F238E27FC236}">
                  <a16:creationId xmlns:a16="http://schemas.microsoft.com/office/drawing/2014/main" id="{D754B173-4532-40D1-84D0-F32788091D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48481" y="1494900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2" name="AutoShape 35">
              <a:extLst>
                <a:ext uri="{FF2B5EF4-FFF2-40B4-BE49-F238E27FC236}">
                  <a16:creationId xmlns:a16="http://schemas.microsoft.com/office/drawing/2014/main" id="{EA2E3287-9F20-4A1C-91F7-6990972DD9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409204">
              <a:off x="1343882" y="1280286"/>
              <a:ext cx="446395" cy="130619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207F783-02CD-4FEC-A703-A5C966F625A9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11:30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321C7A-799A-4600-A262-AC8F1C78A8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544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86"/>
    </mc:Choice>
    <mc:Fallback>
      <p:transition spd="slow" advTm="49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04D54-1FD5-4177-80A7-E55A8076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92" y="99594"/>
            <a:ext cx="10515600" cy="1325563"/>
          </a:xfrm>
        </p:spPr>
        <p:txBody>
          <a:bodyPr/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>Over to you!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4633E2-947F-46C1-8A86-54B82A1F902C}"/>
              </a:ext>
            </a:extLst>
          </p:cNvPr>
          <p:cNvGrpSpPr/>
          <p:nvPr/>
        </p:nvGrpSpPr>
        <p:grpSpPr>
          <a:xfrm>
            <a:off x="4390932" y="2368414"/>
            <a:ext cx="2949672" cy="3711034"/>
            <a:chOff x="350839" y="231775"/>
            <a:chExt cx="2620962" cy="33190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DA801C2-46A8-4EF7-9995-F06A1B7D4B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9" name="Oval 5">
                <a:extLst>
                  <a:ext uri="{FF2B5EF4-FFF2-40B4-BE49-F238E27FC236}">
                    <a16:creationId xmlns:a16="http://schemas.microsoft.com/office/drawing/2014/main" id="{051EC70F-07AD-4359-982F-65061E814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8368ECBD-77B2-4F74-8A52-600992DA5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D1A80709-9670-452A-A4DA-4180E3A70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3979E6C3-C4E1-41B5-86C0-B0E90DE28A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672AE74B-4164-4D8E-8BA6-95F934F1E1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0FAF2AEE-13C8-48CC-9D20-1CFB13D04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4CCE5BB0-EED1-4291-B3C0-01063ACF0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20D00C5B-06FB-4582-9E20-304E0E31B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C3740057-69CE-4803-A7DC-FB81577332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4">
                <a:extLst>
                  <a:ext uri="{FF2B5EF4-FFF2-40B4-BE49-F238E27FC236}">
                    <a16:creationId xmlns:a16="http://schemas.microsoft.com/office/drawing/2014/main" id="{62905E9E-0AC0-40B9-BF04-83E442CFE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99EB0741-88FE-47B1-8140-0AC90F03D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27EB3C87-86C4-411B-A7CA-49819EB269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1884F711-AD90-4B8E-84ED-3383C01A3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AutoShape 18">
                <a:extLst>
                  <a:ext uri="{FF2B5EF4-FFF2-40B4-BE49-F238E27FC236}">
                    <a16:creationId xmlns:a16="http://schemas.microsoft.com/office/drawing/2014/main" id="{87BF0F5C-5927-4BE3-9677-3DB93DC12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2040E125-295E-4754-AB96-EF4DE65C03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068E54DC-EB20-4246-9D6F-820785CBF5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60390013-4298-4027-AD1C-38CDA0EA4F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6" name="Text Box 22">
                <a:extLst>
                  <a:ext uri="{FF2B5EF4-FFF2-40B4-BE49-F238E27FC236}">
                    <a16:creationId xmlns:a16="http://schemas.microsoft.com/office/drawing/2014/main" id="{6D0192A4-1599-4F22-83F7-3426C86C35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7" name="Text Box 23">
                <a:extLst>
                  <a:ext uri="{FF2B5EF4-FFF2-40B4-BE49-F238E27FC236}">
                    <a16:creationId xmlns:a16="http://schemas.microsoft.com/office/drawing/2014/main" id="{61358957-07DA-4D51-832C-71A9C01BAA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28" name="Text Box 24">
                <a:extLst>
                  <a:ext uri="{FF2B5EF4-FFF2-40B4-BE49-F238E27FC236}">
                    <a16:creationId xmlns:a16="http://schemas.microsoft.com/office/drawing/2014/main" id="{1609A40E-EADA-409C-AACB-9E56FF5A09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29" name="Text Box 25">
                <a:extLst>
                  <a:ext uri="{FF2B5EF4-FFF2-40B4-BE49-F238E27FC236}">
                    <a16:creationId xmlns:a16="http://schemas.microsoft.com/office/drawing/2014/main" id="{01A2A083-4ABA-43B6-A08F-22F2EA7163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0" name="Text Box 26">
                <a:extLst>
                  <a:ext uri="{FF2B5EF4-FFF2-40B4-BE49-F238E27FC236}">
                    <a16:creationId xmlns:a16="http://schemas.microsoft.com/office/drawing/2014/main" id="{2FC3AF05-B50F-4B62-96FD-86460FD7B9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1" name="Text Box 27">
                <a:extLst>
                  <a:ext uri="{FF2B5EF4-FFF2-40B4-BE49-F238E27FC236}">
                    <a16:creationId xmlns:a16="http://schemas.microsoft.com/office/drawing/2014/main" id="{CD4D75E5-B394-4AD2-9AEB-3D17548FAF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2" name="Text Box 28">
                <a:extLst>
                  <a:ext uri="{FF2B5EF4-FFF2-40B4-BE49-F238E27FC236}">
                    <a16:creationId xmlns:a16="http://schemas.microsoft.com/office/drawing/2014/main" id="{151322E9-C2C8-43A7-8668-E817323037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3" name="Text Box 29">
                <a:extLst>
                  <a:ext uri="{FF2B5EF4-FFF2-40B4-BE49-F238E27FC236}">
                    <a16:creationId xmlns:a16="http://schemas.microsoft.com/office/drawing/2014/main" id="{5B79E1FF-58D4-4591-AF21-0A91A0BD88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4" name="Text Box 30">
                <a:extLst>
                  <a:ext uri="{FF2B5EF4-FFF2-40B4-BE49-F238E27FC236}">
                    <a16:creationId xmlns:a16="http://schemas.microsoft.com/office/drawing/2014/main" id="{A015F59E-2666-47AC-8C6F-A8A4E16D5B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6" name="AutoShape 33">
              <a:extLst>
                <a:ext uri="{FF2B5EF4-FFF2-40B4-BE49-F238E27FC236}">
                  <a16:creationId xmlns:a16="http://schemas.microsoft.com/office/drawing/2014/main" id="{A8286855-34BF-4F94-B741-B5A9106C91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63872" y="1553077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AutoShape 35">
              <a:extLst>
                <a:ext uri="{FF2B5EF4-FFF2-40B4-BE49-F238E27FC236}">
                  <a16:creationId xmlns:a16="http://schemas.microsoft.com/office/drawing/2014/main" id="{DE734CCD-5816-4A21-AE28-D090E146D6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40593">
              <a:off x="1605447" y="1336589"/>
              <a:ext cx="451116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279F31-2E95-4FFB-A881-B080BFA3AFED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23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1:30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C03A722-AECC-478A-8692-517DDAA30280}"/>
              </a:ext>
            </a:extLst>
          </p:cNvPr>
          <p:cNvGrpSpPr/>
          <p:nvPr/>
        </p:nvGrpSpPr>
        <p:grpSpPr>
          <a:xfrm>
            <a:off x="8471651" y="2258520"/>
            <a:ext cx="3001750" cy="3820928"/>
            <a:chOff x="350839" y="231775"/>
            <a:chExt cx="2620962" cy="330131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D4B387B-ABB1-40C1-8CAD-66B0B79C1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40" name="Oval 5">
                <a:extLst>
                  <a:ext uri="{FF2B5EF4-FFF2-40B4-BE49-F238E27FC236}">
                    <a16:creationId xmlns:a16="http://schemas.microsoft.com/office/drawing/2014/main" id="{B60FE8B2-5D43-4F25-8AB0-A55533E0B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" name="Line 6">
                <a:extLst>
                  <a:ext uri="{FF2B5EF4-FFF2-40B4-BE49-F238E27FC236}">
                    <a16:creationId xmlns:a16="http://schemas.microsoft.com/office/drawing/2014/main" id="{9B5E3E94-4DB8-4385-83A3-0DA63DBD1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Line 7">
                <a:extLst>
                  <a:ext uri="{FF2B5EF4-FFF2-40B4-BE49-F238E27FC236}">
                    <a16:creationId xmlns:a16="http://schemas.microsoft.com/office/drawing/2014/main" id="{29DC8FFE-B02A-4A83-946C-728B58C5B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Line 8">
                <a:extLst>
                  <a:ext uri="{FF2B5EF4-FFF2-40B4-BE49-F238E27FC236}">
                    <a16:creationId xmlns:a16="http://schemas.microsoft.com/office/drawing/2014/main" id="{205ED3ED-E331-4DD0-AADE-12837644B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Line 9">
                <a:extLst>
                  <a:ext uri="{FF2B5EF4-FFF2-40B4-BE49-F238E27FC236}">
                    <a16:creationId xmlns:a16="http://schemas.microsoft.com/office/drawing/2014/main" id="{9AC8FD07-7DFD-415E-AF74-A463C36103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Line 10">
                <a:extLst>
                  <a:ext uri="{FF2B5EF4-FFF2-40B4-BE49-F238E27FC236}">
                    <a16:creationId xmlns:a16="http://schemas.microsoft.com/office/drawing/2014/main" id="{0FBF9A91-1ED3-430A-A2FA-C017F0ED7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Line 11">
                <a:extLst>
                  <a:ext uri="{FF2B5EF4-FFF2-40B4-BE49-F238E27FC236}">
                    <a16:creationId xmlns:a16="http://schemas.microsoft.com/office/drawing/2014/main" id="{D8C78F66-C45E-452A-901F-A5D55CF76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Line 12">
                <a:extLst>
                  <a:ext uri="{FF2B5EF4-FFF2-40B4-BE49-F238E27FC236}">
                    <a16:creationId xmlns:a16="http://schemas.microsoft.com/office/drawing/2014/main" id="{67BF064F-062B-480E-84B5-F853EC778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Line 13">
                <a:extLst>
                  <a:ext uri="{FF2B5EF4-FFF2-40B4-BE49-F238E27FC236}">
                    <a16:creationId xmlns:a16="http://schemas.microsoft.com/office/drawing/2014/main" id="{2416C21E-3D8E-41E6-A84A-48FD3A50F5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Line 14">
                <a:extLst>
                  <a:ext uri="{FF2B5EF4-FFF2-40B4-BE49-F238E27FC236}">
                    <a16:creationId xmlns:a16="http://schemas.microsoft.com/office/drawing/2014/main" id="{DC4EDB9E-8AC7-4D66-BD6D-5E23DA6512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Line 15">
                <a:extLst>
                  <a:ext uri="{FF2B5EF4-FFF2-40B4-BE49-F238E27FC236}">
                    <a16:creationId xmlns:a16="http://schemas.microsoft.com/office/drawing/2014/main" id="{C5A4AB02-7B39-4B40-BF1C-E6382E0F04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Line 16">
                <a:extLst>
                  <a:ext uri="{FF2B5EF4-FFF2-40B4-BE49-F238E27FC236}">
                    <a16:creationId xmlns:a16="http://schemas.microsoft.com/office/drawing/2014/main" id="{59490BED-8079-4924-9E68-328CAB45D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Line 17">
                <a:extLst>
                  <a:ext uri="{FF2B5EF4-FFF2-40B4-BE49-F238E27FC236}">
                    <a16:creationId xmlns:a16="http://schemas.microsoft.com/office/drawing/2014/main" id="{8E6DF605-9819-4549-9A22-B3650F9AD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AutoShape 18">
                <a:extLst>
                  <a:ext uri="{FF2B5EF4-FFF2-40B4-BE49-F238E27FC236}">
                    <a16:creationId xmlns:a16="http://schemas.microsoft.com/office/drawing/2014/main" id="{A77AEE3F-26DE-46B6-B258-E255D7169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" name="Text Box 19">
                <a:extLst>
                  <a:ext uri="{FF2B5EF4-FFF2-40B4-BE49-F238E27FC236}">
                    <a16:creationId xmlns:a16="http://schemas.microsoft.com/office/drawing/2014/main" id="{3AF9B331-0B2C-4CA5-ACFD-DD282AE86A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55" name="Text Box 20">
                <a:extLst>
                  <a:ext uri="{FF2B5EF4-FFF2-40B4-BE49-F238E27FC236}">
                    <a16:creationId xmlns:a16="http://schemas.microsoft.com/office/drawing/2014/main" id="{C50D1FD8-278A-42AB-B280-5C48AC9ECF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56" name="Text Box 21">
                <a:extLst>
                  <a:ext uri="{FF2B5EF4-FFF2-40B4-BE49-F238E27FC236}">
                    <a16:creationId xmlns:a16="http://schemas.microsoft.com/office/drawing/2014/main" id="{1193C58F-666A-4EBC-A911-DCC2A49F65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57" name="Text Box 22">
                <a:extLst>
                  <a:ext uri="{FF2B5EF4-FFF2-40B4-BE49-F238E27FC236}">
                    <a16:creationId xmlns:a16="http://schemas.microsoft.com/office/drawing/2014/main" id="{576F3DEB-E71E-4DD1-89F3-0C5381B387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58" name="Text Box 23">
                <a:extLst>
                  <a:ext uri="{FF2B5EF4-FFF2-40B4-BE49-F238E27FC236}">
                    <a16:creationId xmlns:a16="http://schemas.microsoft.com/office/drawing/2014/main" id="{619DB03E-412A-4F6F-9D12-67A049A80F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59" name="Text Box 24">
                <a:extLst>
                  <a:ext uri="{FF2B5EF4-FFF2-40B4-BE49-F238E27FC236}">
                    <a16:creationId xmlns:a16="http://schemas.microsoft.com/office/drawing/2014/main" id="{2ECAE995-C265-4BB0-9681-8D7EC3BFDE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60" name="Text Box 25">
                <a:extLst>
                  <a:ext uri="{FF2B5EF4-FFF2-40B4-BE49-F238E27FC236}">
                    <a16:creationId xmlns:a16="http://schemas.microsoft.com/office/drawing/2014/main" id="{B3F04A52-CDBE-42D5-86D2-5489AEDF31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61" name="Text Box 26">
                <a:extLst>
                  <a:ext uri="{FF2B5EF4-FFF2-40B4-BE49-F238E27FC236}">
                    <a16:creationId xmlns:a16="http://schemas.microsoft.com/office/drawing/2014/main" id="{4F0A6F49-CC65-433F-BD9F-410CF6CA72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62" name="Text Box 27">
                <a:extLst>
                  <a:ext uri="{FF2B5EF4-FFF2-40B4-BE49-F238E27FC236}">
                    <a16:creationId xmlns:a16="http://schemas.microsoft.com/office/drawing/2014/main" id="{BC16CAE1-A3A2-405F-BD07-F18854E77D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63" name="Text Box 28">
                <a:extLst>
                  <a:ext uri="{FF2B5EF4-FFF2-40B4-BE49-F238E27FC236}">
                    <a16:creationId xmlns:a16="http://schemas.microsoft.com/office/drawing/2014/main" id="{D65B0D5D-951D-4B82-86EB-3748853042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64" name="Text Box 29">
                <a:extLst>
                  <a:ext uri="{FF2B5EF4-FFF2-40B4-BE49-F238E27FC236}">
                    <a16:creationId xmlns:a16="http://schemas.microsoft.com/office/drawing/2014/main" id="{5B796662-57D1-493F-B433-AAB6148ED8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65" name="Text Box 30">
                <a:extLst>
                  <a:ext uri="{FF2B5EF4-FFF2-40B4-BE49-F238E27FC236}">
                    <a16:creationId xmlns:a16="http://schemas.microsoft.com/office/drawing/2014/main" id="{F9A29E08-292D-4766-8D2E-0A1EB20B66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37" name="AutoShape 33">
              <a:extLst>
                <a:ext uri="{FF2B5EF4-FFF2-40B4-BE49-F238E27FC236}">
                  <a16:creationId xmlns:a16="http://schemas.microsoft.com/office/drawing/2014/main" id="{F76EC50C-2027-450E-836C-8811699B2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756" y="575853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3AB5E152-F9F6-4BDE-81B3-9BB296E032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43951">
              <a:off x="1633201" y="1371621"/>
              <a:ext cx="451115" cy="129252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B088A65-7F46-4AC7-87F1-08DC9328C62F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2:00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9A78F71-41E8-40CC-B31F-2876A32BE977}"/>
              </a:ext>
            </a:extLst>
          </p:cNvPr>
          <p:cNvSpPr txBox="1"/>
          <p:nvPr/>
        </p:nvSpPr>
        <p:spPr>
          <a:xfrm>
            <a:off x="8095749" y="1678655"/>
            <a:ext cx="3724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Half an hour after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9644356-D51E-44F6-B65C-209AF19ADA89}"/>
              </a:ext>
            </a:extLst>
          </p:cNvPr>
          <p:cNvSpPr txBox="1"/>
          <p:nvPr/>
        </p:nvSpPr>
        <p:spPr>
          <a:xfrm>
            <a:off x="70313" y="1676665"/>
            <a:ext cx="42639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Half an hour before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D1783D5-944A-42B9-B0FB-64570480EBE1}"/>
              </a:ext>
            </a:extLst>
          </p:cNvPr>
          <p:cNvGrpSpPr/>
          <p:nvPr/>
        </p:nvGrpSpPr>
        <p:grpSpPr>
          <a:xfrm>
            <a:off x="380658" y="2368414"/>
            <a:ext cx="3001750" cy="3820928"/>
            <a:chOff x="350839" y="231775"/>
            <a:chExt cx="2620962" cy="330131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0C71310-5101-4555-9359-B94C84F49A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74" name="Oval 5">
                <a:extLst>
                  <a:ext uri="{FF2B5EF4-FFF2-40B4-BE49-F238E27FC236}">
                    <a16:creationId xmlns:a16="http://schemas.microsoft.com/office/drawing/2014/main" id="{B57CDFB2-3B99-4C16-908F-2B661F19F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5" name="Line 6">
                <a:extLst>
                  <a:ext uri="{FF2B5EF4-FFF2-40B4-BE49-F238E27FC236}">
                    <a16:creationId xmlns:a16="http://schemas.microsoft.com/office/drawing/2014/main" id="{5E158461-D9FA-495C-B798-803FBE2AAB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Line 7">
                <a:extLst>
                  <a:ext uri="{FF2B5EF4-FFF2-40B4-BE49-F238E27FC236}">
                    <a16:creationId xmlns:a16="http://schemas.microsoft.com/office/drawing/2014/main" id="{794A1B37-6715-4B3D-8CC2-856D7BF58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Line 8">
                <a:extLst>
                  <a:ext uri="{FF2B5EF4-FFF2-40B4-BE49-F238E27FC236}">
                    <a16:creationId xmlns:a16="http://schemas.microsoft.com/office/drawing/2014/main" id="{F7B46F06-5198-4D9A-BF3D-F282A1DC4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Line 9">
                <a:extLst>
                  <a:ext uri="{FF2B5EF4-FFF2-40B4-BE49-F238E27FC236}">
                    <a16:creationId xmlns:a16="http://schemas.microsoft.com/office/drawing/2014/main" id="{CAF28387-6CAF-434C-93D5-8FD7A7ADCD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Line 10">
                <a:extLst>
                  <a:ext uri="{FF2B5EF4-FFF2-40B4-BE49-F238E27FC236}">
                    <a16:creationId xmlns:a16="http://schemas.microsoft.com/office/drawing/2014/main" id="{05112089-43E7-4E5B-8127-D8A107204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Line 11">
                <a:extLst>
                  <a:ext uri="{FF2B5EF4-FFF2-40B4-BE49-F238E27FC236}">
                    <a16:creationId xmlns:a16="http://schemas.microsoft.com/office/drawing/2014/main" id="{9577EDEC-47AF-4098-82A5-6EEDF2D9A1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Line 12">
                <a:extLst>
                  <a:ext uri="{FF2B5EF4-FFF2-40B4-BE49-F238E27FC236}">
                    <a16:creationId xmlns:a16="http://schemas.microsoft.com/office/drawing/2014/main" id="{3D851666-52D4-401C-9CF4-E5752D948F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Line 13">
                <a:extLst>
                  <a:ext uri="{FF2B5EF4-FFF2-40B4-BE49-F238E27FC236}">
                    <a16:creationId xmlns:a16="http://schemas.microsoft.com/office/drawing/2014/main" id="{CA71FECA-796F-4115-9E64-AE3A43890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Line 14">
                <a:extLst>
                  <a:ext uri="{FF2B5EF4-FFF2-40B4-BE49-F238E27FC236}">
                    <a16:creationId xmlns:a16="http://schemas.microsoft.com/office/drawing/2014/main" id="{D8A5BB5A-2F8C-4B4B-B5D0-E5CBEAEF5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Line 15">
                <a:extLst>
                  <a:ext uri="{FF2B5EF4-FFF2-40B4-BE49-F238E27FC236}">
                    <a16:creationId xmlns:a16="http://schemas.microsoft.com/office/drawing/2014/main" id="{A3DFF4F4-6031-44D7-A046-E80E3DFCB9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Line 16">
                <a:extLst>
                  <a:ext uri="{FF2B5EF4-FFF2-40B4-BE49-F238E27FC236}">
                    <a16:creationId xmlns:a16="http://schemas.microsoft.com/office/drawing/2014/main" id="{70411962-0452-47D1-94F5-8496E7D76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Line 17">
                <a:extLst>
                  <a:ext uri="{FF2B5EF4-FFF2-40B4-BE49-F238E27FC236}">
                    <a16:creationId xmlns:a16="http://schemas.microsoft.com/office/drawing/2014/main" id="{7FA05005-888C-4457-8110-6BF7F3AEE7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AutoShape 18">
                <a:extLst>
                  <a:ext uri="{FF2B5EF4-FFF2-40B4-BE49-F238E27FC236}">
                    <a16:creationId xmlns:a16="http://schemas.microsoft.com/office/drawing/2014/main" id="{3A218C1D-58C5-4B2B-A032-CE90D15AA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8" name="Text Box 19">
                <a:extLst>
                  <a:ext uri="{FF2B5EF4-FFF2-40B4-BE49-F238E27FC236}">
                    <a16:creationId xmlns:a16="http://schemas.microsoft.com/office/drawing/2014/main" id="{F094CD15-10E0-4A88-807E-811823D389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89" name="Text Box 20">
                <a:extLst>
                  <a:ext uri="{FF2B5EF4-FFF2-40B4-BE49-F238E27FC236}">
                    <a16:creationId xmlns:a16="http://schemas.microsoft.com/office/drawing/2014/main" id="{3A578D52-FAA4-4916-9319-1DF15CEDE0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90" name="Text Box 21">
                <a:extLst>
                  <a:ext uri="{FF2B5EF4-FFF2-40B4-BE49-F238E27FC236}">
                    <a16:creationId xmlns:a16="http://schemas.microsoft.com/office/drawing/2014/main" id="{7D353BBA-781F-485C-88D6-88D83173D8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91" name="Text Box 22">
                <a:extLst>
                  <a:ext uri="{FF2B5EF4-FFF2-40B4-BE49-F238E27FC236}">
                    <a16:creationId xmlns:a16="http://schemas.microsoft.com/office/drawing/2014/main" id="{809FE9C0-5537-48ED-97AB-9F03F7CE43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92" name="Text Box 23">
                <a:extLst>
                  <a:ext uri="{FF2B5EF4-FFF2-40B4-BE49-F238E27FC236}">
                    <a16:creationId xmlns:a16="http://schemas.microsoft.com/office/drawing/2014/main" id="{5864AA6F-19FF-40BA-8FF1-558A7FEB12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93" name="Text Box 24">
                <a:extLst>
                  <a:ext uri="{FF2B5EF4-FFF2-40B4-BE49-F238E27FC236}">
                    <a16:creationId xmlns:a16="http://schemas.microsoft.com/office/drawing/2014/main" id="{63D485D7-CB52-4408-90AE-AE511BEE09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94" name="Text Box 25">
                <a:extLst>
                  <a:ext uri="{FF2B5EF4-FFF2-40B4-BE49-F238E27FC236}">
                    <a16:creationId xmlns:a16="http://schemas.microsoft.com/office/drawing/2014/main" id="{5E8C9508-91ED-4748-ACF0-379C5C4E6B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95" name="Text Box 26">
                <a:extLst>
                  <a:ext uri="{FF2B5EF4-FFF2-40B4-BE49-F238E27FC236}">
                    <a16:creationId xmlns:a16="http://schemas.microsoft.com/office/drawing/2014/main" id="{AC582D81-AFBC-47AF-B4D4-AB43681A58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96" name="Text Box 27">
                <a:extLst>
                  <a:ext uri="{FF2B5EF4-FFF2-40B4-BE49-F238E27FC236}">
                    <a16:creationId xmlns:a16="http://schemas.microsoft.com/office/drawing/2014/main" id="{654BA862-454D-4C02-A952-D3E9318BB0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97" name="Text Box 28">
                <a:extLst>
                  <a:ext uri="{FF2B5EF4-FFF2-40B4-BE49-F238E27FC236}">
                    <a16:creationId xmlns:a16="http://schemas.microsoft.com/office/drawing/2014/main" id="{828D3796-2E57-4D4F-B972-8F248D4CB0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98" name="Text Box 29">
                <a:extLst>
                  <a:ext uri="{FF2B5EF4-FFF2-40B4-BE49-F238E27FC236}">
                    <a16:creationId xmlns:a16="http://schemas.microsoft.com/office/drawing/2014/main" id="{91199139-2A6D-4E90-A42F-16F889E951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99" name="Text Box 30">
                <a:extLst>
                  <a:ext uri="{FF2B5EF4-FFF2-40B4-BE49-F238E27FC236}">
                    <a16:creationId xmlns:a16="http://schemas.microsoft.com/office/drawing/2014/main" id="{1BF7394F-8053-4574-B262-DD31CFFDCC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71" name="AutoShape 33">
              <a:extLst>
                <a:ext uri="{FF2B5EF4-FFF2-40B4-BE49-F238E27FC236}">
                  <a16:creationId xmlns:a16="http://schemas.microsoft.com/office/drawing/2014/main" id="{D754B173-4532-40D1-84D0-F32788091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697" y="554178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2" name="AutoShape 35">
              <a:extLst>
                <a:ext uri="{FF2B5EF4-FFF2-40B4-BE49-F238E27FC236}">
                  <a16:creationId xmlns:a16="http://schemas.microsoft.com/office/drawing/2014/main" id="{EA2E3287-9F20-4A1C-91F7-6990972DD9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207402">
              <a:off x="1539355" y="1310019"/>
              <a:ext cx="446395" cy="130619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207F783-02CD-4FEC-A703-A5C966F625A9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1:00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9D841D-16BC-4F26-8C0F-E22512DE25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2202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58"/>
    </mc:Choice>
    <mc:Fallback>
      <p:transition spd="slow" advTm="60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04D54-1FD5-4177-80A7-E55A8076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92" y="99594"/>
            <a:ext cx="10515600" cy="1325563"/>
          </a:xfrm>
        </p:spPr>
        <p:txBody>
          <a:bodyPr/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>Over to you!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4633E2-947F-46C1-8A86-54B82A1F902C}"/>
              </a:ext>
            </a:extLst>
          </p:cNvPr>
          <p:cNvGrpSpPr/>
          <p:nvPr/>
        </p:nvGrpSpPr>
        <p:grpSpPr>
          <a:xfrm>
            <a:off x="4416188" y="2333828"/>
            <a:ext cx="2949672" cy="3711034"/>
            <a:chOff x="350839" y="231775"/>
            <a:chExt cx="2620962" cy="33190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DA801C2-46A8-4EF7-9995-F06A1B7D4B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9" name="Oval 5">
                <a:extLst>
                  <a:ext uri="{FF2B5EF4-FFF2-40B4-BE49-F238E27FC236}">
                    <a16:creationId xmlns:a16="http://schemas.microsoft.com/office/drawing/2014/main" id="{051EC70F-07AD-4359-982F-65061E814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8368ECBD-77B2-4F74-8A52-600992DA5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D1A80709-9670-452A-A4DA-4180E3A70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3979E6C3-C4E1-41B5-86C0-B0E90DE28A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672AE74B-4164-4D8E-8BA6-95F934F1E1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0FAF2AEE-13C8-48CC-9D20-1CFB13D04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4CCE5BB0-EED1-4291-B3C0-01063ACF0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20D00C5B-06FB-4582-9E20-304E0E31B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C3740057-69CE-4803-A7DC-FB81577332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4">
                <a:extLst>
                  <a:ext uri="{FF2B5EF4-FFF2-40B4-BE49-F238E27FC236}">
                    <a16:creationId xmlns:a16="http://schemas.microsoft.com/office/drawing/2014/main" id="{62905E9E-0AC0-40B9-BF04-83E442CFE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99EB0741-88FE-47B1-8140-0AC90F03D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27EB3C87-86C4-411B-A7CA-49819EB269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1884F711-AD90-4B8E-84ED-3383C01A3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AutoShape 18">
                <a:extLst>
                  <a:ext uri="{FF2B5EF4-FFF2-40B4-BE49-F238E27FC236}">
                    <a16:creationId xmlns:a16="http://schemas.microsoft.com/office/drawing/2014/main" id="{87BF0F5C-5927-4BE3-9677-3DB93DC12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2040E125-295E-4754-AB96-EF4DE65C03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068E54DC-EB20-4246-9D6F-820785CBF5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60390013-4298-4027-AD1C-38CDA0EA4F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6" name="Text Box 22">
                <a:extLst>
                  <a:ext uri="{FF2B5EF4-FFF2-40B4-BE49-F238E27FC236}">
                    <a16:creationId xmlns:a16="http://schemas.microsoft.com/office/drawing/2014/main" id="{6D0192A4-1599-4F22-83F7-3426C86C35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7" name="Text Box 23">
                <a:extLst>
                  <a:ext uri="{FF2B5EF4-FFF2-40B4-BE49-F238E27FC236}">
                    <a16:creationId xmlns:a16="http://schemas.microsoft.com/office/drawing/2014/main" id="{61358957-07DA-4D51-832C-71A9C01BAA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28" name="Text Box 24">
                <a:extLst>
                  <a:ext uri="{FF2B5EF4-FFF2-40B4-BE49-F238E27FC236}">
                    <a16:creationId xmlns:a16="http://schemas.microsoft.com/office/drawing/2014/main" id="{1609A40E-EADA-409C-AACB-9E56FF5A09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29" name="Text Box 25">
                <a:extLst>
                  <a:ext uri="{FF2B5EF4-FFF2-40B4-BE49-F238E27FC236}">
                    <a16:creationId xmlns:a16="http://schemas.microsoft.com/office/drawing/2014/main" id="{01A2A083-4ABA-43B6-A08F-22F2EA7163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0" name="Text Box 26">
                <a:extLst>
                  <a:ext uri="{FF2B5EF4-FFF2-40B4-BE49-F238E27FC236}">
                    <a16:creationId xmlns:a16="http://schemas.microsoft.com/office/drawing/2014/main" id="{2FC3AF05-B50F-4B62-96FD-86460FD7B9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1" name="Text Box 27">
                <a:extLst>
                  <a:ext uri="{FF2B5EF4-FFF2-40B4-BE49-F238E27FC236}">
                    <a16:creationId xmlns:a16="http://schemas.microsoft.com/office/drawing/2014/main" id="{CD4D75E5-B394-4AD2-9AEB-3D17548FAF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2" name="Text Box 28">
                <a:extLst>
                  <a:ext uri="{FF2B5EF4-FFF2-40B4-BE49-F238E27FC236}">
                    <a16:creationId xmlns:a16="http://schemas.microsoft.com/office/drawing/2014/main" id="{151322E9-C2C8-43A7-8668-E817323037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3" name="Text Box 29">
                <a:extLst>
                  <a:ext uri="{FF2B5EF4-FFF2-40B4-BE49-F238E27FC236}">
                    <a16:creationId xmlns:a16="http://schemas.microsoft.com/office/drawing/2014/main" id="{5B79E1FF-58D4-4591-AF21-0A91A0BD88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4" name="Text Box 30">
                <a:extLst>
                  <a:ext uri="{FF2B5EF4-FFF2-40B4-BE49-F238E27FC236}">
                    <a16:creationId xmlns:a16="http://schemas.microsoft.com/office/drawing/2014/main" id="{A015F59E-2666-47AC-8C6F-A8A4E16D5B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6" name="AutoShape 33">
              <a:extLst>
                <a:ext uri="{FF2B5EF4-FFF2-40B4-BE49-F238E27FC236}">
                  <a16:creationId xmlns:a16="http://schemas.microsoft.com/office/drawing/2014/main" id="{A8286855-34BF-4F94-B741-B5A9106C91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63872" y="1553077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AutoShape 35">
              <a:extLst>
                <a:ext uri="{FF2B5EF4-FFF2-40B4-BE49-F238E27FC236}">
                  <a16:creationId xmlns:a16="http://schemas.microsoft.com/office/drawing/2014/main" id="{DE734CCD-5816-4A21-AE28-D090E146D6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404545">
              <a:off x="1502162" y="1703377"/>
              <a:ext cx="454070" cy="128411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279F31-2E95-4FFB-A881-B080BFA3AFED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23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5:30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C03A722-AECC-478A-8692-517DDAA30280}"/>
              </a:ext>
            </a:extLst>
          </p:cNvPr>
          <p:cNvGrpSpPr/>
          <p:nvPr/>
        </p:nvGrpSpPr>
        <p:grpSpPr>
          <a:xfrm>
            <a:off x="8412968" y="2372300"/>
            <a:ext cx="3001750" cy="3820928"/>
            <a:chOff x="350839" y="231775"/>
            <a:chExt cx="2620962" cy="330131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D4B387B-ABB1-40C1-8CAD-66B0B79C1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40" name="Oval 5">
                <a:extLst>
                  <a:ext uri="{FF2B5EF4-FFF2-40B4-BE49-F238E27FC236}">
                    <a16:creationId xmlns:a16="http://schemas.microsoft.com/office/drawing/2014/main" id="{B60FE8B2-5D43-4F25-8AB0-A55533E0B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" name="Line 6">
                <a:extLst>
                  <a:ext uri="{FF2B5EF4-FFF2-40B4-BE49-F238E27FC236}">
                    <a16:creationId xmlns:a16="http://schemas.microsoft.com/office/drawing/2014/main" id="{9B5E3E94-4DB8-4385-83A3-0DA63DBD1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Line 7">
                <a:extLst>
                  <a:ext uri="{FF2B5EF4-FFF2-40B4-BE49-F238E27FC236}">
                    <a16:creationId xmlns:a16="http://schemas.microsoft.com/office/drawing/2014/main" id="{29DC8FFE-B02A-4A83-946C-728B58C5B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Line 8">
                <a:extLst>
                  <a:ext uri="{FF2B5EF4-FFF2-40B4-BE49-F238E27FC236}">
                    <a16:creationId xmlns:a16="http://schemas.microsoft.com/office/drawing/2014/main" id="{205ED3ED-E331-4DD0-AADE-12837644B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Line 9">
                <a:extLst>
                  <a:ext uri="{FF2B5EF4-FFF2-40B4-BE49-F238E27FC236}">
                    <a16:creationId xmlns:a16="http://schemas.microsoft.com/office/drawing/2014/main" id="{9AC8FD07-7DFD-415E-AF74-A463C36103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Line 10">
                <a:extLst>
                  <a:ext uri="{FF2B5EF4-FFF2-40B4-BE49-F238E27FC236}">
                    <a16:creationId xmlns:a16="http://schemas.microsoft.com/office/drawing/2014/main" id="{0FBF9A91-1ED3-430A-A2FA-C017F0ED7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Line 11">
                <a:extLst>
                  <a:ext uri="{FF2B5EF4-FFF2-40B4-BE49-F238E27FC236}">
                    <a16:creationId xmlns:a16="http://schemas.microsoft.com/office/drawing/2014/main" id="{D8C78F66-C45E-452A-901F-A5D55CF76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Line 12">
                <a:extLst>
                  <a:ext uri="{FF2B5EF4-FFF2-40B4-BE49-F238E27FC236}">
                    <a16:creationId xmlns:a16="http://schemas.microsoft.com/office/drawing/2014/main" id="{67BF064F-062B-480E-84B5-F853EC778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Line 13">
                <a:extLst>
                  <a:ext uri="{FF2B5EF4-FFF2-40B4-BE49-F238E27FC236}">
                    <a16:creationId xmlns:a16="http://schemas.microsoft.com/office/drawing/2014/main" id="{2416C21E-3D8E-41E6-A84A-48FD3A50F5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Line 14">
                <a:extLst>
                  <a:ext uri="{FF2B5EF4-FFF2-40B4-BE49-F238E27FC236}">
                    <a16:creationId xmlns:a16="http://schemas.microsoft.com/office/drawing/2014/main" id="{DC4EDB9E-8AC7-4D66-BD6D-5E23DA6512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Line 15">
                <a:extLst>
                  <a:ext uri="{FF2B5EF4-FFF2-40B4-BE49-F238E27FC236}">
                    <a16:creationId xmlns:a16="http://schemas.microsoft.com/office/drawing/2014/main" id="{C5A4AB02-7B39-4B40-BF1C-E6382E0F04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Line 16">
                <a:extLst>
                  <a:ext uri="{FF2B5EF4-FFF2-40B4-BE49-F238E27FC236}">
                    <a16:creationId xmlns:a16="http://schemas.microsoft.com/office/drawing/2014/main" id="{59490BED-8079-4924-9E68-328CAB45D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Line 17">
                <a:extLst>
                  <a:ext uri="{FF2B5EF4-FFF2-40B4-BE49-F238E27FC236}">
                    <a16:creationId xmlns:a16="http://schemas.microsoft.com/office/drawing/2014/main" id="{8E6DF605-9819-4549-9A22-B3650F9AD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AutoShape 18">
                <a:extLst>
                  <a:ext uri="{FF2B5EF4-FFF2-40B4-BE49-F238E27FC236}">
                    <a16:creationId xmlns:a16="http://schemas.microsoft.com/office/drawing/2014/main" id="{A77AEE3F-26DE-46B6-B258-E255D7169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" name="Text Box 19">
                <a:extLst>
                  <a:ext uri="{FF2B5EF4-FFF2-40B4-BE49-F238E27FC236}">
                    <a16:creationId xmlns:a16="http://schemas.microsoft.com/office/drawing/2014/main" id="{3AF9B331-0B2C-4CA5-ACFD-DD282AE86A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55" name="Text Box 20">
                <a:extLst>
                  <a:ext uri="{FF2B5EF4-FFF2-40B4-BE49-F238E27FC236}">
                    <a16:creationId xmlns:a16="http://schemas.microsoft.com/office/drawing/2014/main" id="{C50D1FD8-278A-42AB-B280-5C48AC9ECF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56" name="Text Box 21">
                <a:extLst>
                  <a:ext uri="{FF2B5EF4-FFF2-40B4-BE49-F238E27FC236}">
                    <a16:creationId xmlns:a16="http://schemas.microsoft.com/office/drawing/2014/main" id="{1193C58F-666A-4EBC-A911-DCC2A49F65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57" name="Text Box 22">
                <a:extLst>
                  <a:ext uri="{FF2B5EF4-FFF2-40B4-BE49-F238E27FC236}">
                    <a16:creationId xmlns:a16="http://schemas.microsoft.com/office/drawing/2014/main" id="{576F3DEB-E71E-4DD1-89F3-0C5381B387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58" name="Text Box 23">
                <a:extLst>
                  <a:ext uri="{FF2B5EF4-FFF2-40B4-BE49-F238E27FC236}">
                    <a16:creationId xmlns:a16="http://schemas.microsoft.com/office/drawing/2014/main" id="{619DB03E-412A-4F6F-9D12-67A049A80F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59" name="Text Box 24">
                <a:extLst>
                  <a:ext uri="{FF2B5EF4-FFF2-40B4-BE49-F238E27FC236}">
                    <a16:creationId xmlns:a16="http://schemas.microsoft.com/office/drawing/2014/main" id="{2ECAE995-C265-4BB0-9681-8D7EC3BFDE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60" name="Text Box 25">
                <a:extLst>
                  <a:ext uri="{FF2B5EF4-FFF2-40B4-BE49-F238E27FC236}">
                    <a16:creationId xmlns:a16="http://schemas.microsoft.com/office/drawing/2014/main" id="{B3F04A52-CDBE-42D5-86D2-5489AEDF31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61" name="Text Box 26">
                <a:extLst>
                  <a:ext uri="{FF2B5EF4-FFF2-40B4-BE49-F238E27FC236}">
                    <a16:creationId xmlns:a16="http://schemas.microsoft.com/office/drawing/2014/main" id="{4F0A6F49-CC65-433F-BD9F-410CF6CA72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62" name="Text Box 27">
                <a:extLst>
                  <a:ext uri="{FF2B5EF4-FFF2-40B4-BE49-F238E27FC236}">
                    <a16:creationId xmlns:a16="http://schemas.microsoft.com/office/drawing/2014/main" id="{BC16CAE1-A3A2-405F-BD07-F18854E77D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63" name="Text Box 28">
                <a:extLst>
                  <a:ext uri="{FF2B5EF4-FFF2-40B4-BE49-F238E27FC236}">
                    <a16:creationId xmlns:a16="http://schemas.microsoft.com/office/drawing/2014/main" id="{D65B0D5D-951D-4B82-86EB-3748853042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64" name="Text Box 29">
                <a:extLst>
                  <a:ext uri="{FF2B5EF4-FFF2-40B4-BE49-F238E27FC236}">
                    <a16:creationId xmlns:a16="http://schemas.microsoft.com/office/drawing/2014/main" id="{5B796662-57D1-493F-B433-AAB6148ED8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65" name="Text Box 30">
                <a:extLst>
                  <a:ext uri="{FF2B5EF4-FFF2-40B4-BE49-F238E27FC236}">
                    <a16:creationId xmlns:a16="http://schemas.microsoft.com/office/drawing/2014/main" id="{F9A29E08-292D-4766-8D2E-0A1EB20B66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37" name="AutoShape 33">
              <a:extLst>
                <a:ext uri="{FF2B5EF4-FFF2-40B4-BE49-F238E27FC236}">
                  <a16:creationId xmlns:a16="http://schemas.microsoft.com/office/drawing/2014/main" id="{F76EC50C-2027-450E-836C-8811699B2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1245" y="626117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3AB5E152-F9F6-4BDE-81B3-9BB296E032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418189" y="1752604"/>
              <a:ext cx="446395" cy="130619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B088A65-7F46-4AC7-87F1-08DC9328C62F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6:00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9A78F71-41E8-40CC-B31F-2876A32BE977}"/>
              </a:ext>
            </a:extLst>
          </p:cNvPr>
          <p:cNvSpPr txBox="1"/>
          <p:nvPr/>
        </p:nvSpPr>
        <p:spPr>
          <a:xfrm>
            <a:off x="8051848" y="1677270"/>
            <a:ext cx="3724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Half an hour after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9644356-D51E-44F6-B65C-209AF19ADA89}"/>
              </a:ext>
            </a:extLst>
          </p:cNvPr>
          <p:cNvSpPr txBox="1"/>
          <p:nvPr/>
        </p:nvSpPr>
        <p:spPr>
          <a:xfrm>
            <a:off x="146812" y="1668134"/>
            <a:ext cx="40637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Half an hour before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D1783D5-944A-42B9-B0FB-64570480EBE1}"/>
              </a:ext>
            </a:extLst>
          </p:cNvPr>
          <p:cNvGrpSpPr/>
          <p:nvPr/>
        </p:nvGrpSpPr>
        <p:grpSpPr>
          <a:xfrm>
            <a:off x="753053" y="2289457"/>
            <a:ext cx="3001750" cy="3820928"/>
            <a:chOff x="350839" y="231775"/>
            <a:chExt cx="2620962" cy="330131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0C71310-5101-4555-9359-B94C84F49A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74" name="Oval 5">
                <a:extLst>
                  <a:ext uri="{FF2B5EF4-FFF2-40B4-BE49-F238E27FC236}">
                    <a16:creationId xmlns:a16="http://schemas.microsoft.com/office/drawing/2014/main" id="{B57CDFB2-3B99-4C16-908F-2B661F19F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5" name="Line 6">
                <a:extLst>
                  <a:ext uri="{FF2B5EF4-FFF2-40B4-BE49-F238E27FC236}">
                    <a16:creationId xmlns:a16="http://schemas.microsoft.com/office/drawing/2014/main" id="{5E158461-D9FA-495C-B798-803FBE2AAB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Line 7">
                <a:extLst>
                  <a:ext uri="{FF2B5EF4-FFF2-40B4-BE49-F238E27FC236}">
                    <a16:creationId xmlns:a16="http://schemas.microsoft.com/office/drawing/2014/main" id="{794A1B37-6715-4B3D-8CC2-856D7BF58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Line 8">
                <a:extLst>
                  <a:ext uri="{FF2B5EF4-FFF2-40B4-BE49-F238E27FC236}">
                    <a16:creationId xmlns:a16="http://schemas.microsoft.com/office/drawing/2014/main" id="{F7B46F06-5198-4D9A-BF3D-F282A1DC4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Line 9">
                <a:extLst>
                  <a:ext uri="{FF2B5EF4-FFF2-40B4-BE49-F238E27FC236}">
                    <a16:creationId xmlns:a16="http://schemas.microsoft.com/office/drawing/2014/main" id="{CAF28387-6CAF-434C-93D5-8FD7A7ADCD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Line 10">
                <a:extLst>
                  <a:ext uri="{FF2B5EF4-FFF2-40B4-BE49-F238E27FC236}">
                    <a16:creationId xmlns:a16="http://schemas.microsoft.com/office/drawing/2014/main" id="{05112089-43E7-4E5B-8127-D8A107204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Line 11">
                <a:extLst>
                  <a:ext uri="{FF2B5EF4-FFF2-40B4-BE49-F238E27FC236}">
                    <a16:creationId xmlns:a16="http://schemas.microsoft.com/office/drawing/2014/main" id="{9577EDEC-47AF-4098-82A5-6EEDF2D9A1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Line 12">
                <a:extLst>
                  <a:ext uri="{FF2B5EF4-FFF2-40B4-BE49-F238E27FC236}">
                    <a16:creationId xmlns:a16="http://schemas.microsoft.com/office/drawing/2014/main" id="{3D851666-52D4-401C-9CF4-E5752D948F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Line 13">
                <a:extLst>
                  <a:ext uri="{FF2B5EF4-FFF2-40B4-BE49-F238E27FC236}">
                    <a16:creationId xmlns:a16="http://schemas.microsoft.com/office/drawing/2014/main" id="{CA71FECA-796F-4115-9E64-AE3A43890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Line 14">
                <a:extLst>
                  <a:ext uri="{FF2B5EF4-FFF2-40B4-BE49-F238E27FC236}">
                    <a16:creationId xmlns:a16="http://schemas.microsoft.com/office/drawing/2014/main" id="{D8A5BB5A-2F8C-4B4B-B5D0-E5CBEAEF5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Line 15">
                <a:extLst>
                  <a:ext uri="{FF2B5EF4-FFF2-40B4-BE49-F238E27FC236}">
                    <a16:creationId xmlns:a16="http://schemas.microsoft.com/office/drawing/2014/main" id="{A3DFF4F4-6031-44D7-A046-E80E3DFCB9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Line 16">
                <a:extLst>
                  <a:ext uri="{FF2B5EF4-FFF2-40B4-BE49-F238E27FC236}">
                    <a16:creationId xmlns:a16="http://schemas.microsoft.com/office/drawing/2014/main" id="{70411962-0452-47D1-94F5-8496E7D76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Line 17">
                <a:extLst>
                  <a:ext uri="{FF2B5EF4-FFF2-40B4-BE49-F238E27FC236}">
                    <a16:creationId xmlns:a16="http://schemas.microsoft.com/office/drawing/2014/main" id="{7FA05005-888C-4457-8110-6BF7F3AEE7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AutoShape 18">
                <a:extLst>
                  <a:ext uri="{FF2B5EF4-FFF2-40B4-BE49-F238E27FC236}">
                    <a16:creationId xmlns:a16="http://schemas.microsoft.com/office/drawing/2014/main" id="{3A218C1D-58C5-4B2B-A032-CE90D15AA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8" name="Text Box 19">
                <a:extLst>
                  <a:ext uri="{FF2B5EF4-FFF2-40B4-BE49-F238E27FC236}">
                    <a16:creationId xmlns:a16="http://schemas.microsoft.com/office/drawing/2014/main" id="{F094CD15-10E0-4A88-807E-811823D389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89" name="Text Box 20">
                <a:extLst>
                  <a:ext uri="{FF2B5EF4-FFF2-40B4-BE49-F238E27FC236}">
                    <a16:creationId xmlns:a16="http://schemas.microsoft.com/office/drawing/2014/main" id="{3A578D52-FAA4-4916-9319-1DF15CEDE0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90" name="Text Box 21">
                <a:extLst>
                  <a:ext uri="{FF2B5EF4-FFF2-40B4-BE49-F238E27FC236}">
                    <a16:creationId xmlns:a16="http://schemas.microsoft.com/office/drawing/2014/main" id="{7D353BBA-781F-485C-88D6-88D83173D8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91" name="Text Box 22">
                <a:extLst>
                  <a:ext uri="{FF2B5EF4-FFF2-40B4-BE49-F238E27FC236}">
                    <a16:creationId xmlns:a16="http://schemas.microsoft.com/office/drawing/2014/main" id="{809FE9C0-5537-48ED-97AB-9F03F7CE43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92" name="Text Box 23">
                <a:extLst>
                  <a:ext uri="{FF2B5EF4-FFF2-40B4-BE49-F238E27FC236}">
                    <a16:creationId xmlns:a16="http://schemas.microsoft.com/office/drawing/2014/main" id="{5864AA6F-19FF-40BA-8FF1-558A7FEB12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93" name="Text Box 24">
                <a:extLst>
                  <a:ext uri="{FF2B5EF4-FFF2-40B4-BE49-F238E27FC236}">
                    <a16:creationId xmlns:a16="http://schemas.microsoft.com/office/drawing/2014/main" id="{63D485D7-CB52-4408-90AE-AE511BEE09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94" name="Text Box 25">
                <a:extLst>
                  <a:ext uri="{FF2B5EF4-FFF2-40B4-BE49-F238E27FC236}">
                    <a16:creationId xmlns:a16="http://schemas.microsoft.com/office/drawing/2014/main" id="{5E8C9508-91ED-4748-ACF0-379C5C4E6B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95" name="Text Box 26">
                <a:extLst>
                  <a:ext uri="{FF2B5EF4-FFF2-40B4-BE49-F238E27FC236}">
                    <a16:creationId xmlns:a16="http://schemas.microsoft.com/office/drawing/2014/main" id="{AC582D81-AFBC-47AF-B4D4-AB43681A58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96" name="Text Box 27">
                <a:extLst>
                  <a:ext uri="{FF2B5EF4-FFF2-40B4-BE49-F238E27FC236}">
                    <a16:creationId xmlns:a16="http://schemas.microsoft.com/office/drawing/2014/main" id="{654BA862-454D-4C02-A952-D3E9318BB0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97" name="Text Box 28">
                <a:extLst>
                  <a:ext uri="{FF2B5EF4-FFF2-40B4-BE49-F238E27FC236}">
                    <a16:creationId xmlns:a16="http://schemas.microsoft.com/office/drawing/2014/main" id="{828D3796-2E57-4D4F-B972-8F248D4CB0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98" name="Text Box 29">
                <a:extLst>
                  <a:ext uri="{FF2B5EF4-FFF2-40B4-BE49-F238E27FC236}">
                    <a16:creationId xmlns:a16="http://schemas.microsoft.com/office/drawing/2014/main" id="{91199139-2A6D-4E90-A42F-16F889E951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99" name="Text Box 30">
                <a:extLst>
                  <a:ext uri="{FF2B5EF4-FFF2-40B4-BE49-F238E27FC236}">
                    <a16:creationId xmlns:a16="http://schemas.microsoft.com/office/drawing/2014/main" id="{1BF7394F-8053-4574-B262-DD31CFFDCC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71" name="AutoShape 33">
              <a:extLst>
                <a:ext uri="{FF2B5EF4-FFF2-40B4-BE49-F238E27FC236}">
                  <a16:creationId xmlns:a16="http://schemas.microsoft.com/office/drawing/2014/main" id="{D754B173-4532-40D1-84D0-F32788091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6763" y="576548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2" name="AutoShape 35">
              <a:extLst>
                <a:ext uri="{FF2B5EF4-FFF2-40B4-BE49-F238E27FC236}">
                  <a16:creationId xmlns:a16="http://schemas.microsoft.com/office/drawing/2014/main" id="{EA2E3287-9F20-4A1C-91F7-6990972DD9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24543">
              <a:off x="1525677" y="1664222"/>
              <a:ext cx="446395" cy="130619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207F783-02CD-4FEC-A703-A5C966F625A9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5:00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C521CB6-C9EE-47BF-82C6-2D33D003BB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53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49"/>
    </mc:Choice>
    <mc:Fallback>
      <p:transition spd="slow" advTm="52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04D54-1FD5-4177-80A7-E55A8076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392" y="99594"/>
            <a:ext cx="10515600" cy="1325563"/>
          </a:xfrm>
        </p:spPr>
        <p:txBody>
          <a:bodyPr/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>Over to you!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4633E2-947F-46C1-8A86-54B82A1F902C}"/>
              </a:ext>
            </a:extLst>
          </p:cNvPr>
          <p:cNvGrpSpPr/>
          <p:nvPr/>
        </p:nvGrpSpPr>
        <p:grpSpPr>
          <a:xfrm>
            <a:off x="4469412" y="2367293"/>
            <a:ext cx="2949672" cy="3711034"/>
            <a:chOff x="350839" y="231775"/>
            <a:chExt cx="2620962" cy="33190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DA801C2-46A8-4EF7-9995-F06A1B7D4B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9" name="Oval 5">
                <a:extLst>
                  <a:ext uri="{FF2B5EF4-FFF2-40B4-BE49-F238E27FC236}">
                    <a16:creationId xmlns:a16="http://schemas.microsoft.com/office/drawing/2014/main" id="{051EC70F-07AD-4359-982F-65061E814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" name="Line 6">
                <a:extLst>
                  <a:ext uri="{FF2B5EF4-FFF2-40B4-BE49-F238E27FC236}">
                    <a16:creationId xmlns:a16="http://schemas.microsoft.com/office/drawing/2014/main" id="{8368ECBD-77B2-4F74-8A52-600992DA5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Line 7">
                <a:extLst>
                  <a:ext uri="{FF2B5EF4-FFF2-40B4-BE49-F238E27FC236}">
                    <a16:creationId xmlns:a16="http://schemas.microsoft.com/office/drawing/2014/main" id="{D1A80709-9670-452A-A4DA-4180E3A705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3979E6C3-C4E1-41B5-86C0-B0E90DE28A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672AE74B-4164-4D8E-8BA6-95F934F1E1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0FAF2AEE-13C8-48CC-9D20-1CFB13D047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4CCE5BB0-EED1-4291-B3C0-01063ACF0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20D00C5B-06FB-4582-9E20-304E0E31B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Line 13">
                <a:extLst>
                  <a:ext uri="{FF2B5EF4-FFF2-40B4-BE49-F238E27FC236}">
                    <a16:creationId xmlns:a16="http://schemas.microsoft.com/office/drawing/2014/main" id="{C3740057-69CE-4803-A7DC-FB81577332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14">
                <a:extLst>
                  <a:ext uri="{FF2B5EF4-FFF2-40B4-BE49-F238E27FC236}">
                    <a16:creationId xmlns:a16="http://schemas.microsoft.com/office/drawing/2014/main" id="{62905E9E-0AC0-40B9-BF04-83E442CFE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15">
                <a:extLst>
                  <a:ext uri="{FF2B5EF4-FFF2-40B4-BE49-F238E27FC236}">
                    <a16:creationId xmlns:a16="http://schemas.microsoft.com/office/drawing/2014/main" id="{99EB0741-88FE-47B1-8140-0AC90F03D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Line 16">
                <a:extLst>
                  <a:ext uri="{FF2B5EF4-FFF2-40B4-BE49-F238E27FC236}">
                    <a16:creationId xmlns:a16="http://schemas.microsoft.com/office/drawing/2014/main" id="{27EB3C87-86C4-411B-A7CA-49819EB269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17">
                <a:extLst>
                  <a:ext uri="{FF2B5EF4-FFF2-40B4-BE49-F238E27FC236}">
                    <a16:creationId xmlns:a16="http://schemas.microsoft.com/office/drawing/2014/main" id="{1884F711-AD90-4B8E-84ED-3383C01A3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AutoShape 18">
                <a:extLst>
                  <a:ext uri="{FF2B5EF4-FFF2-40B4-BE49-F238E27FC236}">
                    <a16:creationId xmlns:a16="http://schemas.microsoft.com/office/drawing/2014/main" id="{87BF0F5C-5927-4BE3-9677-3DB93DC12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Text Box 19">
                <a:extLst>
                  <a:ext uri="{FF2B5EF4-FFF2-40B4-BE49-F238E27FC236}">
                    <a16:creationId xmlns:a16="http://schemas.microsoft.com/office/drawing/2014/main" id="{2040E125-295E-4754-AB96-EF4DE65C03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068E54DC-EB20-4246-9D6F-820785CBF5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60390013-4298-4027-AD1C-38CDA0EA4F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26" name="Text Box 22">
                <a:extLst>
                  <a:ext uri="{FF2B5EF4-FFF2-40B4-BE49-F238E27FC236}">
                    <a16:creationId xmlns:a16="http://schemas.microsoft.com/office/drawing/2014/main" id="{6D0192A4-1599-4F22-83F7-3426C86C35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27" name="Text Box 23">
                <a:extLst>
                  <a:ext uri="{FF2B5EF4-FFF2-40B4-BE49-F238E27FC236}">
                    <a16:creationId xmlns:a16="http://schemas.microsoft.com/office/drawing/2014/main" id="{61358957-07DA-4D51-832C-71A9C01BAA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28" name="Text Box 24">
                <a:extLst>
                  <a:ext uri="{FF2B5EF4-FFF2-40B4-BE49-F238E27FC236}">
                    <a16:creationId xmlns:a16="http://schemas.microsoft.com/office/drawing/2014/main" id="{1609A40E-EADA-409C-AACB-9E56FF5A09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29" name="Text Box 25">
                <a:extLst>
                  <a:ext uri="{FF2B5EF4-FFF2-40B4-BE49-F238E27FC236}">
                    <a16:creationId xmlns:a16="http://schemas.microsoft.com/office/drawing/2014/main" id="{01A2A083-4ABA-43B6-A08F-22F2EA7163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30" name="Text Box 26">
                <a:extLst>
                  <a:ext uri="{FF2B5EF4-FFF2-40B4-BE49-F238E27FC236}">
                    <a16:creationId xmlns:a16="http://schemas.microsoft.com/office/drawing/2014/main" id="{2FC3AF05-B50F-4B62-96FD-86460FD7B9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31" name="Text Box 27">
                <a:extLst>
                  <a:ext uri="{FF2B5EF4-FFF2-40B4-BE49-F238E27FC236}">
                    <a16:creationId xmlns:a16="http://schemas.microsoft.com/office/drawing/2014/main" id="{CD4D75E5-B394-4AD2-9AEB-3D17548FAF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32" name="Text Box 28">
                <a:extLst>
                  <a:ext uri="{FF2B5EF4-FFF2-40B4-BE49-F238E27FC236}">
                    <a16:creationId xmlns:a16="http://schemas.microsoft.com/office/drawing/2014/main" id="{151322E9-C2C8-43A7-8668-E817323037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33" name="Text Box 29">
                <a:extLst>
                  <a:ext uri="{FF2B5EF4-FFF2-40B4-BE49-F238E27FC236}">
                    <a16:creationId xmlns:a16="http://schemas.microsoft.com/office/drawing/2014/main" id="{5B79E1FF-58D4-4591-AF21-0A91A0BD88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34" name="Text Box 30">
                <a:extLst>
                  <a:ext uri="{FF2B5EF4-FFF2-40B4-BE49-F238E27FC236}">
                    <a16:creationId xmlns:a16="http://schemas.microsoft.com/office/drawing/2014/main" id="{A015F59E-2666-47AC-8C6F-A8A4E16D5B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6" name="AutoShape 33">
              <a:extLst>
                <a:ext uri="{FF2B5EF4-FFF2-40B4-BE49-F238E27FC236}">
                  <a16:creationId xmlns:a16="http://schemas.microsoft.com/office/drawing/2014/main" id="{A8286855-34BF-4F94-B741-B5A9106C91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563872" y="1553077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" name="AutoShape 35">
              <a:extLst>
                <a:ext uri="{FF2B5EF4-FFF2-40B4-BE49-F238E27FC236}">
                  <a16:creationId xmlns:a16="http://schemas.microsoft.com/office/drawing/2014/main" id="{DE734CCD-5816-4A21-AE28-D090E146D6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037481">
              <a:off x="1480160" y="1290217"/>
              <a:ext cx="454070" cy="128411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279F31-2E95-4FFB-A881-B080BFA3AFED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23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12:30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C03A722-AECC-478A-8692-517DDAA30280}"/>
              </a:ext>
            </a:extLst>
          </p:cNvPr>
          <p:cNvGrpSpPr/>
          <p:nvPr/>
        </p:nvGrpSpPr>
        <p:grpSpPr>
          <a:xfrm>
            <a:off x="8556166" y="2447322"/>
            <a:ext cx="3001750" cy="3820928"/>
            <a:chOff x="350839" y="231775"/>
            <a:chExt cx="2620962" cy="330131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D4B387B-ABB1-40C1-8CAD-66B0B79C1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40" name="Oval 5">
                <a:extLst>
                  <a:ext uri="{FF2B5EF4-FFF2-40B4-BE49-F238E27FC236}">
                    <a16:creationId xmlns:a16="http://schemas.microsoft.com/office/drawing/2014/main" id="{B60FE8B2-5D43-4F25-8AB0-A55533E0BA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41" name="Line 6">
                <a:extLst>
                  <a:ext uri="{FF2B5EF4-FFF2-40B4-BE49-F238E27FC236}">
                    <a16:creationId xmlns:a16="http://schemas.microsoft.com/office/drawing/2014/main" id="{9B5E3E94-4DB8-4385-83A3-0DA63DBD1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Line 7">
                <a:extLst>
                  <a:ext uri="{FF2B5EF4-FFF2-40B4-BE49-F238E27FC236}">
                    <a16:creationId xmlns:a16="http://schemas.microsoft.com/office/drawing/2014/main" id="{29DC8FFE-B02A-4A83-946C-728B58C5B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Line 8">
                <a:extLst>
                  <a:ext uri="{FF2B5EF4-FFF2-40B4-BE49-F238E27FC236}">
                    <a16:creationId xmlns:a16="http://schemas.microsoft.com/office/drawing/2014/main" id="{205ED3ED-E331-4DD0-AADE-12837644B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Line 9">
                <a:extLst>
                  <a:ext uri="{FF2B5EF4-FFF2-40B4-BE49-F238E27FC236}">
                    <a16:creationId xmlns:a16="http://schemas.microsoft.com/office/drawing/2014/main" id="{9AC8FD07-7DFD-415E-AF74-A463C36103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Line 10">
                <a:extLst>
                  <a:ext uri="{FF2B5EF4-FFF2-40B4-BE49-F238E27FC236}">
                    <a16:creationId xmlns:a16="http://schemas.microsoft.com/office/drawing/2014/main" id="{0FBF9A91-1ED3-430A-A2FA-C017F0ED7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Line 11">
                <a:extLst>
                  <a:ext uri="{FF2B5EF4-FFF2-40B4-BE49-F238E27FC236}">
                    <a16:creationId xmlns:a16="http://schemas.microsoft.com/office/drawing/2014/main" id="{D8C78F66-C45E-452A-901F-A5D55CF76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Line 12">
                <a:extLst>
                  <a:ext uri="{FF2B5EF4-FFF2-40B4-BE49-F238E27FC236}">
                    <a16:creationId xmlns:a16="http://schemas.microsoft.com/office/drawing/2014/main" id="{67BF064F-062B-480E-84B5-F853EC778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Line 13">
                <a:extLst>
                  <a:ext uri="{FF2B5EF4-FFF2-40B4-BE49-F238E27FC236}">
                    <a16:creationId xmlns:a16="http://schemas.microsoft.com/office/drawing/2014/main" id="{2416C21E-3D8E-41E6-A84A-48FD3A50F5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Line 14">
                <a:extLst>
                  <a:ext uri="{FF2B5EF4-FFF2-40B4-BE49-F238E27FC236}">
                    <a16:creationId xmlns:a16="http://schemas.microsoft.com/office/drawing/2014/main" id="{DC4EDB9E-8AC7-4D66-BD6D-5E23DA6512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Line 15">
                <a:extLst>
                  <a:ext uri="{FF2B5EF4-FFF2-40B4-BE49-F238E27FC236}">
                    <a16:creationId xmlns:a16="http://schemas.microsoft.com/office/drawing/2014/main" id="{C5A4AB02-7B39-4B40-BF1C-E6382E0F04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Line 16">
                <a:extLst>
                  <a:ext uri="{FF2B5EF4-FFF2-40B4-BE49-F238E27FC236}">
                    <a16:creationId xmlns:a16="http://schemas.microsoft.com/office/drawing/2014/main" id="{59490BED-8079-4924-9E68-328CAB45D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Line 17">
                <a:extLst>
                  <a:ext uri="{FF2B5EF4-FFF2-40B4-BE49-F238E27FC236}">
                    <a16:creationId xmlns:a16="http://schemas.microsoft.com/office/drawing/2014/main" id="{8E6DF605-9819-4549-9A22-B3650F9AD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AutoShape 18">
                <a:extLst>
                  <a:ext uri="{FF2B5EF4-FFF2-40B4-BE49-F238E27FC236}">
                    <a16:creationId xmlns:a16="http://schemas.microsoft.com/office/drawing/2014/main" id="{A77AEE3F-26DE-46B6-B258-E255D7169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" name="Text Box 19">
                <a:extLst>
                  <a:ext uri="{FF2B5EF4-FFF2-40B4-BE49-F238E27FC236}">
                    <a16:creationId xmlns:a16="http://schemas.microsoft.com/office/drawing/2014/main" id="{3AF9B331-0B2C-4CA5-ACFD-DD282AE86A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55" name="Text Box 20">
                <a:extLst>
                  <a:ext uri="{FF2B5EF4-FFF2-40B4-BE49-F238E27FC236}">
                    <a16:creationId xmlns:a16="http://schemas.microsoft.com/office/drawing/2014/main" id="{C50D1FD8-278A-42AB-B280-5C48AC9ECF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56" name="Text Box 21">
                <a:extLst>
                  <a:ext uri="{FF2B5EF4-FFF2-40B4-BE49-F238E27FC236}">
                    <a16:creationId xmlns:a16="http://schemas.microsoft.com/office/drawing/2014/main" id="{1193C58F-666A-4EBC-A911-DCC2A49F65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57" name="Text Box 22">
                <a:extLst>
                  <a:ext uri="{FF2B5EF4-FFF2-40B4-BE49-F238E27FC236}">
                    <a16:creationId xmlns:a16="http://schemas.microsoft.com/office/drawing/2014/main" id="{576F3DEB-E71E-4DD1-89F3-0C5381B387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58" name="Text Box 23">
                <a:extLst>
                  <a:ext uri="{FF2B5EF4-FFF2-40B4-BE49-F238E27FC236}">
                    <a16:creationId xmlns:a16="http://schemas.microsoft.com/office/drawing/2014/main" id="{619DB03E-412A-4F6F-9D12-67A049A80F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59" name="Text Box 24">
                <a:extLst>
                  <a:ext uri="{FF2B5EF4-FFF2-40B4-BE49-F238E27FC236}">
                    <a16:creationId xmlns:a16="http://schemas.microsoft.com/office/drawing/2014/main" id="{2ECAE995-C265-4BB0-9681-8D7EC3BFDE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60" name="Text Box 25">
                <a:extLst>
                  <a:ext uri="{FF2B5EF4-FFF2-40B4-BE49-F238E27FC236}">
                    <a16:creationId xmlns:a16="http://schemas.microsoft.com/office/drawing/2014/main" id="{B3F04A52-CDBE-42D5-86D2-5489AEDF31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61" name="Text Box 26">
                <a:extLst>
                  <a:ext uri="{FF2B5EF4-FFF2-40B4-BE49-F238E27FC236}">
                    <a16:creationId xmlns:a16="http://schemas.microsoft.com/office/drawing/2014/main" id="{4F0A6F49-CC65-433F-BD9F-410CF6CA72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62" name="Text Box 27">
                <a:extLst>
                  <a:ext uri="{FF2B5EF4-FFF2-40B4-BE49-F238E27FC236}">
                    <a16:creationId xmlns:a16="http://schemas.microsoft.com/office/drawing/2014/main" id="{BC16CAE1-A3A2-405F-BD07-F18854E77D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63" name="Text Box 28">
                <a:extLst>
                  <a:ext uri="{FF2B5EF4-FFF2-40B4-BE49-F238E27FC236}">
                    <a16:creationId xmlns:a16="http://schemas.microsoft.com/office/drawing/2014/main" id="{D65B0D5D-951D-4B82-86EB-3748853042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64" name="Text Box 29">
                <a:extLst>
                  <a:ext uri="{FF2B5EF4-FFF2-40B4-BE49-F238E27FC236}">
                    <a16:creationId xmlns:a16="http://schemas.microsoft.com/office/drawing/2014/main" id="{5B796662-57D1-493F-B433-AAB6148ED8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65" name="Text Box 30">
                <a:extLst>
                  <a:ext uri="{FF2B5EF4-FFF2-40B4-BE49-F238E27FC236}">
                    <a16:creationId xmlns:a16="http://schemas.microsoft.com/office/drawing/2014/main" id="{F9A29E08-292D-4766-8D2E-0A1EB20B66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37" name="AutoShape 33">
              <a:extLst>
                <a:ext uri="{FF2B5EF4-FFF2-40B4-BE49-F238E27FC236}">
                  <a16:creationId xmlns:a16="http://schemas.microsoft.com/office/drawing/2014/main" id="{F76EC50C-2027-450E-836C-8811699B2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8475" y="557962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3AB5E152-F9F6-4BDE-81B3-9BB296E032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47556">
              <a:off x="1562471" y="1287221"/>
              <a:ext cx="446395" cy="130619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B088A65-7F46-4AC7-87F1-08DC9328C62F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1:00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9A78F71-41E8-40CC-B31F-2876A32BE977}"/>
              </a:ext>
            </a:extLst>
          </p:cNvPr>
          <p:cNvSpPr txBox="1"/>
          <p:nvPr/>
        </p:nvSpPr>
        <p:spPr>
          <a:xfrm>
            <a:off x="8195046" y="1659705"/>
            <a:ext cx="3724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Half an </a:t>
            </a:r>
            <a:r>
              <a:rPr lang="en-GB" sz="3200">
                <a:latin typeface="Comic Sans MS" panose="030F0702030302020204" pitchFamily="66" charset="0"/>
              </a:rPr>
              <a:t>hour after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9644356-D51E-44F6-B65C-209AF19ADA89}"/>
              </a:ext>
            </a:extLst>
          </p:cNvPr>
          <p:cNvSpPr txBox="1"/>
          <p:nvPr/>
        </p:nvSpPr>
        <p:spPr>
          <a:xfrm>
            <a:off x="134560" y="1653623"/>
            <a:ext cx="40776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Half an hour before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D1783D5-944A-42B9-B0FB-64570480EBE1}"/>
              </a:ext>
            </a:extLst>
          </p:cNvPr>
          <p:cNvGrpSpPr/>
          <p:nvPr/>
        </p:nvGrpSpPr>
        <p:grpSpPr>
          <a:xfrm>
            <a:off x="531606" y="2257399"/>
            <a:ext cx="3001750" cy="3820928"/>
            <a:chOff x="350839" y="231775"/>
            <a:chExt cx="2620962" cy="330131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0C71310-5101-4555-9359-B94C84F49A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839" y="231775"/>
              <a:ext cx="2620962" cy="2720975"/>
              <a:chOff x="1338" y="1253"/>
              <a:chExt cx="2812" cy="2585"/>
            </a:xfrm>
          </p:grpSpPr>
          <p:sp>
            <p:nvSpPr>
              <p:cNvPr id="74" name="Oval 5">
                <a:extLst>
                  <a:ext uri="{FF2B5EF4-FFF2-40B4-BE49-F238E27FC236}">
                    <a16:creationId xmlns:a16="http://schemas.microsoft.com/office/drawing/2014/main" id="{B57CDFB2-3B99-4C16-908F-2B661F19F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1253"/>
                <a:ext cx="2812" cy="258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75" name="Line 6">
                <a:extLst>
                  <a:ext uri="{FF2B5EF4-FFF2-40B4-BE49-F238E27FC236}">
                    <a16:creationId xmlns:a16="http://schemas.microsoft.com/office/drawing/2014/main" id="{5E158461-D9FA-495C-B798-803FBE2AAB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4" y="1253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Line 7">
                <a:extLst>
                  <a:ext uri="{FF2B5EF4-FFF2-40B4-BE49-F238E27FC236}">
                    <a16:creationId xmlns:a16="http://schemas.microsoft.com/office/drawing/2014/main" id="{794A1B37-6715-4B3D-8CC2-856D7BF588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3702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" name="Line 8">
                <a:extLst>
                  <a:ext uri="{FF2B5EF4-FFF2-40B4-BE49-F238E27FC236}">
                    <a16:creationId xmlns:a16="http://schemas.microsoft.com/office/drawing/2014/main" id="{F7B46F06-5198-4D9A-BF3D-F282A1DC4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2523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Line 9">
                <a:extLst>
                  <a:ext uri="{FF2B5EF4-FFF2-40B4-BE49-F238E27FC236}">
                    <a16:creationId xmlns:a16="http://schemas.microsoft.com/office/drawing/2014/main" id="{CAF28387-6CAF-434C-93D5-8FD7A7ADCD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4" y="2568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" name="Line 10">
                <a:extLst>
                  <a:ext uri="{FF2B5EF4-FFF2-40B4-BE49-F238E27FC236}">
                    <a16:creationId xmlns:a16="http://schemas.microsoft.com/office/drawing/2014/main" id="{05112089-43E7-4E5B-8127-D8A107204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521"/>
                <a:ext cx="91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Line 11">
                <a:extLst>
                  <a:ext uri="{FF2B5EF4-FFF2-40B4-BE49-F238E27FC236}">
                    <a16:creationId xmlns:a16="http://schemas.microsoft.com/office/drawing/2014/main" id="{9577EDEC-47AF-4098-82A5-6EEDF2D9A1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9" y="3113"/>
                <a:ext cx="136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Line 12">
                <a:extLst>
                  <a:ext uri="{FF2B5EF4-FFF2-40B4-BE49-F238E27FC236}">
                    <a16:creationId xmlns:a16="http://schemas.microsoft.com/office/drawing/2014/main" id="{3D851666-52D4-401C-9CF4-E5752D948F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" y="3612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" name="Line 13">
                <a:extLst>
                  <a:ext uri="{FF2B5EF4-FFF2-40B4-BE49-F238E27FC236}">
                    <a16:creationId xmlns:a16="http://schemas.microsoft.com/office/drawing/2014/main" id="{CA71FECA-796F-4115-9E64-AE3A43890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3203"/>
                <a:ext cx="90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" name="Line 14">
                <a:extLst>
                  <a:ext uri="{FF2B5EF4-FFF2-40B4-BE49-F238E27FC236}">
                    <a16:creationId xmlns:a16="http://schemas.microsoft.com/office/drawing/2014/main" id="{D8A5BB5A-2F8C-4B4B-B5D0-E5CBEAEF5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9" y="1933"/>
                <a:ext cx="91" cy="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Line 15">
                <a:extLst>
                  <a:ext uri="{FF2B5EF4-FFF2-40B4-BE49-F238E27FC236}">
                    <a16:creationId xmlns:a16="http://schemas.microsoft.com/office/drawing/2014/main" id="{A3DFF4F4-6031-44D7-A046-E80E3DFCB9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3" y="1480"/>
                <a:ext cx="91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" name="Line 16">
                <a:extLst>
                  <a:ext uri="{FF2B5EF4-FFF2-40B4-BE49-F238E27FC236}">
                    <a16:creationId xmlns:a16="http://schemas.microsoft.com/office/drawing/2014/main" id="{70411962-0452-47D1-94F5-8496E7D76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334" y="1434"/>
                <a:ext cx="9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" name="Line 17">
                <a:extLst>
                  <a:ext uri="{FF2B5EF4-FFF2-40B4-BE49-F238E27FC236}">
                    <a16:creationId xmlns:a16="http://schemas.microsoft.com/office/drawing/2014/main" id="{7FA05005-888C-4457-8110-6BF7F3AEE7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3" y="1888"/>
                <a:ext cx="90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" name="AutoShape 18">
                <a:extLst>
                  <a:ext uri="{FF2B5EF4-FFF2-40B4-BE49-F238E27FC236}">
                    <a16:creationId xmlns:a16="http://schemas.microsoft.com/office/drawing/2014/main" id="{3A218C1D-58C5-4B2B-A032-CE90D15AA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8" y="2387"/>
                <a:ext cx="272" cy="272"/>
              </a:xfrm>
              <a:custGeom>
                <a:avLst/>
                <a:gdLst>
                  <a:gd name="T0" fmla="*/ 136 w 21600"/>
                  <a:gd name="T1" fmla="*/ 0 h 21600"/>
                  <a:gd name="T2" fmla="*/ 40 w 21600"/>
                  <a:gd name="T3" fmla="*/ 40 h 21600"/>
                  <a:gd name="T4" fmla="*/ 0 w 21600"/>
                  <a:gd name="T5" fmla="*/ 136 h 21600"/>
                  <a:gd name="T6" fmla="*/ 40 w 21600"/>
                  <a:gd name="T7" fmla="*/ 232 h 21600"/>
                  <a:gd name="T8" fmla="*/ 136 w 21600"/>
                  <a:gd name="T9" fmla="*/ 272 h 21600"/>
                  <a:gd name="T10" fmla="*/ 232 w 21600"/>
                  <a:gd name="T11" fmla="*/ 232 h 21600"/>
                  <a:gd name="T12" fmla="*/ 272 w 21600"/>
                  <a:gd name="T13" fmla="*/ 136 h 21600"/>
                  <a:gd name="T14" fmla="*/ 232 w 21600"/>
                  <a:gd name="T15" fmla="*/ 4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76 w 21600"/>
                  <a:gd name="T25" fmla="*/ 3176 h 21600"/>
                  <a:gd name="T26" fmla="*/ 18424 w 21600"/>
                  <a:gd name="T27" fmla="*/ 18424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0800" y="10800"/>
                    </a:move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ubicBezTo>
                      <a:pt x="10800" y="10800"/>
                      <a:pt x="10800" y="10800"/>
                      <a:pt x="10800" y="10800"/>
                    </a:cubicBez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8" name="Text Box 19">
                <a:extLst>
                  <a:ext uri="{FF2B5EF4-FFF2-40B4-BE49-F238E27FC236}">
                    <a16:creationId xmlns:a16="http://schemas.microsoft.com/office/drawing/2014/main" id="{F094CD15-10E0-4A88-807E-811823D389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1340"/>
                <a:ext cx="44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12</a:t>
                </a:r>
              </a:p>
            </p:txBody>
          </p:sp>
          <p:sp>
            <p:nvSpPr>
              <p:cNvPr id="89" name="Text Box 20">
                <a:extLst>
                  <a:ext uri="{FF2B5EF4-FFF2-40B4-BE49-F238E27FC236}">
                    <a16:creationId xmlns:a16="http://schemas.microsoft.com/office/drawing/2014/main" id="{3A578D52-FAA4-4916-9319-1DF15CEDE0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1526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</a:t>
                </a:r>
              </a:p>
            </p:txBody>
          </p:sp>
          <p:sp>
            <p:nvSpPr>
              <p:cNvPr id="90" name="Text Box 21">
                <a:extLst>
                  <a:ext uri="{FF2B5EF4-FFF2-40B4-BE49-F238E27FC236}">
                    <a16:creationId xmlns:a16="http://schemas.microsoft.com/office/drawing/2014/main" id="{7D353BBA-781F-485C-88D6-88D83173D8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8" y="1841"/>
                <a:ext cx="35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2</a:t>
                </a:r>
              </a:p>
            </p:txBody>
          </p:sp>
          <p:sp>
            <p:nvSpPr>
              <p:cNvPr id="91" name="Text Box 22">
                <a:extLst>
                  <a:ext uri="{FF2B5EF4-FFF2-40B4-BE49-F238E27FC236}">
                    <a16:creationId xmlns:a16="http://schemas.microsoft.com/office/drawing/2014/main" id="{809FE9C0-5537-48ED-97AB-9F03F7CE43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" y="2435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3</a:t>
                </a:r>
              </a:p>
            </p:txBody>
          </p:sp>
          <p:sp>
            <p:nvSpPr>
              <p:cNvPr id="92" name="Text Box 23">
                <a:extLst>
                  <a:ext uri="{FF2B5EF4-FFF2-40B4-BE49-F238E27FC236}">
                    <a16:creationId xmlns:a16="http://schemas.microsoft.com/office/drawing/2014/main" id="{5864AA6F-19FF-40BA-8FF1-558A7FEB12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0" y="3018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4</a:t>
                </a:r>
              </a:p>
            </p:txBody>
          </p:sp>
          <p:sp>
            <p:nvSpPr>
              <p:cNvPr id="93" name="Text Box 24">
                <a:extLst>
                  <a:ext uri="{FF2B5EF4-FFF2-40B4-BE49-F238E27FC236}">
                    <a16:creationId xmlns:a16="http://schemas.microsoft.com/office/drawing/2014/main" id="{63D485D7-CB52-4408-90AE-AE511BEE09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2" y="3341"/>
                <a:ext cx="36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5</a:t>
                </a:r>
              </a:p>
            </p:txBody>
          </p:sp>
          <p:sp>
            <p:nvSpPr>
              <p:cNvPr id="94" name="Text Box 25">
                <a:extLst>
                  <a:ext uri="{FF2B5EF4-FFF2-40B4-BE49-F238E27FC236}">
                    <a16:creationId xmlns:a16="http://schemas.microsoft.com/office/drawing/2014/main" id="{5E8C9508-91ED-4748-ACF0-379C5C4E6B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2" y="3430"/>
                <a:ext cx="354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6</a:t>
                </a:r>
              </a:p>
            </p:txBody>
          </p:sp>
          <p:sp>
            <p:nvSpPr>
              <p:cNvPr id="95" name="Text Box 26">
                <a:extLst>
                  <a:ext uri="{FF2B5EF4-FFF2-40B4-BE49-F238E27FC236}">
                    <a16:creationId xmlns:a16="http://schemas.microsoft.com/office/drawing/2014/main" id="{AC582D81-AFBC-47AF-B4D4-AB43681A58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4" y="3294"/>
                <a:ext cx="36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7</a:t>
                </a:r>
              </a:p>
            </p:txBody>
          </p:sp>
          <p:sp>
            <p:nvSpPr>
              <p:cNvPr id="96" name="Text Box 27">
                <a:extLst>
                  <a:ext uri="{FF2B5EF4-FFF2-40B4-BE49-F238E27FC236}">
                    <a16:creationId xmlns:a16="http://schemas.microsoft.com/office/drawing/2014/main" id="{654BA862-454D-4C02-A952-D3E9318BB0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" y="2931"/>
                <a:ext cx="366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8</a:t>
                </a:r>
              </a:p>
            </p:txBody>
          </p:sp>
          <p:sp>
            <p:nvSpPr>
              <p:cNvPr id="97" name="Text Box 28">
                <a:extLst>
                  <a:ext uri="{FF2B5EF4-FFF2-40B4-BE49-F238E27FC236}">
                    <a16:creationId xmlns:a16="http://schemas.microsoft.com/office/drawing/2014/main" id="{828D3796-2E57-4D4F-B972-8F248D4CB0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34" y="2387"/>
                <a:ext cx="362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9</a:t>
                </a:r>
              </a:p>
            </p:txBody>
          </p:sp>
          <p:sp>
            <p:nvSpPr>
              <p:cNvPr id="98" name="Text Box 29">
                <a:extLst>
                  <a:ext uri="{FF2B5EF4-FFF2-40B4-BE49-F238E27FC236}">
                    <a16:creationId xmlns:a16="http://schemas.microsoft.com/office/drawing/2014/main" id="{91199139-2A6D-4E90-A42F-16F889E951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0" y="1887"/>
                <a:ext cx="498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10</a:t>
                </a:r>
              </a:p>
            </p:txBody>
          </p:sp>
          <p:sp>
            <p:nvSpPr>
              <p:cNvPr id="99" name="Text Box 30">
                <a:extLst>
                  <a:ext uri="{FF2B5EF4-FFF2-40B4-BE49-F238E27FC236}">
                    <a16:creationId xmlns:a16="http://schemas.microsoft.com/office/drawing/2014/main" id="{1BF7394F-8053-4574-B262-DD31CFFDCC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0" y="1525"/>
                <a:ext cx="500" cy="1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900">
                    <a:latin typeface="Comic Sans MS" panose="030F0702030302020204" pitchFamily="66" charset="0"/>
                  </a:rPr>
                  <a:t> 11</a:t>
                </a:r>
              </a:p>
            </p:txBody>
          </p:sp>
        </p:grpSp>
        <p:sp>
          <p:nvSpPr>
            <p:cNvPr id="71" name="AutoShape 33">
              <a:extLst>
                <a:ext uri="{FF2B5EF4-FFF2-40B4-BE49-F238E27FC236}">
                  <a16:creationId xmlns:a16="http://schemas.microsoft.com/office/drawing/2014/main" id="{D754B173-4532-40D1-84D0-F32788091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304" y="554248"/>
              <a:ext cx="161245" cy="977054"/>
            </a:xfrm>
            <a:prstGeom prst="upArrow">
              <a:avLst>
                <a:gd name="adj1" fmla="val 50000"/>
                <a:gd name="adj2" fmla="val 208456"/>
              </a:avLst>
            </a:prstGeom>
            <a:solidFill>
              <a:srgbClr val="3939E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2" name="AutoShape 35">
              <a:extLst>
                <a:ext uri="{FF2B5EF4-FFF2-40B4-BE49-F238E27FC236}">
                  <a16:creationId xmlns:a16="http://schemas.microsoft.com/office/drawing/2014/main" id="{EA2E3287-9F20-4A1C-91F7-6990972DD9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15529" y="1222850"/>
              <a:ext cx="446395" cy="130619"/>
            </a:xfrm>
            <a:prstGeom prst="rightArrow">
              <a:avLst>
                <a:gd name="adj1" fmla="val 50000"/>
                <a:gd name="adj2" fmla="val 124270"/>
              </a:avLst>
            </a:prstGeom>
            <a:solidFill>
              <a:srgbClr val="EC2E5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Comic Sans MS" panose="030F0702030302020204" pitchFamily="66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207F783-02CD-4FEC-A703-A5C966F625A9}"/>
                </a:ext>
              </a:extLst>
            </p:cNvPr>
            <p:cNvSpPr txBox="1"/>
            <p:nvPr/>
          </p:nvSpPr>
          <p:spPr>
            <a:xfrm>
              <a:off x="1135636" y="3027835"/>
              <a:ext cx="1582863" cy="50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latin typeface="Comic Sans MS" panose="030F0702030302020204" pitchFamily="66" charset="0"/>
                </a:rPr>
                <a:t>12:00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0CD534-5B36-4DEE-89B8-DADA660E96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156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27"/>
    </mc:Choice>
    <mc:Fallback>
      <p:transition spd="slow" advTm="42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26.5|8.3|3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8.9|7.9|2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24.2|3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9.6|2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9.3|2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6.7|2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4|2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6.4|17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783</Words>
  <Application>Microsoft Office PowerPoint</Application>
  <PresentationFormat>Widescreen</PresentationFormat>
  <Paragraphs>364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Office Theme</vt:lpstr>
      <vt:lpstr>LI: To tell the time half an hour before and after. </vt:lpstr>
      <vt:lpstr>PowerPoint Presentation</vt:lpstr>
      <vt:lpstr>PowerPoint Presentation</vt:lpstr>
      <vt:lpstr>Over to you!</vt:lpstr>
      <vt:lpstr>Over to you!</vt:lpstr>
      <vt:lpstr>Over to you!</vt:lpstr>
      <vt:lpstr>Over to you!</vt:lpstr>
      <vt:lpstr>Over to you!</vt:lpstr>
      <vt:lpstr>Over to you!</vt:lpstr>
      <vt:lpstr>Core Task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LI: To tell the time an hour before and after.</dc:title>
  <dc:creator>Nicola Hope</dc:creator>
  <cp:lastModifiedBy>Nicola Hope</cp:lastModifiedBy>
  <cp:revision>9</cp:revision>
  <dcterms:created xsi:type="dcterms:W3CDTF">2021-01-11T12:11:58Z</dcterms:created>
  <dcterms:modified xsi:type="dcterms:W3CDTF">2021-01-15T17:24:51Z</dcterms:modified>
</cp:coreProperties>
</file>