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AD321-0F1E-4925-BF24-6B81A2525C3A}" v="60" dt="2021-01-15T17:12:54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F42AD321-0F1E-4925-BF24-6B81A2525C3A}"/>
    <pc:docChg chg="custSel modSld">
      <pc:chgData name="Nicola Hope" userId="c94c8f7cd47a5903" providerId="LiveId" clId="{F42AD321-0F1E-4925-BF24-6B81A2525C3A}" dt="2021-01-15T17:23:28.949" v="135" actId="20577"/>
      <pc:docMkLst>
        <pc:docMk/>
      </pc:docMkLst>
      <pc:sldChg chg="addSp delSp modSp mod modTransition modAnim">
        <pc:chgData name="Nicola Hope" userId="c94c8f7cd47a5903" providerId="LiveId" clId="{F42AD321-0F1E-4925-BF24-6B81A2525C3A}" dt="2021-01-15T13:11:20.411" v="28"/>
        <pc:sldMkLst>
          <pc:docMk/>
          <pc:sldMk cId="3280899146" sldId="256"/>
        </pc:sldMkLst>
        <pc:spChg chg="mod">
          <ac:chgData name="Nicola Hope" userId="c94c8f7cd47a5903" providerId="LiveId" clId="{F42AD321-0F1E-4925-BF24-6B81A2525C3A}" dt="2021-01-11T14:24:36.952" v="4" actId="20577"/>
          <ac:spMkLst>
            <pc:docMk/>
            <pc:sldMk cId="3280899146" sldId="256"/>
            <ac:spMk id="2" creationId="{F5178E75-E90A-4D43-BA14-FD3767CF0D7B}"/>
          </ac:spMkLst>
        </pc:spChg>
        <pc:picChg chg="add del mod">
          <ac:chgData name="Nicola Hope" userId="c94c8f7cd47a5903" providerId="LiveId" clId="{F42AD321-0F1E-4925-BF24-6B81A2525C3A}" dt="2021-01-15T13:10:22.193" v="26"/>
          <ac:picMkLst>
            <pc:docMk/>
            <pc:sldMk cId="3280899146" sldId="256"/>
            <ac:picMk id="5" creationId="{F0CA1858-732E-4E32-AB26-293387C573F1}"/>
          </ac:picMkLst>
        </pc:picChg>
        <pc:picChg chg="add mod">
          <ac:chgData name="Nicola Hope" userId="c94c8f7cd47a5903" providerId="LiveId" clId="{F42AD321-0F1E-4925-BF24-6B81A2525C3A}" dt="2021-01-15T13:11:20.411" v="28"/>
          <ac:picMkLst>
            <pc:docMk/>
            <pc:sldMk cId="3280899146" sldId="256"/>
            <ac:picMk id="6" creationId="{57FDF966-F433-4167-A7C6-22BB7C2131F1}"/>
          </ac:picMkLst>
        </pc:picChg>
      </pc:sldChg>
      <pc:sldChg chg="addSp delSp modSp mod modTransition delAnim modAnim">
        <pc:chgData name="Nicola Hope" userId="c94c8f7cd47a5903" providerId="LiveId" clId="{F42AD321-0F1E-4925-BF24-6B81A2525C3A}" dt="2021-01-15T17:12:54.840" v="105"/>
        <pc:sldMkLst>
          <pc:docMk/>
          <pc:sldMk cId="501549882" sldId="257"/>
        </pc:sldMkLst>
        <pc:spChg chg="add mod">
          <ac:chgData name="Nicola Hope" userId="c94c8f7cd47a5903" providerId="LiveId" clId="{F42AD321-0F1E-4925-BF24-6B81A2525C3A}" dt="2021-01-15T17:12:38.570" v="104" actId="20577"/>
          <ac:spMkLst>
            <pc:docMk/>
            <pc:sldMk cId="501549882" sldId="257"/>
            <ac:spMk id="130" creationId="{0B0B9986-31DA-4F63-88AB-0783D30001F9}"/>
          </ac:spMkLst>
        </pc:spChg>
        <pc:picChg chg="add del mod">
          <ac:chgData name="Nicola Hope" userId="c94c8f7cd47a5903" providerId="LiveId" clId="{F42AD321-0F1E-4925-BF24-6B81A2525C3A}" dt="2021-01-15T12:53:37.246" v="16" actId="478"/>
          <ac:picMkLst>
            <pc:docMk/>
            <pc:sldMk cId="501549882" sldId="257"/>
            <ac:picMk id="2" creationId="{F530AC23-2076-4D27-AD7D-D4B7A24AA988}"/>
          </ac:picMkLst>
        </pc:picChg>
        <pc:picChg chg="add mod">
          <ac:chgData name="Nicola Hope" userId="c94c8f7cd47a5903" providerId="LiveId" clId="{F42AD321-0F1E-4925-BF24-6B81A2525C3A}" dt="2021-01-15T17:11:23.141" v="82" actId="1076"/>
          <ac:picMkLst>
            <pc:docMk/>
            <pc:sldMk cId="501549882" sldId="257"/>
            <ac:picMk id="3" creationId="{46E885E8-4D9A-4A04-978A-78166B990A85}"/>
          </ac:picMkLst>
        </pc:picChg>
        <pc:picChg chg="add del mod">
          <ac:chgData name="Nicola Hope" userId="c94c8f7cd47a5903" providerId="LiveId" clId="{F42AD321-0F1E-4925-BF24-6B81A2525C3A}" dt="2021-01-15T13:07:47.163" v="25"/>
          <ac:picMkLst>
            <pc:docMk/>
            <pc:sldMk cId="501549882" sldId="257"/>
            <ac:picMk id="31" creationId="{A954AA23-5CF6-4D03-A618-3FF23AAC25CB}"/>
          </ac:picMkLst>
        </pc:picChg>
        <pc:picChg chg="add del mod">
          <ac:chgData name="Nicola Hope" userId="c94c8f7cd47a5903" providerId="LiveId" clId="{F42AD321-0F1E-4925-BF24-6B81A2525C3A}" dt="2021-01-15T13:14:25.303" v="31"/>
          <ac:picMkLst>
            <pc:docMk/>
            <pc:sldMk cId="501549882" sldId="257"/>
            <ac:picMk id="32" creationId="{9B1F55DB-4571-4420-B917-BD9864D572E4}"/>
          </ac:picMkLst>
        </pc:picChg>
        <pc:picChg chg="add mod">
          <ac:chgData name="Nicola Hope" userId="c94c8f7cd47a5903" providerId="LiveId" clId="{F42AD321-0F1E-4925-BF24-6B81A2525C3A}" dt="2021-01-15T17:12:54.840" v="105"/>
          <ac:picMkLst>
            <pc:docMk/>
            <pc:sldMk cId="501549882" sldId="257"/>
            <ac:picMk id="131" creationId="{5A82A630-D9F7-4B6A-83C4-F73407B57E27}"/>
          </ac:picMkLst>
        </pc:picChg>
      </pc:sldChg>
      <pc:sldChg chg="addSp delSp modSp mod modTransition delAnim modAnim">
        <pc:chgData name="Nicola Hope" userId="c94c8f7cd47a5903" providerId="LiveId" clId="{F42AD321-0F1E-4925-BF24-6B81A2525C3A}" dt="2021-01-15T17:12:08.653" v="97" actId="1076"/>
        <pc:sldMkLst>
          <pc:docMk/>
          <pc:sldMk cId="594547799" sldId="258"/>
        </pc:sldMkLst>
        <pc:spChg chg="mod">
          <ac:chgData name="Nicola Hope" userId="c94c8f7cd47a5903" providerId="LiveId" clId="{F42AD321-0F1E-4925-BF24-6B81A2525C3A}" dt="2021-01-15T17:11:28.478" v="84" actId="1076"/>
          <ac:spMkLst>
            <pc:docMk/>
            <pc:sldMk cId="594547799" sldId="258"/>
            <ac:spMk id="5" creationId="{AB201FA0-CF66-401D-9191-955B414846C8}"/>
          </ac:spMkLst>
        </pc:spChg>
        <pc:spChg chg="add mod">
          <ac:chgData name="Nicola Hope" userId="c94c8f7cd47a5903" providerId="LiveId" clId="{F42AD321-0F1E-4925-BF24-6B81A2525C3A}" dt="2021-01-15T17:12:08.653" v="97" actId="1076"/>
          <ac:spMkLst>
            <pc:docMk/>
            <pc:sldMk cId="594547799" sldId="258"/>
            <ac:spMk id="131" creationId="{590866FC-C220-4878-868A-72A4F816FE72}"/>
          </ac:spMkLst>
        </pc:spChg>
        <pc:picChg chg="add del mod">
          <ac:chgData name="Nicola Hope" userId="c94c8f7cd47a5903" providerId="LiveId" clId="{F42AD321-0F1E-4925-BF24-6B81A2525C3A}" dt="2021-01-15T13:00:40.450" v="21" actId="478"/>
          <ac:picMkLst>
            <pc:docMk/>
            <pc:sldMk cId="594547799" sldId="258"/>
            <ac:picMk id="2" creationId="{AD39AB15-941D-4599-8248-FBE9E90A36FD}"/>
          </ac:picMkLst>
        </pc:picChg>
        <pc:picChg chg="add mod">
          <ac:chgData name="Nicola Hope" userId="c94c8f7cd47a5903" providerId="LiveId" clId="{F42AD321-0F1E-4925-BF24-6B81A2525C3A}" dt="2021-01-15T17:11:30.085" v="85" actId="1076"/>
          <ac:picMkLst>
            <pc:docMk/>
            <pc:sldMk cId="594547799" sldId="258"/>
            <ac:picMk id="3" creationId="{A0220B5A-5B04-4B10-BAD9-FADD1BED49F1}"/>
          </ac:picMkLst>
        </pc:picChg>
        <pc:picChg chg="add mod">
          <ac:chgData name="Nicola Hope" userId="c94c8f7cd47a5903" providerId="LiveId" clId="{F42AD321-0F1E-4925-BF24-6B81A2525C3A}" dt="2021-01-15T17:12:05.424" v="96" actId="1076"/>
          <ac:picMkLst>
            <pc:docMk/>
            <pc:sldMk cId="594547799" sldId="258"/>
            <ac:picMk id="4" creationId="{AB80293F-36CE-4343-B4A2-05165CA7C591}"/>
          </ac:picMkLst>
        </pc:picChg>
        <pc:picChg chg="add del mod">
          <ac:chgData name="Nicola Hope" userId="c94c8f7cd47a5903" providerId="LiveId" clId="{F42AD321-0F1E-4925-BF24-6B81A2525C3A}" dt="2021-01-15T13:16:45.533" v="32"/>
          <ac:picMkLst>
            <pc:docMk/>
            <pc:sldMk cId="594547799" sldId="258"/>
            <ac:picMk id="4" creationId="{D83B9CF9-FCFD-40D6-A5E3-7EB2F6E87DB1}"/>
          </ac:picMkLst>
        </pc:picChg>
      </pc:sldChg>
      <pc:sldChg chg="addSp delSp modSp mod modTransition modAnim">
        <pc:chgData name="Nicola Hope" userId="c94c8f7cd47a5903" providerId="LiveId" clId="{F42AD321-0F1E-4925-BF24-6B81A2525C3A}" dt="2021-01-15T17:22:58.819" v="115" actId="20577"/>
        <pc:sldMkLst>
          <pc:docMk/>
          <pc:sldMk cId="1409440205" sldId="259"/>
        </pc:sldMkLst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5:48.264" v="42" actId="1076"/>
          <ac:spMkLst>
            <pc:docMk/>
            <pc:sldMk cId="1409440205" sldId="259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6:25.946" v="52" actId="1076"/>
          <ac:spMkLst>
            <pc:docMk/>
            <pc:sldMk cId="1409440205" sldId="259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2:58.819" v="115" actId="20577"/>
          <ac:spMkLst>
            <pc:docMk/>
            <pc:sldMk cId="1409440205" sldId="259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6:10.872" v="48" actId="1076"/>
          <ac:spMkLst>
            <pc:docMk/>
            <pc:sldMk cId="1409440205" sldId="259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6:04.152" v="46" actId="1076"/>
          <ac:spMkLst>
            <pc:docMk/>
            <pc:sldMk cId="1409440205" sldId="259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5:48.264" v="42" actId="1076"/>
          <ac:grpSpMkLst>
            <pc:docMk/>
            <pc:sldMk cId="1409440205" sldId="259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5:48.264" v="42" actId="1076"/>
          <ac:grpSpMkLst>
            <pc:docMk/>
            <pc:sldMk cId="1409440205" sldId="259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6:25.946" v="52" actId="1076"/>
          <ac:grpSpMkLst>
            <pc:docMk/>
            <pc:sldMk cId="1409440205" sldId="259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6:25.946" v="52" actId="1076"/>
          <ac:grpSpMkLst>
            <pc:docMk/>
            <pc:sldMk cId="1409440205" sldId="259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6:04.152" v="46" actId="1076"/>
          <ac:grpSpMkLst>
            <pc:docMk/>
            <pc:sldMk cId="1409440205" sldId="259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6:04.152" v="46" actId="1076"/>
          <ac:grpSpMkLst>
            <pc:docMk/>
            <pc:sldMk cId="1409440205" sldId="259"/>
            <ac:grpSpMk id="70" creationId="{20C71310-5101-4555-9359-B94C84F49A8F}"/>
          </ac:grpSpMkLst>
        </pc:grpChg>
        <pc:picChg chg="add del mod">
          <ac:chgData name="Nicola Hope" userId="c94c8f7cd47a5903" providerId="LiveId" clId="{F42AD321-0F1E-4925-BF24-6B81A2525C3A}" dt="2021-01-15T13:22:18.935" v="34"/>
          <ac:picMkLst>
            <pc:docMk/>
            <pc:sldMk cId="1409440205" sldId="259"/>
            <ac:picMk id="3" creationId="{5670B2DC-263F-4CDD-AF9F-072FE42968AF}"/>
          </ac:picMkLst>
        </pc:picChg>
        <pc:picChg chg="add del mod">
          <ac:chgData name="Nicola Hope" userId="c94c8f7cd47a5903" providerId="LiveId" clId="{F42AD321-0F1E-4925-BF24-6B81A2525C3A}" dt="2021-01-15T13:31:33.014" v="37"/>
          <ac:picMkLst>
            <pc:docMk/>
            <pc:sldMk cId="1409440205" sldId="259"/>
            <ac:picMk id="67" creationId="{0C2721E7-931D-477C-B865-B584CE56F6DA}"/>
          </ac:picMkLst>
        </pc:pic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1409440205" sldId="259"/>
            <ac:picMk id="100" creationId="{4D5B620F-10D8-41EC-9D08-723BF164439F}"/>
          </ac:picMkLst>
        </pc:picChg>
      </pc:sldChg>
      <pc:sldChg chg="addSp modSp mod">
        <pc:chgData name="Nicola Hope" userId="c94c8f7cd47a5903" providerId="LiveId" clId="{F42AD321-0F1E-4925-BF24-6B81A2525C3A}" dt="2021-01-15T17:23:06.313" v="119" actId="20577"/>
        <pc:sldMkLst>
          <pc:docMk/>
          <pc:sldMk cId="1384519673" sldId="260"/>
        </pc:sldMkLst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7:10.375" v="56" actId="1076"/>
          <ac:spMkLst>
            <pc:docMk/>
            <pc:sldMk cId="1384519673" sldId="260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7:19.171" v="59" actId="1076"/>
          <ac:spMkLst>
            <pc:docMk/>
            <pc:sldMk cId="1384519673" sldId="260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3:06.313" v="119" actId="20577"/>
          <ac:spMkLst>
            <pc:docMk/>
            <pc:sldMk cId="1384519673" sldId="260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7:15.849" v="58" actId="1076"/>
          <ac:spMkLst>
            <pc:docMk/>
            <pc:sldMk cId="1384519673" sldId="260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7:12.926" v="57" actId="1076"/>
          <ac:spMkLst>
            <pc:docMk/>
            <pc:sldMk cId="1384519673" sldId="260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7:10.375" v="56" actId="1076"/>
          <ac:grpSpMkLst>
            <pc:docMk/>
            <pc:sldMk cId="1384519673" sldId="260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7:10.375" v="56" actId="1076"/>
          <ac:grpSpMkLst>
            <pc:docMk/>
            <pc:sldMk cId="1384519673" sldId="260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7:19.171" v="59" actId="1076"/>
          <ac:grpSpMkLst>
            <pc:docMk/>
            <pc:sldMk cId="1384519673" sldId="260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7:19.171" v="59" actId="1076"/>
          <ac:grpSpMkLst>
            <pc:docMk/>
            <pc:sldMk cId="1384519673" sldId="260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7:12.926" v="57" actId="1076"/>
          <ac:grpSpMkLst>
            <pc:docMk/>
            <pc:sldMk cId="1384519673" sldId="260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7:12.926" v="57" actId="1076"/>
          <ac:grpSpMkLst>
            <pc:docMk/>
            <pc:sldMk cId="1384519673" sldId="260"/>
            <ac:grpSpMk id="70" creationId="{20C71310-5101-4555-9359-B94C84F49A8F}"/>
          </ac:grpSpMkLst>
        </pc:grp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1384519673" sldId="260"/>
            <ac:picMk id="3" creationId="{0D9F7C19-D26E-4870-AB16-524F0A23A800}"/>
          </ac:picMkLst>
        </pc:picChg>
      </pc:sldChg>
      <pc:sldChg chg="addSp modSp mod">
        <pc:chgData name="Nicola Hope" userId="c94c8f7cd47a5903" providerId="LiveId" clId="{F42AD321-0F1E-4925-BF24-6B81A2525C3A}" dt="2021-01-15T17:23:13.670" v="123" actId="20577"/>
        <pc:sldMkLst>
          <pc:docMk/>
          <pc:sldMk cId="3275443367" sldId="261"/>
        </pc:sldMkLst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7:32.111" v="61" actId="1076"/>
          <ac:spMkLst>
            <pc:docMk/>
            <pc:sldMk cId="3275443367" sldId="261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7:46.506" v="65" actId="1076"/>
          <ac:spMkLst>
            <pc:docMk/>
            <pc:sldMk cId="3275443367" sldId="261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3:13.670" v="123" actId="20577"/>
          <ac:spMkLst>
            <pc:docMk/>
            <pc:sldMk cId="3275443367" sldId="261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7:43.431" v="64" actId="1076"/>
          <ac:spMkLst>
            <pc:docMk/>
            <pc:sldMk cId="3275443367" sldId="261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7:39.984" v="63" actId="1076"/>
          <ac:spMkLst>
            <pc:docMk/>
            <pc:sldMk cId="3275443367" sldId="261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7:32.111" v="61" actId="1076"/>
          <ac:grpSpMkLst>
            <pc:docMk/>
            <pc:sldMk cId="3275443367" sldId="261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7:32.111" v="61" actId="1076"/>
          <ac:grpSpMkLst>
            <pc:docMk/>
            <pc:sldMk cId="3275443367" sldId="261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7:46.506" v="65" actId="1076"/>
          <ac:grpSpMkLst>
            <pc:docMk/>
            <pc:sldMk cId="3275443367" sldId="261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7:46.506" v="65" actId="1076"/>
          <ac:grpSpMkLst>
            <pc:docMk/>
            <pc:sldMk cId="3275443367" sldId="261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7:39.984" v="63" actId="1076"/>
          <ac:grpSpMkLst>
            <pc:docMk/>
            <pc:sldMk cId="3275443367" sldId="261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7:39.984" v="63" actId="1076"/>
          <ac:grpSpMkLst>
            <pc:docMk/>
            <pc:sldMk cId="3275443367" sldId="261"/>
            <ac:grpSpMk id="70" creationId="{20C71310-5101-4555-9359-B94C84F49A8F}"/>
          </ac:grpSpMkLst>
        </pc:grp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3275443367" sldId="261"/>
            <ac:picMk id="3" creationId="{C6CBA42E-A010-4058-B800-4968058AB797}"/>
          </ac:picMkLst>
        </pc:picChg>
      </pc:sldChg>
      <pc:sldChg chg="addSp delSp modSp modTransition modAnim">
        <pc:chgData name="Nicola Hope" userId="c94c8f7cd47a5903" providerId="LiveId" clId="{F42AD321-0F1E-4925-BF24-6B81A2525C3A}" dt="2021-01-15T13:50:40.294" v="40"/>
        <pc:sldMkLst>
          <pc:docMk/>
          <pc:sldMk cId="960064094" sldId="262"/>
        </pc:sldMkLst>
        <pc:picChg chg="add del mod">
          <ac:chgData name="Nicola Hope" userId="c94c8f7cd47a5903" providerId="LiveId" clId="{F42AD321-0F1E-4925-BF24-6B81A2525C3A}" dt="2021-01-15T13:50:10.585" v="39"/>
          <ac:picMkLst>
            <pc:docMk/>
            <pc:sldMk cId="960064094" sldId="262"/>
            <ac:picMk id="3" creationId="{8AD3C2BA-49DA-4B54-8665-7F967ECA2601}"/>
          </ac:picMkLst>
        </pc:picChg>
        <pc:picChg chg="add mod">
          <ac:chgData name="Nicola Hope" userId="c94c8f7cd47a5903" providerId="LiveId" clId="{F42AD321-0F1E-4925-BF24-6B81A2525C3A}" dt="2021-01-15T13:50:40.294" v="40"/>
          <ac:picMkLst>
            <pc:docMk/>
            <pc:sldMk cId="960064094" sldId="262"/>
            <ac:picMk id="4" creationId="{30E84017-54F0-4CE1-A9D3-4A42600E7999}"/>
          </ac:picMkLst>
        </pc:picChg>
      </pc:sldChg>
      <pc:sldChg chg="addSp modSp mod">
        <pc:chgData name="Nicola Hope" userId="c94c8f7cd47a5903" providerId="LiveId" clId="{F42AD321-0F1E-4925-BF24-6B81A2525C3A}" dt="2021-01-15T17:23:19.689" v="127" actId="20577"/>
        <pc:sldMkLst>
          <pc:docMk/>
          <pc:sldMk cId="3142202679" sldId="263"/>
        </pc:sldMkLst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7:58.067" v="67" actId="1076"/>
          <ac:spMkLst>
            <pc:docMk/>
            <pc:sldMk cId="3142202679" sldId="263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8:08.267" v="70" actId="1076"/>
          <ac:spMkLst>
            <pc:docMk/>
            <pc:sldMk cId="3142202679" sldId="263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3:19.689" v="127" actId="20577"/>
          <ac:spMkLst>
            <pc:docMk/>
            <pc:sldMk cId="3142202679" sldId="263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8:04.821" v="69" actId="1076"/>
          <ac:spMkLst>
            <pc:docMk/>
            <pc:sldMk cId="3142202679" sldId="263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8:01.136" v="68" actId="1076"/>
          <ac:spMkLst>
            <pc:docMk/>
            <pc:sldMk cId="3142202679" sldId="263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7:58.067" v="67" actId="1076"/>
          <ac:grpSpMkLst>
            <pc:docMk/>
            <pc:sldMk cId="3142202679" sldId="263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7:58.067" v="67" actId="1076"/>
          <ac:grpSpMkLst>
            <pc:docMk/>
            <pc:sldMk cId="3142202679" sldId="263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8:08.267" v="70" actId="1076"/>
          <ac:grpSpMkLst>
            <pc:docMk/>
            <pc:sldMk cId="3142202679" sldId="263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8:08.267" v="70" actId="1076"/>
          <ac:grpSpMkLst>
            <pc:docMk/>
            <pc:sldMk cId="3142202679" sldId="263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8:01.136" v="68" actId="1076"/>
          <ac:grpSpMkLst>
            <pc:docMk/>
            <pc:sldMk cId="3142202679" sldId="263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8:01.136" v="68" actId="1076"/>
          <ac:grpSpMkLst>
            <pc:docMk/>
            <pc:sldMk cId="3142202679" sldId="263"/>
            <ac:grpSpMk id="70" creationId="{20C71310-5101-4555-9359-B94C84F49A8F}"/>
          </ac:grpSpMkLst>
        </pc:grp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3142202679" sldId="263"/>
            <ac:picMk id="3" creationId="{E583BA2E-56BF-46D1-84FB-81A44C566FB7}"/>
          </ac:picMkLst>
        </pc:picChg>
      </pc:sldChg>
      <pc:sldChg chg="addSp modSp mod">
        <pc:chgData name="Nicola Hope" userId="c94c8f7cd47a5903" providerId="LiveId" clId="{F42AD321-0F1E-4925-BF24-6B81A2525C3A}" dt="2021-01-15T17:23:24.509" v="131" actId="20577"/>
        <pc:sldMkLst>
          <pc:docMk/>
          <pc:sldMk cId="42553822" sldId="264"/>
        </pc:sldMkLst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8:20.194" v="72" actId="1076"/>
          <ac:spMkLst>
            <pc:docMk/>
            <pc:sldMk cId="42553822" sldId="264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8:29.206" v="75" actId="1076"/>
          <ac:spMkLst>
            <pc:docMk/>
            <pc:sldMk cId="42553822" sldId="264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3:24.509" v="131" actId="20577"/>
          <ac:spMkLst>
            <pc:docMk/>
            <pc:sldMk cId="42553822" sldId="264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8:26.743" v="74" actId="1076"/>
          <ac:spMkLst>
            <pc:docMk/>
            <pc:sldMk cId="42553822" sldId="264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8:23.119" v="73" actId="1076"/>
          <ac:spMkLst>
            <pc:docMk/>
            <pc:sldMk cId="42553822" sldId="264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8:20.194" v="72" actId="1076"/>
          <ac:grpSpMkLst>
            <pc:docMk/>
            <pc:sldMk cId="42553822" sldId="264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8:20.194" v="72" actId="1076"/>
          <ac:grpSpMkLst>
            <pc:docMk/>
            <pc:sldMk cId="42553822" sldId="264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8:29.206" v="75" actId="1076"/>
          <ac:grpSpMkLst>
            <pc:docMk/>
            <pc:sldMk cId="42553822" sldId="264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8:29.206" v="75" actId="1076"/>
          <ac:grpSpMkLst>
            <pc:docMk/>
            <pc:sldMk cId="42553822" sldId="264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8:23.119" v="73" actId="1076"/>
          <ac:grpSpMkLst>
            <pc:docMk/>
            <pc:sldMk cId="42553822" sldId="264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8:23.119" v="73" actId="1076"/>
          <ac:grpSpMkLst>
            <pc:docMk/>
            <pc:sldMk cId="42553822" sldId="264"/>
            <ac:grpSpMk id="70" creationId="{20C71310-5101-4555-9359-B94C84F49A8F}"/>
          </ac:grpSpMkLst>
        </pc:grp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42553822" sldId="264"/>
            <ac:picMk id="3" creationId="{086B8991-FF49-4F7F-A197-F5FE2F2D1FBB}"/>
          </ac:picMkLst>
        </pc:picChg>
      </pc:sldChg>
      <pc:sldChg chg="addSp modSp mod">
        <pc:chgData name="Nicola Hope" userId="c94c8f7cd47a5903" providerId="LiveId" clId="{F42AD321-0F1E-4925-BF24-6B81A2525C3A}" dt="2021-01-15T17:23:28.949" v="135" actId="20577"/>
        <pc:sldMkLst>
          <pc:docMk/>
          <pc:sldMk cId="1411561453" sldId="265"/>
        </pc:sldMkLst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6" creationId="{A8286855-34BF-4F94-B741-B5A9106C913E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7" creationId="{DE734CCD-5816-4A21-AE28-D090E146D67D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8" creationId="{84279F31-2E95-4FFB-A881-B080BFA3AFED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9" creationId="{051EC70F-07AD-4359-982F-65061E814AB2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0" creationId="{8368ECBD-77B2-4F74-8A52-600992DA52E0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1" creationId="{D1A80709-9670-452A-A4DA-4180E3A7050B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2" creationId="{3979E6C3-C4E1-41B5-86C0-B0E90DE28A5E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3" creationId="{672AE74B-4164-4D8E-8BA6-95F934F1E13E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4" creationId="{0FAF2AEE-13C8-48CC-9D20-1CFB13D047A6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5" creationId="{4CCE5BB0-EED1-4291-B3C0-01063ACF06FF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6" creationId="{20D00C5B-06FB-4582-9E20-304E0E31BBE6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7" creationId="{C3740057-69CE-4803-A7DC-FB8157733241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8" creationId="{62905E9E-0AC0-40B9-BF04-83E442CFE708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19" creationId="{99EB0741-88FE-47B1-8140-0AC90F03D57D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0" creationId="{27EB3C87-86C4-411B-A7CA-49819EB269E4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1" creationId="{1884F711-AD90-4B8E-84ED-3383C01A34A4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2" creationId="{87BF0F5C-5927-4BE3-9677-3DB93DC12C7F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3" creationId="{2040E125-295E-4754-AB96-EF4DE65C03B4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4" creationId="{068E54DC-EB20-4246-9D6F-820785CBF5B3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5" creationId="{60390013-4298-4027-AD1C-38CDA0EA4F69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6" creationId="{6D0192A4-1599-4F22-83F7-3426C86C35EC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7" creationId="{61358957-07DA-4D51-832C-71A9C01BAA59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8" creationId="{1609A40E-EADA-409C-AACB-9E56FF5A0979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29" creationId="{01A2A083-4ABA-43B6-A08F-22F2EA71638F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30" creationId="{2FC3AF05-B50F-4B62-96FD-86460FD7B958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31" creationId="{CD4D75E5-B394-4AD2-9AEB-3D17548FAFFD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32" creationId="{151322E9-C2C8-43A7-8668-E817323037BF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33" creationId="{5B79E1FF-58D4-4591-AF21-0A91A0BD8803}"/>
          </ac:spMkLst>
        </pc:spChg>
        <pc:spChg chg="mod">
          <ac:chgData name="Nicola Hope" userId="c94c8f7cd47a5903" providerId="LiveId" clId="{F42AD321-0F1E-4925-BF24-6B81A2525C3A}" dt="2021-01-15T16:28:38.101" v="77" actId="1076"/>
          <ac:spMkLst>
            <pc:docMk/>
            <pc:sldMk cId="1411561453" sldId="265"/>
            <ac:spMk id="34" creationId="{A015F59E-2666-47AC-8C6F-A8A4E16D5BF9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37" creationId="{F76EC50C-2027-450E-836C-8811699B232A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38" creationId="{3AB5E152-F9F6-4BDE-81B3-9BB296E03211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39" creationId="{2B088A65-7F46-4AC7-87F1-08DC9328C62F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0" creationId="{B60FE8B2-5D43-4F25-8AB0-A55533E0BA49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1" creationId="{9B5E3E94-4DB8-4385-83A3-0DA63DBD1BE2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2" creationId="{29DC8FFE-B02A-4A83-946C-728B58C5B6BD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3" creationId="{205ED3ED-E331-4DD0-AADE-12837644B06B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4" creationId="{9AC8FD07-7DFD-415E-AF74-A463C3610365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5" creationId="{0FBF9A91-1ED3-430A-A2FA-C017F0ED72CF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6" creationId="{D8C78F66-C45E-452A-901F-A5D55CF762BB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7" creationId="{67BF064F-062B-480E-84B5-F853EC77893D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8" creationId="{2416C21E-3D8E-41E6-A84A-48FD3A50F521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49" creationId="{DC4EDB9E-8AC7-4D66-BD6D-5E23DA65125F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0" creationId="{C5A4AB02-7B39-4B40-BF1C-E6382E0F046B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1" creationId="{59490BED-8079-4924-9E68-328CAB45DEB7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2" creationId="{8E6DF605-9819-4549-9A22-B3650F9AD4E0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3" creationId="{A77AEE3F-26DE-46B6-B258-E255D716976C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4" creationId="{3AF9B331-0B2C-4CA5-ACFD-DD282AE86AAC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5" creationId="{C50D1FD8-278A-42AB-B280-5C48AC9ECF29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6" creationId="{1193C58F-666A-4EBC-A911-DCC2A49F65D1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7" creationId="{576F3DEB-E71E-4DD1-89F3-0C5381B387C2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8" creationId="{619DB03E-412A-4F6F-9D12-67A049A80FA7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59" creationId="{2ECAE995-C265-4BB0-9681-8D7EC3BFDED6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0" creationId="{B3F04A52-CDBE-42D5-86D2-5489AEDF31A4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1" creationId="{4F0A6F49-CC65-433F-BD9F-410CF6CA720D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2" creationId="{BC16CAE1-A3A2-405F-BD07-F18854E77D00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3" creationId="{D65B0D5D-951D-4B82-86EB-3748853042B9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4" creationId="{5B796662-57D1-493F-B433-AAB6148ED849}"/>
          </ac:spMkLst>
        </pc:spChg>
        <pc:spChg chg="mod">
          <ac:chgData name="Nicola Hope" userId="c94c8f7cd47a5903" providerId="LiveId" clId="{F42AD321-0F1E-4925-BF24-6B81A2525C3A}" dt="2021-01-15T16:28:48.561" v="80" actId="1076"/>
          <ac:spMkLst>
            <pc:docMk/>
            <pc:sldMk cId="1411561453" sldId="265"/>
            <ac:spMk id="65" creationId="{F9A29E08-292D-4766-8D2E-0A1EB20B6659}"/>
          </ac:spMkLst>
        </pc:spChg>
        <pc:spChg chg="mod">
          <ac:chgData name="Nicola Hope" userId="c94c8f7cd47a5903" providerId="LiveId" clId="{F42AD321-0F1E-4925-BF24-6B81A2525C3A}" dt="2021-01-15T17:23:28.949" v="135" actId="20577"/>
          <ac:spMkLst>
            <pc:docMk/>
            <pc:sldMk cId="1411561453" sldId="265"/>
            <ac:spMk id="66" creationId="{89A78F71-41E8-40CC-B31F-2876A32BE977}"/>
          </ac:spMkLst>
        </pc:spChg>
        <pc:spChg chg="mod">
          <ac:chgData name="Nicola Hope" userId="c94c8f7cd47a5903" providerId="LiveId" clId="{F42AD321-0F1E-4925-BF24-6B81A2525C3A}" dt="2021-01-15T16:28:45.627" v="79" actId="1076"/>
          <ac:spMkLst>
            <pc:docMk/>
            <pc:sldMk cId="1411561453" sldId="265"/>
            <ac:spMk id="68" creationId="{49644356-D51E-44F6-B65C-209AF19ADA89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1" creationId="{D754B173-4532-40D1-84D0-F32788091D48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2" creationId="{EA2E3287-9F20-4A1C-91F7-6990972DD931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3" creationId="{7207F783-02CD-4FEC-A703-A5C966F625A9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4" creationId="{B57CDFB2-3B99-4C16-908F-2B661F19F4AF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5" creationId="{5E158461-D9FA-495C-B798-803FBE2AABBC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6" creationId="{794A1B37-6715-4B3D-8CC2-856D7BF58832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7" creationId="{F7B46F06-5198-4D9A-BF3D-F282A1DC406B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8" creationId="{CAF28387-6CAF-434C-93D5-8FD7A7ADCDE7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79" creationId="{05112089-43E7-4E5B-8127-D8A1072042E0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0" creationId="{9577EDEC-47AF-4098-82A5-6EEDF2D9A1A6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1" creationId="{3D851666-52D4-401C-9CF4-E5752D948FEA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2" creationId="{CA71FECA-796F-4115-9E64-AE3A43890202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3" creationId="{D8A5BB5A-2F8C-4B4B-B5D0-E5CBEAEF5F8E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4" creationId="{A3DFF4F4-6031-44D7-A046-E80E3DFCB914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5" creationId="{70411962-0452-47D1-94F5-8496E7D76BC2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6" creationId="{7FA05005-888C-4457-8110-6BF7F3AEE71D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7" creationId="{3A218C1D-58C5-4B2B-A032-CE90D15AAB3F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8" creationId="{F094CD15-10E0-4A88-807E-811823D389D4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89" creationId="{3A578D52-FAA4-4916-9319-1DF15CEDE04E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0" creationId="{7D353BBA-781F-485C-88D6-88D83173D8D1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1" creationId="{809FE9C0-5537-48ED-97AB-9F03F7CE434E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2" creationId="{5864AA6F-19FF-40BA-8FF1-558A7FEB1253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3" creationId="{63D485D7-CB52-4408-90AE-AE511BEE09AD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4" creationId="{5E8C9508-91ED-4748-ACF0-379C5C4E6BD9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5" creationId="{AC582D81-AFBC-47AF-B4D4-AB43681A583A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6" creationId="{654BA862-454D-4C02-A952-D3E9318BB029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7" creationId="{828D3796-2E57-4D4F-B972-8F248D4CB043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8" creationId="{91199139-2A6D-4E90-A42F-16F889E9517B}"/>
          </ac:spMkLst>
        </pc:spChg>
        <pc:spChg chg="mod">
          <ac:chgData name="Nicola Hope" userId="c94c8f7cd47a5903" providerId="LiveId" clId="{F42AD321-0F1E-4925-BF24-6B81A2525C3A}" dt="2021-01-15T16:28:41.561" v="78" actId="1076"/>
          <ac:spMkLst>
            <pc:docMk/>
            <pc:sldMk cId="1411561453" sldId="265"/>
            <ac:spMk id="99" creationId="{1BF7394F-8053-4574-B262-DD31CFFDCC15}"/>
          </ac:spMkLst>
        </pc:spChg>
        <pc:grpChg chg="mod">
          <ac:chgData name="Nicola Hope" userId="c94c8f7cd47a5903" providerId="LiveId" clId="{F42AD321-0F1E-4925-BF24-6B81A2525C3A}" dt="2021-01-15T16:28:38.101" v="77" actId="1076"/>
          <ac:grpSpMkLst>
            <pc:docMk/>
            <pc:sldMk cId="1411561453" sldId="265"/>
            <ac:grpSpMk id="4" creationId="{2E4633E2-947F-46C1-8A86-54B82A1F902C}"/>
          </ac:grpSpMkLst>
        </pc:grpChg>
        <pc:grpChg chg="mod">
          <ac:chgData name="Nicola Hope" userId="c94c8f7cd47a5903" providerId="LiveId" clId="{F42AD321-0F1E-4925-BF24-6B81A2525C3A}" dt="2021-01-15T16:28:38.101" v="77" actId="1076"/>
          <ac:grpSpMkLst>
            <pc:docMk/>
            <pc:sldMk cId="1411561453" sldId="265"/>
            <ac:grpSpMk id="5" creationId="{8DA801C2-46A8-4EF7-9995-F06A1B7D4B31}"/>
          </ac:grpSpMkLst>
        </pc:grpChg>
        <pc:grpChg chg="mod">
          <ac:chgData name="Nicola Hope" userId="c94c8f7cd47a5903" providerId="LiveId" clId="{F42AD321-0F1E-4925-BF24-6B81A2525C3A}" dt="2021-01-15T16:28:48.561" v="80" actId="1076"/>
          <ac:grpSpMkLst>
            <pc:docMk/>
            <pc:sldMk cId="1411561453" sldId="265"/>
            <ac:grpSpMk id="35" creationId="{1C03A722-AECC-478A-8692-517DDAA30280}"/>
          </ac:grpSpMkLst>
        </pc:grpChg>
        <pc:grpChg chg="mod">
          <ac:chgData name="Nicola Hope" userId="c94c8f7cd47a5903" providerId="LiveId" clId="{F42AD321-0F1E-4925-BF24-6B81A2525C3A}" dt="2021-01-15T16:28:48.561" v="80" actId="1076"/>
          <ac:grpSpMkLst>
            <pc:docMk/>
            <pc:sldMk cId="1411561453" sldId="265"/>
            <ac:grpSpMk id="36" creationId="{2D4B387B-ABB1-40C1-8CAD-66B0B79C1126}"/>
          </ac:grpSpMkLst>
        </pc:grpChg>
        <pc:grpChg chg="mod">
          <ac:chgData name="Nicola Hope" userId="c94c8f7cd47a5903" providerId="LiveId" clId="{F42AD321-0F1E-4925-BF24-6B81A2525C3A}" dt="2021-01-15T16:28:41.561" v="78" actId="1076"/>
          <ac:grpSpMkLst>
            <pc:docMk/>
            <pc:sldMk cId="1411561453" sldId="265"/>
            <ac:grpSpMk id="69" creationId="{5D1783D5-944A-42B9-B0FB-64570480EBE1}"/>
          </ac:grpSpMkLst>
        </pc:grpChg>
        <pc:grpChg chg="mod">
          <ac:chgData name="Nicola Hope" userId="c94c8f7cd47a5903" providerId="LiveId" clId="{F42AD321-0F1E-4925-BF24-6B81A2525C3A}" dt="2021-01-15T16:28:41.561" v="78" actId="1076"/>
          <ac:grpSpMkLst>
            <pc:docMk/>
            <pc:sldMk cId="1411561453" sldId="265"/>
            <ac:grpSpMk id="70" creationId="{20C71310-5101-4555-9359-B94C84F49A8F}"/>
          </ac:grpSpMkLst>
        </pc:grpChg>
        <pc:picChg chg="add mod">
          <ac:chgData name="Nicola Hope" userId="c94c8f7cd47a5903" providerId="LiveId" clId="{F42AD321-0F1E-4925-BF24-6B81A2525C3A}" dt="2021-01-15T13:37:12.410" v="38"/>
          <ac:picMkLst>
            <pc:docMk/>
            <pc:sldMk cId="1411561453" sldId="265"/>
            <ac:picMk id="3" creationId="{ED5B8BA4-4E11-448F-87E3-18C5BBBF657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D857-E1EC-4443-BC58-0BAF9A9D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84DCF-A37F-4AC5-9307-216B97A2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5665-862E-41BC-8C0C-B5C495F8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1E5A7-6787-4D70-BC47-E9667C5F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9F61-DF0F-4698-82A0-63E0DCA8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5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75BC-0724-4DDF-872C-0B681C91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82DE0-2ECB-44E9-A38C-49FCEC321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07C1D-6BCE-44EC-96E4-EDEEFAEC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781F7-5336-4936-B83D-FE2182C3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EFE44-33F8-4E15-AAD8-6EF385E8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0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E2B9F-0D9D-47B8-A97F-609ACAF0C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236C4-E65A-4089-8C57-F6E86D041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9B147-FC2E-4327-8DA8-19AE976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6D51-C2F5-4A35-980E-C575B86D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99CD2-4980-4DAC-A201-E8A89AD6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3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89FD-BA53-4E44-9663-50CB5732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90B4-5C9B-4385-A5C9-DC6EE8BF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87A57-754B-490D-BDFC-C7445E6D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D1CC-608E-44D2-9DFD-9EED0E2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69370-CF59-41A4-8FC1-BD31D698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9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5432-7B46-4C40-B993-977FAD58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91627-00ED-4E35-BC92-7BBFD936B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07F1-72C5-40F0-8BF4-25486B5A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98B6-37DB-43A5-941F-FF0D2094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90278-E28B-440B-B416-BEDB2FD3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45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F0BE-5BF2-4C15-896E-269D4A92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D6C54-4AF4-4144-B5CA-B6C9922B5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428A7-6FA1-4C79-9293-2AE3C4366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C6B7-FCD4-4956-9961-78E8DB81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92625-DBD5-4D5B-AD1C-A5C8C4BF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E5B5E-6410-4ADA-8B83-863B4684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78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C1F8-7F27-4629-90E2-2EC8C4AC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E6F6F-4CC5-4516-9778-1B1193DF2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103E3-EFD5-4510-B56A-7200D9D5B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0525E-12CD-4779-A355-69BB75A2C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72073-B541-4F7C-BA35-AF7707DFE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8B849-53B1-45EB-B951-2A700E5F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E42E2-54B6-4DE0-BEFB-61BAD7D0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E5572-85D2-484D-9966-BA084767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3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59C6-E7A7-42FA-8E9A-EB363A9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6D4C2-3300-4664-91D0-97B2BAE2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3A9A0-8CF4-451E-A94E-5E52ED8B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84885-BD72-4AAC-BD43-88117D41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2ACAA-8F77-40BE-A001-7AD6D56E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08C38-E851-4066-AF13-8535CCA2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79508-8CE3-47F7-8FF4-FBD1D1F6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932F-256F-4747-8BB4-7BD32EB8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1E58E-2789-49DD-B052-EA2017D8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7C83E-5A24-439E-AD19-FC80747E6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2C6F5-9063-45DA-BC9A-36FE66DE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79BE5-7696-4F0A-B66C-04DF55A4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E53A0-F109-4DDA-A23C-84DCB157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16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9877-6837-47E7-ABB3-196FFF0E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5481-4D08-47D6-AA3E-9248D7A4E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360EB-AD9F-42B6-8F93-098502E3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BAA56-A68D-40F4-892E-BD69D62F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2A091-F540-40B1-B1B1-C1D78F96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A811E-6CD0-499E-A2B7-FDFA99AB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0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835DE-B3A4-4A9E-AFC9-53268F58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4FAAD-BB60-40B5-979F-8588186A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48A8-D97E-4810-A45B-9366A32AF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D6F-AD7F-42AA-B67B-1E0A8FB3A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CB4F-9892-4180-B557-68D61BB0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0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8E75-E90A-4D43-BA14-FD3767CF0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LI: To tell the time 1 hour before and after.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2925D-271D-4557-B2DD-455423DD58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D17AB-5DC5-4301-B024-B0B2F93B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62" y="2006202"/>
            <a:ext cx="4867275" cy="30420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FDF966-F433-4167-A7C6-22BB7C213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9"/>
    </mc:Choice>
    <mc:Fallback xmlns="">
      <p:transition spd="slow" advTm="1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D0B3-856D-4F44-82FD-B5F21DB7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Core Task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307884-F576-4EF2-A3A0-C2EED0429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7254" y="1825625"/>
            <a:ext cx="6237491" cy="435133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E84017-54F0-4CE1-A9D3-4A42600E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7"/>
    </mc:Choice>
    <mc:Fallback xmlns="">
      <p:transition spd="slow" advTm="2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C1351B7-AC9F-4991-B662-B4FCB1BC2D2A}"/>
              </a:ext>
            </a:extLst>
          </p:cNvPr>
          <p:cNvGrpSpPr/>
          <p:nvPr/>
        </p:nvGrpSpPr>
        <p:grpSpPr>
          <a:xfrm>
            <a:off x="326188" y="108174"/>
            <a:ext cx="2265609" cy="2819374"/>
            <a:chOff x="350839" y="231775"/>
            <a:chExt cx="2620962" cy="338083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BFA628A-192D-4A88-8B83-5D6E35A2E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5" name="Oval 5">
                <a:extLst>
                  <a:ext uri="{FF2B5EF4-FFF2-40B4-BE49-F238E27FC236}">
                    <a16:creationId xmlns:a16="http://schemas.microsoft.com/office/drawing/2014/main" id="{23E36949-0FD1-4BB4-A14C-0EEB8CA43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Line 6">
                <a:extLst>
                  <a:ext uri="{FF2B5EF4-FFF2-40B4-BE49-F238E27FC236}">
                    <a16:creationId xmlns:a16="http://schemas.microsoft.com/office/drawing/2014/main" id="{DD6B2DE9-783C-48F7-9435-B9884E28B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71EDE305-C374-48B4-A898-24328F483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D6CB1590-CD32-47CC-8C34-51BD2F96B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Line 9">
                <a:extLst>
                  <a:ext uri="{FF2B5EF4-FFF2-40B4-BE49-F238E27FC236}">
                    <a16:creationId xmlns:a16="http://schemas.microsoft.com/office/drawing/2014/main" id="{1FE7525E-BBF6-4075-BA8B-5E23B0EA3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Line 10">
                <a:extLst>
                  <a:ext uri="{FF2B5EF4-FFF2-40B4-BE49-F238E27FC236}">
                    <a16:creationId xmlns:a16="http://schemas.microsoft.com/office/drawing/2014/main" id="{4554F75D-363A-4656-9062-B175C0F6C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11">
                <a:extLst>
                  <a:ext uri="{FF2B5EF4-FFF2-40B4-BE49-F238E27FC236}">
                    <a16:creationId xmlns:a16="http://schemas.microsoft.com/office/drawing/2014/main" id="{A701525B-EBBD-4917-8763-26EFCD544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12">
                <a:extLst>
                  <a:ext uri="{FF2B5EF4-FFF2-40B4-BE49-F238E27FC236}">
                    <a16:creationId xmlns:a16="http://schemas.microsoft.com/office/drawing/2014/main" id="{FF9F5A83-1EAF-411E-89AB-93C8B431C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13">
                <a:extLst>
                  <a:ext uri="{FF2B5EF4-FFF2-40B4-BE49-F238E27FC236}">
                    <a16:creationId xmlns:a16="http://schemas.microsoft.com/office/drawing/2014/main" id="{14B29192-8B3E-4F89-B512-552649E02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4">
                <a:extLst>
                  <a:ext uri="{FF2B5EF4-FFF2-40B4-BE49-F238E27FC236}">
                    <a16:creationId xmlns:a16="http://schemas.microsoft.com/office/drawing/2014/main" id="{9F98526D-4D2B-4AD1-BBF2-66E844008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CAB1046A-6E0D-4813-9A7D-67EAAF44B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D8C4CA98-2069-4042-B028-F0AE1443E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42E5771E-A2A9-4C4B-A636-1F55EC4D7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AutoShape 18">
                <a:extLst>
                  <a:ext uri="{FF2B5EF4-FFF2-40B4-BE49-F238E27FC236}">
                    <a16:creationId xmlns:a16="http://schemas.microsoft.com/office/drawing/2014/main" id="{A0DB9B7E-5F4C-45CA-8C90-515F7AFBE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EF455ED9-88BC-4DE4-9B8F-BBB5B8E94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0" name="Text Box 20">
                <a:extLst>
                  <a:ext uri="{FF2B5EF4-FFF2-40B4-BE49-F238E27FC236}">
                    <a16:creationId xmlns:a16="http://schemas.microsoft.com/office/drawing/2014/main" id="{7558783F-DD85-42A5-A355-6B248C83B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5CE3017C-0A6D-42E7-899C-3B1B0229E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11A1793F-E90C-4EA3-B99A-33B164425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3" name="Text Box 23">
                <a:extLst>
                  <a:ext uri="{FF2B5EF4-FFF2-40B4-BE49-F238E27FC236}">
                    <a16:creationId xmlns:a16="http://schemas.microsoft.com/office/drawing/2014/main" id="{BA38AABD-C6CB-468D-B527-DE937F984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4" name="Text Box 24">
                <a:extLst>
                  <a:ext uri="{FF2B5EF4-FFF2-40B4-BE49-F238E27FC236}">
                    <a16:creationId xmlns:a16="http://schemas.microsoft.com/office/drawing/2014/main" id="{2ED56354-EF8E-438D-B8E7-480BD7ADE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5" name="Text Box 25">
                <a:extLst>
                  <a:ext uri="{FF2B5EF4-FFF2-40B4-BE49-F238E27FC236}">
                    <a16:creationId xmlns:a16="http://schemas.microsoft.com/office/drawing/2014/main" id="{CBF993BA-9321-4989-9C5A-69DBC758B5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26" name="Text Box 26">
                <a:extLst>
                  <a:ext uri="{FF2B5EF4-FFF2-40B4-BE49-F238E27FC236}">
                    <a16:creationId xmlns:a16="http://schemas.microsoft.com/office/drawing/2014/main" id="{D6ABDBD5-8314-490D-A1B0-67935D747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27" name="Text Box 27">
                <a:extLst>
                  <a:ext uri="{FF2B5EF4-FFF2-40B4-BE49-F238E27FC236}">
                    <a16:creationId xmlns:a16="http://schemas.microsoft.com/office/drawing/2014/main" id="{34A9AEC2-A665-48C7-8CB6-4400499610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1E5950A4-E4B2-43A4-B5D1-94A3218919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29" name="Text Box 29">
                <a:extLst>
                  <a:ext uri="{FF2B5EF4-FFF2-40B4-BE49-F238E27FC236}">
                    <a16:creationId xmlns:a16="http://schemas.microsoft.com/office/drawing/2014/main" id="{61A0C09D-EF49-4FE1-A127-AE3A1590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0" name="Text Box 30">
                <a:extLst>
                  <a:ext uri="{FF2B5EF4-FFF2-40B4-BE49-F238E27FC236}">
                    <a16:creationId xmlns:a16="http://schemas.microsoft.com/office/drawing/2014/main" id="{EE2E2DDD-8D84-4341-9F1A-C5713E0DE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64109999-3A9E-406F-8DC3-493595E1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4" name="AutoShape 35">
              <a:extLst>
                <a:ext uri="{FF2B5EF4-FFF2-40B4-BE49-F238E27FC236}">
                  <a16:creationId xmlns:a16="http://schemas.microsoft.com/office/drawing/2014/main" id="{328047CD-CDF4-429C-AA09-3B3208FF44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4435" y="1514647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06252E-E7E0-4C0C-AE38-B7E531AA5105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F8513C-D834-4CB9-99D3-34E84E4F547A}"/>
              </a:ext>
            </a:extLst>
          </p:cNvPr>
          <p:cNvGrpSpPr/>
          <p:nvPr/>
        </p:nvGrpSpPr>
        <p:grpSpPr>
          <a:xfrm>
            <a:off x="3602153" y="48165"/>
            <a:ext cx="2295279" cy="2994521"/>
            <a:chOff x="350839" y="231775"/>
            <a:chExt cx="2620962" cy="3380835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0EC55B32-B797-4E93-8FFA-19C660EBC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2" name="Oval 5">
                <a:extLst>
                  <a:ext uri="{FF2B5EF4-FFF2-40B4-BE49-F238E27FC236}">
                    <a16:creationId xmlns:a16="http://schemas.microsoft.com/office/drawing/2014/main" id="{933495AC-EAE2-4C2E-B436-F7A81744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Line 6">
                <a:extLst>
                  <a:ext uri="{FF2B5EF4-FFF2-40B4-BE49-F238E27FC236}">
                    <a16:creationId xmlns:a16="http://schemas.microsoft.com/office/drawing/2014/main" id="{E66A802E-EC4C-4483-BAA7-94C98A2E3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3A80D580-F11D-40AD-8026-BD901867A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C515C652-35DD-4CC4-9C45-073C3FF6F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9">
                <a:extLst>
                  <a:ext uri="{FF2B5EF4-FFF2-40B4-BE49-F238E27FC236}">
                    <a16:creationId xmlns:a16="http://schemas.microsoft.com/office/drawing/2014/main" id="{47EC70BD-243C-4580-9D19-E8BFECB58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1F843376-E3A2-481F-9879-BDB382610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4542D48B-7AD6-4C61-9495-EEDDF9408A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2">
                <a:extLst>
                  <a:ext uri="{FF2B5EF4-FFF2-40B4-BE49-F238E27FC236}">
                    <a16:creationId xmlns:a16="http://schemas.microsoft.com/office/drawing/2014/main" id="{91B7D3BD-5659-4BA2-8978-7C0E61DAF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16E61606-A131-4839-946E-1D673DBC42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4">
                <a:extLst>
                  <a:ext uri="{FF2B5EF4-FFF2-40B4-BE49-F238E27FC236}">
                    <a16:creationId xmlns:a16="http://schemas.microsoft.com/office/drawing/2014/main" id="{8573CF6F-BA40-47D1-9C73-6A7CD0966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5">
                <a:extLst>
                  <a:ext uri="{FF2B5EF4-FFF2-40B4-BE49-F238E27FC236}">
                    <a16:creationId xmlns:a16="http://schemas.microsoft.com/office/drawing/2014/main" id="{73C5FDCB-5F71-44C9-8891-5A80EFAC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BE651A02-9347-42B2-8C08-51191D883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17">
                <a:extLst>
                  <a:ext uri="{FF2B5EF4-FFF2-40B4-BE49-F238E27FC236}">
                    <a16:creationId xmlns:a16="http://schemas.microsoft.com/office/drawing/2014/main" id="{AB305A2D-4EE3-4E9A-A084-275A2D79A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AutoShape 18">
                <a:extLst>
                  <a:ext uri="{FF2B5EF4-FFF2-40B4-BE49-F238E27FC236}">
                    <a16:creationId xmlns:a16="http://schemas.microsoft.com/office/drawing/2014/main" id="{DA856293-DC37-488C-BBE6-3E030B00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Text Box 19">
                <a:extLst>
                  <a:ext uri="{FF2B5EF4-FFF2-40B4-BE49-F238E27FC236}">
                    <a16:creationId xmlns:a16="http://schemas.microsoft.com/office/drawing/2014/main" id="{78B6C5E5-4E43-484D-8938-8470BFC0C3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7" name="Text Box 20">
                <a:extLst>
                  <a:ext uri="{FF2B5EF4-FFF2-40B4-BE49-F238E27FC236}">
                    <a16:creationId xmlns:a16="http://schemas.microsoft.com/office/drawing/2014/main" id="{A5DE782C-0A15-4A1E-86EA-4EF08B160F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8" name="Text Box 21">
                <a:extLst>
                  <a:ext uri="{FF2B5EF4-FFF2-40B4-BE49-F238E27FC236}">
                    <a16:creationId xmlns:a16="http://schemas.microsoft.com/office/drawing/2014/main" id="{0B5BD412-122C-4E68-9B02-85362B6CBB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0BDA423A-D955-4D71-9E3A-F7F0523F0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60" name="Text Box 23">
                <a:extLst>
                  <a:ext uri="{FF2B5EF4-FFF2-40B4-BE49-F238E27FC236}">
                    <a16:creationId xmlns:a16="http://schemas.microsoft.com/office/drawing/2014/main" id="{AAA75DBA-821E-4562-AC69-49959D3F47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61" name="Text Box 24">
                <a:extLst>
                  <a:ext uri="{FF2B5EF4-FFF2-40B4-BE49-F238E27FC236}">
                    <a16:creationId xmlns:a16="http://schemas.microsoft.com/office/drawing/2014/main" id="{AFBEC3FE-A6A9-4AE9-B2A5-30084393D0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2" name="Text Box 25">
                <a:extLst>
                  <a:ext uri="{FF2B5EF4-FFF2-40B4-BE49-F238E27FC236}">
                    <a16:creationId xmlns:a16="http://schemas.microsoft.com/office/drawing/2014/main" id="{F37D7459-7054-4D4E-870B-4F048E5E04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3" name="Text Box 26">
                <a:extLst>
                  <a:ext uri="{FF2B5EF4-FFF2-40B4-BE49-F238E27FC236}">
                    <a16:creationId xmlns:a16="http://schemas.microsoft.com/office/drawing/2014/main" id="{5084816B-A71E-4A5C-92B1-C1A5A2B639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4" name="Text Box 27">
                <a:extLst>
                  <a:ext uri="{FF2B5EF4-FFF2-40B4-BE49-F238E27FC236}">
                    <a16:creationId xmlns:a16="http://schemas.microsoft.com/office/drawing/2014/main" id="{66E11624-FA66-4FC0-8EA8-D837B18F52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A1B806A6-9FE0-4D07-AC3D-34988F5A7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D43B3C1D-E2A2-4EAF-99A7-0F11F7DC3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7" name="Text Box 30">
                <a:extLst>
                  <a:ext uri="{FF2B5EF4-FFF2-40B4-BE49-F238E27FC236}">
                    <a16:creationId xmlns:a16="http://schemas.microsoft.com/office/drawing/2014/main" id="{882B1669-6385-4D27-900B-DCE693078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358E701E-EAB7-4DCE-9A4D-94FC2ACE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73354481-2D84-4A20-92E0-A178278F08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94009">
              <a:off x="1209284" y="1383980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C2B70E9-0F4E-4182-8D34-61E40F522612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10:00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EAB4FF-30A7-4C13-A3AB-E766E3D3D1D3}"/>
              </a:ext>
            </a:extLst>
          </p:cNvPr>
          <p:cNvGrpSpPr/>
          <p:nvPr/>
        </p:nvGrpSpPr>
        <p:grpSpPr>
          <a:xfrm>
            <a:off x="407604" y="3495583"/>
            <a:ext cx="2493263" cy="3095362"/>
            <a:chOff x="350839" y="231775"/>
            <a:chExt cx="2620962" cy="3380835"/>
          </a:xfrm>
        </p:grpSpPr>
        <p:grpSp>
          <p:nvGrpSpPr>
            <p:cNvPr id="69" name="Group 4">
              <a:extLst>
                <a:ext uri="{FF2B5EF4-FFF2-40B4-BE49-F238E27FC236}">
                  <a16:creationId xmlns:a16="http://schemas.microsoft.com/office/drawing/2014/main" id="{638514F7-CD1E-4A37-A2F5-37D4ED2444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3" name="Oval 5">
                <a:extLst>
                  <a:ext uri="{FF2B5EF4-FFF2-40B4-BE49-F238E27FC236}">
                    <a16:creationId xmlns:a16="http://schemas.microsoft.com/office/drawing/2014/main" id="{4C56F594-854D-4C45-B47B-D2DB576F4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4" name="Line 6">
                <a:extLst>
                  <a:ext uri="{FF2B5EF4-FFF2-40B4-BE49-F238E27FC236}">
                    <a16:creationId xmlns:a16="http://schemas.microsoft.com/office/drawing/2014/main" id="{C3C7877A-EF70-427C-A78E-ADD9E293F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Line 7">
                <a:extLst>
                  <a:ext uri="{FF2B5EF4-FFF2-40B4-BE49-F238E27FC236}">
                    <a16:creationId xmlns:a16="http://schemas.microsoft.com/office/drawing/2014/main" id="{EEDF02A9-CBEF-4CBA-8509-C9400F9A8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8">
                <a:extLst>
                  <a:ext uri="{FF2B5EF4-FFF2-40B4-BE49-F238E27FC236}">
                    <a16:creationId xmlns:a16="http://schemas.microsoft.com/office/drawing/2014/main" id="{F67C6F6E-D5D5-4D1A-B57D-1673A8D57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A79ECD57-6656-4B7D-9F0D-29FB476C9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D229C6B4-D94F-48EE-BC03-3A3D6662B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1">
                <a:extLst>
                  <a:ext uri="{FF2B5EF4-FFF2-40B4-BE49-F238E27FC236}">
                    <a16:creationId xmlns:a16="http://schemas.microsoft.com/office/drawing/2014/main" id="{56D86045-B370-4A25-91F8-D5391F208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2">
                <a:extLst>
                  <a:ext uri="{FF2B5EF4-FFF2-40B4-BE49-F238E27FC236}">
                    <a16:creationId xmlns:a16="http://schemas.microsoft.com/office/drawing/2014/main" id="{D2CAA84C-853E-44C9-B6B1-6E99CEBE3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3">
                <a:extLst>
                  <a:ext uri="{FF2B5EF4-FFF2-40B4-BE49-F238E27FC236}">
                    <a16:creationId xmlns:a16="http://schemas.microsoft.com/office/drawing/2014/main" id="{619B4737-CF7A-43F5-BF5D-F30EAFFC2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4">
                <a:extLst>
                  <a:ext uri="{FF2B5EF4-FFF2-40B4-BE49-F238E27FC236}">
                    <a16:creationId xmlns:a16="http://schemas.microsoft.com/office/drawing/2014/main" id="{2820411D-4AC7-4C86-AC46-C16B2BC13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5">
                <a:extLst>
                  <a:ext uri="{FF2B5EF4-FFF2-40B4-BE49-F238E27FC236}">
                    <a16:creationId xmlns:a16="http://schemas.microsoft.com/office/drawing/2014/main" id="{F9E3C8EA-46F9-4ADB-BE95-ACCDB22C2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6">
                <a:extLst>
                  <a:ext uri="{FF2B5EF4-FFF2-40B4-BE49-F238E27FC236}">
                    <a16:creationId xmlns:a16="http://schemas.microsoft.com/office/drawing/2014/main" id="{9BDE7B73-C19B-4C59-AC5A-807543A15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7">
                <a:extLst>
                  <a:ext uri="{FF2B5EF4-FFF2-40B4-BE49-F238E27FC236}">
                    <a16:creationId xmlns:a16="http://schemas.microsoft.com/office/drawing/2014/main" id="{B12BD977-C904-4CEE-9649-12E3489C9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AutoShape 18">
                <a:extLst>
                  <a:ext uri="{FF2B5EF4-FFF2-40B4-BE49-F238E27FC236}">
                    <a16:creationId xmlns:a16="http://schemas.microsoft.com/office/drawing/2014/main" id="{8C71BB72-3F09-47AA-B54A-2C986344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Text Box 19">
                <a:extLst>
                  <a:ext uri="{FF2B5EF4-FFF2-40B4-BE49-F238E27FC236}">
                    <a16:creationId xmlns:a16="http://schemas.microsoft.com/office/drawing/2014/main" id="{BDBE7C9F-C99C-4933-B5F6-5F3E651D65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8" name="Text Box 20">
                <a:extLst>
                  <a:ext uri="{FF2B5EF4-FFF2-40B4-BE49-F238E27FC236}">
                    <a16:creationId xmlns:a16="http://schemas.microsoft.com/office/drawing/2014/main" id="{4ACDF97D-4250-4C08-9BBC-DA23B9022C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89" name="Text Box 21">
                <a:extLst>
                  <a:ext uri="{FF2B5EF4-FFF2-40B4-BE49-F238E27FC236}">
                    <a16:creationId xmlns:a16="http://schemas.microsoft.com/office/drawing/2014/main" id="{62EB2FA6-0618-4B92-A313-6C91B093E7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6DAEA8AA-982C-4A85-BCA1-F9A13EFA9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1" name="Text Box 23">
                <a:extLst>
                  <a:ext uri="{FF2B5EF4-FFF2-40B4-BE49-F238E27FC236}">
                    <a16:creationId xmlns:a16="http://schemas.microsoft.com/office/drawing/2014/main" id="{0881C424-3A32-4186-9FBD-56A515B302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2" name="Text Box 24">
                <a:extLst>
                  <a:ext uri="{FF2B5EF4-FFF2-40B4-BE49-F238E27FC236}">
                    <a16:creationId xmlns:a16="http://schemas.microsoft.com/office/drawing/2014/main" id="{3D198C9F-D20C-4F96-9F17-7AA11EC20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3" name="Text Box 25">
                <a:extLst>
                  <a:ext uri="{FF2B5EF4-FFF2-40B4-BE49-F238E27FC236}">
                    <a16:creationId xmlns:a16="http://schemas.microsoft.com/office/drawing/2014/main" id="{6C188A00-38CC-416F-B885-2EEA49126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4" name="Text Box 26">
                <a:extLst>
                  <a:ext uri="{FF2B5EF4-FFF2-40B4-BE49-F238E27FC236}">
                    <a16:creationId xmlns:a16="http://schemas.microsoft.com/office/drawing/2014/main" id="{A04E5B18-0B93-478C-9EE8-D77B3CA9D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5" name="Text Box 27">
                <a:extLst>
                  <a:ext uri="{FF2B5EF4-FFF2-40B4-BE49-F238E27FC236}">
                    <a16:creationId xmlns:a16="http://schemas.microsoft.com/office/drawing/2014/main" id="{F73D76C7-FEA0-4B07-BA2B-5641B1BF5C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6" name="Text Box 28">
                <a:extLst>
                  <a:ext uri="{FF2B5EF4-FFF2-40B4-BE49-F238E27FC236}">
                    <a16:creationId xmlns:a16="http://schemas.microsoft.com/office/drawing/2014/main" id="{0AEEA7A6-5880-4D67-9868-CB6E8363D3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7" name="Text Box 29">
                <a:extLst>
                  <a:ext uri="{FF2B5EF4-FFF2-40B4-BE49-F238E27FC236}">
                    <a16:creationId xmlns:a16="http://schemas.microsoft.com/office/drawing/2014/main" id="{B6775062-F23E-4549-B60A-BEC32DE7EE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8" name="Text Box 30">
                <a:extLst>
                  <a:ext uri="{FF2B5EF4-FFF2-40B4-BE49-F238E27FC236}">
                    <a16:creationId xmlns:a16="http://schemas.microsoft.com/office/drawing/2014/main" id="{D5EBECED-D830-4294-9944-DFCD7B812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0" name="AutoShape 33">
              <a:extLst>
                <a:ext uri="{FF2B5EF4-FFF2-40B4-BE49-F238E27FC236}">
                  <a16:creationId xmlns:a16="http://schemas.microsoft.com/office/drawing/2014/main" id="{97A7BE91-1ED5-487A-BBE0-108118360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62821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1" name="AutoShape 35">
              <a:extLst>
                <a:ext uri="{FF2B5EF4-FFF2-40B4-BE49-F238E27FC236}">
                  <a16:creationId xmlns:a16="http://schemas.microsoft.com/office/drawing/2014/main" id="{BA5DAA2E-2EE1-4EFE-9AB7-9B280C6794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2976">
              <a:off x="1314525" y="1706598"/>
              <a:ext cx="434178" cy="134295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C395BC6-88D8-4DD6-BB0D-2F39D9121285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7:30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2E86AD0-012C-4FB3-A8BE-7976E81215C4}"/>
              </a:ext>
            </a:extLst>
          </p:cNvPr>
          <p:cNvGrpSpPr/>
          <p:nvPr/>
        </p:nvGrpSpPr>
        <p:grpSpPr>
          <a:xfrm>
            <a:off x="3701509" y="3429001"/>
            <a:ext cx="2394482" cy="3170335"/>
            <a:chOff x="350839" y="231775"/>
            <a:chExt cx="2620962" cy="3428444"/>
          </a:xfrm>
        </p:grpSpPr>
        <p:grpSp>
          <p:nvGrpSpPr>
            <p:cNvPr id="100" name="Group 4">
              <a:extLst>
                <a:ext uri="{FF2B5EF4-FFF2-40B4-BE49-F238E27FC236}">
                  <a16:creationId xmlns:a16="http://schemas.microsoft.com/office/drawing/2014/main" id="{7C87E79C-E754-49E7-B8AE-EF6366B0F3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04" name="Oval 5">
                <a:extLst>
                  <a:ext uri="{FF2B5EF4-FFF2-40B4-BE49-F238E27FC236}">
                    <a16:creationId xmlns:a16="http://schemas.microsoft.com/office/drawing/2014/main" id="{5B89F95E-16A2-4EA0-AF2D-13D87332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Line 6">
                <a:extLst>
                  <a:ext uri="{FF2B5EF4-FFF2-40B4-BE49-F238E27FC236}">
                    <a16:creationId xmlns:a16="http://schemas.microsoft.com/office/drawing/2014/main" id="{4352B8D4-E893-4A83-8559-0FE4C1DBD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7">
                <a:extLst>
                  <a:ext uri="{FF2B5EF4-FFF2-40B4-BE49-F238E27FC236}">
                    <a16:creationId xmlns:a16="http://schemas.microsoft.com/office/drawing/2014/main" id="{EF490535-A3DC-4DF4-82F5-4644536F5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Line 8">
                <a:extLst>
                  <a:ext uri="{FF2B5EF4-FFF2-40B4-BE49-F238E27FC236}">
                    <a16:creationId xmlns:a16="http://schemas.microsoft.com/office/drawing/2014/main" id="{49BFB9EA-AA19-4AFC-AE90-E0BD243AB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Line 9">
                <a:extLst>
                  <a:ext uri="{FF2B5EF4-FFF2-40B4-BE49-F238E27FC236}">
                    <a16:creationId xmlns:a16="http://schemas.microsoft.com/office/drawing/2014/main" id="{3EC2FFA2-48F5-40F6-B9CC-529E2DA8D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Line 10">
                <a:extLst>
                  <a:ext uri="{FF2B5EF4-FFF2-40B4-BE49-F238E27FC236}">
                    <a16:creationId xmlns:a16="http://schemas.microsoft.com/office/drawing/2014/main" id="{FCD0E41D-691B-4EC6-92AF-11308C07D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Line 11">
                <a:extLst>
                  <a:ext uri="{FF2B5EF4-FFF2-40B4-BE49-F238E27FC236}">
                    <a16:creationId xmlns:a16="http://schemas.microsoft.com/office/drawing/2014/main" id="{FC35E1E2-57EE-43FB-B33B-6DA37B24E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Line 12">
                <a:extLst>
                  <a:ext uri="{FF2B5EF4-FFF2-40B4-BE49-F238E27FC236}">
                    <a16:creationId xmlns:a16="http://schemas.microsoft.com/office/drawing/2014/main" id="{28785D62-46AC-45D0-8304-B55AD66B6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Line 13">
                <a:extLst>
                  <a:ext uri="{FF2B5EF4-FFF2-40B4-BE49-F238E27FC236}">
                    <a16:creationId xmlns:a16="http://schemas.microsoft.com/office/drawing/2014/main" id="{E1BC14AF-0564-4174-ACB6-BF9C294A7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Line 14">
                <a:extLst>
                  <a:ext uri="{FF2B5EF4-FFF2-40B4-BE49-F238E27FC236}">
                    <a16:creationId xmlns:a16="http://schemas.microsoft.com/office/drawing/2014/main" id="{19F257F6-0CD9-43F4-BC35-9C03A618E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Line 15">
                <a:extLst>
                  <a:ext uri="{FF2B5EF4-FFF2-40B4-BE49-F238E27FC236}">
                    <a16:creationId xmlns:a16="http://schemas.microsoft.com/office/drawing/2014/main" id="{B9CA60AF-1AFE-42DF-9C68-D9FBDDFCB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Line 16">
                <a:extLst>
                  <a:ext uri="{FF2B5EF4-FFF2-40B4-BE49-F238E27FC236}">
                    <a16:creationId xmlns:a16="http://schemas.microsoft.com/office/drawing/2014/main" id="{99529AB3-035F-4D00-AF06-383F3D3C4D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Line 17">
                <a:extLst>
                  <a:ext uri="{FF2B5EF4-FFF2-40B4-BE49-F238E27FC236}">
                    <a16:creationId xmlns:a16="http://schemas.microsoft.com/office/drawing/2014/main" id="{841F64A8-417D-40FF-8FAD-78CC84704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AutoShape 18">
                <a:extLst>
                  <a:ext uri="{FF2B5EF4-FFF2-40B4-BE49-F238E27FC236}">
                    <a16:creationId xmlns:a16="http://schemas.microsoft.com/office/drawing/2014/main" id="{0813AA06-9227-4FC2-B1D1-4D2F46D8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Text Box 19">
                <a:extLst>
                  <a:ext uri="{FF2B5EF4-FFF2-40B4-BE49-F238E27FC236}">
                    <a16:creationId xmlns:a16="http://schemas.microsoft.com/office/drawing/2014/main" id="{48619284-9FEA-4D5C-9CB9-5654455487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119" name="Text Box 20">
                <a:extLst>
                  <a:ext uri="{FF2B5EF4-FFF2-40B4-BE49-F238E27FC236}">
                    <a16:creationId xmlns:a16="http://schemas.microsoft.com/office/drawing/2014/main" id="{5E49FF55-F2CE-4850-AFBB-AF175B686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120" name="Text Box 21">
                <a:extLst>
                  <a:ext uri="{FF2B5EF4-FFF2-40B4-BE49-F238E27FC236}">
                    <a16:creationId xmlns:a16="http://schemas.microsoft.com/office/drawing/2014/main" id="{C13128AD-3AE8-483E-B178-92972F0D2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121" name="Text Box 22">
                <a:extLst>
                  <a:ext uri="{FF2B5EF4-FFF2-40B4-BE49-F238E27FC236}">
                    <a16:creationId xmlns:a16="http://schemas.microsoft.com/office/drawing/2014/main" id="{ED26903F-E982-4EB3-B62A-ACE05F453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122" name="Text Box 23">
                <a:extLst>
                  <a:ext uri="{FF2B5EF4-FFF2-40B4-BE49-F238E27FC236}">
                    <a16:creationId xmlns:a16="http://schemas.microsoft.com/office/drawing/2014/main" id="{8883285A-D903-4E63-8F45-CF054BA65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123" name="Text Box 24">
                <a:extLst>
                  <a:ext uri="{FF2B5EF4-FFF2-40B4-BE49-F238E27FC236}">
                    <a16:creationId xmlns:a16="http://schemas.microsoft.com/office/drawing/2014/main" id="{48F99475-FD9A-43E0-B9E3-96975A6017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124" name="Text Box 25">
                <a:extLst>
                  <a:ext uri="{FF2B5EF4-FFF2-40B4-BE49-F238E27FC236}">
                    <a16:creationId xmlns:a16="http://schemas.microsoft.com/office/drawing/2014/main" id="{4A856344-FDAE-4B5F-B558-324D011A5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125" name="Text Box 26">
                <a:extLst>
                  <a:ext uri="{FF2B5EF4-FFF2-40B4-BE49-F238E27FC236}">
                    <a16:creationId xmlns:a16="http://schemas.microsoft.com/office/drawing/2014/main" id="{917B9511-46F4-4951-A10E-0234C9F15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126" name="Text Box 27">
                <a:extLst>
                  <a:ext uri="{FF2B5EF4-FFF2-40B4-BE49-F238E27FC236}">
                    <a16:creationId xmlns:a16="http://schemas.microsoft.com/office/drawing/2014/main" id="{5CA5FA93-A520-4CC5-8B07-7D7E8A82ED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127" name="Text Box 28">
                <a:extLst>
                  <a:ext uri="{FF2B5EF4-FFF2-40B4-BE49-F238E27FC236}">
                    <a16:creationId xmlns:a16="http://schemas.microsoft.com/office/drawing/2014/main" id="{9F0118A3-07B4-4921-B9C3-D646C69C6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128" name="Text Box 29">
                <a:extLst>
                  <a:ext uri="{FF2B5EF4-FFF2-40B4-BE49-F238E27FC236}">
                    <a16:creationId xmlns:a16="http://schemas.microsoft.com/office/drawing/2014/main" id="{F114D9E5-217E-4933-944E-C26EEF11A6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129" name="Text Box 30">
                <a:extLst>
                  <a:ext uri="{FF2B5EF4-FFF2-40B4-BE49-F238E27FC236}">
                    <a16:creationId xmlns:a16="http://schemas.microsoft.com/office/drawing/2014/main" id="{BC4AE912-5E77-42EC-A47C-BC3E180AB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101" name="AutoShape 33">
              <a:extLst>
                <a:ext uri="{FF2B5EF4-FFF2-40B4-BE49-F238E27FC236}">
                  <a16:creationId xmlns:a16="http://schemas.microsoft.com/office/drawing/2014/main" id="{FA64FC53-863B-42E5-9B31-D2C1DFCD8A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9776" y="1558564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9F7AEFC3-5EF9-4CA3-B51F-9CF12AD20D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79867">
              <a:off x="1252691" y="1609621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D5E4F80-A57B-4E09-B606-9AA021CB896A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63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8:30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B9C02901-6321-496B-A9F7-7767028DB59E}"/>
              </a:ext>
            </a:extLst>
          </p:cNvPr>
          <p:cNvSpPr txBox="1"/>
          <p:nvPr/>
        </p:nvSpPr>
        <p:spPr>
          <a:xfrm>
            <a:off x="8002334" y="343712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Comic Sans MS" panose="030F0702030302020204" pitchFamily="66" charset="0"/>
              </a:rPr>
              <a:t>1 hour after</a:t>
            </a:r>
          </a:p>
        </p:txBody>
      </p:sp>
      <p:pic>
        <p:nvPicPr>
          <p:cNvPr id="3" name="video-1610711713">
            <a:hlinkClick r:id="" action="ppaction://media"/>
            <a:extLst>
              <a:ext uri="{FF2B5EF4-FFF2-40B4-BE49-F238E27FC236}">
                <a16:creationId xmlns:a16="http://schemas.microsoft.com/office/drawing/2014/main" id="{46E885E8-4D9A-4A04-978A-78166B990A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6255" y="1038125"/>
            <a:ext cx="4876800" cy="2803525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0B0B9986-31DA-4F63-88AB-0783D30001F9}"/>
              </a:ext>
            </a:extLst>
          </p:cNvPr>
          <p:cNvSpPr txBox="1"/>
          <p:nvPr/>
        </p:nvSpPr>
        <p:spPr>
          <a:xfrm>
            <a:off x="6522535" y="4204244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When we are finding the time an hour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after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the hands move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clockwise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around the clock. 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A82A630-D9F7-4B6A-83C4-F73407B57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341" y="4840214"/>
            <a:ext cx="1507425" cy="1844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5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60"/>
    </mc:Choice>
    <mc:Fallback xmlns="">
      <p:transition spd="slow" advTm="13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99" objId="3"/>
        <p14:triggerEvt type="onClick" time="2200" objId="3"/>
        <p14:stopEvt time="128196" objId="3"/>
        <p14:playEvt time="129898" objId="3"/>
        <p14:stopEvt time="13096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201FA0-CF66-401D-9191-955B414846C8}"/>
              </a:ext>
            </a:extLst>
          </p:cNvPr>
          <p:cNvSpPr txBox="1"/>
          <p:nvPr/>
        </p:nvSpPr>
        <p:spPr>
          <a:xfrm>
            <a:off x="7548238" y="118843"/>
            <a:ext cx="3495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u="sng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B41914-5194-40A6-8A8B-0FFA25C51FF7}"/>
              </a:ext>
            </a:extLst>
          </p:cNvPr>
          <p:cNvGrpSpPr/>
          <p:nvPr/>
        </p:nvGrpSpPr>
        <p:grpSpPr>
          <a:xfrm>
            <a:off x="326188" y="108174"/>
            <a:ext cx="2265609" cy="2819374"/>
            <a:chOff x="350839" y="231775"/>
            <a:chExt cx="2620962" cy="338083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5F55AB4-CFF7-47B0-826C-977B441CC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12F31A88-D8B7-4783-A74B-2A6C249B0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44C84E8C-A653-4D34-88AE-ACADE41F8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DD4E7898-D83F-4FFA-873B-8DFB53C2D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9A9A32EE-3F94-4343-B712-A23D966DB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589D7E44-32EB-4C19-AB5A-035C71121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B3A5D0F3-EEAE-4829-97AF-FBE14A7D7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7D020419-F417-4E55-92D3-E25F24FC3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822820B7-BD38-4E11-86E1-6B35C6CF9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1363B533-BCA1-4377-A8EA-F8C0B5EFF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285DFCE3-3193-4EFD-A1E3-12E568389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19492E98-5C7F-4AB1-AE0A-AE9755B02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526F77AD-1539-422C-BB20-7B1677FD5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3A00BDCF-040D-49D7-B8D3-E669AE6A3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AutoShape 18">
                <a:extLst>
                  <a:ext uri="{FF2B5EF4-FFF2-40B4-BE49-F238E27FC236}">
                    <a16:creationId xmlns:a16="http://schemas.microsoft.com/office/drawing/2014/main" id="{80CC210D-537F-4CD9-A34C-C538D219A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CBC1534B-BDF2-41EF-BFF6-CE1BBA37B6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6" name="Text Box 20">
                <a:extLst>
                  <a:ext uri="{FF2B5EF4-FFF2-40B4-BE49-F238E27FC236}">
                    <a16:creationId xmlns:a16="http://schemas.microsoft.com/office/drawing/2014/main" id="{1F46E0BA-0994-4255-B95D-D5844D473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7" name="Text Box 21">
                <a:extLst>
                  <a:ext uri="{FF2B5EF4-FFF2-40B4-BE49-F238E27FC236}">
                    <a16:creationId xmlns:a16="http://schemas.microsoft.com/office/drawing/2014/main" id="{A9F8C66E-E6F5-4ACF-B297-3635251E6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8" name="Text Box 22">
                <a:extLst>
                  <a:ext uri="{FF2B5EF4-FFF2-40B4-BE49-F238E27FC236}">
                    <a16:creationId xmlns:a16="http://schemas.microsoft.com/office/drawing/2014/main" id="{2EC68F62-8702-45D8-AC9E-F34ED94B51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9" name="Text Box 23">
                <a:extLst>
                  <a:ext uri="{FF2B5EF4-FFF2-40B4-BE49-F238E27FC236}">
                    <a16:creationId xmlns:a16="http://schemas.microsoft.com/office/drawing/2014/main" id="{A02E2691-8198-4AAF-B6DF-AA6B7A7B0E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30" name="Text Box 24">
                <a:extLst>
                  <a:ext uri="{FF2B5EF4-FFF2-40B4-BE49-F238E27FC236}">
                    <a16:creationId xmlns:a16="http://schemas.microsoft.com/office/drawing/2014/main" id="{D073F447-2FE0-45F8-852A-CFB3F70D7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31" name="Text Box 25">
                <a:extLst>
                  <a:ext uri="{FF2B5EF4-FFF2-40B4-BE49-F238E27FC236}">
                    <a16:creationId xmlns:a16="http://schemas.microsoft.com/office/drawing/2014/main" id="{8A476BA4-4C1D-4B9C-AEB1-3F64E31AF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2" name="Text Box 26">
                <a:extLst>
                  <a:ext uri="{FF2B5EF4-FFF2-40B4-BE49-F238E27FC236}">
                    <a16:creationId xmlns:a16="http://schemas.microsoft.com/office/drawing/2014/main" id="{6933E7F7-BE7C-4AE4-867B-2C86F30CE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3" name="Text Box 27">
                <a:extLst>
                  <a:ext uri="{FF2B5EF4-FFF2-40B4-BE49-F238E27FC236}">
                    <a16:creationId xmlns:a16="http://schemas.microsoft.com/office/drawing/2014/main" id="{25A5B96A-B0E6-4280-956D-138CB83F7B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4" name="Text Box 28">
                <a:extLst>
                  <a:ext uri="{FF2B5EF4-FFF2-40B4-BE49-F238E27FC236}">
                    <a16:creationId xmlns:a16="http://schemas.microsoft.com/office/drawing/2014/main" id="{9C36BE92-CAB2-4D2A-8EEA-2AC7919E09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5" name="Text Box 29">
                <a:extLst>
                  <a:ext uri="{FF2B5EF4-FFF2-40B4-BE49-F238E27FC236}">
                    <a16:creationId xmlns:a16="http://schemas.microsoft.com/office/drawing/2014/main" id="{D72A1B28-8499-47A2-9614-A5E487F361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6" name="Text Box 30">
                <a:extLst>
                  <a:ext uri="{FF2B5EF4-FFF2-40B4-BE49-F238E27FC236}">
                    <a16:creationId xmlns:a16="http://schemas.microsoft.com/office/drawing/2014/main" id="{2E12C26A-69E1-46AD-AD60-8EA2C61732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8" name="AutoShape 33">
              <a:extLst>
                <a:ext uri="{FF2B5EF4-FFF2-40B4-BE49-F238E27FC236}">
                  <a16:creationId xmlns:a16="http://schemas.microsoft.com/office/drawing/2014/main" id="{50A955C6-CF85-4776-B1AE-56AA9835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9" name="AutoShape 35">
              <a:extLst>
                <a:ext uri="{FF2B5EF4-FFF2-40B4-BE49-F238E27FC236}">
                  <a16:creationId xmlns:a16="http://schemas.microsoft.com/office/drawing/2014/main" id="{2ACD0FB9-BF36-46A8-9B76-3B14C8B665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4435" y="1514647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03C4FE-AEAB-4E2F-8268-40A0CA52C998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0068BD-F491-40BC-B64A-5B35293B8AAA}"/>
              </a:ext>
            </a:extLst>
          </p:cNvPr>
          <p:cNvGrpSpPr/>
          <p:nvPr/>
        </p:nvGrpSpPr>
        <p:grpSpPr>
          <a:xfrm>
            <a:off x="407604" y="3495583"/>
            <a:ext cx="2493263" cy="3095362"/>
            <a:chOff x="350839" y="231775"/>
            <a:chExt cx="2620962" cy="3380835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4BE91BDB-60F2-47E0-BE30-7666AC04C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2" name="Oval 5">
                <a:extLst>
                  <a:ext uri="{FF2B5EF4-FFF2-40B4-BE49-F238E27FC236}">
                    <a16:creationId xmlns:a16="http://schemas.microsoft.com/office/drawing/2014/main" id="{896552CE-3E93-4DD1-A552-5B964662F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Line 6">
                <a:extLst>
                  <a:ext uri="{FF2B5EF4-FFF2-40B4-BE49-F238E27FC236}">
                    <a16:creationId xmlns:a16="http://schemas.microsoft.com/office/drawing/2014/main" id="{A905F65E-FD68-4B25-937F-0948882E9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77EE0E76-E71C-462D-BACB-6492A0505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D7165174-5A20-4BAB-BDC4-940E2ADD9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9">
                <a:extLst>
                  <a:ext uri="{FF2B5EF4-FFF2-40B4-BE49-F238E27FC236}">
                    <a16:creationId xmlns:a16="http://schemas.microsoft.com/office/drawing/2014/main" id="{B7C676D0-4DC7-4359-B3E0-3AC62AF6E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6A1E5591-B05E-489D-B7F9-126F60512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049474DD-AE0F-404C-894B-715FD8BEA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2">
                <a:extLst>
                  <a:ext uri="{FF2B5EF4-FFF2-40B4-BE49-F238E27FC236}">
                    <a16:creationId xmlns:a16="http://schemas.microsoft.com/office/drawing/2014/main" id="{0CA23125-C021-4CA6-9AB1-180E800F0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E030355B-5F6C-49BD-AD19-5F58B9AAA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4">
                <a:extLst>
                  <a:ext uri="{FF2B5EF4-FFF2-40B4-BE49-F238E27FC236}">
                    <a16:creationId xmlns:a16="http://schemas.microsoft.com/office/drawing/2014/main" id="{0EFE2E98-0357-4987-8C27-6B06275D5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5">
                <a:extLst>
                  <a:ext uri="{FF2B5EF4-FFF2-40B4-BE49-F238E27FC236}">
                    <a16:creationId xmlns:a16="http://schemas.microsoft.com/office/drawing/2014/main" id="{72F9E35F-2F84-49AD-8C8F-0F0988264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CD9EDA80-F5CA-451A-AEC2-B96B46FE3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17">
                <a:extLst>
                  <a:ext uri="{FF2B5EF4-FFF2-40B4-BE49-F238E27FC236}">
                    <a16:creationId xmlns:a16="http://schemas.microsoft.com/office/drawing/2014/main" id="{7322935B-C7ED-4F65-A4B4-00C458A7B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AutoShape 18">
                <a:extLst>
                  <a:ext uri="{FF2B5EF4-FFF2-40B4-BE49-F238E27FC236}">
                    <a16:creationId xmlns:a16="http://schemas.microsoft.com/office/drawing/2014/main" id="{D0FD0FA8-E2C4-4268-A62C-F7B50DA5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Text Box 19">
                <a:extLst>
                  <a:ext uri="{FF2B5EF4-FFF2-40B4-BE49-F238E27FC236}">
                    <a16:creationId xmlns:a16="http://schemas.microsoft.com/office/drawing/2014/main" id="{098D01E9-DD8C-4B9C-B095-4C645C28C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7" name="Text Box 20">
                <a:extLst>
                  <a:ext uri="{FF2B5EF4-FFF2-40B4-BE49-F238E27FC236}">
                    <a16:creationId xmlns:a16="http://schemas.microsoft.com/office/drawing/2014/main" id="{DD69B9FA-E1D3-442E-A6EA-F1EBA56C2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8" name="Text Box 21">
                <a:extLst>
                  <a:ext uri="{FF2B5EF4-FFF2-40B4-BE49-F238E27FC236}">
                    <a16:creationId xmlns:a16="http://schemas.microsoft.com/office/drawing/2014/main" id="{A3033AC8-BF61-401D-9A73-0C158FB1A7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C9BE9F87-12AA-406C-A907-5638663DA4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60" name="Text Box 23">
                <a:extLst>
                  <a:ext uri="{FF2B5EF4-FFF2-40B4-BE49-F238E27FC236}">
                    <a16:creationId xmlns:a16="http://schemas.microsoft.com/office/drawing/2014/main" id="{F67DEB0D-412F-4694-98B6-95B4F7297E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61" name="Text Box 24">
                <a:extLst>
                  <a:ext uri="{FF2B5EF4-FFF2-40B4-BE49-F238E27FC236}">
                    <a16:creationId xmlns:a16="http://schemas.microsoft.com/office/drawing/2014/main" id="{9FB42B93-1569-41A2-9852-37C76BB22F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2" name="Text Box 25">
                <a:extLst>
                  <a:ext uri="{FF2B5EF4-FFF2-40B4-BE49-F238E27FC236}">
                    <a16:creationId xmlns:a16="http://schemas.microsoft.com/office/drawing/2014/main" id="{1C8377BE-6FDB-4AE5-AA2A-AB0B0305F5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3" name="Text Box 26">
                <a:extLst>
                  <a:ext uri="{FF2B5EF4-FFF2-40B4-BE49-F238E27FC236}">
                    <a16:creationId xmlns:a16="http://schemas.microsoft.com/office/drawing/2014/main" id="{88419769-5B20-4B98-B493-40318EA99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4" name="Text Box 27">
                <a:extLst>
                  <a:ext uri="{FF2B5EF4-FFF2-40B4-BE49-F238E27FC236}">
                    <a16:creationId xmlns:a16="http://schemas.microsoft.com/office/drawing/2014/main" id="{7719D9D4-AFA8-4683-B55E-5D96D64F47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C83F3B1B-B316-4825-B66A-51DA264D7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91624FB1-262F-4F5D-A4CE-21B97602D1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7" name="Text Box 30">
                <a:extLst>
                  <a:ext uri="{FF2B5EF4-FFF2-40B4-BE49-F238E27FC236}">
                    <a16:creationId xmlns:a16="http://schemas.microsoft.com/office/drawing/2014/main" id="{A058CA25-B594-438B-A1FC-21412B2CFE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8BFE5CBA-65B1-4412-8341-F711854227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62821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296FE3FF-F143-44D0-9CA6-DDC7C6584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903360">
              <a:off x="1306056" y="170911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1E0D044-1782-4657-A0DC-31BB583EC86C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7:30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68A5FDB-13B2-4777-817C-3012E3D8E35E}"/>
              </a:ext>
            </a:extLst>
          </p:cNvPr>
          <p:cNvGrpSpPr/>
          <p:nvPr/>
        </p:nvGrpSpPr>
        <p:grpSpPr>
          <a:xfrm>
            <a:off x="3701509" y="3429001"/>
            <a:ext cx="2413215" cy="3170335"/>
            <a:chOff x="350839" y="231775"/>
            <a:chExt cx="2641467" cy="3428444"/>
          </a:xfrm>
        </p:grpSpPr>
        <p:grpSp>
          <p:nvGrpSpPr>
            <p:cNvPr id="69" name="Group 4">
              <a:extLst>
                <a:ext uri="{FF2B5EF4-FFF2-40B4-BE49-F238E27FC236}">
                  <a16:creationId xmlns:a16="http://schemas.microsoft.com/office/drawing/2014/main" id="{876D45CE-500F-49DF-B717-38BCB5D0E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41467" cy="2737817"/>
              <a:chOff x="1338" y="1253"/>
              <a:chExt cx="2834" cy="2601"/>
            </a:xfrm>
          </p:grpSpPr>
          <p:sp>
            <p:nvSpPr>
              <p:cNvPr id="73" name="Oval 5">
                <a:extLst>
                  <a:ext uri="{FF2B5EF4-FFF2-40B4-BE49-F238E27FC236}">
                    <a16:creationId xmlns:a16="http://schemas.microsoft.com/office/drawing/2014/main" id="{E0ED7915-0E5E-4BCC-BAF2-5175BDF32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1269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4" name="Line 6">
                <a:extLst>
                  <a:ext uri="{FF2B5EF4-FFF2-40B4-BE49-F238E27FC236}">
                    <a16:creationId xmlns:a16="http://schemas.microsoft.com/office/drawing/2014/main" id="{478B7D45-37EB-4AC5-9798-7CFACC092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Line 7">
                <a:extLst>
                  <a:ext uri="{FF2B5EF4-FFF2-40B4-BE49-F238E27FC236}">
                    <a16:creationId xmlns:a16="http://schemas.microsoft.com/office/drawing/2014/main" id="{8EEF310E-4D80-42BA-BD70-6CD00FD58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8">
                <a:extLst>
                  <a:ext uri="{FF2B5EF4-FFF2-40B4-BE49-F238E27FC236}">
                    <a16:creationId xmlns:a16="http://schemas.microsoft.com/office/drawing/2014/main" id="{7112E415-6219-49D3-B1B0-098E31027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53DCCB33-69CD-4180-A40D-E0E1320AC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C172ED23-6D48-4A0D-AB74-ED561C64E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1">
                <a:extLst>
                  <a:ext uri="{FF2B5EF4-FFF2-40B4-BE49-F238E27FC236}">
                    <a16:creationId xmlns:a16="http://schemas.microsoft.com/office/drawing/2014/main" id="{EF9D7B88-B7CB-4765-A64F-733869750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2">
                <a:extLst>
                  <a:ext uri="{FF2B5EF4-FFF2-40B4-BE49-F238E27FC236}">
                    <a16:creationId xmlns:a16="http://schemas.microsoft.com/office/drawing/2014/main" id="{FFFC30A4-3256-4284-A846-38AB5D92D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3">
                <a:extLst>
                  <a:ext uri="{FF2B5EF4-FFF2-40B4-BE49-F238E27FC236}">
                    <a16:creationId xmlns:a16="http://schemas.microsoft.com/office/drawing/2014/main" id="{C77CFEDA-82C2-4402-A716-8346059D5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4">
                <a:extLst>
                  <a:ext uri="{FF2B5EF4-FFF2-40B4-BE49-F238E27FC236}">
                    <a16:creationId xmlns:a16="http://schemas.microsoft.com/office/drawing/2014/main" id="{25D10EBB-E047-467D-9BE3-C4B82C5F6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5">
                <a:extLst>
                  <a:ext uri="{FF2B5EF4-FFF2-40B4-BE49-F238E27FC236}">
                    <a16:creationId xmlns:a16="http://schemas.microsoft.com/office/drawing/2014/main" id="{4EDE9F74-E774-4D45-B656-DA6CEBF26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6">
                <a:extLst>
                  <a:ext uri="{FF2B5EF4-FFF2-40B4-BE49-F238E27FC236}">
                    <a16:creationId xmlns:a16="http://schemas.microsoft.com/office/drawing/2014/main" id="{604EA954-18FB-4B24-A987-18872EEE8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7">
                <a:extLst>
                  <a:ext uri="{FF2B5EF4-FFF2-40B4-BE49-F238E27FC236}">
                    <a16:creationId xmlns:a16="http://schemas.microsoft.com/office/drawing/2014/main" id="{460ABA0E-58C7-4562-8171-1D58F8DE6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AutoShape 18">
                <a:extLst>
                  <a:ext uri="{FF2B5EF4-FFF2-40B4-BE49-F238E27FC236}">
                    <a16:creationId xmlns:a16="http://schemas.microsoft.com/office/drawing/2014/main" id="{F318104E-4DC0-45F5-8402-5334937BD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Text Box 19">
                <a:extLst>
                  <a:ext uri="{FF2B5EF4-FFF2-40B4-BE49-F238E27FC236}">
                    <a16:creationId xmlns:a16="http://schemas.microsoft.com/office/drawing/2014/main" id="{11E5D893-F022-4C19-890D-CAE1B01299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8" name="Text Box 20">
                <a:extLst>
                  <a:ext uri="{FF2B5EF4-FFF2-40B4-BE49-F238E27FC236}">
                    <a16:creationId xmlns:a16="http://schemas.microsoft.com/office/drawing/2014/main" id="{9EEAF79F-4A2D-4F9F-A227-32A6608EE7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89" name="Text Box 21">
                <a:extLst>
                  <a:ext uri="{FF2B5EF4-FFF2-40B4-BE49-F238E27FC236}">
                    <a16:creationId xmlns:a16="http://schemas.microsoft.com/office/drawing/2014/main" id="{2C4D3210-D3E7-4833-A3C1-8FA862E81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94329456-563A-4B06-8FFA-396279958D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1" name="Text Box 23">
                <a:extLst>
                  <a:ext uri="{FF2B5EF4-FFF2-40B4-BE49-F238E27FC236}">
                    <a16:creationId xmlns:a16="http://schemas.microsoft.com/office/drawing/2014/main" id="{A62A7D24-CC47-4AFA-823B-3325A4D69E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2" name="Text Box 24">
                <a:extLst>
                  <a:ext uri="{FF2B5EF4-FFF2-40B4-BE49-F238E27FC236}">
                    <a16:creationId xmlns:a16="http://schemas.microsoft.com/office/drawing/2014/main" id="{1DBD1A10-7E2F-44EE-9DA6-0186CBF58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3" name="Text Box 25">
                <a:extLst>
                  <a:ext uri="{FF2B5EF4-FFF2-40B4-BE49-F238E27FC236}">
                    <a16:creationId xmlns:a16="http://schemas.microsoft.com/office/drawing/2014/main" id="{D2E47694-C208-4782-9042-E235293A7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4" name="Text Box 26">
                <a:extLst>
                  <a:ext uri="{FF2B5EF4-FFF2-40B4-BE49-F238E27FC236}">
                    <a16:creationId xmlns:a16="http://schemas.microsoft.com/office/drawing/2014/main" id="{0FDB7E34-6647-4618-9A3F-42E89F572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5" name="Text Box 27">
                <a:extLst>
                  <a:ext uri="{FF2B5EF4-FFF2-40B4-BE49-F238E27FC236}">
                    <a16:creationId xmlns:a16="http://schemas.microsoft.com/office/drawing/2014/main" id="{C8F29480-6BF1-4CC4-A312-6229B5C92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6" name="Text Box 28">
                <a:extLst>
                  <a:ext uri="{FF2B5EF4-FFF2-40B4-BE49-F238E27FC236}">
                    <a16:creationId xmlns:a16="http://schemas.microsoft.com/office/drawing/2014/main" id="{D6B740B4-269D-4CAD-AF64-43B126BBC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7" name="Text Box 29">
                <a:extLst>
                  <a:ext uri="{FF2B5EF4-FFF2-40B4-BE49-F238E27FC236}">
                    <a16:creationId xmlns:a16="http://schemas.microsoft.com/office/drawing/2014/main" id="{F22FA5E2-32AF-4C07-BCFB-BC087EBCD4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8" name="Text Box 30">
                <a:extLst>
                  <a:ext uri="{FF2B5EF4-FFF2-40B4-BE49-F238E27FC236}">
                    <a16:creationId xmlns:a16="http://schemas.microsoft.com/office/drawing/2014/main" id="{94B1924C-165B-43E4-A9BD-9727E93FF9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0" name="AutoShape 33">
              <a:extLst>
                <a:ext uri="{FF2B5EF4-FFF2-40B4-BE49-F238E27FC236}">
                  <a16:creationId xmlns:a16="http://schemas.microsoft.com/office/drawing/2014/main" id="{D43F9B08-8146-4173-8449-C2EC0453F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92877" y="1568579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1" name="AutoShape 35">
              <a:extLst>
                <a:ext uri="{FF2B5EF4-FFF2-40B4-BE49-F238E27FC236}">
                  <a16:creationId xmlns:a16="http://schemas.microsoft.com/office/drawing/2014/main" id="{467F41B8-978A-4792-8509-03CFDDD14B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297446">
              <a:off x="1396532" y="1737807"/>
              <a:ext cx="445688" cy="130826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B8A38D-8F2D-42D8-ABFC-32F3580A3C6E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63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6:30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1EC4438-38EA-4D47-808F-B9BC84FAB8DC}"/>
              </a:ext>
            </a:extLst>
          </p:cNvPr>
          <p:cNvGrpSpPr/>
          <p:nvPr/>
        </p:nvGrpSpPr>
        <p:grpSpPr>
          <a:xfrm>
            <a:off x="3597065" y="146530"/>
            <a:ext cx="2265609" cy="2916489"/>
            <a:chOff x="350839" y="231775"/>
            <a:chExt cx="2620962" cy="3497290"/>
          </a:xfrm>
        </p:grpSpPr>
        <p:grpSp>
          <p:nvGrpSpPr>
            <p:cNvPr id="100" name="Group 4">
              <a:extLst>
                <a:ext uri="{FF2B5EF4-FFF2-40B4-BE49-F238E27FC236}">
                  <a16:creationId xmlns:a16="http://schemas.microsoft.com/office/drawing/2014/main" id="{FDEABDEA-2B1D-4DA6-8B02-D31B3330C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04" name="Oval 5">
                <a:extLst>
                  <a:ext uri="{FF2B5EF4-FFF2-40B4-BE49-F238E27FC236}">
                    <a16:creationId xmlns:a16="http://schemas.microsoft.com/office/drawing/2014/main" id="{E39ED119-9A61-48C2-AC0C-1CA183A31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Line 6">
                <a:extLst>
                  <a:ext uri="{FF2B5EF4-FFF2-40B4-BE49-F238E27FC236}">
                    <a16:creationId xmlns:a16="http://schemas.microsoft.com/office/drawing/2014/main" id="{0D76BC4A-BB71-4EA6-A63A-35516AF9F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7">
                <a:extLst>
                  <a:ext uri="{FF2B5EF4-FFF2-40B4-BE49-F238E27FC236}">
                    <a16:creationId xmlns:a16="http://schemas.microsoft.com/office/drawing/2014/main" id="{2340C543-94FB-4C77-A207-9063CA7E9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Line 8">
                <a:extLst>
                  <a:ext uri="{FF2B5EF4-FFF2-40B4-BE49-F238E27FC236}">
                    <a16:creationId xmlns:a16="http://schemas.microsoft.com/office/drawing/2014/main" id="{309BBB06-F7D5-4E4A-A597-E54F7FFBB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Line 9">
                <a:extLst>
                  <a:ext uri="{FF2B5EF4-FFF2-40B4-BE49-F238E27FC236}">
                    <a16:creationId xmlns:a16="http://schemas.microsoft.com/office/drawing/2014/main" id="{FA0EDD17-564C-4B88-9E47-E91A7389B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Line 10">
                <a:extLst>
                  <a:ext uri="{FF2B5EF4-FFF2-40B4-BE49-F238E27FC236}">
                    <a16:creationId xmlns:a16="http://schemas.microsoft.com/office/drawing/2014/main" id="{7E5BC6F3-6DEB-4D72-82C1-480F9E590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Line 11">
                <a:extLst>
                  <a:ext uri="{FF2B5EF4-FFF2-40B4-BE49-F238E27FC236}">
                    <a16:creationId xmlns:a16="http://schemas.microsoft.com/office/drawing/2014/main" id="{7F4F9245-C69A-4D67-99E0-6B52C59ED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Line 12">
                <a:extLst>
                  <a:ext uri="{FF2B5EF4-FFF2-40B4-BE49-F238E27FC236}">
                    <a16:creationId xmlns:a16="http://schemas.microsoft.com/office/drawing/2014/main" id="{41FE959C-4276-4A6F-813B-55B878B3A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Line 13">
                <a:extLst>
                  <a:ext uri="{FF2B5EF4-FFF2-40B4-BE49-F238E27FC236}">
                    <a16:creationId xmlns:a16="http://schemas.microsoft.com/office/drawing/2014/main" id="{E0D62EDE-A2E1-4063-A2E1-2DF10A1CA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Line 14">
                <a:extLst>
                  <a:ext uri="{FF2B5EF4-FFF2-40B4-BE49-F238E27FC236}">
                    <a16:creationId xmlns:a16="http://schemas.microsoft.com/office/drawing/2014/main" id="{10732EB4-51CD-47B5-A48C-1CD19DC37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Line 15">
                <a:extLst>
                  <a:ext uri="{FF2B5EF4-FFF2-40B4-BE49-F238E27FC236}">
                    <a16:creationId xmlns:a16="http://schemas.microsoft.com/office/drawing/2014/main" id="{1A2FA8C0-98D5-4B92-8C8A-786BEF98D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Line 16">
                <a:extLst>
                  <a:ext uri="{FF2B5EF4-FFF2-40B4-BE49-F238E27FC236}">
                    <a16:creationId xmlns:a16="http://schemas.microsoft.com/office/drawing/2014/main" id="{13FFC5F8-D2EC-47FC-AA35-5311B6C02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Line 17">
                <a:extLst>
                  <a:ext uri="{FF2B5EF4-FFF2-40B4-BE49-F238E27FC236}">
                    <a16:creationId xmlns:a16="http://schemas.microsoft.com/office/drawing/2014/main" id="{92E4F9BF-422E-4551-9B67-5F4121DFE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AutoShape 18">
                <a:extLst>
                  <a:ext uri="{FF2B5EF4-FFF2-40B4-BE49-F238E27FC236}">
                    <a16:creationId xmlns:a16="http://schemas.microsoft.com/office/drawing/2014/main" id="{1A674C8D-C6D6-4280-84D6-AB8E0EABE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Text Box 19">
                <a:extLst>
                  <a:ext uri="{FF2B5EF4-FFF2-40B4-BE49-F238E27FC236}">
                    <a16:creationId xmlns:a16="http://schemas.microsoft.com/office/drawing/2014/main" id="{727F6130-EFC3-49B3-AEB5-9C10826B3D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119" name="Text Box 20">
                <a:extLst>
                  <a:ext uri="{FF2B5EF4-FFF2-40B4-BE49-F238E27FC236}">
                    <a16:creationId xmlns:a16="http://schemas.microsoft.com/office/drawing/2014/main" id="{1A61F3C7-7B5F-44BC-8B3D-00CCC0C699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120" name="Text Box 21">
                <a:extLst>
                  <a:ext uri="{FF2B5EF4-FFF2-40B4-BE49-F238E27FC236}">
                    <a16:creationId xmlns:a16="http://schemas.microsoft.com/office/drawing/2014/main" id="{FBD34EF2-8DCE-4F9C-8606-D0EEE7D05C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121" name="Text Box 22">
                <a:extLst>
                  <a:ext uri="{FF2B5EF4-FFF2-40B4-BE49-F238E27FC236}">
                    <a16:creationId xmlns:a16="http://schemas.microsoft.com/office/drawing/2014/main" id="{485B0664-93A5-4A90-A0A3-864B3E6CED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122" name="Text Box 23">
                <a:extLst>
                  <a:ext uri="{FF2B5EF4-FFF2-40B4-BE49-F238E27FC236}">
                    <a16:creationId xmlns:a16="http://schemas.microsoft.com/office/drawing/2014/main" id="{69FD5BFF-0F4C-46FF-B11E-ACC2D8355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123" name="Text Box 24">
                <a:extLst>
                  <a:ext uri="{FF2B5EF4-FFF2-40B4-BE49-F238E27FC236}">
                    <a16:creationId xmlns:a16="http://schemas.microsoft.com/office/drawing/2014/main" id="{22463896-C407-4815-8534-F38D1D8818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124" name="Text Box 25">
                <a:extLst>
                  <a:ext uri="{FF2B5EF4-FFF2-40B4-BE49-F238E27FC236}">
                    <a16:creationId xmlns:a16="http://schemas.microsoft.com/office/drawing/2014/main" id="{816C4391-07FB-433E-8B7D-9410922B69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125" name="Text Box 26">
                <a:extLst>
                  <a:ext uri="{FF2B5EF4-FFF2-40B4-BE49-F238E27FC236}">
                    <a16:creationId xmlns:a16="http://schemas.microsoft.com/office/drawing/2014/main" id="{8E33FCED-1E2D-45D6-B0FA-724A36E46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126" name="Text Box 27">
                <a:extLst>
                  <a:ext uri="{FF2B5EF4-FFF2-40B4-BE49-F238E27FC236}">
                    <a16:creationId xmlns:a16="http://schemas.microsoft.com/office/drawing/2014/main" id="{3363CC48-75E7-4D64-916F-ECEEB2E4BA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127" name="Text Box 28">
                <a:extLst>
                  <a:ext uri="{FF2B5EF4-FFF2-40B4-BE49-F238E27FC236}">
                    <a16:creationId xmlns:a16="http://schemas.microsoft.com/office/drawing/2014/main" id="{2F75F9CD-EF86-4B61-B3E5-2DF57C9384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128" name="Text Box 29">
                <a:extLst>
                  <a:ext uri="{FF2B5EF4-FFF2-40B4-BE49-F238E27FC236}">
                    <a16:creationId xmlns:a16="http://schemas.microsoft.com/office/drawing/2014/main" id="{4B7074F4-3852-4D61-BE4A-9EEFB2C5C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129" name="Text Box 30">
                <a:extLst>
                  <a:ext uri="{FF2B5EF4-FFF2-40B4-BE49-F238E27FC236}">
                    <a16:creationId xmlns:a16="http://schemas.microsoft.com/office/drawing/2014/main" id="{95FDB3AE-2B30-48CA-B8D9-B601AA1714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101" name="AutoShape 33">
              <a:extLst>
                <a:ext uri="{FF2B5EF4-FFF2-40B4-BE49-F238E27FC236}">
                  <a16:creationId xmlns:a16="http://schemas.microsoft.com/office/drawing/2014/main" id="{CB949B36-E4F3-4528-888A-37D769D7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58A71912-251C-4730-AE33-2BD9205EB6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40034">
              <a:off x="1248885" y="1653020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AD06DE7-E190-4D62-B3C6-D6413683DDAB}"/>
                </a:ext>
              </a:extLst>
            </p:cNvPr>
            <p:cNvSpPr txBox="1"/>
            <p:nvPr/>
          </p:nvSpPr>
          <p:spPr>
            <a:xfrm>
              <a:off x="1135636" y="3027836"/>
              <a:ext cx="1582863" cy="70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8:00</a:t>
              </a:r>
            </a:p>
          </p:txBody>
        </p:sp>
      </p:grpSp>
      <p:pic>
        <p:nvPicPr>
          <p:cNvPr id="3" name="video-1610712010_Trim">
            <a:hlinkClick r:id="" action="ppaction://media"/>
            <a:extLst>
              <a:ext uri="{FF2B5EF4-FFF2-40B4-BE49-F238E27FC236}">
                <a16:creationId xmlns:a16="http://schemas.microsoft.com/office/drawing/2014/main" id="{A0220B5A-5B04-4B10-BAD9-FADD1BED49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9001" y="910823"/>
            <a:ext cx="4876800" cy="2803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80293F-36CE-4343-B4A2-05165CA7C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952" y="4907351"/>
            <a:ext cx="1524898" cy="1877718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590866FC-C220-4878-868A-72A4F816FE72}"/>
              </a:ext>
            </a:extLst>
          </p:cNvPr>
          <p:cNvSpPr txBox="1"/>
          <p:nvPr/>
        </p:nvSpPr>
        <p:spPr>
          <a:xfrm>
            <a:off x="6394507" y="418237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When we are finding the time an hour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 before,</a:t>
            </a: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the hands move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anti-clockwise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around the clock.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5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46"/>
    </mc:Choice>
    <mc:Fallback xmlns="">
      <p:transition spd="slow" advTm="7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2" objId="3"/>
        <p14:triggerEvt type="onClick" time="1302" objId="3"/>
        <p14:stopEvt time="69561" objId="3"/>
        <p14:playEvt time="71097" objId="3"/>
        <p14:stopEvt time="72446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264922" y="2431092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594" y="1482544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3:00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574044" y="2511121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37000">
              <a:off x="1619317" y="1625272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4:00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842972" y="1826851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423557" y="1749212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471592" y="2636993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9788">
              <a:off x="1625484" y="134265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2:00</a:t>
              </a:r>
            </a:p>
          </p:txBody>
        </p:sp>
      </p:grpSp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4D5B620F-10D8-41EC-9D08-723BF1644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4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4"/>
    </mc:Choice>
    <mc:Fallback xmlns="">
      <p:transition spd="slow" advTm="6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133903" y="2100057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13672">
              <a:off x="1228998" y="1362728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10:00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359601" y="2091588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399362">
              <a:off x="1324793" y="1319554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11:00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694241" y="1358478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382749" y="1402619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430784" y="2010817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28682" y="148819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9:00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9F7C19-D26E-4870-AB16-524F0A23A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1"/>
    </mc:Choice>
    <mc:Fallback xmlns="">
      <p:transition spd="slow" advTm="3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372712" y="2404046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22017" y="1291748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438661" y="2362624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756713">
              <a:off x="1541582" y="1297977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655738" y="1598213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537009" y="1622285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475533" y="2279781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9436">
              <a:off x="1316405" y="1325868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11:00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CBA42E-A010-4058-B800-4968058AB7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4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1"/>
    </mc:Choice>
    <mc:Fallback xmlns="">
      <p:transition spd="slow" advTm="4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35415" y="2401122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40593">
              <a:off x="1605447" y="133658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669013" y="2407904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9027" y="156487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11556">
              <a:off x="1663760" y="1422232"/>
              <a:ext cx="451115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2:30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924842" y="1695373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731041" y="1651512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585864" y="2274097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3043" y="1566606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70890">
              <a:off x="1511091" y="1295460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12:30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83BA2E-56BF-46D1-84FB-81A44C566F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2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40"/>
    </mc:Choice>
    <mc:Fallback xmlns="">
      <p:transition spd="slow" advTm="7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24151" y="2404046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4545">
              <a:off x="1502162" y="1703377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5:30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373815" y="2416671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9027" y="156487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36565">
              <a:off x="1361435" y="1739141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6:30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680010" y="1704014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322250" y="1695842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370285" y="2333828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3043" y="1566606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6087">
              <a:off x="1603366" y="1708747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4:30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6B8991-FF49-4F7F-A197-F5FE2F2D1F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0"/>
    </mc:Choice>
    <mc:Fallback xmlns="">
      <p:transition spd="slow" advTm="4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43015" y="2348659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037481">
              <a:off x="1480160" y="1290217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425332" y="2413047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9027" y="156487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15806">
              <a:off x="1601599" y="1348167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691134" y="1658931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471482" y="1749270"/>
            <a:ext cx="300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471477" y="2451050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3043" y="1566606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03951">
              <a:off x="1362892" y="1317107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11:30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5B8BA4-4E11-448F-87E3-18C5BBBF65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5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2"/>
    </mc:Choice>
    <mc:Fallback xmlns="">
      <p:transition spd="slow" advTm="4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1.9|19.3|46.2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1.5|12.8|16.3|2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4|1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3|1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0.7|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4.7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2.2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8|2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766</Words>
  <Application>Microsoft Office PowerPoint</Application>
  <PresentationFormat>Widescreen</PresentationFormat>
  <Paragraphs>364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LI: To tell the time 1 hour before and after. </vt:lpstr>
      <vt:lpstr>PowerPoint Presentation</vt:lpstr>
      <vt:lpstr>PowerPoint Presentation</vt:lpstr>
      <vt:lpstr>Over to you!</vt:lpstr>
      <vt:lpstr>Over to you!</vt:lpstr>
      <vt:lpstr>Over to you!</vt:lpstr>
      <vt:lpstr>Over to you!</vt:lpstr>
      <vt:lpstr>Over to you!</vt:lpstr>
      <vt:lpstr>Over to you!</vt:lpstr>
      <vt:lpstr>Core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LI: To tell the time an hour before and after.</dc:title>
  <dc:creator>Nicola Hope</dc:creator>
  <cp:lastModifiedBy>Nicola Hope</cp:lastModifiedBy>
  <cp:revision>8</cp:revision>
  <dcterms:created xsi:type="dcterms:W3CDTF">2021-01-11T12:11:58Z</dcterms:created>
  <dcterms:modified xsi:type="dcterms:W3CDTF">2021-01-15T17:23:50Z</dcterms:modified>
</cp:coreProperties>
</file>