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6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9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5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4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5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5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6100-3D6C-480B-879B-29C0E84085FE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8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676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5561" y="4581128"/>
            <a:ext cx="8208911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Funky Phonics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0468" y="270456"/>
            <a:ext cx="108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Bee Gees</a:t>
            </a:r>
          </a:p>
        </p:txBody>
      </p:sp>
    </p:spTree>
    <p:extLst>
      <p:ext uri="{BB962C8B-B14F-4D97-AF65-F5344CB8AC3E}">
        <p14:creationId xmlns:p14="http://schemas.microsoft.com/office/powerpoint/2010/main" val="17787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46377" y="3068961"/>
            <a:ext cx="423464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-e</a:t>
            </a:r>
          </a:p>
        </p:txBody>
      </p:sp>
    </p:spTree>
    <p:extLst>
      <p:ext uri="{BB962C8B-B14F-4D97-AF65-F5344CB8AC3E}">
        <p14:creationId xmlns:p14="http://schemas.microsoft.com/office/powerpoint/2010/main" val="1732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66478" y="3068961"/>
            <a:ext cx="469628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o-e</a:t>
            </a:r>
          </a:p>
        </p:txBody>
      </p:sp>
    </p:spTree>
    <p:extLst>
      <p:ext uri="{BB962C8B-B14F-4D97-AF65-F5344CB8AC3E}">
        <p14:creationId xmlns:p14="http://schemas.microsoft.com/office/powerpoint/2010/main" val="6412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00148" y="3068961"/>
            <a:ext cx="471207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e-e</a:t>
            </a:r>
          </a:p>
        </p:txBody>
      </p:sp>
    </p:spTree>
    <p:extLst>
      <p:ext uri="{BB962C8B-B14F-4D97-AF65-F5344CB8AC3E}">
        <p14:creationId xmlns:p14="http://schemas.microsoft.com/office/powerpoint/2010/main" val="3900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1472" y="2995404"/>
            <a:ext cx="5486400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a-e</a:t>
            </a:r>
            <a:endParaRPr lang="en-US" sz="2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0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2190" y="3068961"/>
            <a:ext cx="467853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u-e</a:t>
            </a:r>
          </a:p>
        </p:txBody>
      </p:sp>
    </p:spTree>
    <p:extLst>
      <p:ext uri="{BB962C8B-B14F-4D97-AF65-F5344CB8AC3E}">
        <p14:creationId xmlns:p14="http://schemas.microsoft.com/office/powerpoint/2010/main" val="11740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92606" y="3068961"/>
            <a:ext cx="391505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ea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28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9745" y="3087736"/>
            <a:ext cx="440530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tch</a:t>
            </a:r>
          </a:p>
        </p:txBody>
      </p:sp>
    </p:spTree>
    <p:extLst>
      <p:ext uri="{BB962C8B-B14F-4D97-AF65-F5344CB8AC3E}">
        <p14:creationId xmlns:p14="http://schemas.microsoft.com/office/powerpoint/2010/main" val="13436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3289" y="2852937"/>
            <a:ext cx="856695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which</a:t>
            </a:r>
          </a:p>
        </p:txBody>
      </p:sp>
    </p:spTree>
    <p:extLst>
      <p:ext uri="{BB962C8B-B14F-4D97-AF65-F5344CB8AC3E}">
        <p14:creationId xmlns:p14="http://schemas.microsoft.com/office/powerpoint/2010/main" val="17250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16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8700" y="2780929"/>
            <a:ext cx="840715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5524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64311" y="3087738"/>
            <a:ext cx="854031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bring</a:t>
            </a:r>
          </a:p>
        </p:txBody>
      </p:sp>
    </p:spTree>
    <p:extLst>
      <p:ext uri="{BB962C8B-B14F-4D97-AF65-F5344CB8AC3E}">
        <p14:creationId xmlns:p14="http://schemas.microsoft.com/office/powerpoint/2010/main" val="32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51574" y="3087737"/>
            <a:ext cx="501588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ue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The_Bee_Gees_Stayin_Alive(Instrumental_Version_(Without_backing_vocals))_7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5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7679" y="3068961"/>
            <a:ext cx="843378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long</a:t>
            </a:r>
          </a:p>
        </p:txBody>
      </p:sp>
    </p:spTree>
    <p:extLst>
      <p:ext uri="{BB962C8B-B14F-4D97-AF65-F5344CB8AC3E}">
        <p14:creationId xmlns:p14="http://schemas.microsoft.com/office/powerpoint/2010/main" val="12639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8699" y="2564905"/>
            <a:ext cx="854031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33854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26454" y="3068961"/>
            <a:ext cx="826511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again</a:t>
            </a:r>
          </a:p>
        </p:txBody>
      </p:sp>
    </p:spTree>
    <p:extLst>
      <p:ext uri="{BB962C8B-B14F-4D97-AF65-F5344CB8AC3E}">
        <p14:creationId xmlns:p14="http://schemas.microsoft.com/office/powerpoint/2010/main" val="35012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7981" y="3068961"/>
            <a:ext cx="944584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 pitchFamily="34" charset="0"/>
              </a:rPr>
              <a:t>these</a:t>
            </a:r>
          </a:p>
        </p:txBody>
      </p:sp>
    </p:spTree>
    <p:extLst>
      <p:ext uri="{BB962C8B-B14F-4D97-AF65-F5344CB8AC3E}">
        <p14:creationId xmlns:p14="http://schemas.microsoft.com/office/powerpoint/2010/main" val="30930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32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3445" y="2726676"/>
            <a:ext cx="939257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3661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6241" y="3068961"/>
            <a:ext cx="988084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24355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3068961"/>
            <a:ext cx="914399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8347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8599" y="3068961"/>
            <a:ext cx="819408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26069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22268" y="3068961"/>
            <a:ext cx="876225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never</a:t>
            </a:r>
          </a:p>
        </p:txBody>
      </p:sp>
    </p:spTree>
    <p:extLst>
      <p:ext uri="{BB962C8B-B14F-4D97-AF65-F5344CB8AC3E}">
        <p14:creationId xmlns:p14="http://schemas.microsoft.com/office/powerpoint/2010/main" val="32618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3289" y="3068961"/>
            <a:ext cx="854919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know</a:t>
            </a:r>
          </a:p>
        </p:txBody>
      </p:sp>
    </p:spTree>
    <p:extLst>
      <p:ext uri="{BB962C8B-B14F-4D97-AF65-F5344CB8AC3E}">
        <p14:creationId xmlns:p14="http://schemas.microsoft.com/office/powerpoint/2010/main" val="21222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0866" y="3068961"/>
            <a:ext cx="446546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23864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24614" y="3087737"/>
            <a:ext cx="892205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29221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1852" y="3087737"/>
            <a:ext cx="975656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33509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1390" y="3122227"/>
            <a:ext cx="102892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mother</a:t>
            </a:r>
          </a:p>
        </p:txBody>
      </p:sp>
    </p:spTree>
    <p:extLst>
      <p:ext uri="{BB962C8B-B14F-4D97-AF65-F5344CB8AC3E}">
        <p14:creationId xmlns:p14="http://schemas.microsoft.com/office/powerpoint/2010/main" val="15964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3068961"/>
            <a:ext cx="906706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watch</a:t>
            </a:r>
          </a:p>
        </p:txBody>
      </p:sp>
    </p:spTree>
    <p:extLst>
      <p:ext uri="{BB962C8B-B14F-4D97-AF65-F5344CB8AC3E}">
        <p14:creationId xmlns:p14="http://schemas.microsoft.com/office/powerpoint/2010/main" val="40035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isco ball background"/>
          <p:cNvSpPr>
            <a:spLocks noChangeAspect="1" noChangeArrowheads="1"/>
          </p:cNvSpPr>
          <p:nvPr/>
        </p:nvSpPr>
        <p:spPr bwMode="auto">
          <a:xfrm>
            <a:off x="1587500" y="-4389438"/>
            <a:ext cx="12192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6867" name="AutoShape 4" descr="disco ball background"/>
          <p:cNvSpPr>
            <a:spLocks noChangeAspect="1" noChangeArrowheads="1"/>
          </p:cNvSpPr>
          <p:nvPr/>
        </p:nvSpPr>
        <p:spPr bwMode="auto">
          <a:xfrm>
            <a:off x="1587500" y="-4389438"/>
            <a:ext cx="12192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36868" name="Picture 3" descr="disco-b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0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55254" y="3068961"/>
            <a:ext cx="460751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19197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87788" y="3087738"/>
            <a:ext cx="381642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7395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5713" y="2980185"/>
            <a:ext cx="482057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ew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09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4536" y="3068961"/>
            <a:ext cx="517568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34609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0450" y="3068961"/>
            <a:ext cx="581487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ou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37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23793" y="3068961"/>
            <a:ext cx="4320480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igh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0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861C6D2368C74C8D4A6DA9E999306A" ma:contentTypeVersion="4" ma:contentTypeDescription="Create a new document." ma:contentTypeScope="" ma:versionID="a207af87d9dd1d15ac6c9849a2dc0bc4">
  <xsd:schema xmlns:xsd="http://www.w3.org/2001/XMLSchema" xmlns:xs="http://www.w3.org/2001/XMLSchema" xmlns:p="http://schemas.microsoft.com/office/2006/metadata/properties" xmlns:ns2="79ae1dad-0559-47e1-a1f8-567b6f7aaaa8" xmlns:ns3="8884a670-000c-4f64-9142-98d513a1c49e" targetNamespace="http://schemas.microsoft.com/office/2006/metadata/properties" ma:root="true" ma:fieldsID="35d8b72c820868dd91f4200150760a9b" ns2:_="" ns3:_="">
    <xsd:import namespace="79ae1dad-0559-47e1-a1f8-567b6f7aaaa8"/>
    <xsd:import namespace="8884a670-000c-4f64-9142-98d513a1c4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e1dad-0559-47e1-a1f8-567b6f7aaa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4a670-000c-4f64-9142-98d513a1c4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56F1B6-6894-44A4-B6FA-FCBE239B93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ae1dad-0559-47e1-a1f8-567b6f7aaaa8"/>
    <ds:schemaRef ds:uri="8884a670-000c-4f64-9142-98d513a1c4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AC9F30-9E76-41F8-94CD-CA3ADCA03C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64EA69-8DD1-41ED-BD1A-5262FBF41DD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36</Words>
  <Application>Microsoft Office PowerPoint</Application>
  <PresentationFormat>Widescreen</PresentationFormat>
  <Paragraphs>34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Euphemia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Elder</dc:creator>
  <cp:lastModifiedBy>Kara Skelton</cp:lastModifiedBy>
  <cp:revision>16</cp:revision>
  <dcterms:created xsi:type="dcterms:W3CDTF">2014-03-11T15:16:37Z</dcterms:created>
  <dcterms:modified xsi:type="dcterms:W3CDTF">2021-01-13T13:18:47Z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0x01010021861C6D2368C74C8D4A6DA9E999306A</vt:lpwstr>
  </property>
</Properties>
</file>