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BBAE-C378-434C-A3CA-3FF9044F9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DDA-2394-4951-92DC-A34EFA13A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7A75A-DBE0-4D5C-806B-1ABBDBDD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D56B0-85A1-414C-91DB-884F10E5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4DEDC-69C0-47F2-864A-0C471806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0020-20DB-45BA-BBAA-493D58F1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34D04-D42D-4632-A6D3-325BD0DB9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E0392-B77E-430C-9358-1116061D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2C0-238E-461E-8B6C-5897035D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553CE-DD5F-4F5C-A516-E59EF8E5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4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D6921-B2CB-4BCE-B9E5-E9B45F1BA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BA6A2-10E6-4360-A48D-DFC59F43D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E8B1A-0BA3-4DC5-92F2-B116B4C7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6D6F-DAB0-4510-8DED-E9230C6E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32EC-3D78-4C8F-8F3E-E5050788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1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A417-FE62-4E32-BD1E-98F93945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CFCB-351C-4343-A79D-83AD322CE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E075-FC3A-4838-8028-4934AB26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B42C0-7C69-4297-A8B5-1C0DE762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2CE1-E4A1-4BBA-83C4-90A55B99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2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3546-49F2-4B87-9D96-1A7F9E8C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B2C97-930C-494C-9ED9-7F033C330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47649-67F2-4C0D-AC4F-E56B24CB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1A46D-98DD-43B2-A8AF-B553FAB4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E8991-1798-466C-8B28-781418C2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0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FAA4-A58F-446A-94F5-8827DA9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F884-38B1-43C3-82E6-D376B39E4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CC78A-44D3-4323-A285-7A42B93AE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9297B-5B52-4A63-8A2A-B40A40D2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C626C-5FD2-48CA-9786-2EDE3282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3156E-0C00-4444-8D4E-B6871C43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60AD-8E45-4E48-9FF1-158F6BC6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1CD1D-AE9C-4BF7-9C67-73A51D58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8B539-D5ED-4CBC-AF3E-E97A58FBF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0EC45-DBC7-430F-918F-0ED4C76DE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AA66A-B5FA-42D8-9766-3709E787D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1220C-5B41-4A67-A4D8-3BC23421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303A3-F06C-4CC6-A7FC-4F4553B4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F6067-AF13-4B02-A11B-7FA32FB8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8077-45CA-45D6-9EB8-7C405511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CFF6C-B749-45D5-B05E-2BF3CB7F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EBA8C-8E5C-49FC-9FCA-4E1DFB86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A81C9-7090-434B-8C0F-BFAAB1EB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95D43-E62D-4A97-B9BA-D908E65F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52E3F-F1D3-4DBF-AFBB-2BB14D97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9960-D254-4D12-A0E8-1897740B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7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80A1-44F8-49D8-A162-B0AFB431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B50F-1F16-49A5-A368-58EB23C6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BDED3-DE91-4F66-B25A-826A55B57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43F82-15C9-4EB2-841F-268E81C0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8DD5C-92CF-4F37-A28C-D4506E14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834-EF58-49B4-9842-5488FD89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ADD6-8A2F-4876-822A-28F7E65B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1BFC7-8FBE-4AE5-90A8-1776962C5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F5694-6C80-462A-83AD-9078F5E86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D4905-4182-404D-A0C0-67D11A79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7841F-4600-4541-8722-694135FE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58ACD-7392-4CD8-8A00-58CB3E92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4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7BB57-704F-4F14-8475-22AFB306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D12F8-FBF2-49BE-83E2-B11437B0E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4A2E-F3D3-4B32-A931-34C12864E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EC4E-FD75-4B15-998C-2E8CDE935B3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CBA85-138C-4494-805C-5864759AA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0E185-F7C3-42C7-9F33-4A4EED49D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79DB-A145-4457-8684-161839BB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8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CBDE-D348-477F-854C-8C42AD0BD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059" y="328473"/>
            <a:ext cx="9144000" cy="704619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Time – Months and Seasons</a:t>
            </a:r>
          </a:p>
        </p:txBody>
      </p:sp>
      <p:pic>
        <p:nvPicPr>
          <p:cNvPr id="5" name="Picture 4" descr="Table&#10;&#10;Description automatically generated with low confidence">
            <a:extLst>
              <a:ext uri="{FF2B5EF4-FFF2-40B4-BE49-F238E27FC236}">
                <a16:creationId xmlns:a16="http://schemas.microsoft.com/office/drawing/2014/main" id="{C2AAC462-9364-4308-A9D8-C081F7BB1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46" y="1101724"/>
            <a:ext cx="4213225" cy="560695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5295FA0-55B4-4687-93E3-12F758DA5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12"/>
    </mc:Choice>
    <mc:Fallback>
      <p:transition spd="slow" advTm="34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82" x="85725" y="5795963"/>
          <p14:tracePt t="2288" x="152400" y="5846763"/>
          <p14:tracePt t="2295" x="238125" y="5905500"/>
          <p14:tracePt t="2302" x="331788" y="5973763"/>
          <p14:tracePt t="2309" x="425450" y="6016625"/>
          <p14:tracePt t="2315" x="501650" y="6049963"/>
          <p14:tracePt t="2322" x="585788" y="6084888"/>
          <p14:tracePt t="2329" x="661988" y="6118225"/>
          <p14:tracePt t="2336" x="722313" y="6143625"/>
          <p14:tracePt t="2343" x="815975" y="6169025"/>
          <p14:tracePt t="2350" x="900113" y="6194425"/>
          <p14:tracePt t="2357" x="1019175" y="6211888"/>
          <p14:tracePt t="2364" x="1189038" y="6280150"/>
          <p14:tracePt t="2371" x="1317625" y="6330950"/>
          <p14:tracePt t="2378" x="1419225" y="6381750"/>
          <p14:tracePt t="2385" x="1512888" y="6442075"/>
          <p14:tracePt t="2392" x="1579563" y="6500813"/>
          <p14:tracePt t="2399" x="1639888" y="6526213"/>
          <p14:tracePt t="2406" x="1708150" y="6586538"/>
          <p14:tracePt t="2413" x="1758950" y="6619875"/>
          <p14:tracePt t="2420" x="1809750" y="6654800"/>
          <p14:tracePt t="2427" x="1860550" y="6680200"/>
          <p14:tracePt t="2435" x="1893888" y="6731000"/>
          <p14:tracePt t="2441" x="1928813" y="6772275"/>
          <p14:tracePt t="2448" x="1971675" y="6832600"/>
          <p14:tracePt t="33103" x="6584950" y="6407150"/>
          <p14:tracePt t="33110" x="7188200" y="6186488"/>
          <p14:tracePt t="33117" x="8029575" y="5864225"/>
          <p14:tracePt t="33124" x="8666163" y="5659438"/>
          <p14:tracePt t="33131" x="9328150" y="5438775"/>
          <p14:tracePt t="33140" x="9652000" y="5337175"/>
          <p14:tracePt t="33145" x="10161588" y="5208588"/>
          <p14:tracePt t="33152" x="10663238" y="5149850"/>
          <p14:tracePt t="33159" x="10977563" y="5081588"/>
          <p14:tracePt t="33166" x="11282363" y="5030788"/>
          <p14:tracePt t="33174" x="11580813" y="5013325"/>
          <p14:tracePt t="33180" x="11715750" y="5013325"/>
          <p14:tracePt t="33187" x="11834813" y="5030788"/>
          <p14:tracePt t="33194" x="11936413" y="5038725"/>
          <p14:tracePt t="33201" x="12055475" y="50387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82DE0-33AC-493D-8DD0-B5410983D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6547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favourite month?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month before/after?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remember the 4 seasons?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8D7F446-301E-4EC5-B9FE-75BE62F79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50" y="3186521"/>
            <a:ext cx="4278357" cy="3024932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D8FC6D3-9580-4258-B050-A534E6D91C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29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09"/>
    </mc:Choice>
    <mc:Fallback>
      <p:transition spd="slow" advTm="4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E86A-ECD8-4A78-B842-C21CFFA5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02981"/>
            <a:ext cx="3378693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Seasons and Months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DACB8F-14A0-49B9-B3BF-4EC7E4DD9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71" y="122346"/>
            <a:ext cx="4738998" cy="6559168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F01E8B7-F4C1-4819-BAF7-0361741CE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57"/>
    </mc:Choice>
    <mc:Fallback>
      <p:transition spd="slow" advTm="56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573" x="12133263" y="3654425"/>
          <p14:tracePt t="20580" x="12115800" y="3654425"/>
          <p14:tracePt t="20587" x="12090400" y="3654425"/>
          <p14:tracePt t="20594" x="12065000" y="3654425"/>
          <p14:tracePt t="20602" x="12055475" y="3654425"/>
          <p14:tracePt t="20608" x="12030075" y="3654425"/>
          <p14:tracePt t="20617" x="12014200" y="3654425"/>
          <p14:tracePt t="20622" x="11988800" y="3662363"/>
          <p14:tracePt t="20629" x="11953875" y="3662363"/>
          <p14:tracePt t="20636" x="11920538" y="3662363"/>
          <p14:tracePt t="20643" x="11869738" y="3671888"/>
          <p14:tracePt t="20650" x="11826875" y="3671888"/>
          <p14:tracePt t="20657" x="11766550" y="3671888"/>
          <p14:tracePt t="20664" x="11725275" y="3671888"/>
          <p14:tracePt t="20671" x="11682413" y="3671888"/>
          <p14:tracePt t="20678" x="11647488" y="3671888"/>
          <p14:tracePt t="20685" x="11606213" y="3671888"/>
          <p14:tracePt t="20692" x="11571288" y="3671888"/>
          <p14:tracePt t="20700" x="11545888" y="3671888"/>
          <p14:tracePt t="20706" x="11520488" y="3671888"/>
          <p14:tracePt t="20713" x="11495088" y="3671888"/>
          <p14:tracePt t="20720" x="11469688" y="3671888"/>
          <p14:tracePt t="20727" x="11452225" y="3671888"/>
          <p14:tracePt t="20734" x="11426825" y="3671888"/>
          <p14:tracePt t="20741" x="11393488" y="3671888"/>
          <p14:tracePt t="20748" x="11376025" y="3671888"/>
          <p14:tracePt t="20755" x="11333163" y="3671888"/>
          <p14:tracePt t="20762" x="11282363" y="3671888"/>
          <p14:tracePt t="20769" x="11215688" y="3671888"/>
          <p14:tracePt t="20776" x="11155363" y="3671888"/>
          <p14:tracePt t="20783" x="11087100" y="3671888"/>
          <p14:tracePt t="20790" x="11053763" y="3671888"/>
          <p14:tracePt t="20797" x="11010900" y="3679825"/>
          <p14:tracePt t="20804" x="10968038" y="3679825"/>
          <p14:tracePt t="20811" x="10926763" y="3679825"/>
          <p14:tracePt t="20818" x="10866438" y="3679825"/>
          <p14:tracePt t="20825" x="10798175" y="3679825"/>
          <p14:tracePt t="20833" x="10721975" y="3679825"/>
          <p14:tracePt t="20839" x="10637838" y="3679825"/>
          <p14:tracePt t="20845" x="10552113" y="3679825"/>
          <p14:tracePt t="20853" x="10425113" y="3679825"/>
          <p14:tracePt t="20860" x="10298113" y="3687763"/>
          <p14:tracePt t="20867" x="10144125" y="3705225"/>
          <p14:tracePt t="20873" x="9966325" y="3705225"/>
          <p14:tracePt t="20880" x="9829800" y="3705225"/>
          <p14:tracePt t="20899" x="9659938" y="3705225"/>
          <p14:tracePt t="20901" x="9583738" y="3705225"/>
          <p14:tracePt t="20908" x="9540875" y="3705225"/>
          <p14:tracePt t="20916" x="9472613" y="3705225"/>
          <p14:tracePt t="20922" x="9396413" y="3705225"/>
          <p14:tracePt t="20929" x="9328150" y="3705225"/>
          <p14:tracePt t="20936" x="9226550" y="3687763"/>
          <p14:tracePt t="20943" x="9124950" y="3671888"/>
          <p14:tracePt t="20951" x="9031288" y="3654425"/>
          <p14:tracePt t="20957" x="8988425" y="3646488"/>
          <p14:tracePt t="20964" x="8955088" y="3636963"/>
          <p14:tracePt t="20971" x="8929688" y="3629025"/>
          <p14:tracePt t="20978" x="8912225" y="3619500"/>
          <p14:tracePt t="20985" x="8886825" y="3611563"/>
          <p14:tracePt t="20992" x="8861425" y="3611563"/>
          <p14:tracePt t="21000" x="8843963" y="3611563"/>
          <p14:tracePt t="21006" x="8818563" y="3611563"/>
          <p14:tracePt t="21013" x="8777288" y="3611563"/>
          <p14:tracePt t="21020" x="8742363" y="3603625"/>
          <p14:tracePt t="21027" x="8699500" y="3586163"/>
          <p14:tracePt t="21034" x="8640763" y="3586163"/>
          <p14:tracePt t="21041" x="8589963" y="3578225"/>
          <p14:tracePt t="21049" x="8564563" y="3568700"/>
          <p14:tracePt t="21055" x="8529638" y="3568700"/>
          <p14:tracePt t="21062" x="8504238" y="3568700"/>
          <p14:tracePt t="21069" x="8488363" y="3568700"/>
          <p14:tracePt t="21076" x="8470900" y="3560763"/>
          <p14:tracePt t="21084" x="8453438" y="3552825"/>
          <p14:tracePt t="21090" x="8428038" y="3552825"/>
          <p14:tracePt t="21097" x="8420100" y="3552825"/>
          <p14:tracePt t="21104" x="8394700" y="3543300"/>
          <p14:tracePt t="21111" x="8377238" y="3543300"/>
          <p14:tracePt t="21118" x="8369300" y="3543300"/>
          <p14:tracePt t="21125" x="8343900" y="3535363"/>
          <p14:tracePt t="21133" x="8326438" y="3535363"/>
          <p14:tracePt t="21139" x="8308975" y="3527425"/>
          <p14:tracePt t="21146" x="8291513" y="3527425"/>
          <p14:tracePt t="21153" x="8266113" y="3527425"/>
          <p14:tracePt t="21160" x="8258175" y="3527425"/>
          <p14:tracePt t="21167" x="8240713" y="3517900"/>
          <p14:tracePt t="21174" x="8224838" y="3517900"/>
          <p14:tracePt t="21182" x="8215313" y="3509963"/>
          <p14:tracePt t="21188" x="8189913" y="3509963"/>
          <p14:tracePt t="21195" x="8174038" y="3509963"/>
          <p14:tracePt t="21202" x="8164513" y="3509963"/>
          <p14:tracePt t="21209" x="8147050" y="3509963"/>
          <p14:tracePt t="21217" x="8139113" y="3509963"/>
          <p14:tracePt t="21223" x="8121650" y="3509963"/>
          <p14:tracePt t="21230" x="8113713" y="3509963"/>
          <p14:tracePt t="21237" x="8088313" y="3509963"/>
          <p14:tracePt t="21244" x="8070850" y="3509963"/>
          <p14:tracePt t="21251" x="8062913" y="3509963"/>
          <p14:tracePt t="21258" x="8037513" y="3502025"/>
          <p14:tracePt t="21266" x="8020050" y="3502025"/>
          <p14:tracePt t="21272" x="8004175" y="3502025"/>
          <p14:tracePt t="21279" x="7977188" y="3502025"/>
          <p14:tracePt t="21286" x="7961313" y="3502025"/>
          <p14:tracePt t="21293" x="7951788" y="3502025"/>
          <p14:tracePt t="21300" x="7935913" y="3502025"/>
          <p14:tracePt t="21307" x="7918450" y="3502025"/>
          <p14:tracePt t="21314" x="7910513" y="3502025"/>
          <p14:tracePt t="21321" x="7893050" y="3502025"/>
          <p14:tracePt t="21328" x="7885113" y="3502025"/>
          <p14:tracePt t="21335" x="7867650" y="3502025"/>
          <p14:tracePt t="21342" x="7859713" y="3502025"/>
          <p14:tracePt t="21349" x="7850188" y="3502025"/>
          <p14:tracePt t="21356" x="7832725" y="3502025"/>
          <p14:tracePt t="21370" x="7816850" y="3502025"/>
          <p14:tracePt t="21377" x="7799388" y="3502025"/>
          <p14:tracePt t="21384" x="7791450" y="3502025"/>
          <p14:tracePt t="21391" x="7781925" y="3502025"/>
          <p14:tracePt t="21399" x="7773988" y="3502025"/>
          <p14:tracePt t="21412" x="7756525" y="3502025"/>
          <p14:tracePt t="21419" x="7748588" y="3502025"/>
          <p14:tracePt t="21433" x="7740650" y="3502025"/>
          <p14:tracePt t="21440" x="7731125" y="3502025"/>
          <p14:tracePt t="21447" x="7731125" y="3492500"/>
          <p14:tracePt t="21461" x="7723188" y="3492500"/>
          <p14:tracePt t="21468" x="7715250" y="3492500"/>
          <p14:tracePt t="21475" x="7705725" y="3492500"/>
          <p14:tracePt t="21496" x="7697788" y="3492500"/>
          <p14:tracePt t="21878" x="7680325" y="3492500"/>
          <p14:tracePt t="21885" x="7654925" y="3492500"/>
          <p14:tracePt t="21892" x="7629525" y="3492500"/>
          <p14:tracePt t="21899" x="7612063" y="3492500"/>
          <p14:tracePt t="21906" x="7586663" y="3492500"/>
          <p14:tracePt t="21913" x="7553325" y="3492500"/>
          <p14:tracePt t="21921" x="7518400" y="3484563"/>
          <p14:tracePt t="21927" x="7502525" y="3484563"/>
          <p14:tracePt t="21934" x="7467600" y="3475038"/>
          <p14:tracePt t="21941" x="7442200" y="3475038"/>
          <p14:tracePt t="21949" x="7408863" y="3475038"/>
          <p14:tracePt t="21955" x="7391400" y="3467100"/>
          <p14:tracePt t="21962" x="7366000" y="3467100"/>
          <p14:tracePt t="21969" x="7340600" y="3459163"/>
          <p14:tracePt t="21976" x="7323138" y="3459163"/>
          <p14:tracePt t="21983" x="7297738" y="3449638"/>
          <p14:tracePt t="21990" x="7281863" y="3449638"/>
          <p14:tracePt t="22004" x="7256463" y="3449638"/>
          <p14:tracePt t="22011" x="7246938" y="3449638"/>
          <p14:tracePt t="22018" x="7229475" y="3449638"/>
          <p14:tracePt t="22025" x="7204075" y="3449638"/>
          <p14:tracePt t="22033" x="7196138" y="3449638"/>
          <p14:tracePt t="22039" x="7170738" y="3449638"/>
          <p14:tracePt t="22046" x="7153275" y="3449638"/>
          <p14:tracePt t="22053" x="7145338" y="3449638"/>
          <p14:tracePt t="22060" x="7127875" y="3449638"/>
          <p14:tracePt t="22074" x="7112000" y="3449638"/>
          <p14:tracePt t="22082" x="7102475" y="3449638"/>
          <p14:tracePt t="22088" x="7094538" y="3449638"/>
          <p14:tracePt t="22095" x="7085013" y="3449638"/>
          <p14:tracePt t="22102" x="7077075" y="3449638"/>
          <p14:tracePt t="22116" x="7069138" y="3459163"/>
          <p14:tracePt t="22123" x="7059613" y="3459163"/>
          <p14:tracePt t="22137" x="7051675" y="3459163"/>
          <p14:tracePt t="22144" x="7043738" y="3459163"/>
          <p14:tracePt t="22151" x="7034213" y="3459163"/>
          <p14:tracePt t="22166" x="7034213" y="3467100"/>
          <p14:tracePt t="22172" x="7026275" y="3467100"/>
          <p14:tracePt t="22179" x="7018338" y="3475038"/>
          <p14:tracePt t="22214" x="7008813" y="3475038"/>
          <p14:tracePt t="22305" x="7008813" y="3484563"/>
          <p14:tracePt t="22325" x="7008813" y="3492500"/>
          <p14:tracePt t="22339" x="7008813" y="3502025"/>
          <p14:tracePt t="22368" x="7008813" y="3509963"/>
          <p14:tracePt t="22388" x="7008813" y="3517900"/>
          <p14:tracePt t="22444" x="7018338" y="3517900"/>
          <p14:tracePt t="22479" x="7026275" y="3517900"/>
          <p14:tracePt t="22507" x="7026275" y="3527425"/>
          <p14:tracePt t="22528" x="7034213" y="3527425"/>
          <p14:tracePt t="22584" x="7043738" y="3527425"/>
          <p14:tracePt t="22612" x="7051675" y="3527425"/>
          <p14:tracePt t="23346" x="7059613" y="3527425"/>
          <p14:tracePt t="23401" x="7069138" y="3527425"/>
          <p14:tracePt t="23485" x="7077075" y="3527425"/>
          <p14:tracePt t="23513" x="7085013" y="3527425"/>
          <p14:tracePt t="23534" x="7094538" y="3527425"/>
          <p14:tracePt t="23569" x="7102475" y="3527425"/>
          <p14:tracePt t="23583" x="7112000" y="3527425"/>
          <p14:tracePt t="23618" x="7119938" y="3527425"/>
          <p14:tracePt t="23632" x="7127875" y="3527425"/>
          <p14:tracePt t="23667" x="7137400" y="3527425"/>
          <p14:tracePt t="23681" x="7145338" y="3527425"/>
          <p14:tracePt t="23688" x="7145338" y="3517900"/>
          <p14:tracePt t="23695" x="7153275" y="3517900"/>
          <p14:tracePt t="23709" x="7162800" y="3509963"/>
          <p14:tracePt t="23723" x="7170738" y="3509963"/>
          <p14:tracePt t="23737" x="7178675" y="3502025"/>
          <p14:tracePt t="23744" x="7196138" y="3502025"/>
          <p14:tracePt t="23751" x="7196138" y="3492500"/>
          <p14:tracePt t="23758" x="7204075" y="3492500"/>
          <p14:tracePt t="23765" x="7213600" y="3492500"/>
          <p14:tracePt t="23772" x="7221538" y="3492500"/>
          <p14:tracePt t="23779" x="7239000" y="3492500"/>
          <p14:tracePt t="23786" x="7256463" y="3484563"/>
          <p14:tracePt t="23793" x="7272338" y="3484563"/>
          <p14:tracePt t="23800" x="7297738" y="3475038"/>
          <p14:tracePt t="23807" x="7323138" y="3475038"/>
          <p14:tracePt t="23814" x="7340600" y="3475038"/>
          <p14:tracePt t="23821" x="7366000" y="3475038"/>
          <p14:tracePt t="23828" x="7391400" y="3475038"/>
          <p14:tracePt t="23835" x="7426325" y="3467100"/>
          <p14:tracePt t="23842" x="7442200" y="3467100"/>
          <p14:tracePt t="23849" x="7477125" y="3459163"/>
          <p14:tracePt t="23856" x="7502525" y="3459163"/>
          <p14:tracePt t="23864" x="7518400" y="3459163"/>
          <p14:tracePt t="23870" x="7545388" y="3459163"/>
          <p14:tracePt t="23877" x="7578725" y="3449638"/>
          <p14:tracePt t="23896" x="7612063" y="3441700"/>
          <p14:tracePt t="23899" x="7637463" y="3433763"/>
          <p14:tracePt t="23905" x="7654925" y="3433763"/>
          <p14:tracePt t="23912" x="7662863" y="3424238"/>
          <p14:tracePt t="23919" x="7688263" y="3416300"/>
          <p14:tracePt t="23926" x="7715250" y="3408363"/>
          <p14:tracePt t="23933" x="7740650" y="3398838"/>
          <p14:tracePt t="23940" x="7756525" y="3398838"/>
          <p14:tracePt t="23948" x="7773988" y="3390900"/>
          <p14:tracePt t="23953" x="7799388" y="3382963"/>
          <p14:tracePt t="23961" x="7807325" y="3382963"/>
          <p14:tracePt t="23968" x="7824788" y="3373438"/>
          <p14:tracePt t="23975" x="7842250" y="3365500"/>
          <p14:tracePt t="23982" x="7859713" y="3355975"/>
          <p14:tracePt t="23988" x="7875588" y="3355975"/>
          <p14:tracePt t="23996" x="7885113" y="3348038"/>
          <p14:tracePt t="24002" x="7900988" y="3340100"/>
          <p14:tracePt t="24009" x="7910513" y="3330575"/>
          <p14:tracePt t="24017" x="7926388" y="3322638"/>
          <p14:tracePt t="24023" x="7935913" y="3314700"/>
          <p14:tracePt t="24031" x="7943850" y="3305175"/>
          <p14:tracePt t="24037" x="7961313" y="3297238"/>
          <p14:tracePt t="24044" x="7969250" y="3289300"/>
          <p14:tracePt t="24051" x="7977188" y="3279775"/>
          <p14:tracePt t="24058" x="7994650" y="3271838"/>
          <p14:tracePt t="24065" x="8012113" y="3263900"/>
          <p14:tracePt t="24072" x="8012113" y="3254375"/>
          <p14:tracePt t="24080" x="8029575" y="3246438"/>
          <p14:tracePt t="24086" x="8045450" y="3228975"/>
          <p14:tracePt t="24093" x="8054975" y="3228975"/>
          <p14:tracePt t="24100" x="8062913" y="3221038"/>
          <p14:tracePt t="24107" x="8070850" y="3211513"/>
          <p14:tracePt t="24114" x="8080375" y="3203575"/>
          <p14:tracePt t="24128" x="8088313" y="3203575"/>
          <p14:tracePt t="24135" x="8096250" y="3195638"/>
          <p14:tracePt t="24142" x="8096250" y="3186113"/>
          <p14:tracePt t="24149" x="8105775" y="3186113"/>
          <p14:tracePt t="24156" x="8113713" y="3186113"/>
          <p14:tracePt t="24170" x="8121650" y="3178175"/>
          <p14:tracePt t="24177" x="8131175" y="3170238"/>
          <p14:tracePt t="24184" x="8139113" y="3160713"/>
          <p14:tracePt t="24205" x="8147050" y="3152775"/>
          <p14:tracePt t="24212" x="8156575" y="3144838"/>
          <p14:tracePt t="24226" x="8164513" y="3135313"/>
          <p14:tracePt t="24233" x="8174038" y="3127375"/>
          <p14:tracePt t="24240" x="8181975" y="3127375"/>
          <p14:tracePt t="24254" x="8181975" y="3119438"/>
          <p14:tracePt t="24261" x="8181975" y="3109913"/>
          <p14:tracePt t="24268" x="8189913" y="3101975"/>
          <p14:tracePt t="24282" x="8189913" y="3094038"/>
          <p14:tracePt t="24297" x="8189913" y="3084513"/>
          <p14:tracePt t="24331" x="8189913" y="3076575"/>
          <p14:tracePt t="24345" x="8181975" y="3076575"/>
          <p14:tracePt t="24352" x="8181975" y="3067050"/>
          <p14:tracePt t="24359" x="8174038" y="3067050"/>
          <p14:tracePt t="24366" x="8164513" y="3059113"/>
          <p14:tracePt t="24394" x="8156575" y="3059113"/>
          <p14:tracePt t="24408" x="8147050" y="3059113"/>
          <p14:tracePt t="24429" x="8139113" y="3059113"/>
          <p14:tracePt t="24450" x="8131175" y="3059113"/>
          <p14:tracePt t="24464" x="8121650" y="3059113"/>
          <p14:tracePt t="24498" x="8113713" y="3059113"/>
          <p14:tracePt t="24512" x="8105775" y="3059113"/>
          <p14:tracePt t="24548" x="8096250" y="3059113"/>
          <p14:tracePt t="24562" x="8088313" y="3059113"/>
          <p14:tracePt t="24645" x="8088313" y="3051175"/>
          <p14:tracePt t="24659" x="8088313" y="3041650"/>
          <p14:tracePt t="24694" x="8088313" y="3033713"/>
          <p14:tracePt t="24708" x="8088313" y="3025775"/>
          <p14:tracePt t="24743" x="8080375" y="3025775"/>
          <p14:tracePt t="24757" x="8070850" y="3025775"/>
          <p14:tracePt t="24778" x="8062913" y="3025775"/>
          <p14:tracePt t="24806" x="8054975" y="3025775"/>
          <p14:tracePt t="24827" x="8045450" y="3025775"/>
          <p14:tracePt t="24862" x="8037513" y="3025775"/>
          <p14:tracePt t="24876" x="8029575" y="3025775"/>
          <p14:tracePt t="24904" x="8020050" y="3025775"/>
          <p14:tracePt t="24960" x="8012113" y="3025775"/>
          <p14:tracePt t="24981" x="8004175" y="3025775"/>
          <p14:tracePt t="25093" x="8004175" y="3033713"/>
          <p14:tracePt t="25142" x="8004175" y="3041650"/>
          <p14:tracePt t="25148" x="8004175" y="3051175"/>
          <p14:tracePt t="26026" x="8012113" y="3059113"/>
          <p14:tracePt t="26033" x="8012113" y="3067050"/>
          <p14:tracePt t="26040" x="8020050" y="3076575"/>
          <p14:tracePt t="26047" x="8029575" y="3076575"/>
          <p14:tracePt t="26054" x="8029575" y="3084513"/>
          <p14:tracePt t="26062" x="8037513" y="3094038"/>
          <p14:tracePt t="26075" x="8045450" y="3109913"/>
          <p14:tracePt t="26082" x="8054975" y="3127375"/>
          <p14:tracePt t="26089" x="8062913" y="3135313"/>
          <p14:tracePt t="26096" x="8062913" y="3144838"/>
          <p14:tracePt t="26103" x="8070850" y="3160713"/>
          <p14:tracePt t="26110" x="8080375" y="3170238"/>
          <p14:tracePt t="26117" x="8080375" y="3178175"/>
          <p14:tracePt t="26124" x="8088313" y="3195638"/>
          <p14:tracePt t="26131" x="8096250" y="3203575"/>
          <p14:tracePt t="26138" x="8096250" y="3211513"/>
          <p14:tracePt t="26145" x="8105775" y="3228975"/>
          <p14:tracePt t="26152" x="8105775" y="3238500"/>
          <p14:tracePt t="26159" x="8113713" y="3246438"/>
          <p14:tracePt t="26166" x="8113713" y="3254375"/>
          <p14:tracePt t="26173" x="8121650" y="3271838"/>
          <p14:tracePt t="26180" x="8121650" y="3289300"/>
          <p14:tracePt t="26187" x="8121650" y="3297238"/>
          <p14:tracePt t="26195" x="8131175" y="3314700"/>
          <p14:tracePt t="26201" x="8131175" y="3330575"/>
          <p14:tracePt t="26208" x="8131175" y="3340100"/>
          <p14:tracePt t="26215" x="8139113" y="3365500"/>
          <p14:tracePt t="26222" x="8139113" y="3390900"/>
          <p14:tracePt t="26229" x="8139113" y="3398838"/>
          <p14:tracePt t="26236" x="8147050" y="3424238"/>
          <p14:tracePt t="26244" x="8147050" y="3449638"/>
          <p14:tracePt t="26250" x="8156575" y="3459163"/>
          <p14:tracePt t="26257" x="8156575" y="3484563"/>
          <p14:tracePt t="26264" x="8156575" y="3502025"/>
          <p14:tracePt t="26271" x="8156575" y="3509963"/>
          <p14:tracePt t="26279" x="8156575" y="3527425"/>
          <p14:tracePt t="26285" x="8156575" y="3543300"/>
          <p14:tracePt t="26292" x="8156575" y="3552825"/>
          <p14:tracePt t="26299" x="8156575" y="3568700"/>
          <p14:tracePt t="26306" x="8156575" y="3578225"/>
          <p14:tracePt t="26313" x="8156575" y="3594100"/>
          <p14:tracePt t="26320" x="8156575" y="3603625"/>
          <p14:tracePt t="26334" x="8156575" y="3611563"/>
          <p14:tracePt t="26341" x="8147050" y="3629025"/>
          <p14:tracePt t="26355" x="8147050" y="3636963"/>
          <p14:tracePt t="26362" x="8147050" y="3646488"/>
          <p14:tracePt t="26369" x="8139113" y="3654425"/>
          <p14:tracePt t="26390" x="8139113" y="3662363"/>
          <p14:tracePt t="26397" x="8139113" y="3671888"/>
          <p14:tracePt t="26412" x="8139113" y="3679825"/>
          <p14:tracePt t="26418" x="8131175" y="3687763"/>
          <p14:tracePt t="26432" x="8131175" y="3697288"/>
          <p14:tracePt t="26446" x="8131175" y="3705225"/>
          <p14:tracePt t="26453" x="8131175" y="3713163"/>
          <p14:tracePt t="26481" x="8131175" y="3722688"/>
          <p14:tracePt t="26496" x="8131175" y="3730625"/>
          <p14:tracePt t="26509" x="8131175" y="3738563"/>
          <p14:tracePt t="26545" x="8131175" y="3748088"/>
          <p14:tracePt t="26565" x="8131175" y="3756025"/>
          <p14:tracePt t="26663" x="8139113" y="3756025"/>
          <p14:tracePt t="26915" x="8147050" y="3756025"/>
          <p14:tracePt t="27020" x="8147050" y="3748088"/>
          <p14:tracePt t="27245" x="8147050" y="3756025"/>
          <p14:tracePt t="27251" x="8147050" y="3763963"/>
          <p14:tracePt t="27258" x="8147050" y="3781425"/>
          <p14:tracePt t="27265" x="8147050" y="3806825"/>
          <p14:tracePt t="27272" x="8139113" y="3824288"/>
          <p14:tracePt t="27279" x="8139113" y="3832225"/>
          <p14:tracePt t="27286" x="8139113" y="3849688"/>
          <p14:tracePt t="27294" x="8131175" y="3867150"/>
          <p14:tracePt t="27300" x="8131175" y="3883025"/>
          <p14:tracePt t="27307" x="8121650" y="3900488"/>
          <p14:tracePt t="27314" x="8121650" y="3917950"/>
          <p14:tracePt t="27321" x="8113713" y="3935413"/>
          <p14:tracePt t="27328" x="8113713" y="3960813"/>
          <p14:tracePt t="27335" x="8113713" y="3968750"/>
          <p14:tracePt t="27342" x="8105775" y="3994150"/>
          <p14:tracePt t="27349" x="8096250" y="4019550"/>
          <p14:tracePt t="27356" x="8088313" y="4044950"/>
          <p14:tracePt t="27363" x="8088313" y="4052888"/>
          <p14:tracePt t="27370" x="8080375" y="4079875"/>
          <p14:tracePt t="27377" x="8070850" y="4095750"/>
          <p14:tracePt t="27384" x="8070850" y="4113213"/>
          <p14:tracePt t="27391" x="8062913" y="4130675"/>
          <p14:tracePt t="27398" x="8054975" y="4146550"/>
          <p14:tracePt t="27405" x="8045450" y="4164013"/>
          <p14:tracePt t="27412" x="8037513" y="4171950"/>
          <p14:tracePt t="27419" x="8037513" y="4189413"/>
          <p14:tracePt t="27426" x="8037513" y="4197350"/>
          <p14:tracePt t="27433" x="8029575" y="4206875"/>
          <p14:tracePt t="27440" x="8020050" y="4214813"/>
          <p14:tracePt t="27447" x="8012113" y="4232275"/>
          <p14:tracePt t="27461" x="8012113" y="4240213"/>
          <p14:tracePt t="27468" x="8012113" y="4249738"/>
          <p14:tracePt t="27482" x="8004175" y="4257675"/>
          <p14:tracePt t="27496" x="8004175" y="4265613"/>
          <p14:tracePt t="27503" x="8004175" y="4275138"/>
          <p14:tracePt t="27517" x="7994650" y="4275138"/>
          <p14:tracePt t="27523" x="7994650" y="4283075"/>
          <p14:tracePt t="27531" x="7986713" y="4291013"/>
          <p14:tracePt t="27538" x="7986713" y="4300538"/>
          <p14:tracePt t="27552" x="7986713" y="4308475"/>
          <p14:tracePt t="27566" x="7977188" y="4316413"/>
          <p14:tracePt t="27580" x="7969250" y="4316413"/>
          <p14:tracePt t="27601" x="7969250" y="4325938"/>
          <p14:tracePt t="27615" x="7969250" y="4333875"/>
          <p14:tracePt t="28104" x="7961313" y="4333875"/>
          <p14:tracePt t="28210" x="7951788" y="4333875"/>
          <p14:tracePt t="28224" x="7951788" y="4325938"/>
          <p14:tracePt t="28238" x="7943850" y="4325938"/>
          <p14:tracePt t="28245" x="7943850" y="4316413"/>
          <p14:tracePt t="28251" x="7943850" y="4300538"/>
          <p14:tracePt t="30111" x="7935913" y="4300538"/>
          <p14:tracePt t="30117" x="7926388" y="4300538"/>
          <p14:tracePt t="30124" x="7918450" y="4300538"/>
          <p14:tracePt t="30138" x="7910513" y="4300538"/>
          <p14:tracePt t="30145" x="7900988" y="4300538"/>
          <p14:tracePt t="30166" x="7893050" y="4300538"/>
          <p14:tracePt t="30173" x="7885113" y="4300538"/>
          <p14:tracePt t="30194" x="7875588" y="4308475"/>
          <p14:tracePt t="30201" x="7867650" y="4308475"/>
          <p14:tracePt t="30208" x="7859713" y="4308475"/>
          <p14:tracePt t="30236" x="7850188" y="4308475"/>
          <p14:tracePt t="30250" x="7842250" y="4308475"/>
          <p14:tracePt t="30285" x="7832725" y="4308475"/>
          <p14:tracePt t="30299" x="7824788" y="4308475"/>
          <p14:tracePt t="30320" x="7816850" y="4308475"/>
          <p14:tracePt t="30348" x="7807325" y="4308475"/>
          <p14:tracePt t="30369" x="7799388" y="4308475"/>
          <p14:tracePt t="30397" x="7791450" y="4308475"/>
          <p14:tracePt t="30418" x="7781925" y="4308475"/>
          <p14:tracePt t="30425" x="7773988" y="4316413"/>
          <p14:tracePt t="30446" x="7766050" y="4316413"/>
          <p14:tracePt t="30453" x="7756525" y="4316413"/>
          <p14:tracePt t="30467" x="7748588" y="4316413"/>
          <p14:tracePt t="30474" x="7740650" y="4316413"/>
          <p14:tracePt t="30488" x="7731125" y="4316413"/>
          <p14:tracePt t="30502" x="7723188" y="4316413"/>
          <p14:tracePt t="30509" x="7715250" y="4316413"/>
          <p14:tracePt t="30530" x="7705725" y="4316413"/>
          <p14:tracePt t="30537" x="7688263" y="4316413"/>
          <p14:tracePt t="30551" x="7680325" y="4316413"/>
          <p14:tracePt t="30558" x="7672388" y="4316413"/>
          <p14:tracePt t="30564" x="7662863" y="4316413"/>
          <p14:tracePt t="30572" x="7654925" y="4316413"/>
          <p14:tracePt t="30579" x="7646988" y="4316413"/>
          <p14:tracePt t="30585" x="7637463" y="4316413"/>
          <p14:tracePt t="30593" x="7629525" y="4316413"/>
          <p14:tracePt t="30599" x="7621588" y="4316413"/>
          <p14:tracePt t="30613" x="7604125" y="4325938"/>
          <p14:tracePt t="30620" x="7596188" y="4325938"/>
          <p14:tracePt t="30634" x="7586663" y="4325938"/>
          <p14:tracePt t="30642" x="7570788" y="4325938"/>
          <p14:tracePt t="30656" x="7561263" y="4325938"/>
          <p14:tracePt t="30662" x="7553325" y="4325938"/>
          <p14:tracePt t="30669" x="7545388" y="4325938"/>
          <p14:tracePt t="30676" x="7535863" y="4325938"/>
          <p14:tracePt t="30683" x="7527925" y="4325938"/>
          <p14:tracePt t="30697" x="7510463" y="4325938"/>
          <p14:tracePt t="30704" x="7502525" y="4325938"/>
          <p14:tracePt t="30725" x="7493000" y="4325938"/>
          <p14:tracePt t="30732" x="7485063" y="4325938"/>
          <p14:tracePt t="30746" x="7477125" y="4325938"/>
          <p14:tracePt t="30753" x="7467600" y="4325938"/>
          <p14:tracePt t="30767" x="7459663" y="4325938"/>
          <p14:tracePt t="30781" x="7451725" y="4325938"/>
          <p14:tracePt t="30802" x="7442200" y="4325938"/>
          <p14:tracePt t="30837" x="7434263" y="4325938"/>
          <p14:tracePt t="30851" x="7426325" y="4325938"/>
          <p14:tracePt t="30865" x="7416800" y="4325938"/>
          <p14:tracePt t="30921" x="7408863" y="4325938"/>
          <p14:tracePt t="30949" x="7400925" y="4325938"/>
          <p14:tracePt t="30956" x="7400925" y="4333875"/>
          <p14:tracePt t="31012" x="7391400" y="4333875"/>
          <p14:tracePt t="31033" x="7383463" y="4333875"/>
          <p14:tracePt t="31116" x="7373938" y="4333875"/>
          <p14:tracePt t="31661" x="7366000" y="4333875"/>
          <p14:tracePt t="31682" x="7358063" y="4333875"/>
          <p14:tracePt t="31738" x="7348538" y="4333875"/>
          <p14:tracePt t="31752" x="7340600" y="4333875"/>
          <p14:tracePt t="31787" x="7332663" y="4333875"/>
          <p14:tracePt t="31801" x="7323138" y="4333875"/>
          <p14:tracePt t="31808" x="7323138" y="4325938"/>
          <p14:tracePt t="31822" x="7315200" y="4325938"/>
          <p14:tracePt t="31849" x="7307263" y="4325938"/>
          <p14:tracePt t="31871" x="7297738" y="4325938"/>
          <p14:tracePt t="31898" x="7289800" y="4325938"/>
          <p14:tracePt t="31919" x="7281863" y="4325938"/>
          <p14:tracePt t="31926" x="7281863" y="4316413"/>
          <p14:tracePt t="31933" x="7272338" y="4316413"/>
          <p14:tracePt t="31947" x="7272338" y="4308475"/>
          <p14:tracePt t="31968" x="7264400" y="4308475"/>
          <p14:tracePt t="31982" x="7256463" y="4308475"/>
          <p14:tracePt t="32017" x="7246938" y="4308475"/>
          <p14:tracePt t="32031" x="7239000" y="4308475"/>
          <p14:tracePt t="32052" x="7229475" y="4308475"/>
          <p14:tracePt t="32080" x="7221538" y="4308475"/>
          <p14:tracePt t="32101" x="7213600" y="4308475"/>
          <p14:tracePt t="32108" x="7213600" y="4300538"/>
          <p14:tracePt t="32129" x="7204075" y="4300538"/>
          <p14:tracePt t="32164" x="7196138" y="4300538"/>
          <p14:tracePt t="32192" x="7188200" y="4300538"/>
          <p14:tracePt t="32234" x="7178675" y="4300538"/>
          <p14:tracePt t="32255" x="7170738" y="4300538"/>
          <p14:tracePt t="32303" x="7162800" y="4300538"/>
          <p14:tracePt t="32317" x="7153275" y="4300538"/>
          <p14:tracePt t="32339" x="7145338" y="4300538"/>
          <p14:tracePt t="32380" x="7137400" y="4300538"/>
          <p14:tracePt t="32394" x="7127875" y="4300538"/>
          <p14:tracePt t="32408" x="7127875" y="4291013"/>
          <p14:tracePt t="32423" x="7119938" y="4291013"/>
          <p14:tracePt t="32450" x="7112000" y="4291013"/>
          <p14:tracePt t="32478" x="7112000" y="4283075"/>
          <p14:tracePt t="32506" x="7102475" y="4283075"/>
          <p14:tracePt t="32527" x="7094538" y="4283075"/>
          <p14:tracePt t="32541" x="7085013" y="4283075"/>
          <p14:tracePt t="32597" x="7077075" y="4283075"/>
          <p14:tracePt t="32618" x="7077075" y="4275138"/>
          <p14:tracePt t="32625" x="7069138" y="4275138"/>
          <p14:tracePt t="32730" x="7059613" y="4275138"/>
          <p14:tracePt t="32800" x="7051675" y="4275138"/>
          <p14:tracePt t="33058" x="7043738" y="4275138"/>
          <p14:tracePt t="33093" x="7034213" y="4275138"/>
          <p14:tracePt t="33142" x="7026275" y="4275138"/>
          <p14:tracePt t="33177" x="7018338" y="4275138"/>
          <p14:tracePt t="33191" x="7008813" y="4275138"/>
          <p14:tracePt t="33218" x="7000875" y="4275138"/>
          <p14:tracePt t="33904" x="7000875" y="4265613"/>
          <p14:tracePt t="33938" x="6992938" y="4257675"/>
          <p14:tracePt t="33952" x="6992938" y="4249738"/>
          <p14:tracePt t="33959" x="6983413" y="4249738"/>
          <p14:tracePt t="33973" x="6975475" y="4240213"/>
          <p14:tracePt t="33980" x="6967538" y="4240213"/>
          <p14:tracePt t="33987" x="6958013" y="4240213"/>
          <p14:tracePt t="34001" x="6958013" y="4232275"/>
          <p14:tracePt t="34015" x="6950075" y="4224338"/>
          <p14:tracePt t="34022" x="6942138" y="4224338"/>
          <p14:tracePt t="34050" x="6932613" y="4214813"/>
          <p14:tracePt t="34064" x="6924675" y="4214813"/>
          <p14:tracePt t="34071" x="6924675" y="4206875"/>
          <p14:tracePt t="34085" x="6915150" y="4197350"/>
          <p14:tracePt t="34099" x="6907213" y="4197350"/>
          <p14:tracePt t="34120" x="6899275" y="4189413"/>
          <p14:tracePt t="34134" x="6899275" y="4181475"/>
          <p14:tracePt t="34141" x="6889750" y="4181475"/>
          <p14:tracePt t="34148" x="6881813" y="4181475"/>
          <p14:tracePt t="34155" x="6873875" y="4181475"/>
          <p14:tracePt t="34169" x="6873875" y="4171950"/>
          <p14:tracePt t="34176" x="6864350" y="4171950"/>
          <p14:tracePt t="34182" x="6864350" y="4164013"/>
          <p14:tracePt t="34190" x="6856413" y="4164013"/>
          <p14:tracePt t="34204" x="6856413" y="4156075"/>
          <p14:tracePt t="34218" x="6848475" y="4156075"/>
          <p14:tracePt t="34232" x="6838950" y="4156075"/>
          <p14:tracePt t="34239" x="6838950" y="4146550"/>
          <p14:tracePt t="34253" x="6831013" y="4146550"/>
          <p14:tracePt t="34266" x="6823075" y="4146550"/>
          <p14:tracePt t="34288" x="6813550" y="4138613"/>
          <p14:tracePt t="34316" x="6805613" y="4138613"/>
          <p14:tracePt t="34337" x="6797675" y="4138613"/>
          <p14:tracePt t="34371" x="6788150" y="4138613"/>
          <p14:tracePt t="34385" x="6780213" y="4138613"/>
          <p14:tracePt t="34392" x="6770688" y="4138613"/>
          <p14:tracePt t="34406" x="6762750" y="4138613"/>
          <p14:tracePt t="34413" x="6754813" y="4138613"/>
          <p14:tracePt t="34434" x="6745288" y="4138613"/>
          <p14:tracePt t="34441" x="6737350" y="4138613"/>
          <p14:tracePt t="34448" x="6729413" y="4138613"/>
          <p14:tracePt t="34462" x="6719888" y="4138613"/>
          <p14:tracePt t="34469" x="6704013" y="4138613"/>
          <p14:tracePt t="34490" x="6694488" y="4138613"/>
          <p14:tracePt t="34497" x="6686550" y="4138613"/>
          <p14:tracePt t="34505" x="6686550" y="4146550"/>
          <p14:tracePt t="34511" x="6678613" y="4146550"/>
          <p14:tracePt t="34518" x="6669088" y="4146550"/>
          <p14:tracePt t="34539" x="6661150" y="4146550"/>
          <p14:tracePt t="34546" x="6653213" y="4156075"/>
          <p14:tracePt t="34554" x="6643688" y="4156075"/>
          <p14:tracePt t="34567" x="6643688" y="4164013"/>
          <p14:tracePt t="34574" x="6635750" y="4164013"/>
          <p14:tracePt t="34581" x="6626225" y="4164013"/>
          <p14:tracePt t="34588" x="6626225" y="4171950"/>
          <p14:tracePt t="34595" x="6618288" y="4171950"/>
          <p14:tracePt t="34602" x="6610350" y="4171950"/>
          <p14:tracePt t="34623" x="6600825" y="4171950"/>
          <p14:tracePt t="34651" x="6592888" y="4171950"/>
          <p14:tracePt t="34672" x="6584950" y="4171950"/>
          <p14:tracePt t="34700" x="6575425" y="4171950"/>
          <p14:tracePt t="34721" x="6567488" y="4171950"/>
          <p14:tracePt t="34735" x="6559550" y="4171950"/>
          <p14:tracePt t="34769" x="6550025" y="4171950"/>
          <p14:tracePt t="34777" x="6550025" y="4181475"/>
          <p14:tracePt t="34783" x="6542088" y="4181475"/>
          <p14:tracePt t="34839" x="6542088" y="4189413"/>
          <p14:tracePt t="34888" x="6542088" y="4197350"/>
          <p14:tracePt t="34903" x="6542088" y="4206875"/>
          <p14:tracePt t="34923" x="6542088" y="4214813"/>
          <p14:tracePt t="34944" x="6550025" y="4214813"/>
          <p14:tracePt t="34958" x="6550025" y="4224338"/>
          <p14:tracePt t="34972" x="6550025" y="4232275"/>
          <p14:tracePt t="35070" x="6559550" y="4232275"/>
          <p14:tracePt t="35161" x="6567488" y="4232275"/>
          <p14:tracePt t="35665" x="6575425" y="4232275"/>
          <p14:tracePt t="35713" x="6584950" y="4232275"/>
          <p14:tracePt t="35734" x="6592888" y="4232275"/>
          <p14:tracePt t="35798" x="6600825" y="4232275"/>
          <p14:tracePt t="35832" x="6610350" y="4232275"/>
          <p14:tracePt t="35868" x="6618288" y="4232275"/>
          <p14:tracePt t="35916" x="6626225" y="4240213"/>
          <p14:tracePt t="35944" x="6635750" y="4240213"/>
          <p14:tracePt t="35951" x="6635750" y="4249738"/>
          <p14:tracePt t="36007" x="6635750" y="4257675"/>
          <p14:tracePt t="36014" x="6643688" y="4257675"/>
          <p14:tracePt t="36063" x="6653213" y="4257675"/>
          <p14:tracePt t="36077" x="6661150" y="4257675"/>
          <p14:tracePt t="36112" x="6661150" y="4265613"/>
          <p14:tracePt t="36133" x="6669088" y="4265613"/>
          <p14:tracePt t="36196" x="6678613" y="4265613"/>
          <p14:tracePt t="36252" x="6686550" y="4265613"/>
          <p14:tracePt t="36266" x="6694488" y="4275138"/>
          <p14:tracePt t="36308" x="6704013" y="4275138"/>
          <p14:tracePt t="36322" x="6711950" y="4275138"/>
          <p14:tracePt t="36336" x="6719888" y="4275138"/>
          <p14:tracePt t="36371" x="6729413" y="4275138"/>
          <p14:tracePt t="36392" x="6737350" y="4275138"/>
          <p14:tracePt t="36420" x="6745288" y="4275138"/>
          <p14:tracePt t="36441" x="6754813" y="4275138"/>
          <p14:tracePt t="36455" x="6762750" y="4275138"/>
          <p14:tracePt t="36490" x="6770688" y="4275138"/>
          <p14:tracePt t="36504" x="6780213" y="4275138"/>
          <p14:tracePt t="36539" x="6788150" y="4283075"/>
          <p14:tracePt t="36553" x="6797675" y="4283075"/>
          <p14:tracePt t="36574" x="6805613" y="4283075"/>
          <p14:tracePt t="36595" x="6813550" y="4283075"/>
          <p14:tracePt t="36602" x="6823075" y="4291013"/>
          <p14:tracePt t="36616" x="6831013" y="4291013"/>
          <p14:tracePt t="36630" x="6838950" y="4300538"/>
          <p14:tracePt t="36637" x="6848475" y="4300538"/>
          <p14:tracePt t="36657" x="6856413" y="4300538"/>
          <p14:tracePt t="36665" x="6864350" y="4300538"/>
          <p14:tracePt t="36678" x="6873875" y="4300538"/>
          <p14:tracePt t="36686" x="6881813" y="4308475"/>
          <p14:tracePt t="36700" x="6889750" y="4308475"/>
          <p14:tracePt t="36714" x="6899275" y="4316413"/>
          <p14:tracePt t="36721" x="6907213" y="4316413"/>
          <p14:tracePt t="36742" x="6915150" y="4316413"/>
          <p14:tracePt t="36749" x="6924675" y="4316413"/>
          <p14:tracePt t="36756" x="6932613" y="4316413"/>
          <p14:tracePt t="36770" x="6942138" y="4316413"/>
          <p14:tracePt t="36776" x="6950075" y="4316413"/>
          <p14:tracePt t="36798" x="6958013" y="4316413"/>
          <p14:tracePt t="36804" x="6967538" y="4316413"/>
          <p14:tracePt t="36819" x="6975475" y="4316413"/>
          <p14:tracePt t="36825" x="6983413" y="4316413"/>
          <p14:tracePt t="36840" x="6992938" y="4316413"/>
          <p14:tracePt t="36853" x="7000875" y="4316413"/>
          <p14:tracePt t="36860" x="7008813" y="4316413"/>
          <p14:tracePt t="36881" x="7018338" y="4316413"/>
          <p14:tracePt t="36900" x="7034213" y="4316413"/>
          <p14:tracePt t="36923" x="7043738" y="4316413"/>
          <p14:tracePt t="36945" x="7051675" y="4308475"/>
          <p14:tracePt t="36972" x="7059613" y="4308475"/>
          <p14:tracePt t="36979" x="7059613" y="4300538"/>
          <p14:tracePt t="36993" x="7069138" y="4300538"/>
          <p14:tracePt t="37007" x="7077075" y="4300538"/>
          <p14:tracePt t="37036" x="7077075" y="4291013"/>
          <p14:tracePt t="37056" x="7077075" y="4283075"/>
          <p14:tracePt t="37091" x="7077075" y="4275138"/>
          <p14:tracePt t="37105" x="7077075" y="4265613"/>
          <p14:tracePt t="37489" x="7069138" y="4265613"/>
          <p14:tracePt t="37504" x="7059613" y="4265613"/>
          <p14:tracePt t="37538" x="7051675" y="4265613"/>
          <p14:tracePt t="37559" x="7043738" y="4265613"/>
          <p14:tracePt t="37587" x="7034213" y="4265613"/>
          <p14:tracePt t="37608" x="7026275" y="4265613"/>
          <p14:tracePt t="37622" x="7018338" y="4265613"/>
          <p14:tracePt t="37657" x="7008813" y="4265613"/>
          <p14:tracePt t="37671" x="7000875" y="4265613"/>
          <p14:tracePt t="37958" x="7008813" y="4265613"/>
          <p14:tracePt t="37979" x="7008813" y="4275138"/>
          <p14:tracePt t="37993" x="7018338" y="4275138"/>
          <p14:tracePt t="38007" x="7026275" y="4275138"/>
          <p14:tracePt t="38028" x="7034213" y="4275138"/>
          <p14:tracePt t="38056" x="7043738" y="4275138"/>
          <p14:tracePt t="38091" x="7043738" y="4283075"/>
          <p14:tracePt t="38133" x="7043738" y="4291013"/>
          <p14:tracePt t="38175" x="7043738" y="4300538"/>
          <p14:tracePt t="38252" x="7043738" y="4308475"/>
          <p14:tracePt t="38280" x="7043738" y="4316413"/>
          <p14:tracePt t="38378" x="7043738" y="4325938"/>
          <p14:tracePt t="38931" x="7043738" y="4333875"/>
          <p14:tracePt t="38966" x="7034213" y="4341813"/>
          <p14:tracePt t="38973" x="7026275" y="4341813"/>
          <p14:tracePt t="38980" x="7018338" y="4351338"/>
          <p14:tracePt t="38994" x="7008813" y="4351338"/>
          <p14:tracePt t="39001" x="7000875" y="4351338"/>
          <p14:tracePt t="39015" x="6992938" y="4351338"/>
          <p14:tracePt t="39022" x="6975475" y="4351338"/>
          <p14:tracePt t="39029" x="6967538" y="4351338"/>
          <p14:tracePt t="39036" x="6950075" y="4351338"/>
          <p14:tracePt t="39043" x="6932613" y="4351338"/>
          <p14:tracePt t="39050" x="6907213" y="4351338"/>
          <p14:tracePt t="39057" x="6889750" y="4351338"/>
          <p14:tracePt t="39064" x="6873875" y="4351338"/>
          <p14:tracePt t="39071" x="6856413" y="4359275"/>
          <p14:tracePt t="39078" x="6831013" y="4359275"/>
          <p14:tracePt t="39085" x="6823075" y="4368800"/>
          <p14:tracePt t="39092" x="6805613" y="4368800"/>
          <p14:tracePt t="39100" x="6780213" y="4376738"/>
          <p14:tracePt t="39106" x="6770688" y="4376738"/>
          <p14:tracePt t="39113" x="6754813" y="4376738"/>
          <p14:tracePt t="39120" x="6737350" y="4376738"/>
          <p14:tracePt t="39127" x="6729413" y="4376738"/>
          <p14:tracePt t="39134" x="6711950" y="4384675"/>
          <p14:tracePt t="39141" x="6704013" y="4384675"/>
          <p14:tracePt t="39148" x="6694488" y="4394200"/>
          <p14:tracePt t="39155" x="6686550" y="4394200"/>
          <p14:tracePt t="39162" x="6678613" y="4394200"/>
          <p14:tracePt t="39169" x="6678613" y="4402138"/>
          <p14:tracePt t="39176" x="6661150" y="4402138"/>
          <p14:tracePt t="39190" x="6653213" y="4402138"/>
          <p14:tracePt t="39204" x="6643688" y="4410075"/>
          <p14:tracePt t="39211" x="6635750" y="4410075"/>
          <p14:tracePt t="39218" x="6626225" y="4419600"/>
          <p14:tracePt t="39233" x="6626225" y="4427538"/>
          <p14:tracePt t="39239" x="6618288" y="4427538"/>
          <p14:tracePt t="39246" x="6610350" y="4427538"/>
          <p14:tracePt t="39260" x="6600825" y="4427538"/>
          <p14:tracePt t="39267" x="6592888" y="4435475"/>
          <p14:tracePt t="39288" x="6584950" y="4445000"/>
          <p14:tracePt t="39295" x="6575425" y="4445000"/>
          <p14:tracePt t="39302" x="6567488" y="4445000"/>
          <p14:tracePt t="39317" x="6559550" y="4445000"/>
          <p14:tracePt t="39323" x="6559550" y="4452938"/>
          <p14:tracePt t="39330" x="6550025" y="4452938"/>
          <p14:tracePt t="39365" x="6542088" y="4452938"/>
          <p14:tracePt t="39442" x="6542088" y="4460875"/>
          <p14:tracePt t="40076" x="6524625" y="4460875"/>
          <p14:tracePt t="40083" x="6499225" y="4460875"/>
          <p14:tracePt t="40090" x="6483350" y="4460875"/>
          <p14:tracePt t="40097" x="6465888" y="4460875"/>
          <p14:tracePt t="40104" x="6448425" y="4460875"/>
          <p14:tracePt t="40111" x="6430963" y="4460875"/>
          <p14:tracePt t="40118" x="6415088" y="4460875"/>
          <p14:tracePt t="40125" x="6405563" y="4460875"/>
          <p14:tracePt t="40133" x="6389688" y="4460875"/>
          <p14:tracePt t="40139" x="6380163" y="4460875"/>
          <p14:tracePt t="40146" x="6364288" y="4460875"/>
          <p14:tracePt t="40153" x="6338888" y="4460875"/>
          <p14:tracePt t="40167" x="6321425" y="4460875"/>
          <p14:tracePt t="40174" x="6303963" y="4460875"/>
          <p14:tracePt t="40188" x="6286500" y="4460875"/>
          <p14:tracePt t="40195" x="6270625" y="4460875"/>
          <p14:tracePt t="40202" x="6261100" y="4460875"/>
          <p14:tracePt t="40209" x="6245225" y="4460875"/>
          <p14:tracePt t="40216" x="6235700" y="4460875"/>
          <p14:tracePt t="40223" x="6219825" y="4460875"/>
          <p14:tracePt t="40230" x="6210300" y="4460875"/>
          <p14:tracePt t="40237" x="6194425" y="4460875"/>
          <p14:tracePt t="40244" x="6176963" y="4460875"/>
          <p14:tracePt t="40258" x="6159500" y="4460875"/>
          <p14:tracePt t="40265" x="6142038" y="4460875"/>
          <p14:tracePt t="40279" x="6134100" y="4460875"/>
          <p14:tracePt t="40286" x="6126163" y="4460875"/>
          <p14:tracePt t="40293" x="6116638" y="4460875"/>
          <p14:tracePt t="40300" x="6108700" y="4460875"/>
          <p14:tracePt t="40307" x="6100763" y="4460875"/>
          <p14:tracePt t="40314" x="6091238" y="4460875"/>
          <p14:tracePt t="40321" x="6083300" y="4460875"/>
          <p14:tracePt t="40327" x="6075363" y="4460875"/>
          <p14:tracePt t="40349" x="6065838" y="4452938"/>
          <p14:tracePt t="40355" x="6057900" y="4452938"/>
          <p14:tracePt t="40369" x="6049963" y="4452938"/>
          <p14:tracePt t="40376" x="6040438" y="4452938"/>
          <p14:tracePt t="40383" x="6040438" y="4445000"/>
          <p14:tracePt t="40398" x="6040438" y="4435475"/>
          <p14:tracePt t="40411" x="6032500" y="4435475"/>
          <p14:tracePt t="40425" x="6024563" y="4435475"/>
          <p14:tracePt t="40432" x="6024563" y="4427538"/>
          <p14:tracePt t="40446" x="6024563" y="4419600"/>
          <p14:tracePt t="40467" x="6024563" y="4410075"/>
          <p14:tracePt t="40495" x="6024563" y="4402138"/>
          <p14:tracePt t="40516" x="6024563" y="4394200"/>
          <p14:tracePt t="40607" x="6015038" y="4394200"/>
          <p14:tracePt t="47055" x="6015038" y="4384675"/>
          <p14:tracePt t="47062" x="6015038" y="4376738"/>
          <p14:tracePt t="47069" x="6015038" y="4368800"/>
          <p14:tracePt t="47090" x="6015038" y="4359275"/>
          <p14:tracePt t="47097" x="6015038" y="4351338"/>
          <p14:tracePt t="47118" x="6015038" y="4341813"/>
          <p14:tracePt t="47132" x="6015038" y="4333875"/>
          <p14:tracePt t="47153" x="6015038" y="4325938"/>
          <p14:tracePt t="47181" x="6015038" y="4316413"/>
          <p14:tracePt t="47202" x="6015038" y="4308475"/>
          <p14:tracePt t="47237" x="6015038" y="4300538"/>
          <p14:tracePt t="47251" x="6015038" y="4291013"/>
          <p14:tracePt t="47272" x="6007100" y="4291013"/>
          <p14:tracePt t="47502" x="5997575" y="4291013"/>
          <p14:tracePt t="47600" x="5989638" y="4291013"/>
          <p14:tracePt t="47677" x="5989638" y="4283075"/>
          <p14:tracePt t="47733" x="5981700" y="4283075"/>
          <p14:tracePt t="48340" x="5981700" y="4275138"/>
          <p14:tracePt t="48438" x="5981700" y="4265613"/>
          <p14:tracePt t="48633" x="5981700" y="4257675"/>
          <p14:tracePt t="48738" x="5981700" y="4249738"/>
          <p14:tracePt t="49150" x="5981700" y="4240213"/>
          <p14:tracePt t="49192" x="5981700" y="4232275"/>
          <p14:tracePt t="49213" x="5981700" y="4224338"/>
          <p14:tracePt t="49234" x="5972175" y="4224338"/>
          <p14:tracePt t="49247" x="5972175" y="4214813"/>
          <p14:tracePt t="49262" x="5972175" y="4206875"/>
          <p14:tracePt t="49276" x="5972175" y="4197350"/>
          <p14:tracePt t="49282" x="5964238" y="4197350"/>
          <p14:tracePt t="49296" x="5956300" y="4197350"/>
          <p14:tracePt t="49311" x="5956300" y="4189413"/>
          <p14:tracePt t="49324" x="5956300" y="4181475"/>
          <p14:tracePt t="49339" x="5946775" y="4181475"/>
          <p14:tracePt t="49352" x="5938838" y="4171950"/>
          <p14:tracePt t="49366" x="5938838" y="4164013"/>
          <p14:tracePt t="49387" x="5938838" y="4156075"/>
          <p14:tracePt t="49394" x="5930900" y="4156075"/>
          <p14:tracePt t="49415" x="5930900" y="4146550"/>
          <p14:tracePt t="49436" x="5930900" y="4138613"/>
          <p14:tracePt t="49450" x="5921375" y="4138613"/>
          <p14:tracePt t="49464" x="5913438" y="4138613"/>
          <p14:tracePt t="49471" x="5913438" y="4130675"/>
          <p14:tracePt t="49485" x="5913438" y="4121150"/>
          <p14:tracePt t="49499" x="5905500" y="4121150"/>
          <p14:tracePt t="49513" x="5895975" y="4121150"/>
          <p14:tracePt t="49520" x="5895975" y="4113213"/>
          <p14:tracePt t="49527" x="5888038" y="4113213"/>
          <p14:tracePt t="49534" x="5888038" y="4105275"/>
          <p14:tracePt t="49548" x="5888038" y="4095750"/>
          <p14:tracePt t="49562" x="5880100" y="4095750"/>
          <p14:tracePt t="49583" x="5870575" y="4087813"/>
          <p14:tracePt t="49604" x="5870575" y="4079875"/>
          <p14:tracePt t="49610" x="5862638" y="4079875"/>
          <p14:tracePt t="49631" x="5853113" y="4070350"/>
          <p14:tracePt t="49645" x="5845175" y="4070350"/>
          <p14:tracePt t="49652" x="5845175" y="4062413"/>
          <p14:tracePt t="49680" x="5837238" y="4052888"/>
          <p14:tracePt t="49694" x="5827713" y="4052888"/>
          <p14:tracePt t="49723" x="5827713" y="4044950"/>
          <p14:tracePt t="49729" x="5819775" y="4044950"/>
          <p14:tracePt t="49743" x="5811838" y="4044950"/>
          <p14:tracePt t="49757" x="5802313" y="4037013"/>
          <p14:tracePt t="49792" x="5794375" y="4037013"/>
          <p14:tracePt t="49813" x="5786438" y="4037013"/>
          <p14:tracePt t="49827" x="5786438" y="4027488"/>
          <p14:tracePt t="49841" x="5776913" y="4019550"/>
          <p14:tracePt t="49855" x="5776913" y="4011613"/>
          <p14:tracePt t="49862" x="5768975" y="4011613"/>
          <p14:tracePt t="49890" x="5761038" y="4011613"/>
          <p14:tracePt t="49911" x="5751513" y="4011613"/>
          <p14:tracePt t="49925" x="5743575" y="4011613"/>
          <p14:tracePt t="50037" x="5735638" y="4011613"/>
          <p14:tracePt t="50078" x="5735638" y="4019550"/>
          <p14:tracePt t="50100" x="5735638" y="4027488"/>
          <p14:tracePt t="50107" x="5726113" y="4027488"/>
          <p14:tracePt t="50205" x="5718175" y="4027488"/>
          <p14:tracePt t="50219" x="5718175" y="4037013"/>
          <p14:tracePt t="50240" x="5708650" y="4037013"/>
          <p14:tracePt t="50246" x="5708650" y="4044950"/>
          <p14:tracePt t="50281" x="5700713" y="4052888"/>
          <p14:tracePt t="50302" x="5700713" y="4062413"/>
          <p14:tracePt t="50316" x="5700713" y="4070350"/>
          <p14:tracePt t="51245" x="5700713" y="4062413"/>
          <p14:tracePt t="51253" x="5700713" y="4052888"/>
          <p14:tracePt t="51266" x="5700713" y="4044950"/>
          <p14:tracePt t="51273" x="5700713" y="4037013"/>
          <p14:tracePt t="51287" x="5700713" y="4019550"/>
          <p14:tracePt t="51294" x="5700713" y="4002088"/>
          <p14:tracePt t="51301" x="5692775" y="3994150"/>
          <p14:tracePt t="51308" x="5692775" y="3976688"/>
          <p14:tracePt t="51315" x="5683250" y="3960813"/>
          <p14:tracePt t="51322" x="5675313" y="3943350"/>
          <p14:tracePt t="51329" x="5675313" y="3925888"/>
          <p14:tracePt t="51336" x="5667375" y="3900488"/>
          <p14:tracePt t="51343" x="5657850" y="3892550"/>
          <p14:tracePt t="51350" x="5657850" y="3875088"/>
          <p14:tracePt t="51357" x="5649913" y="3857625"/>
          <p14:tracePt t="51364" x="5649913" y="3849688"/>
          <p14:tracePt t="51372" x="5649913" y="3832225"/>
          <p14:tracePt t="51379" x="5649913" y="3824288"/>
          <p14:tracePt t="51385" x="5641975" y="3816350"/>
          <p14:tracePt t="51392" x="5641975" y="3798888"/>
          <p14:tracePt t="51400" x="5632450" y="3790950"/>
          <p14:tracePt t="51406" x="5624513" y="3781425"/>
          <p14:tracePt t="51413" x="5624513" y="3773488"/>
          <p14:tracePt t="51420" x="5616575" y="3763963"/>
          <p14:tracePt t="51427" x="5607050" y="3756025"/>
          <p14:tracePt t="51434" x="5607050" y="3748088"/>
          <p14:tracePt t="51441" x="5599113" y="3738563"/>
          <p14:tracePt t="51455" x="5591175" y="3730625"/>
          <p14:tracePt t="51462" x="5581650" y="3722688"/>
          <p14:tracePt t="51476" x="5573713" y="3713163"/>
          <p14:tracePt t="51490" x="5565775" y="3705225"/>
          <p14:tracePt t="51497" x="5556250" y="3697288"/>
          <p14:tracePt t="51511" x="5548313" y="3687763"/>
          <p14:tracePt t="51518" x="5538788" y="3679825"/>
          <p14:tracePt t="51539" x="5530850" y="3671888"/>
          <p14:tracePt t="51546" x="5522913" y="3662363"/>
          <p14:tracePt t="51553" x="5513388" y="3654425"/>
          <p14:tracePt t="51567" x="5513388" y="3646488"/>
          <p14:tracePt t="51574" x="5505450" y="3646488"/>
          <p14:tracePt t="51588" x="5505450" y="3636963"/>
          <p14:tracePt t="51595" x="5497513" y="3636963"/>
          <p14:tracePt t="51615" x="5497513" y="3629025"/>
          <p14:tracePt t="51623" x="5487988" y="3629025"/>
          <p14:tracePt t="51638" x="5487988" y="3619500"/>
          <p14:tracePt t="51643" x="5480050" y="3619500"/>
          <p14:tracePt t="51657" x="5472113" y="3619500"/>
          <p14:tracePt t="51664" x="5472113" y="3611563"/>
          <p14:tracePt t="51686" x="5472113" y="3603625"/>
          <p14:tracePt t="51692" x="5462588" y="3603625"/>
          <p14:tracePt t="51700" x="5462588" y="3594100"/>
          <p14:tracePt t="52244" x="5472113" y="3594100"/>
          <p14:tracePt t="52258" x="5480050" y="3594100"/>
          <p14:tracePt t="52279" x="5487988" y="3594100"/>
          <p14:tracePt t="52293" x="5487988" y="3586163"/>
          <p14:tracePt t="52300" x="5497513" y="3578225"/>
          <p14:tracePt t="52314" x="5505450" y="3568700"/>
          <p14:tracePt t="52321" x="5505450" y="3560763"/>
          <p14:tracePt t="52328" x="5513388" y="3552825"/>
          <p14:tracePt t="52335" x="5522913" y="3543300"/>
          <p14:tracePt t="52342" x="5530850" y="3535363"/>
          <p14:tracePt t="52349" x="5530850" y="3527425"/>
          <p14:tracePt t="52356" x="5530850" y="3517900"/>
          <p14:tracePt t="52363" x="5538788" y="3509963"/>
          <p14:tracePt t="52370" x="5548313" y="3502025"/>
          <p14:tracePt t="52384" x="5556250" y="3484563"/>
          <p14:tracePt t="52391" x="5565775" y="3475038"/>
          <p14:tracePt t="52405" x="5573713" y="3467100"/>
          <p14:tracePt t="52412" x="5573713" y="3459163"/>
          <p14:tracePt t="52419" x="5581650" y="3449638"/>
          <p14:tracePt t="52426" x="5591175" y="3441700"/>
          <p14:tracePt t="52433" x="5591175" y="3433763"/>
          <p14:tracePt t="52440" x="5599113" y="3424238"/>
          <p14:tracePt t="52447" x="5599113" y="3416300"/>
          <p14:tracePt t="52455" x="5599113" y="3408363"/>
          <p14:tracePt t="52461" x="5599113" y="3398838"/>
          <p14:tracePt t="52468" x="5607050" y="3390900"/>
          <p14:tracePt t="52475" x="5607050" y="3382963"/>
          <p14:tracePt t="52482" x="5616575" y="3382963"/>
          <p14:tracePt t="52489" x="5616575" y="3373438"/>
          <p14:tracePt t="52496" x="5616575" y="3365500"/>
          <p14:tracePt t="52503" x="5624513" y="3365500"/>
          <p14:tracePt t="52510" x="5624513" y="3355975"/>
          <p14:tracePt t="52517" x="5624513" y="3348038"/>
          <p14:tracePt t="52531" x="5624513" y="3340100"/>
          <p14:tracePt t="52544" x="5624513" y="3330575"/>
          <p14:tracePt t="52552" x="5624513" y="3322638"/>
          <p14:tracePt t="52573" x="5624513" y="3314700"/>
          <p14:tracePt t="52580" x="5624513" y="3305175"/>
          <p14:tracePt t="52594" x="5624513" y="3297238"/>
          <p14:tracePt t="52608" x="5624513" y="3289300"/>
          <p14:tracePt t="52615" x="5624513" y="3279775"/>
          <p14:tracePt t="52636" x="5624513" y="3271838"/>
          <p14:tracePt t="52643" x="5624513" y="3263900"/>
          <p14:tracePt t="52678" x="5624513" y="3254375"/>
          <p14:tracePt t="52691" x="5624513" y="3246438"/>
          <p14:tracePt t="52705" x="5624513" y="3238500"/>
          <p14:tracePt t="52740" x="5624513" y="3228975"/>
          <p14:tracePt t="52754" x="5624513" y="3221038"/>
          <p14:tracePt t="52790" x="5624513" y="3211513"/>
          <p14:tracePt t="52887" x="5616575" y="3211513"/>
          <p14:tracePt t="52978" x="5607050" y="3211513"/>
          <p14:tracePt t="53048" x="5599113" y="3221038"/>
          <p14:tracePt t="55022" x="5607050" y="3221038"/>
          <p14:tracePt t="55029" x="5632450" y="3228975"/>
          <p14:tracePt t="55036" x="5657850" y="3238500"/>
          <p14:tracePt t="55043" x="5700713" y="3238500"/>
          <p14:tracePt t="55050" x="5743575" y="3254375"/>
          <p14:tracePt t="55057" x="5811838" y="3263900"/>
          <p14:tracePt t="55064" x="5880100" y="3289300"/>
          <p14:tracePt t="55071" x="5981700" y="3305175"/>
          <p14:tracePt t="55078" x="6100763" y="3330575"/>
          <p14:tracePt t="55085" x="6245225" y="3365500"/>
          <p14:tracePt t="55092" x="6423025" y="3408363"/>
          <p14:tracePt t="55099" x="6618288" y="3449638"/>
          <p14:tracePt t="55106" x="6762750" y="3475038"/>
          <p14:tracePt t="55113" x="6967538" y="3502025"/>
          <p14:tracePt t="55120" x="7297738" y="3552825"/>
          <p14:tracePt t="55127" x="7604125" y="3586163"/>
          <p14:tracePt t="55134" x="7756525" y="3594100"/>
          <p14:tracePt t="55141" x="7867650" y="3611563"/>
          <p14:tracePt t="55148" x="8113713" y="3636963"/>
          <p14:tracePt t="55154" x="8266113" y="3636963"/>
          <p14:tracePt t="55161" x="8369300" y="3662363"/>
          <p14:tracePt t="55169" x="8453438" y="3662363"/>
          <p14:tracePt t="55175" x="8580438" y="3671888"/>
          <p14:tracePt t="55182" x="8793163" y="3671888"/>
          <p14:tracePt t="55190" x="9056688" y="3671888"/>
          <p14:tracePt t="55196" x="9209088" y="3671888"/>
          <p14:tracePt t="55203" x="9380538" y="3671888"/>
          <p14:tracePt t="55210" x="9523413" y="3671888"/>
          <p14:tracePt t="55218" x="9728200" y="3646488"/>
          <p14:tracePt t="55224" x="9855200" y="3629025"/>
          <p14:tracePt t="55231" x="9966325" y="3636963"/>
          <p14:tracePt t="55239" x="10050463" y="3646488"/>
          <p14:tracePt t="55245" x="10126663" y="3629025"/>
          <p14:tracePt t="55252" x="10212388" y="3611563"/>
          <p14:tracePt t="55259" x="10339388" y="3586163"/>
          <p14:tracePt t="55267" x="10483850" y="3578225"/>
          <p14:tracePt t="55273" x="10628313" y="3560763"/>
          <p14:tracePt t="55280" x="10714038" y="3560763"/>
          <p14:tracePt t="55287" x="10798175" y="3552825"/>
          <p14:tracePt t="55294" x="10874375" y="3543300"/>
          <p14:tracePt t="55302" x="10968038" y="3543300"/>
          <p14:tracePt t="55308" x="11053763" y="3543300"/>
          <p14:tracePt t="55315" x="11155363" y="3543300"/>
          <p14:tracePt t="55322" x="11231563" y="3527425"/>
          <p14:tracePt t="55329" x="11299825" y="3527425"/>
          <p14:tracePt t="55336" x="11342688" y="3517900"/>
          <p14:tracePt t="55343" x="11368088" y="3517900"/>
          <p14:tracePt t="55351" x="11385550" y="3517900"/>
          <p14:tracePt t="55357" x="11401425" y="3517900"/>
          <p14:tracePt t="55364" x="11426825" y="3517900"/>
          <p14:tracePt t="55371" x="11461750" y="3517900"/>
          <p14:tracePt t="55378" x="11503025" y="3517900"/>
          <p14:tracePt t="55385" x="11563350" y="3517900"/>
          <p14:tracePt t="55392" x="11631613" y="3517900"/>
          <p14:tracePt t="55399" x="11715750" y="3535363"/>
          <p14:tracePt t="55406" x="11801475" y="3535363"/>
          <p14:tracePt t="55413" x="11860213" y="3535363"/>
          <p14:tracePt t="55420" x="11903075" y="3535363"/>
          <p14:tracePt t="55427" x="11945938" y="3535363"/>
          <p14:tracePt t="55435" x="11996738" y="3535363"/>
          <p14:tracePt t="55441" x="12039600" y="3535363"/>
          <p14:tracePt t="55448" x="12090400" y="3535363"/>
          <p14:tracePt t="55455" x="12141200" y="35353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FA28-B76E-4C52-B78F-A7641CA9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Core Task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1165C-3C14-4846-93E9-CC3151A39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36656" y="1825625"/>
            <a:ext cx="6118688" cy="4351338"/>
          </a:xfr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EBC2ECC-F01C-4883-A8A5-6845927D3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53"/>
    </mc:Choice>
    <mc:Fallback>
      <p:transition spd="slow" advTm="33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8|7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</Words>
  <Application>Microsoft Office PowerPoint</Application>
  <PresentationFormat>Widescreen</PresentationFormat>
  <Paragraphs>10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Symbol</vt:lpstr>
      <vt:lpstr>Office Theme</vt:lpstr>
      <vt:lpstr>Time – Months and Seasons</vt:lpstr>
      <vt:lpstr>PowerPoint Presentation</vt:lpstr>
      <vt:lpstr>Seasons and Months</vt:lpstr>
      <vt:lpstr>Core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– Months and Seasons</dc:title>
  <dc:creator>Nicola Hope</dc:creator>
  <cp:lastModifiedBy>Nicola Hope</cp:lastModifiedBy>
  <cp:revision>2</cp:revision>
  <dcterms:created xsi:type="dcterms:W3CDTF">2021-01-08T14:50:52Z</dcterms:created>
  <dcterms:modified xsi:type="dcterms:W3CDTF">2021-01-08T15:13:54Z</dcterms:modified>
</cp:coreProperties>
</file>