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E3FE-DC3E-4FEF-961C-1F9CA87F5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E18CEC-6BAC-4D51-9D0D-FC3370B1C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CFBA8-3E0F-47B2-ABAE-466E6E146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F304-B65F-4FBD-872F-14B6BB60185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49C2A-ACDA-4AD8-BE49-62F525228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59231-787D-405F-B2CB-E4023D70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2608-1953-485D-A865-D913E07C1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42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BDFBE-60FA-4319-814B-6FC14C658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1BD6D-3206-4E3B-AF3B-DF7889F65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2E062-7B49-4064-8661-07DB2C774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F304-B65F-4FBD-872F-14B6BB60185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F4FE5-AD77-456A-B3B4-6A2ECB59A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F7072-FBDB-4CBB-814E-34ECE2F7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2608-1953-485D-A865-D913E07C1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0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8926A-9CC7-4049-A7ED-EA28D0F9F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CE49F-6128-4C6E-8E28-6C231F101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63DDF-C901-4DBB-8CED-DAFD1693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F304-B65F-4FBD-872F-14B6BB60185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3CC93-33F1-4CCF-B554-1A92C0BA4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BCF50-0C45-48D3-B9B0-01608DFA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2608-1953-485D-A865-D913E07C1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8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AA85-CC3A-4502-A131-193D2C9D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B8C06-B7C6-4255-9632-162A05708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9B1EF-08D7-47A0-8E40-7DA760589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F304-B65F-4FBD-872F-14B6BB60185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E5744-9B9E-4EA1-8BD0-A0B5D085B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E4B28-137A-4425-80DF-60C9F2111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2608-1953-485D-A865-D913E07C1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69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F87D2-548F-4F41-B0D7-69891533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1C2D-53AB-4452-ADC0-E3143042B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D959D-9C28-4291-A092-D00CF14E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F304-B65F-4FBD-872F-14B6BB60185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CF1FC-DB60-495E-B5D0-C201FCC01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90852-EE19-4703-BA56-4CD6DEC8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2608-1953-485D-A865-D913E07C1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DE95-3B76-481B-A468-7711F398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F9AB6-8050-4AFB-9B3D-937883B07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3C5F0-B0F9-47FC-8968-A4B409405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B85CC-E6BE-4A3B-9D0B-3E8DBFD8E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F304-B65F-4FBD-872F-14B6BB60185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F6E2A-D97E-47CF-9ACA-2CE020E8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0FFAE-6D4B-44AA-B384-14FABC4EB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2608-1953-485D-A865-D913E07C1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35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2CBEB-07B5-4CE4-9AB1-4853CE65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38AC0-3057-4545-8A6C-BD0C3F7CF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465AF-0808-4788-9CCF-C7A057AAD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89CEA-3634-4423-A8A4-3B9742281A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D9BE11-96BB-4F2F-97AA-EEBD4D387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5D1EEF-7ACE-4079-8690-B39961C4C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F304-B65F-4FBD-872F-14B6BB60185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57B7C2-F6FC-41E9-B588-ED87137A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E59AF1-7D72-4963-956E-1E753F95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2608-1953-485D-A865-D913E07C1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0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39FF-362F-41E3-AC5E-39977D3D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AD66EC-1E98-4C38-9994-58CCB8998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F304-B65F-4FBD-872F-14B6BB60185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F286E-AFFA-4A06-8182-CF594D5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9C52C-84C0-4BFA-9F9B-1D768F94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2608-1953-485D-A865-D913E07C1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56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FF78FC-8963-4A06-93B9-615FEEFE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F304-B65F-4FBD-872F-14B6BB60185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BB9D98-2133-4CB4-820F-354CE1A6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E4E72-FBCB-423E-A863-6E96C598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2608-1953-485D-A865-D913E07C1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21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153A-A681-4CB8-AB9C-5D86EE2E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04389-68A9-492F-819A-AD1D14A10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22B3F-9A35-495E-A811-97411F33A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DB8E4-F918-4E7E-8A73-6E218045C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F304-B65F-4FBD-872F-14B6BB60185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1468B-F3E5-431C-B5A3-A5FAFAFA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FC3E1-CBED-4ACE-8ECE-CC3D8EE3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2608-1953-485D-A865-D913E07C1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40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AD7ED-3F1A-4BE9-8EC3-A814D85A8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76A6E-9F6C-403B-98E1-5ADC45DD0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223F4-8C54-467E-86D1-B94B8C08D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5DBC1-66F6-4ACD-B29F-96AFBA74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F304-B65F-4FBD-872F-14B6BB60185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F9397-EB43-4224-B3B6-D423BB80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FCD3C-8A15-4DD3-A91D-AA9EDB682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2608-1953-485D-A865-D913E07C1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07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F9EE11-B950-4116-B09A-0EA7479C8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5B193-0A2F-4CDD-88DF-2550050B5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DDF4A-A094-48CB-8EBB-384327133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2F304-B65F-4FBD-872F-14B6BB601850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5704A-4F75-45F3-8E86-740C54D68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AECE6-55AC-4041-A753-C0E1E3696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2608-1953-485D-A865-D913E07C1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6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2BE3C-3671-4CE2-8B29-264906778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5425" y="124288"/>
            <a:ext cx="9144000" cy="953194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E993B-0DF5-4B41-B296-D66704464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78188"/>
            <a:ext cx="9144000" cy="535596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Why is time important?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Discuss with an adult or sibling or write down some ideas.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You could even make a poster of all the reasons you think time is important and illustrate it!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45010-2A77-4426-91EE-CD748FD59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62" y="196419"/>
            <a:ext cx="1762125" cy="1762125"/>
          </a:xfrm>
          <a:prstGeom prst="rect">
            <a:avLst/>
          </a:prstGeom>
        </p:spPr>
      </p:pic>
      <p:pic>
        <p:nvPicPr>
          <p:cNvPr id="6" name="Picture 5" descr="A picture containing text, clock, clock radio&#10;&#10;Description automatically generated">
            <a:extLst>
              <a:ext uri="{FF2B5EF4-FFF2-40B4-BE49-F238E27FC236}">
                <a16:creationId xmlns:a16="http://schemas.microsoft.com/office/drawing/2014/main" id="{08443046-C89B-400D-9CDE-0F033F03D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224994"/>
            <a:ext cx="1733550" cy="173355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00148B6-BB5E-4AAA-9D9B-A2C2541697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8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347"/>
    </mc:Choice>
    <mc:Fallback>
      <p:transition spd="slow" advTm="37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95671-FAED-4530-B7A7-966F0A048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How do we measure time?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894F0-8243-4CEE-AB04-D7B482028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66875"/>
            <a:ext cx="1762125" cy="1762125"/>
          </a:xfrm>
          <a:prstGeom prst="rect">
            <a:avLst/>
          </a:prstGeom>
        </p:spPr>
      </p:pic>
      <p:pic>
        <p:nvPicPr>
          <p:cNvPr id="5" name="Picture 4" descr="A picture containing text, clock, clock radio&#10;&#10;Description automatically generated">
            <a:extLst>
              <a:ext uri="{FF2B5EF4-FFF2-40B4-BE49-F238E27FC236}">
                <a16:creationId xmlns:a16="http://schemas.microsoft.com/office/drawing/2014/main" id="{1AE2C024-DA91-4C1F-BA7F-BDA9ED518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41" y="4362966"/>
            <a:ext cx="1733550" cy="173355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9E64A91-1938-4E47-9922-62D81E94E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577557" y="1695450"/>
            <a:ext cx="1733550" cy="1733550"/>
          </a:xfrm>
          <a:prstGeom prst="rect">
            <a:avLst/>
          </a:prstGeom>
        </p:spPr>
      </p:pic>
      <p:pic>
        <p:nvPicPr>
          <p:cNvPr id="11" name="Picture 10" descr="Chart, funnel chart&#10;&#10;Description automatically generated">
            <a:extLst>
              <a:ext uri="{FF2B5EF4-FFF2-40B4-BE49-F238E27FC236}">
                <a16:creationId xmlns:a16="http://schemas.microsoft.com/office/drawing/2014/main" id="{BEDB16FB-906F-45B3-B670-F64AB91EEE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62" y="4110347"/>
            <a:ext cx="1733550" cy="1733550"/>
          </a:xfrm>
          <a:prstGeom prst="rect">
            <a:avLst/>
          </a:prstGeom>
        </p:spPr>
      </p:pic>
      <p:pic>
        <p:nvPicPr>
          <p:cNvPr id="13" name="Picture 12" descr="A picture containing tree, outdoor, sundial, plant&#10;&#10;Description automatically generated">
            <a:extLst>
              <a:ext uri="{FF2B5EF4-FFF2-40B4-BE49-F238E27FC236}">
                <a16:creationId xmlns:a16="http://schemas.microsoft.com/office/drawing/2014/main" id="{CAB5616A-3683-4E16-89DF-174D923875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63" y="1938338"/>
            <a:ext cx="1981534" cy="14906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D664C9-370B-49A1-800A-49540FFD2A50}"/>
              </a:ext>
            </a:extLst>
          </p:cNvPr>
          <p:cNvSpPr txBox="1"/>
          <p:nvPr/>
        </p:nvSpPr>
        <p:spPr>
          <a:xfrm>
            <a:off x="1239466" y="3464016"/>
            <a:ext cx="1144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Analogue</a:t>
            </a:r>
          </a:p>
          <a:p>
            <a:r>
              <a:rPr lang="en-GB" dirty="0">
                <a:latin typeface="Comic Sans MS" panose="030F0702030302020204" pitchFamily="66" charset="0"/>
              </a:rPr>
              <a:t>clock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575E2C-64BB-4D06-8258-AEFE85B01CF0}"/>
              </a:ext>
            </a:extLst>
          </p:cNvPr>
          <p:cNvSpPr txBox="1"/>
          <p:nvPr/>
        </p:nvSpPr>
        <p:spPr>
          <a:xfrm>
            <a:off x="4775719" y="353591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Stopwatch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3C79D2-7F11-498B-910D-CE61D2A3B08D}"/>
              </a:ext>
            </a:extLst>
          </p:cNvPr>
          <p:cNvSpPr txBox="1"/>
          <p:nvPr/>
        </p:nvSpPr>
        <p:spPr>
          <a:xfrm>
            <a:off x="9008364" y="353591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Sundial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B6CB00-8E29-44F5-B211-8457265B5C30}"/>
              </a:ext>
            </a:extLst>
          </p:cNvPr>
          <p:cNvSpPr txBox="1"/>
          <p:nvPr/>
        </p:nvSpPr>
        <p:spPr>
          <a:xfrm>
            <a:off x="2974630" y="6281182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Digital clock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5CB8A9-9EEC-4DA0-A568-A60EDB6672D0}"/>
              </a:ext>
            </a:extLst>
          </p:cNvPr>
          <p:cNvSpPr txBox="1"/>
          <p:nvPr/>
        </p:nvSpPr>
        <p:spPr>
          <a:xfrm>
            <a:off x="7059506" y="609651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Timer</a:t>
            </a:r>
          </a:p>
        </p:txBody>
      </p:sp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5CA996C7-38EC-43D2-845C-ACB31320A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8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20"/>
    </mc:Choice>
    <mc:Fallback>
      <p:transition spd="slow" advTm="19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3BAD-B77C-4AD2-A5F5-DC0BFDE22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Units of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7A4EB-0228-4D41-9110-B9CD073A0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60 seconds </a:t>
            </a: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 1</a:t>
            </a: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minute</a:t>
            </a:r>
          </a:p>
          <a:p>
            <a:endParaRPr lang="en-GB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60 minutes </a:t>
            </a: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 1 hour</a:t>
            </a:r>
          </a:p>
          <a:p>
            <a:endParaRPr lang="en-GB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24 hours = 1 day (split into am and pm)</a:t>
            </a:r>
          </a:p>
          <a:p>
            <a:endParaRPr lang="en-GB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 days = 1 week</a:t>
            </a:r>
          </a:p>
          <a:p>
            <a:endParaRPr lang="en-GB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 weeks = 1 fortnight</a:t>
            </a:r>
          </a:p>
          <a:p>
            <a:endParaRPr lang="en-GB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Picture 4" descr="Circle&#10;&#10;Description automatically generated">
            <a:extLst>
              <a:ext uri="{FF2B5EF4-FFF2-40B4-BE49-F238E27FC236}">
                <a16:creationId xmlns:a16="http://schemas.microsoft.com/office/drawing/2014/main" id="{65FF3FDC-8700-4114-899E-36B64115C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95" y="1277845"/>
            <a:ext cx="1451005" cy="1436780"/>
          </a:xfrm>
          <a:prstGeom prst="rect">
            <a:avLst/>
          </a:prstGeom>
        </p:spPr>
      </p:pic>
      <p:pic>
        <p:nvPicPr>
          <p:cNvPr id="7" name="Picture 6" descr="A blue and white clock&#10;&#10;Description automatically generated with medium confidence">
            <a:extLst>
              <a:ext uri="{FF2B5EF4-FFF2-40B4-BE49-F238E27FC236}">
                <a16:creationId xmlns:a16="http://schemas.microsoft.com/office/drawing/2014/main" id="{A92AD097-7E3A-4059-B12A-67DF05CC7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2331104"/>
            <a:ext cx="1114425" cy="1279525"/>
          </a:xfrm>
          <a:prstGeom prst="rect">
            <a:avLst/>
          </a:prstGeom>
        </p:spPr>
      </p:pic>
      <p:pic>
        <p:nvPicPr>
          <p:cNvPr id="9" name="Picture 8" descr="Text, whiteboard&#10;&#10;Description automatically generated">
            <a:extLst>
              <a:ext uri="{FF2B5EF4-FFF2-40B4-BE49-F238E27FC236}">
                <a16:creationId xmlns:a16="http://schemas.microsoft.com/office/drawing/2014/main" id="{90C5F92D-422D-40E4-AE2C-7DC7107CC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5" y="3429000"/>
            <a:ext cx="1114425" cy="924044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46A00A3C-E66C-4DFB-8E28-6532311A5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37" y="3752969"/>
            <a:ext cx="1654617" cy="2139831"/>
          </a:xfrm>
          <a:prstGeom prst="rect">
            <a:avLst/>
          </a:prstGeom>
        </p:spPr>
      </p:pic>
      <p:pic>
        <p:nvPicPr>
          <p:cNvPr id="15" name="Picture 14" descr="A picture containing table&#10;&#10;Description automatically generated">
            <a:extLst>
              <a:ext uri="{FF2B5EF4-FFF2-40B4-BE49-F238E27FC236}">
                <a16:creationId xmlns:a16="http://schemas.microsoft.com/office/drawing/2014/main" id="{2FF571A2-DD44-4109-B483-1D5BE9A7CC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535" y="4693558"/>
            <a:ext cx="2055015" cy="2055015"/>
          </a:xfrm>
          <a:prstGeom prst="rect">
            <a:avLst/>
          </a:prstGeom>
        </p:spPr>
      </p:pic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2F436458-2B20-45DD-8406-9DEC5C1C46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0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212"/>
    </mc:Choice>
    <mc:Fallback>
      <p:transition spd="slow" advTm="75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85</Words>
  <Application>Microsoft Office PowerPoint</Application>
  <PresentationFormat>Widescreen</PresentationFormat>
  <Paragraphs>23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Time</vt:lpstr>
      <vt:lpstr>How do we measure time?</vt:lpstr>
      <vt:lpstr>Units of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</dc:title>
  <dc:creator>Nicola Hope</dc:creator>
  <cp:lastModifiedBy>Nicola Hope</cp:lastModifiedBy>
  <cp:revision>3</cp:revision>
  <dcterms:created xsi:type="dcterms:W3CDTF">2021-01-08T14:06:38Z</dcterms:created>
  <dcterms:modified xsi:type="dcterms:W3CDTF">2021-01-08T14:49:59Z</dcterms:modified>
</cp:coreProperties>
</file>