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67" r:id="rId15"/>
  </p:sldIdLst>
  <p:sldSz cx="9144000" cy="6858000" type="screen4x3"/>
  <p:notesSz cx="6858000" cy="9144000"/>
  <p:embeddedFontLst>
    <p:embeddedFont>
      <p:font typeface="Twinkl" panose="020B0604020202020204" charset="0"/>
      <p:regular r:id="rId18"/>
      <p:bold r:id="rId19"/>
    </p:embeddedFont>
    <p:embeddedFont>
      <p:font typeface="Sassoon Infant Rg" panose="02000503030000020003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 SemiBold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440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16C"/>
    <a:srgbClr val="EC6D75"/>
    <a:srgbClr val="CEDF98"/>
    <a:srgbClr val="F8CACA"/>
    <a:srgbClr val="FDCF81"/>
    <a:srgbClr val="86CDBF"/>
    <a:srgbClr val="AFDEF8"/>
    <a:srgbClr val="F4BD99"/>
    <a:srgbClr val="ADD479"/>
    <a:srgbClr val="B9D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33" d="100"/>
          <a:sy n="33" d="100"/>
        </p:scale>
        <p:origin x="-932" y="-48"/>
      </p:cViewPr>
      <p:guideLst>
        <p:guide orient="horz" pos="2183"/>
        <p:guide orient="horz" pos="3974"/>
        <p:guide orient="horz" pos="346"/>
        <p:guide orient="horz" pos="482"/>
        <p:guide orient="horz" pos="3838"/>
        <p:guide pos="2880"/>
        <p:guide pos="340"/>
        <p:guide pos="4400"/>
        <p:guide pos="476"/>
        <p:guide pos="52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5.wmf"/><Relationship Id="rId10" Type="http://schemas.openxmlformats.org/officeDocument/2006/relationships/image" Target="../media/image3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wmf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826262"/>
            <a:ext cx="8220075" cy="994306"/>
          </a:xfrm>
        </p:spPr>
        <p:txBody>
          <a:bodyPr/>
          <a:lstStyle/>
          <a:p>
            <a:pPr algn="ctr"/>
            <a:r>
              <a:rPr lang="en-GB" sz="2400" dirty="0"/>
              <a:t>What is your favourite type of fruit?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What is your friend’s favourite type of fruit? </a:t>
            </a:r>
            <a:br>
              <a:rPr lang="en-GB" sz="2400" dirty="0"/>
            </a:br>
            <a:r>
              <a:rPr lang="en-GB" sz="2400" dirty="0"/>
              <a:t>Do you like the same types?</a:t>
            </a:r>
          </a:p>
        </p:txBody>
      </p:sp>
      <p:sp>
        <p:nvSpPr>
          <p:cNvPr id="3" name="Rectangle 2"/>
          <p:cNvSpPr/>
          <p:nvPr/>
        </p:nvSpPr>
        <p:spPr>
          <a:xfrm>
            <a:off x="64008" y="5404104"/>
            <a:ext cx="8732520" cy="1124712"/>
          </a:xfrm>
          <a:prstGeom prst="rect">
            <a:avLst/>
          </a:prstGeom>
          <a:solidFill>
            <a:srgbClr val="ADD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4" y="2675379"/>
            <a:ext cx="2061739" cy="3189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18" y="3136329"/>
            <a:ext cx="1791731" cy="3392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74" y="3568572"/>
            <a:ext cx="1896556" cy="29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53" y="2601136"/>
            <a:ext cx="27740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4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826262"/>
            <a:ext cx="8220075" cy="994306"/>
          </a:xfrm>
        </p:spPr>
        <p:txBody>
          <a:bodyPr/>
          <a:lstStyle/>
          <a:p>
            <a:pPr algn="ctr"/>
            <a:r>
              <a:rPr lang="en-GB" sz="2400" dirty="0"/>
              <a:t>What is your favourite thing to do?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Does your friend like to do anything different?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-25084" r="6873" b="-25084"/>
          <a:stretch/>
        </p:blipFill>
        <p:spPr>
          <a:xfrm>
            <a:off x="2804374" y="1908158"/>
            <a:ext cx="1439475" cy="1406540"/>
          </a:xfrm>
          <a:prstGeom prst="ellipse">
            <a:avLst/>
          </a:prstGeom>
          <a:solidFill>
            <a:srgbClr val="F4BD99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t="-4797" r="4690" b="32355"/>
          <a:stretch/>
        </p:blipFill>
        <p:spPr>
          <a:xfrm>
            <a:off x="756472" y="1908158"/>
            <a:ext cx="1439475" cy="1406540"/>
          </a:xfrm>
          <a:prstGeom prst="ellipse">
            <a:avLst/>
          </a:prstGeom>
          <a:solidFill>
            <a:srgbClr val="AFDEF8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52" t="-12351" r="-7516" b="9344"/>
          <a:stretch/>
        </p:blipFill>
        <p:spPr>
          <a:xfrm>
            <a:off x="6877438" y="1908159"/>
            <a:ext cx="1446195" cy="1406538"/>
          </a:xfrm>
          <a:prstGeom prst="ellipse">
            <a:avLst/>
          </a:prstGeom>
          <a:solidFill>
            <a:srgbClr val="F8CACA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84" t="-8533" r="-7661"/>
          <a:stretch/>
        </p:blipFill>
        <p:spPr>
          <a:xfrm>
            <a:off x="1802619" y="3272854"/>
            <a:ext cx="1439475" cy="1406540"/>
          </a:xfrm>
          <a:prstGeom prst="ellipse">
            <a:avLst/>
          </a:prstGeom>
          <a:solidFill>
            <a:srgbClr val="CEDF98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75" t="-3892" r="-32809" b="-6350"/>
          <a:stretch/>
        </p:blipFill>
        <p:spPr>
          <a:xfrm>
            <a:off x="5814402" y="3272855"/>
            <a:ext cx="1440631" cy="1406539"/>
          </a:xfrm>
          <a:prstGeom prst="ellipse">
            <a:avLst/>
          </a:prstGeom>
          <a:solidFill>
            <a:srgbClr val="F4BD99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40" t="-6408" r="-19740" b="18309"/>
          <a:stretch/>
        </p:blipFill>
        <p:spPr>
          <a:xfrm>
            <a:off x="756472" y="4687068"/>
            <a:ext cx="1439475" cy="1406540"/>
          </a:xfrm>
          <a:prstGeom prst="ellipse">
            <a:avLst/>
          </a:prstGeom>
          <a:solidFill>
            <a:srgbClr val="FDCF8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1" r="-30144"/>
          <a:stretch/>
        </p:blipFill>
        <p:spPr>
          <a:xfrm>
            <a:off x="6884158" y="4683232"/>
            <a:ext cx="1439475" cy="1414212"/>
          </a:xfrm>
          <a:prstGeom prst="ellipse">
            <a:avLst/>
          </a:prstGeom>
          <a:solidFill>
            <a:srgbClr val="AFDEF8"/>
          </a:solidFill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97" r="-14065" b="14824"/>
          <a:stretch/>
        </p:blipFill>
        <p:spPr>
          <a:xfrm>
            <a:off x="3807934" y="3269017"/>
            <a:ext cx="1440629" cy="1414215"/>
          </a:xfrm>
          <a:prstGeom prst="ellipse">
            <a:avLst/>
          </a:prstGeom>
          <a:solidFill>
            <a:srgbClr val="FDCF81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08" t="-4664" r="-17175" b="-12445"/>
          <a:stretch/>
        </p:blipFill>
        <p:spPr>
          <a:xfrm>
            <a:off x="4852276" y="1909272"/>
            <a:ext cx="1416734" cy="1404312"/>
          </a:xfrm>
          <a:prstGeom prst="ellipse">
            <a:avLst/>
          </a:prstGeom>
          <a:solidFill>
            <a:srgbClr val="86CDBF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55" t="-3001" r="-18597" b="21461"/>
          <a:stretch/>
        </p:blipFill>
        <p:spPr>
          <a:xfrm>
            <a:off x="2783892" y="4687069"/>
            <a:ext cx="1449536" cy="1406539"/>
          </a:xfrm>
          <a:prstGeom prst="ellipse">
            <a:avLst/>
          </a:prstGeom>
          <a:solidFill>
            <a:srgbClr val="86CDBF"/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0576" r="-488" b="-1"/>
          <a:stretch/>
        </p:blipFill>
        <p:spPr>
          <a:xfrm>
            <a:off x="4821373" y="4687069"/>
            <a:ext cx="1474841" cy="1406539"/>
          </a:xfrm>
          <a:prstGeom prst="ellipse">
            <a:avLst/>
          </a:prstGeom>
          <a:solidFill>
            <a:srgbClr val="F8CACA"/>
          </a:solidFill>
        </p:spPr>
      </p:pic>
    </p:spTree>
    <p:extLst>
      <p:ext uri="{BB962C8B-B14F-4D97-AF65-F5344CB8AC3E}">
        <p14:creationId xmlns:p14="http://schemas.microsoft.com/office/powerpoint/2010/main" val="270374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549275"/>
            <a:ext cx="7561263" cy="99430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2400" dirty="0"/>
              <a:t>What is your favourite colour?</a:t>
            </a:r>
            <a:br>
              <a:rPr lang="en-GB" sz="2400" dirty="0"/>
            </a:br>
            <a:r>
              <a:rPr lang="en-GB" sz="2400" dirty="0"/>
              <a:t>What is your friend’s favourite colour?</a:t>
            </a:r>
            <a:endParaRPr lang="en-GB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83" t="9072" r="-10383" b="16724"/>
          <a:stretch/>
        </p:blipFill>
        <p:spPr>
          <a:xfrm>
            <a:off x="5999395" y="1716895"/>
            <a:ext cx="2317518" cy="2341095"/>
          </a:xfrm>
          <a:prstGeom prst="ellipse">
            <a:avLst/>
          </a:prstGeom>
          <a:solidFill>
            <a:schemeClr val="tx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0" t="-3184" r="19731" b="20782"/>
          <a:stretch/>
        </p:blipFill>
        <p:spPr>
          <a:xfrm>
            <a:off x="747517" y="3751730"/>
            <a:ext cx="2317518" cy="2341094"/>
          </a:xfrm>
          <a:prstGeom prst="ellipse">
            <a:avLst/>
          </a:prstGeom>
          <a:solidFill>
            <a:srgbClr val="CEDF98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826" t="-5548" r="-45940" b="36540"/>
          <a:stretch/>
        </p:blipFill>
        <p:spPr>
          <a:xfrm>
            <a:off x="2352011" y="1716895"/>
            <a:ext cx="2317518" cy="2341094"/>
          </a:xfrm>
          <a:prstGeom prst="ellipse">
            <a:avLst/>
          </a:prstGeom>
          <a:solidFill>
            <a:srgbClr val="F8CACA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-6213" r="4424" b="33272"/>
          <a:stretch/>
        </p:blipFill>
        <p:spPr>
          <a:xfrm>
            <a:off x="4175703" y="3751730"/>
            <a:ext cx="2317518" cy="2341094"/>
          </a:xfrm>
          <a:prstGeom prst="ellipse">
            <a:avLst/>
          </a:prstGeom>
          <a:solidFill>
            <a:srgbClr val="FDCF81"/>
          </a:solidFill>
        </p:spPr>
      </p:pic>
    </p:spTree>
    <p:extLst>
      <p:ext uri="{BB962C8B-B14F-4D97-AF65-F5344CB8AC3E}">
        <p14:creationId xmlns:p14="http://schemas.microsoft.com/office/powerpoint/2010/main" val="28620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1264024"/>
            <a:ext cx="7561263" cy="1477092"/>
          </a:xfrm>
          <a:solidFill>
            <a:srgbClr val="E8516C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We Are All Different.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We Are All Friends!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95" y="2994888"/>
            <a:ext cx="9456773" cy="309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62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We Are All Different!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/>
              <a:t>There are lots of people in the world and all of them are different.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There’s no one quite like you!</a:t>
            </a:r>
          </a:p>
          <a:p>
            <a:pPr algn="ctr"/>
            <a:endParaRPr lang="en-GB" sz="2000" dirty="0"/>
          </a:p>
        </p:txBody>
      </p:sp>
      <p:sp>
        <p:nvSpPr>
          <p:cNvPr id="2" name="Rounded Rectangle 1"/>
          <p:cNvSpPr/>
          <p:nvPr/>
        </p:nvSpPr>
        <p:spPr>
          <a:xfrm>
            <a:off x="755649" y="2785797"/>
            <a:ext cx="7632701" cy="442674"/>
          </a:xfrm>
          <a:prstGeom prst="roundRect">
            <a:avLst/>
          </a:prstGeom>
          <a:solidFill>
            <a:srgbClr val="E8516C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What makes you special?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13" y="2129499"/>
            <a:ext cx="2207173" cy="454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449" y="549275"/>
            <a:ext cx="5609102" cy="99430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2400" b="0"/>
              <a:t>What </a:t>
            </a:r>
            <a:r>
              <a:rPr lang="en-GB" sz="2400" b="0" dirty="0"/>
              <a:t>colour are your eyes?</a:t>
            </a:r>
            <a:br>
              <a:rPr lang="en-GB" sz="2400" b="0" dirty="0"/>
            </a:br>
            <a:r>
              <a:rPr lang="en-GB" sz="2400" b="0" dirty="0"/>
              <a:t>What colour are your friend’s eyes?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48" r="14208" b="38684"/>
          <a:stretch/>
        </p:blipFill>
        <p:spPr>
          <a:xfrm>
            <a:off x="755650" y="1678851"/>
            <a:ext cx="2219518" cy="2139352"/>
          </a:xfrm>
          <a:prstGeom prst="ellipse">
            <a:avLst/>
          </a:prstGeom>
          <a:solidFill>
            <a:srgbClr val="CEDF98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938" r="-9482" b="47615"/>
          <a:stretch/>
        </p:blipFill>
        <p:spPr>
          <a:xfrm>
            <a:off x="3478252" y="3953473"/>
            <a:ext cx="2219518" cy="2139352"/>
          </a:xfrm>
          <a:prstGeom prst="ellipse">
            <a:avLst/>
          </a:prstGeom>
          <a:solidFill>
            <a:srgbClr val="AFDEF8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7" t="-2602" r="-14879" b="36137"/>
          <a:stretch/>
        </p:blipFill>
        <p:spPr>
          <a:xfrm>
            <a:off x="6191261" y="1678851"/>
            <a:ext cx="2219518" cy="2139352"/>
          </a:xfrm>
          <a:prstGeom prst="ellipse">
            <a:avLst/>
          </a:prstGeom>
          <a:solidFill>
            <a:srgbClr val="F8CACA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23" t="-3196" r="-25228" b="57607"/>
          <a:stretch/>
        </p:blipFill>
        <p:spPr>
          <a:xfrm>
            <a:off x="3473456" y="1678851"/>
            <a:ext cx="2219518" cy="2139352"/>
          </a:xfrm>
          <a:prstGeom prst="ellipse">
            <a:avLst/>
          </a:prstGeom>
          <a:solidFill>
            <a:srgbClr val="FDCF81"/>
          </a:solidFill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054" r="-16532" b="58460"/>
          <a:stretch/>
        </p:blipFill>
        <p:spPr>
          <a:xfrm>
            <a:off x="768487" y="3953473"/>
            <a:ext cx="2193844" cy="2139353"/>
          </a:xfrm>
          <a:prstGeom prst="ellipse">
            <a:avLst/>
          </a:prstGeom>
          <a:solidFill>
            <a:srgbClr val="F4BD99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57" r="100" b="41965"/>
          <a:stretch/>
        </p:blipFill>
        <p:spPr>
          <a:xfrm>
            <a:off x="6213690" y="3953473"/>
            <a:ext cx="2219518" cy="2139352"/>
          </a:xfrm>
          <a:prstGeom prst="ellipse">
            <a:avLst/>
          </a:prstGeom>
          <a:solidFill>
            <a:srgbClr val="86CDBF"/>
          </a:solidFill>
        </p:spPr>
      </p:pic>
    </p:spTree>
    <p:extLst>
      <p:ext uri="{BB962C8B-B14F-4D97-AF65-F5344CB8AC3E}">
        <p14:creationId xmlns:p14="http://schemas.microsoft.com/office/powerpoint/2010/main" val="269391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064500" cy="99430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2400" dirty="0"/>
              <a:t>What type of hair do you have? What colour is it?</a:t>
            </a:r>
            <a:br>
              <a:rPr lang="en-GB" sz="2400" dirty="0"/>
            </a:br>
            <a:r>
              <a:rPr lang="en-GB" sz="2400" dirty="0"/>
              <a:t>What about your friend? What is their hair like?</a:t>
            </a:r>
            <a:endParaRPr lang="en-GB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72" t="3999" r="-9172" b="32574"/>
          <a:stretch/>
        </p:blipFill>
        <p:spPr>
          <a:xfrm>
            <a:off x="5390601" y="3150657"/>
            <a:ext cx="1498875" cy="1521023"/>
          </a:xfrm>
          <a:prstGeom prst="ellipse">
            <a:avLst/>
          </a:prstGeom>
          <a:solidFill>
            <a:srgbClr val="CEDF98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43" t="-5487" r="-18390" b="50205"/>
          <a:stretch/>
        </p:blipFill>
        <p:spPr>
          <a:xfrm>
            <a:off x="3854100" y="1711784"/>
            <a:ext cx="1498874" cy="1521023"/>
          </a:xfrm>
          <a:prstGeom prst="ellipse">
            <a:avLst/>
          </a:prstGeom>
          <a:solidFill>
            <a:srgbClr val="F8CACA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50" t="-5646" r="-14568" b="48759"/>
          <a:stretch/>
        </p:blipFill>
        <p:spPr>
          <a:xfrm>
            <a:off x="753069" y="4571801"/>
            <a:ext cx="1498874" cy="1521023"/>
          </a:xfrm>
          <a:prstGeom prst="ellipse">
            <a:avLst/>
          </a:prstGeom>
          <a:solidFill>
            <a:srgbClr val="CEDF98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40" t="-3687" r="486" b="56364"/>
          <a:stretch/>
        </p:blipFill>
        <p:spPr>
          <a:xfrm>
            <a:off x="3821272" y="4571800"/>
            <a:ext cx="1498874" cy="1521023"/>
          </a:xfrm>
          <a:prstGeom prst="ellipse">
            <a:avLst/>
          </a:prstGeom>
          <a:solidFill>
            <a:srgbClr val="AFDEF8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16" t="-5282" r="-13072" b="50000"/>
          <a:stretch/>
        </p:blipFill>
        <p:spPr>
          <a:xfrm>
            <a:off x="6889476" y="1711783"/>
            <a:ext cx="1498874" cy="1521023"/>
          </a:xfrm>
          <a:prstGeom prst="ellipse">
            <a:avLst/>
          </a:prstGeom>
          <a:solidFill>
            <a:srgbClr val="FDCF8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4" t="-1928" r="-2889" b="38138"/>
          <a:stretch/>
        </p:blipFill>
        <p:spPr>
          <a:xfrm>
            <a:off x="2235106" y="3150657"/>
            <a:ext cx="1555469" cy="1521023"/>
          </a:xfrm>
          <a:prstGeom prst="ellipse">
            <a:avLst/>
          </a:prstGeom>
          <a:solidFill>
            <a:srgbClr val="FDCF8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9" t="-9901" r="32399" b="37830"/>
          <a:stretch/>
        </p:blipFill>
        <p:spPr>
          <a:xfrm>
            <a:off x="753069" y="1729512"/>
            <a:ext cx="1498874" cy="1521024"/>
          </a:xfrm>
          <a:prstGeom prst="ellipse">
            <a:avLst/>
          </a:prstGeom>
          <a:solidFill>
            <a:srgbClr val="F4BD99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87" t="-5282" r="-24471" b="50000"/>
          <a:stretch/>
        </p:blipFill>
        <p:spPr>
          <a:xfrm>
            <a:off x="6889476" y="4571802"/>
            <a:ext cx="1498874" cy="1521023"/>
          </a:xfrm>
          <a:prstGeom prst="ellipse">
            <a:avLst/>
          </a:prstGeom>
          <a:solidFill>
            <a:srgbClr val="F8CACA"/>
          </a:solidFill>
        </p:spPr>
      </p:pic>
    </p:spTree>
    <p:extLst>
      <p:ext uri="{BB962C8B-B14F-4D97-AF65-F5344CB8AC3E}">
        <p14:creationId xmlns:p14="http://schemas.microsoft.com/office/powerpoint/2010/main" val="208635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064500" cy="99430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2400" dirty="0"/>
              <a:t>What is your skin like?</a:t>
            </a:r>
            <a:br>
              <a:rPr lang="en-GB" sz="2400" dirty="0"/>
            </a:br>
            <a:r>
              <a:rPr lang="en-GB" sz="2400" dirty="0"/>
              <a:t>What is your friend’s skin like?</a:t>
            </a:r>
            <a:endParaRPr lang="en-GB" sz="24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9" t="-4734" r="-6655" b="32841"/>
          <a:stretch/>
        </p:blipFill>
        <p:spPr>
          <a:xfrm>
            <a:off x="6144658" y="3942273"/>
            <a:ext cx="2243692" cy="2150552"/>
          </a:xfrm>
          <a:prstGeom prst="ellipse">
            <a:avLst/>
          </a:prstGeom>
          <a:solidFill>
            <a:srgbClr val="86CDBF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-4923" r="10650" b="50433"/>
          <a:stretch/>
        </p:blipFill>
        <p:spPr>
          <a:xfrm>
            <a:off x="3438067" y="1659105"/>
            <a:ext cx="2243692" cy="2150553"/>
          </a:xfrm>
          <a:prstGeom prst="ellipse">
            <a:avLst/>
          </a:prstGeom>
          <a:solidFill>
            <a:srgbClr val="FDCF8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46" t="-4665" r="-29149" b="50000"/>
          <a:stretch/>
        </p:blipFill>
        <p:spPr>
          <a:xfrm>
            <a:off x="755650" y="3942272"/>
            <a:ext cx="2243692" cy="2167642"/>
          </a:xfrm>
          <a:prstGeom prst="ellipse">
            <a:avLst/>
          </a:prstGeom>
          <a:solidFill>
            <a:srgbClr val="AFDEF8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-2831" r="19685" b="44055"/>
          <a:stretch/>
        </p:blipFill>
        <p:spPr>
          <a:xfrm>
            <a:off x="6144658" y="1659106"/>
            <a:ext cx="2243692" cy="2150553"/>
          </a:xfrm>
          <a:prstGeom prst="ellipse">
            <a:avLst/>
          </a:prstGeom>
          <a:solidFill>
            <a:srgbClr val="F4BD99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-5416" r="-2128" b="52936"/>
          <a:stretch/>
        </p:blipFill>
        <p:spPr>
          <a:xfrm>
            <a:off x="755650" y="1659106"/>
            <a:ext cx="2243692" cy="2167642"/>
          </a:xfrm>
          <a:prstGeom prst="ellipse">
            <a:avLst/>
          </a:prstGeom>
          <a:solidFill>
            <a:srgbClr val="F8CACA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48" r="14208" b="38684"/>
          <a:stretch/>
        </p:blipFill>
        <p:spPr>
          <a:xfrm>
            <a:off x="3462241" y="3970562"/>
            <a:ext cx="2219518" cy="2139352"/>
          </a:xfrm>
          <a:prstGeom prst="ellipse">
            <a:avLst/>
          </a:prstGeom>
          <a:solidFill>
            <a:srgbClr val="CEDF98"/>
          </a:solidFill>
        </p:spPr>
      </p:pic>
    </p:spTree>
    <p:extLst>
      <p:ext uri="{BB962C8B-B14F-4D97-AF65-F5344CB8AC3E}">
        <p14:creationId xmlns:p14="http://schemas.microsoft.com/office/powerpoint/2010/main" val="173795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064500" cy="99430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2400" dirty="0"/>
              <a:t>Who do you live with at home?</a:t>
            </a:r>
            <a:br>
              <a:rPr lang="en-GB" sz="2400" dirty="0"/>
            </a:br>
            <a:r>
              <a:rPr lang="en-GB" sz="2400" dirty="0"/>
              <a:t>Is that different to your friend?</a:t>
            </a:r>
            <a:endParaRPr lang="en-GB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03" t="-7526" r="-27103" b="-7526"/>
          <a:stretch/>
        </p:blipFill>
        <p:spPr>
          <a:xfrm>
            <a:off x="834137" y="4355294"/>
            <a:ext cx="1766039" cy="1723346"/>
          </a:xfrm>
          <a:prstGeom prst="ellipse">
            <a:avLst/>
          </a:prstGeom>
          <a:ln w="38100">
            <a:solidFill>
              <a:srgbClr val="86CDBF"/>
            </a:solidFill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656599"/>
              </p:ext>
            </p:extLst>
          </p:nvPr>
        </p:nvGraphicFramePr>
        <p:xfrm>
          <a:off x="12052491" y="1823774"/>
          <a:ext cx="3046412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ackager Shell Object" showAsIcon="1" r:id="rId4" imgW="3046680" imgH="538200" progId="Package">
                  <p:embed/>
                </p:oleObj>
              </mc:Choice>
              <mc:Fallback>
                <p:oleObj name="Packager Shell Object" showAsIcon="1" r:id="rId4" imgW="3046680" imgH="538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52491" y="1823774"/>
                        <a:ext cx="3046412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17" t="-19729" r="-13076" b="-18980"/>
          <a:stretch/>
        </p:blipFill>
        <p:spPr>
          <a:xfrm>
            <a:off x="2696015" y="3761501"/>
            <a:ext cx="1766039" cy="1723346"/>
          </a:xfrm>
          <a:prstGeom prst="ellipse">
            <a:avLst/>
          </a:prstGeom>
          <a:ln w="38100">
            <a:solidFill>
              <a:srgbClr val="F4BD99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9" t="-9313" r="-4933" b="5840"/>
          <a:stretch/>
        </p:blipFill>
        <p:spPr>
          <a:xfrm>
            <a:off x="6556932" y="4355294"/>
            <a:ext cx="1822274" cy="1723346"/>
          </a:xfrm>
          <a:prstGeom prst="ellipse">
            <a:avLst/>
          </a:prstGeom>
          <a:ln w="38100">
            <a:solidFill>
              <a:srgbClr val="F4BD99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10" t="-6807" r="-32143" b="14321"/>
          <a:stretch/>
        </p:blipFill>
        <p:spPr>
          <a:xfrm>
            <a:off x="1083880" y="2380089"/>
            <a:ext cx="1822274" cy="1732490"/>
          </a:xfrm>
          <a:prstGeom prst="ellipse">
            <a:avLst/>
          </a:prstGeom>
          <a:ln w="38100">
            <a:solidFill>
              <a:srgbClr val="86CDBF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94" r="-16306" b="-6331"/>
          <a:stretch/>
        </p:blipFill>
        <p:spPr>
          <a:xfrm>
            <a:off x="3669968" y="1823774"/>
            <a:ext cx="1766039" cy="1732490"/>
          </a:xfrm>
          <a:prstGeom prst="ellipse">
            <a:avLst/>
          </a:prstGeom>
          <a:ln w="38100">
            <a:solidFill>
              <a:srgbClr val="FDCF8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64" t="-3245" r="-34489" b="23882"/>
          <a:stretch/>
        </p:blipFill>
        <p:spPr>
          <a:xfrm>
            <a:off x="6252106" y="2389233"/>
            <a:ext cx="1766039" cy="1723346"/>
          </a:xfrm>
          <a:prstGeom prst="ellipse">
            <a:avLst/>
          </a:prstGeom>
          <a:ln w="38100">
            <a:solidFill>
              <a:srgbClr val="AFDEF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2" t="-12296" r="-13387" b="12610"/>
          <a:stretch/>
        </p:blipFill>
        <p:spPr>
          <a:xfrm>
            <a:off x="4695053" y="3761501"/>
            <a:ext cx="1766039" cy="1723346"/>
          </a:xfrm>
          <a:prstGeom prst="ellipse">
            <a:avLst/>
          </a:prstGeom>
          <a:ln w="38100">
            <a:solidFill>
              <a:srgbClr val="F8CACA"/>
            </a:solidFill>
          </a:ln>
        </p:spPr>
      </p:pic>
    </p:spTree>
    <p:extLst>
      <p:ext uri="{BB962C8B-B14F-4D97-AF65-F5344CB8AC3E}">
        <p14:creationId xmlns:p14="http://schemas.microsoft.com/office/powerpoint/2010/main" val="106393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747522"/>
            <a:ext cx="7632700" cy="62916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2400" dirty="0"/>
              <a:t>Do you have any brothers or sisters?</a:t>
            </a:r>
            <a:br>
              <a:rPr lang="en-GB" sz="2400" dirty="0"/>
            </a:br>
            <a:r>
              <a:rPr lang="en-GB" sz="2400" dirty="0"/>
              <a:t>Does your friend have any brothers or sisters?</a:t>
            </a:r>
            <a:endParaRPr lang="en-GB" sz="2400" b="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052491" y="1823774"/>
          <a:ext cx="3046412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ackager Shell Object" showAsIcon="1" r:id="rId3" imgW="3046680" imgH="538200" progId="Package">
                  <p:embed/>
                </p:oleObj>
              </mc:Choice>
              <mc:Fallback>
                <p:oleObj name="Packager Shell Object" showAsIcon="1" r:id="rId3" imgW="3046680" imgH="538200" progId="Package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52491" y="1823774"/>
                        <a:ext cx="3046412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3" y="1823774"/>
            <a:ext cx="1745599" cy="2304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18" y="4584995"/>
            <a:ext cx="1739426" cy="15078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10" y="1823774"/>
            <a:ext cx="1739180" cy="1965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49" y="4280735"/>
            <a:ext cx="2559415" cy="1812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40" y="1823774"/>
            <a:ext cx="1154607" cy="219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2" y="765175"/>
            <a:ext cx="8220075" cy="99430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2000" dirty="0"/>
              <a:t>Do you have any pets? What pets do you have?</a:t>
            </a:r>
            <a:br>
              <a:rPr lang="en-GB" sz="2000" dirty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>Does your friend have any pets? </a:t>
            </a:r>
            <a:br>
              <a:rPr lang="en-GB" sz="2000" dirty="0"/>
            </a:br>
            <a:r>
              <a:rPr lang="en-GB" sz="2000" dirty="0"/>
              <a:t>Are any of them the same as yours?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43" y="3640833"/>
            <a:ext cx="1476007" cy="1536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111134"/>
            <a:ext cx="1475357" cy="2180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4533" y="3462926"/>
            <a:ext cx="1337454" cy="2095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78" y="2317898"/>
            <a:ext cx="1041937" cy="1476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84" y="3361199"/>
            <a:ext cx="1194312" cy="1531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57" y="4352440"/>
            <a:ext cx="1746603" cy="1870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37" y="2409783"/>
            <a:ext cx="2547057" cy="1094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981" y="1062823"/>
            <a:ext cx="754369" cy="22050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269" y="4462272"/>
            <a:ext cx="2147769" cy="16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2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2" y="659003"/>
            <a:ext cx="8220075" cy="994306"/>
          </a:xfrm>
        </p:spPr>
        <p:txBody>
          <a:bodyPr/>
          <a:lstStyle/>
          <a:p>
            <a:pPr algn="ctr"/>
            <a:r>
              <a:rPr lang="en-GB" sz="2400" dirty="0"/>
              <a:t>What languages do you use? 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Does your friend use a different language to you?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51" y="2779776"/>
            <a:ext cx="1590699" cy="3858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49" y="2782963"/>
            <a:ext cx="2644691" cy="385558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2170538" y="2183744"/>
            <a:ext cx="1705999" cy="1051560"/>
          </a:xfrm>
          <a:prstGeom prst="wedgeEllipseCallout">
            <a:avLst>
              <a:gd name="adj1" fmla="val -43346"/>
              <a:gd name="adj2" fmla="val 65561"/>
            </a:avLst>
          </a:prstGeom>
          <a:solidFill>
            <a:srgbClr val="EC6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Hujambo</a:t>
            </a:r>
            <a:r>
              <a:rPr lang="en-GB" dirty="0"/>
              <a:t>!</a:t>
            </a:r>
          </a:p>
        </p:txBody>
      </p:sp>
      <p:sp>
        <p:nvSpPr>
          <p:cNvPr id="7" name="Oval Callout 6"/>
          <p:cNvSpPr/>
          <p:nvPr/>
        </p:nvSpPr>
        <p:spPr>
          <a:xfrm flipH="1">
            <a:off x="5659099" y="2252528"/>
            <a:ext cx="1468774" cy="1051560"/>
          </a:xfrm>
          <a:prstGeom prst="wedgeEllipseCallout">
            <a:avLst>
              <a:gd name="adj1" fmla="val -43346"/>
              <a:gd name="adj2" fmla="val 65561"/>
            </a:avLst>
          </a:prstGeom>
          <a:solidFill>
            <a:srgbClr val="86C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Ol</a:t>
            </a:r>
            <a:r>
              <a:rPr lang="pt-PT" altLang="en-US" dirty="0">
                <a:solidFill>
                  <a:schemeClr val="bg1"/>
                </a:solidFill>
              </a:rPr>
              <a:t>á</a:t>
            </a:r>
            <a:r>
              <a:rPr lang="en-GB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754612"/>
            <a:ext cx="1948596" cy="39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1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 [Read-Only]" id="{B29F6C71-AAE0-4B64-A45A-1046B855C9CC}" vid="{8E495050-AD79-41D8-9298-D2CAD14368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Guidance</Template>
  <TotalTime>160</TotalTime>
  <Words>123</Words>
  <Application>Microsoft Office PowerPoint</Application>
  <PresentationFormat>On-screen Show (4:3)</PresentationFormat>
  <Paragraphs>18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Twinkl</vt:lpstr>
      <vt:lpstr>Sassoon Infant Rg</vt:lpstr>
      <vt:lpstr>Calibri</vt:lpstr>
      <vt:lpstr>Twinkl SemiBold</vt:lpstr>
      <vt:lpstr>Office Theme</vt:lpstr>
      <vt:lpstr>Packager Shell Object</vt:lpstr>
      <vt:lpstr>PowerPoint Presentation</vt:lpstr>
      <vt:lpstr>We Are All Different!</vt:lpstr>
      <vt:lpstr>What colour are your eyes? What colour are your friend’s eyes?</vt:lpstr>
      <vt:lpstr>What type of hair do you have? What colour is it? What about your friend? What is their hair like?</vt:lpstr>
      <vt:lpstr>What is your skin like? What is your friend’s skin like?</vt:lpstr>
      <vt:lpstr>Who do you live with at home? Is that different to your friend?</vt:lpstr>
      <vt:lpstr>Do you have any brothers or sisters? Does your friend have any brothers or sisters?</vt:lpstr>
      <vt:lpstr>Do you have any pets? What pets do you have?  Does your friend have any pets?  Are any of them the same as yours?</vt:lpstr>
      <vt:lpstr>What languages do you use?   Does your friend use a different language to you?</vt:lpstr>
      <vt:lpstr>What is your favourite type of fruit?  What is your friend’s favourite type of fruit?  Do you like the same types?</vt:lpstr>
      <vt:lpstr>What is your favourite thing to do?  Does your friend like to do anything different?</vt:lpstr>
      <vt:lpstr>What is your favourite colour? What is your friend’s favourite colour?</vt:lpstr>
      <vt:lpstr>We Are All Different.  We Are All Friends!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Chloe Thomas</dc:creator>
  <cp:lastModifiedBy>GargPrSmithP</cp:lastModifiedBy>
  <cp:revision>26</cp:revision>
  <dcterms:created xsi:type="dcterms:W3CDTF">2018-07-30T13:36:41Z</dcterms:created>
  <dcterms:modified xsi:type="dcterms:W3CDTF">2021-01-13T13:36:05Z</dcterms:modified>
</cp:coreProperties>
</file>