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8" r:id="rId2"/>
    <p:sldId id="264" r:id="rId3"/>
    <p:sldId id="272" r:id="rId4"/>
    <p:sldId id="273" r:id="rId5"/>
    <p:sldId id="299" r:id="rId6"/>
    <p:sldId id="271" r:id="rId7"/>
    <p:sldId id="300" r:id="rId8"/>
    <p:sldId id="274" r:id="rId9"/>
    <p:sldId id="301" r:id="rId10"/>
    <p:sldId id="275" r:id="rId11"/>
    <p:sldId id="302" r:id="rId12"/>
    <p:sldId id="276" r:id="rId13"/>
    <p:sldId id="303" r:id="rId14"/>
    <p:sldId id="277" r:id="rId15"/>
    <p:sldId id="304" r:id="rId16"/>
    <p:sldId id="278" r:id="rId17"/>
    <p:sldId id="305" r:id="rId18"/>
    <p:sldId id="279" r:id="rId19"/>
    <p:sldId id="306" r:id="rId20"/>
    <p:sldId id="280" r:id="rId21"/>
    <p:sldId id="307" r:id="rId22"/>
    <p:sldId id="281" r:id="rId23"/>
    <p:sldId id="308" r:id="rId24"/>
    <p:sldId id="282" r:id="rId25"/>
    <p:sldId id="309" r:id="rId26"/>
    <p:sldId id="283" r:id="rId27"/>
    <p:sldId id="310" r:id="rId28"/>
    <p:sldId id="284" r:id="rId29"/>
    <p:sldId id="311" r:id="rId30"/>
    <p:sldId id="285" r:id="rId31"/>
    <p:sldId id="312" r:id="rId32"/>
    <p:sldId id="286" r:id="rId33"/>
    <p:sldId id="313" r:id="rId34"/>
    <p:sldId id="287" r:id="rId35"/>
    <p:sldId id="314" r:id="rId36"/>
    <p:sldId id="288" r:id="rId37"/>
    <p:sldId id="315" r:id="rId38"/>
    <p:sldId id="289" r:id="rId39"/>
    <p:sldId id="316" r:id="rId40"/>
    <p:sldId id="290" r:id="rId41"/>
    <p:sldId id="317" r:id="rId42"/>
    <p:sldId id="291" r:id="rId43"/>
    <p:sldId id="318" r:id="rId44"/>
    <p:sldId id="292" r:id="rId45"/>
    <p:sldId id="320" r:id="rId46"/>
    <p:sldId id="293" r:id="rId47"/>
    <p:sldId id="319" r:id="rId48"/>
    <p:sldId id="294" r:id="rId49"/>
    <p:sldId id="321" r:id="rId50"/>
    <p:sldId id="295" r:id="rId51"/>
    <p:sldId id="322" r:id="rId52"/>
    <p:sldId id="296" r:id="rId53"/>
    <p:sldId id="323" r:id="rId54"/>
    <p:sldId id="297" r:id="rId55"/>
    <p:sldId id="324" r:id="rId56"/>
    <p:sldId id="298" r:id="rId57"/>
    <p:sldId id="267" r:id="rId58"/>
  </p:sldIdLst>
  <p:sldSz cx="9144000" cy="6858000" type="screen4x3"/>
  <p:notesSz cx="6858000" cy="9144000"/>
  <p:embeddedFontLst>
    <p:embeddedFont>
      <p:font typeface="Twinkl" panose="020B0604020202020204" charset="0"/>
      <p:regular r:id="rId61"/>
      <p:bold r:id="rId62"/>
    </p:embeddedFont>
    <p:embeddedFont>
      <p:font typeface="Calibri" panose="020F0502020204030204" pitchFamily="34" charset="0"/>
      <p:regular r:id="rId63"/>
      <p:bold r:id="rId64"/>
      <p:italic r:id="rId65"/>
      <p:boldItalic r:id="rId66"/>
    </p:embeddedFont>
    <p:embeddedFont>
      <p:font typeface="Sassoon Infant Rg" panose="02000503030000020003" charset="0"/>
      <p:regular r:id="rId67"/>
      <p:bold r:id="rId68"/>
    </p:embeddedFont>
    <p:embeddedFont>
      <p:font typeface="Twinkl SemiBold" charset="0"/>
      <p:bold r:id="rId6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793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CFF"/>
    <a:srgbClr val="BE0928"/>
    <a:srgbClr val="92C137"/>
    <a:srgbClr val="46A1DA"/>
    <a:srgbClr val="DE1E5A"/>
    <a:srgbClr val="18A0DB"/>
    <a:srgbClr val="BC0105"/>
    <a:srgbClr val="4DB1E3"/>
    <a:srgbClr val="80C1EB"/>
    <a:srgbClr val="ACDD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54" autoAdjust="0"/>
    <p:restoredTop sz="94660"/>
  </p:normalViewPr>
  <p:slideViewPr>
    <p:cSldViewPr snapToGrid="0" showGuides="1">
      <p:cViewPr>
        <p:scale>
          <a:sx n="76" d="100"/>
          <a:sy n="76" d="100"/>
        </p:scale>
        <p:origin x="-1004" y="-1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793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font" Target="fonts/font3.fntdata"/><Relationship Id="rId68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6.fntdata"/><Relationship Id="rId5" Type="http://schemas.openxmlformats.org/officeDocument/2006/relationships/slide" Target="slides/slide4.xml"/><Relationship Id="rId61" Type="http://schemas.openxmlformats.org/officeDocument/2006/relationships/font" Target="fonts/font1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4.fntdata"/><Relationship Id="rId69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7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2.fntdata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font" Target="fonts/font5.fntdata"/><Relationship Id="rId73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08/01/2021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 SemiBold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 userDrawn="1"/>
        </p:nvSpPr>
        <p:spPr bwMode="auto">
          <a:xfrm>
            <a:off x="503239" y="2930434"/>
            <a:ext cx="8137524" cy="3414803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503239" y="512763"/>
            <a:ext cx="8137524" cy="2193019"/>
          </a:xfrm>
          <a:prstGeom prst="roundRect">
            <a:avLst>
              <a:gd name="adj" fmla="val 6409"/>
            </a:avLst>
          </a:prstGeom>
          <a:solidFill>
            <a:srgbClr val="FFF9E7"/>
          </a:solidFill>
          <a:ln w="25400" cap="rnd">
            <a:solidFill>
              <a:srgbClr val="FEFBD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628650" y="3071286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Success Criteria</a:t>
            </a: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28648" y="734785"/>
            <a:ext cx="7886700" cy="540000"/>
          </a:xfrm>
          <a:prstGeom prst="rect">
            <a:avLst/>
          </a:prstGeom>
        </p:spPr>
        <p:txBody>
          <a:bodyPr lIns="0" tIns="0" rIns="0" bIns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Sassoon Infant Md" panose="02000603050000020003" pitchFamily="50" charset="0"/>
                <a:ea typeface="+mj-ea"/>
                <a:cs typeface="+mj-cs"/>
              </a:defRPr>
            </a:lvl1pPr>
          </a:lstStyle>
          <a:p>
            <a:r>
              <a:rPr lang="en-US" sz="3600" dirty="0">
                <a:latin typeface="Twinkl" pitchFamily="50" charset="0"/>
              </a:rPr>
              <a:t>Aim</a:t>
            </a:r>
          </a:p>
        </p:txBody>
      </p:sp>
      <p:sp>
        <p:nvSpPr>
          <p:cNvPr id="11" name="Content Placeholder 15"/>
          <p:cNvSpPr>
            <a:spLocks noGrp="1"/>
          </p:cNvSpPr>
          <p:nvPr>
            <p:ph idx="1"/>
          </p:nvPr>
        </p:nvSpPr>
        <p:spPr>
          <a:xfrm>
            <a:off x="628650" y="1127760"/>
            <a:ext cx="7886700" cy="1409700"/>
          </a:xfrm>
        </p:spPr>
        <p:txBody>
          <a:bodyPr>
            <a:normAutofit fontScale="92500" lnSpcReduction="10000"/>
          </a:bodyPr>
          <a:lstStyle>
            <a:lvl1pPr>
              <a:defRPr>
                <a:latin typeface="Twinkl" pitchFamily="50" charset="0"/>
              </a:defRPr>
            </a:lvl1pPr>
            <a:lvl2pPr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</p:txBody>
      </p:sp>
      <p:sp>
        <p:nvSpPr>
          <p:cNvPr id="12" name="Content Placeholder 15"/>
          <p:cNvSpPr txBox="1">
            <a:spLocks/>
          </p:cNvSpPr>
          <p:nvPr userDrawn="1"/>
        </p:nvSpPr>
        <p:spPr>
          <a:xfrm>
            <a:off x="628650" y="3466803"/>
            <a:ext cx="7886700" cy="1409700"/>
          </a:xfrm>
          <a:prstGeom prst="rect">
            <a:avLst/>
          </a:prstGeom>
          <a:noFill/>
          <a:ln w="25400">
            <a:noFill/>
          </a:ln>
        </p:spPr>
        <p:txBody>
          <a:bodyPr vert="horz" lIns="180000" tIns="252000" rIns="252000" bIns="18000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rgbClr val="1C1C1C"/>
                </a:solidFill>
                <a:latin typeface="Sassoon Infant Rg" panose="02000503030000020003" pitchFamily="50" charset="0"/>
                <a:ea typeface="Sassoon Infant Rg" panose="02000503030000020003" pitchFamily="50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winkl" pitchFamily="50" charset="0"/>
              </a:rPr>
              <a:t>Statement 1 Lorem ipsum </a:t>
            </a:r>
            <a:r>
              <a:rPr lang="en-GB" dirty="0" err="1">
                <a:latin typeface="Twinkl" pitchFamily="50" charset="0"/>
              </a:rPr>
              <a:t>dolor</a:t>
            </a:r>
            <a:r>
              <a:rPr lang="en-GB" dirty="0">
                <a:latin typeface="Twinkl" pitchFamily="50" charset="0"/>
              </a:rPr>
              <a:t> sit </a:t>
            </a:r>
            <a:r>
              <a:rPr lang="en-GB" dirty="0" err="1">
                <a:latin typeface="Twinkl" pitchFamily="50" charset="0"/>
              </a:rPr>
              <a:t>amet</a:t>
            </a:r>
            <a:r>
              <a:rPr lang="en-GB" dirty="0">
                <a:latin typeface="Twinkl" pitchFamily="50" charset="0"/>
              </a:rPr>
              <a:t>, </a:t>
            </a:r>
            <a:r>
              <a:rPr lang="en-GB" dirty="0" err="1">
                <a:latin typeface="Twinkl" pitchFamily="50" charset="0"/>
              </a:rPr>
              <a:t>consectetur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adipiscing</a:t>
            </a:r>
            <a:r>
              <a:rPr lang="en-GB" dirty="0">
                <a:latin typeface="Twinkl" pitchFamily="50" charset="0"/>
              </a:rPr>
              <a:t> </a:t>
            </a:r>
            <a:r>
              <a:rPr lang="en-GB" dirty="0" err="1">
                <a:latin typeface="Twinkl" pitchFamily="50" charset="0"/>
              </a:rPr>
              <a:t>elit</a:t>
            </a:r>
            <a:r>
              <a:rPr lang="en-GB" dirty="0">
                <a:latin typeface="Twinkl" pitchFamily="50" charset="0"/>
              </a:rPr>
              <a:t>.</a:t>
            </a:r>
          </a:p>
          <a:p>
            <a:r>
              <a:rPr lang="en-GB" dirty="0">
                <a:latin typeface="Twinkl" pitchFamily="50" charset="0"/>
              </a:rPr>
              <a:t>Statement 2</a:t>
            </a:r>
          </a:p>
          <a:p>
            <a:pPr lvl="1"/>
            <a:r>
              <a:rPr lang="en-GB" dirty="0">
                <a:latin typeface="Twinkl" pitchFamily="50" charset="0"/>
              </a:rPr>
              <a:t>Sub statement</a:t>
            </a:r>
          </a:p>
        </p:txBody>
      </p:sp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Sassoon Infant Rg" panose="02000503030000020003" pitchFamily="50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13" Type="http://schemas.openxmlformats.org/officeDocument/2006/relationships/slide" Target="slide27.xml"/><Relationship Id="rId18" Type="http://schemas.openxmlformats.org/officeDocument/2006/relationships/slide" Target="slide37.xml"/><Relationship Id="rId26" Type="http://schemas.openxmlformats.org/officeDocument/2006/relationships/slide" Target="slide53.xml"/><Relationship Id="rId3" Type="http://schemas.openxmlformats.org/officeDocument/2006/relationships/slide" Target="slide7.xml"/><Relationship Id="rId21" Type="http://schemas.openxmlformats.org/officeDocument/2006/relationships/slide" Target="slide43.xml"/><Relationship Id="rId7" Type="http://schemas.openxmlformats.org/officeDocument/2006/relationships/slide" Target="slide15.xml"/><Relationship Id="rId12" Type="http://schemas.openxmlformats.org/officeDocument/2006/relationships/slide" Target="slide25.xml"/><Relationship Id="rId17" Type="http://schemas.openxmlformats.org/officeDocument/2006/relationships/slide" Target="slide35.xml"/><Relationship Id="rId25" Type="http://schemas.openxmlformats.org/officeDocument/2006/relationships/slide" Target="slide51.xml"/><Relationship Id="rId2" Type="http://schemas.openxmlformats.org/officeDocument/2006/relationships/slide" Target="slide5.xml"/><Relationship Id="rId16" Type="http://schemas.openxmlformats.org/officeDocument/2006/relationships/slide" Target="slide33.xml"/><Relationship Id="rId20" Type="http://schemas.openxmlformats.org/officeDocument/2006/relationships/slide" Target="slide41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3.xml"/><Relationship Id="rId11" Type="http://schemas.openxmlformats.org/officeDocument/2006/relationships/slide" Target="slide23.xml"/><Relationship Id="rId24" Type="http://schemas.openxmlformats.org/officeDocument/2006/relationships/slide" Target="slide49.xml"/><Relationship Id="rId5" Type="http://schemas.openxmlformats.org/officeDocument/2006/relationships/slide" Target="slide11.xml"/><Relationship Id="rId15" Type="http://schemas.openxmlformats.org/officeDocument/2006/relationships/slide" Target="slide31.xml"/><Relationship Id="rId23" Type="http://schemas.openxmlformats.org/officeDocument/2006/relationships/slide" Target="slide47.xml"/><Relationship Id="rId28" Type="http://schemas.openxmlformats.org/officeDocument/2006/relationships/slide" Target="slide2.xml"/><Relationship Id="rId10" Type="http://schemas.openxmlformats.org/officeDocument/2006/relationships/slide" Target="slide21.xml"/><Relationship Id="rId19" Type="http://schemas.openxmlformats.org/officeDocument/2006/relationships/slide" Target="slide39.xml"/><Relationship Id="rId4" Type="http://schemas.openxmlformats.org/officeDocument/2006/relationships/slide" Target="slide9.xml"/><Relationship Id="rId9" Type="http://schemas.openxmlformats.org/officeDocument/2006/relationships/slide" Target="slide19.xml"/><Relationship Id="rId14" Type="http://schemas.openxmlformats.org/officeDocument/2006/relationships/slide" Target="slide29.xml"/><Relationship Id="rId22" Type="http://schemas.openxmlformats.org/officeDocument/2006/relationships/slide" Target="slide45.xml"/><Relationship Id="rId27" Type="http://schemas.openxmlformats.org/officeDocument/2006/relationships/slide" Target="slide5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8.xml"/><Relationship Id="rId13" Type="http://schemas.openxmlformats.org/officeDocument/2006/relationships/slide" Target="slide28.xml"/><Relationship Id="rId18" Type="http://schemas.openxmlformats.org/officeDocument/2006/relationships/slide" Target="slide38.xml"/><Relationship Id="rId26" Type="http://schemas.openxmlformats.org/officeDocument/2006/relationships/slide" Target="slide54.xml"/><Relationship Id="rId3" Type="http://schemas.openxmlformats.org/officeDocument/2006/relationships/slide" Target="slide8.xml"/><Relationship Id="rId21" Type="http://schemas.openxmlformats.org/officeDocument/2006/relationships/slide" Target="slide44.xml"/><Relationship Id="rId7" Type="http://schemas.openxmlformats.org/officeDocument/2006/relationships/slide" Target="slide16.xml"/><Relationship Id="rId12" Type="http://schemas.openxmlformats.org/officeDocument/2006/relationships/slide" Target="slide26.xml"/><Relationship Id="rId17" Type="http://schemas.openxmlformats.org/officeDocument/2006/relationships/slide" Target="slide36.xml"/><Relationship Id="rId25" Type="http://schemas.openxmlformats.org/officeDocument/2006/relationships/slide" Target="slide52.xml"/><Relationship Id="rId2" Type="http://schemas.openxmlformats.org/officeDocument/2006/relationships/slide" Target="slide6.xml"/><Relationship Id="rId16" Type="http://schemas.openxmlformats.org/officeDocument/2006/relationships/slide" Target="slide34.xml"/><Relationship Id="rId20" Type="http://schemas.openxmlformats.org/officeDocument/2006/relationships/slide" Target="slide42.xml"/><Relationship Id="rId1" Type="http://schemas.openxmlformats.org/officeDocument/2006/relationships/slideLayout" Target="../slideLayouts/slideLayout3.xml"/><Relationship Id="rId6" Type="http://schemas.openxmlformats.org/officeDocument/2006/relationships/slide" Target="slide14.xml"/><Relationship Id="rId11" Type="http://schemas.openxmlformats.org/officeDocument/2006/relationships/slide" Target="slide24.xml"/><Relationship Id="rId24" Type="http://schemas.openxmlformats.org/officeDocument/2006/relationships/slide" Target="slide50.xml"/><Relationship Id="rId5" Type="http://schemas.openxmlformats.org/officeDocument/2006/relationships/slide" Target="slide12.xml"/><Relationship Id="rId15" Type="http://schemas.openxmlformats.org/officeDocument/2006/relationships/slide" Target="slide32.xml"/><Relationship Id="rId23" Type="http://schemas.openxmlformats.org/officeDocument/2006/relationships/slide" Target="slide48.xml"/><Relationship Id="rId28" Type="http://schemas.openxmlformats.org/officeDocument/2006/relationships/slide" Target="slide2.xml"/><Relationship Id="rId10" Type="http://schemas.openxmlformats.org/officeDocument/2006/relationships/slide" Target="slide22.xml"/><Relationship Id="rId19" Type="http://schemas.openxmlformats.org/officeDocument/2006/relationships/slide" Target="slide40.xml"/><Relationship Id="rId4" Type="http://schemas.openxmlformats.org/officeDocument/2006/relationships/slide" Target="slide10.xml"/><Relationship Id="rId9" Type="http://schemas.openxmlformats.org/officeDocument/2006/relationships/slide" Target="slide20.xml"/><Relationship Id="rId14" Type="http://schemas.openxmlformats.org/officeDocument/2006/relationships/slide" Target="slide30.xml"/><Relationship Id="rId22" Type="http://schemas.openxmlformats.org/officeDocument/2006/relationships/slide" Target="slide46.xml"/><Relationship Id="rId27" Type="http://schemas.openxmlformats.org/officeDocument/2006/relationships/slide" Target="slide5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2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c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5037192" y="34087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65767" y="45994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027" y="224851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91" y="4522044"/>
            <a:ext cx="1352552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84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3.05556E-6 -7.40741E-7 C -0.00365 -0.00324 -0.00642 -0.0088 -0.01059 -0.00972 C -0.01233 -0.01019 -0.01406 -0.01065 -0.0158 -0.01111 C -0.01684 -0.01157 -0.01771 -0.01227 -0.01892 -0.0125 C -0.02014 -0.01319 -0.0217 -0.01343 -0.02309 -0.01389 C -0.03003 -0.01343 -0.03698 -0.01319 -0.04392 -0.0125 C -0.04792 -0.01227 -0.05226 -0.01088 -0.05642 -0.00972 C -0.07014 -0.00069 -0.05295 -0.01181 -0.06372 -0.00556 C -0.07639 0.00162 -0.06042 -0.00718 -0.07101 -7.40741E-7 C -0.07187 0.00046 -0.07309 0.00069 -0.07413 0.00139 C -0.07517 0.00208 -0.07604 0.00324 -0.07726 0.00417 C -0.08247 0.00764 -0.08003 0.00231 -0.08663 0.01111 C -0.08802 0.01296 -0.08941 0.01458 -0.0908 0.01667 C -0.09149 0.01782 -0.09201 0.01944 -0.09288 0.02083 C -0.09479 0.02361 -0.09705 0.02639 -0.09913 0.02917 C -0.10017 0.03056 -0.10122 0.03171 -0.10226 0.03333 L -0.10538 0.03889 C -0.10799 0.04931 -0.10434 0.03634 -0.10851 0.04722 C -0.11094 0.05394 -0.10781 0.04884 -0.11059 0.05694 C -0.11128 0.05926 -0.11267 0.06134 -0.11372 0.06389 C -0.11493 0.06713 -0.11476 0.06991 -0.1158 0.07361 C -0.11632 0.07546 -0.11719 0.07731 -0.11788 0.07917 C -0.11823 0.08194 -0.1184 0.08472 -0.11892 0.0875 C -0.12031 0.09606 -0.12031 0.0963 -0.12205 0.10278 C -0.12361 0.11736 -0.12361 0.11343 -0.12205 0.13333 C -0.12049 0.15069 -0.12257 0.1463 -0.11684 0.15417 C -0.11649 0.15833 -0.11649 0.1625 -0.1158 0.16667 C -0.11545 0.16806 -0.11406 0.16921 -0.11372 0.17083 C -0.11267 0.17431 -0.11319 0.1787 -0.11163 0.18194 C -0.11094 0.18333 -0.11007 0.18449 -0.10955 0.18611 C -0.10712 0.19236 -0.11007 0.18843 -0.10642 0.19444 C -0.10278 0.2 -0.10208 0.19884 -0.09705 0.20417 C -0.09566 0.20556 -0.09427 0.20718 -0.09288 0.20833 C -0.09149 0.20903 -0.08993 0.20903 -0.08872 0.20972 C -0.0875 0.20995 -0.08663 0.21065 -0.08559 0.21111 C -0.08073 0.2125 -0.07708 0.21296 -0.07205 0.21389 C -0.06719 0.21343 -0.06215 0.21296 -0.05747 0.2125 C -0.05556 0.21204 -0.05399 0.21134 -0.05226 0.21111 C -0.05017 0.21042 -0.04809 0.21019 -0.04601 0.20972 C -0.04462 0.2088 -0.04323 0.20764 -0.04184 0.20694 C -0.03889 0.20509 -0.03715 0.20556 -0.03455 0.20278 C -0.03212 0.20023 -0.03108 0.19537 -0.0283 0.19444 C -0.02257 0.19236 -0.02535 0.19375 -0.01997 0.19028 C -0.01962 0.18889 -0.01962 0.18704 -0.01892 0.18611 C -0.01806 0.18495 -0.01667 0.18519 -0.0158 0.18472 C -0.01458 0.1838 -0.01372 0.18241 -0.01267 0.18194 C -0.01128 0.18102 -0.00972 0.18102 -0.00851 0.18056 C -0.00486 0.17894 -0.00382 0.17801 -0.00122 0.17639 L -0.00122 0.17361 " pathEditMode="relative" ptsTypes="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D</a:t>
            </a:r>
          </a:p>
        </p:txBody>
      </p:sp>
      <p:sp>
        <p:nvSpPr>
          <p:cNvPr id="8" name="Start"/>
          <p:cNvSpPr/>
          <p:nvPr/>
        </p:nvSpPr>
        <p:spPr>
          <a:xfrm>
            <a:off x="3704762" y="294512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657439" y="50244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1452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17" y="4273711"/>
            <a:ext cx="1181100" cy="1935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86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1.85185E-6 L -0.00174 0.31574 L 0.01094 -0.00116 L 0.1257 -0.00116 C 0.12847 0.00047 0.13142 0.00162 0.13403 0.00371 C 0.14618 0.0132 0.1283 0.00232 0.13941 0.00972 C 0.14705 0.01482 0.13715 0.00648 0.14497 0.01343 C 0.14948 0.02246 0.14375 0.01134 0.14948 0.02084 C 0.15469 0.02894 0.14636 0.02014 0.15695 0.03426 C 0.15868 0.03658 0.16094 0.03866 0.16233 0.04167 L 0.16615 0.04884 C 0.16979 0.06875 0.16406 0.04051 0.16875 0.05741 C 0.16945 0.05949 0.16927 0.06158 0.16979 0.06366 C 0.17031 0.06597 0.17066 0.06852 0.17153 0.07084 C 0.17222 0.07246 0.17292 0.07408 0.17344 0.07593 C 0.17465 0.08079 0.17552 0.0875 0.17622 0.09306 C 0.17656 0.0963 0.17691 0.09954 0.17708 0.10278 C 0.17726 0.1088 0.17708 0.11505 0.17708 0.12107 L 0.17066 0.22014 C 0.17031 0.22384 0.17049 0.22755 0.16979 0.23125 C 0.16945 0.23264 0.16858 0.23357 0.16788 0.23496 C 0.16701 0.23658 0.16597 0.2382 0.16511 0.23982 C 0.15833 0.25255 0.1691 0.23334 0.16059 0.24699 C 0.15677 0.25324 0.16111 0.24884 0.1559 0.25324 C 0.15365 0.2625 0.15712 0.25139 0.15226 0.25926 C 0.15174 0.26042 0.15208 0.26204 0.15139 0.26297 C 0.1507 0.26412 0.14948 0.26459 0.14861 0.26551 C 0.14549 0.26898 0.14497 0.27199 0.14045 0.27408 C 0.13854 0.27477 0.13663 0.27523 0.1349 0.27639 C 0.13368 0.27732 0.13247 0.27801 0.13125 0.27894 C 0.13021 0.27963 0.12951 0.28079 0.12847 0.28125 C 0.12083 0.28634 0.1316 0.27732 0.12205 0.28496 C 0.12014 0.28658 0.1184 0.2882 0.11649 0.28982 C 0.11563 0.29074 0.11476 0.2919 0.11372 0.29236 C 0.10747 0.29514 0.11528 0.2919 0.10642 0.29491 C 0.10556 0.29514 0.10469 0.2956 0.10365 0.29607 C 0.10243 0.29653 0.10122 0.29676 0.1 0.29722 C 0.09358 0.29584 0.09636 0.29607 0.09184 0.29607 L -0.00174 0.3132 " pathEditMode="relative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d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644872" y="3802474"/>
            <a:ext cx="234067" cy="234067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46439" y="522488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6317" y="4273711"/>
            <a:ext cx="1181100" cy="1935262"/>
          </a:xfrm>
          <a:prstGeom prst="rect">
            <a:avLst/>
          </a:prstGeom>
        </p:spPr>
      </p:pic>
      <p:pic>
        <p:nvPicPr>
          <p:cNvPr id="11" name="Pencil Trigger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805" y="2674354"/>
            <a:ext cx="2616200" cy="256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9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3.7037E-7 L -2.77778E-7 3.7037E-7 C -0.00243 -0.00115 -0.00486 -0.00208 -0.00711 -0.00347 C -0.0092 -0.00486 -0.01059 -0.0074 -0.01267 -0.00833 C -0.01354 -0.00879 -0.01441 -0.00902 -0.01527 -0.00949 C -0.02309 -0.01389 -0.01527 -0.01018 -0.0217 -0.01319 C -0.03038 -0.01273 -0.03906 -0.01273 -0.04774 -0.0118 C -0.04878 -0.0118 -0.04948 -0.01111 -0.05052 -0.01065 C -0.05173 -0.01018 -0.05295 -0.00995 -0.05416 -0.00949 C -0.05503 -0.00879 -0.05573 -0.00787 -0.05677 -0.00717 C -0.06128 -0.00416 -0.0592 -0.00856 -0.06493 -0.00115 L -0.07031 0.00602 C -0.07118 0.00741 -0.07187 0.0088 -0.07309 0.00973 C -0.07621 0.0125 -0.07882 0.01412 -0.08107 0.01806 C -0.08246 0.02037 -0.08402 0.02269 -0.08472 0.02523 L -0.0901 0.04699 C -0.0934 0.06019 -0.08819 0.04028 -0.09288 0.05417 C -0.09357 0.05648 -0.09409 0.05903 -0.09461 0.06135 C -0.09496 0.0625 -0.09531 0.06366 -0.09548 0.06505 C -0.09583 0.0669 -0.096 0.06898 -0.09652 0.07107 C -0.09687 0.07338 -0.09757 0.0757 -0.09826 0.07824 C -0.09861 0.0794 -0.09895 0.08056 -0.09913 0.08172 L -0.1 0.08658 C -0.10034 0.08982 -0.10086 0.09306 -0.10086 0.0963 C -0.10086 0.11621 -0.10086 0.12547 -0.09913 0.1419 C -0.09895 0.14422 -0.09861 0.14653 -0.09826 0.14908 C -0.09774 0.15301 -0.09687 0.15695 -0.09652 0.16111 C -0.09566 0.16875 -0.096 0.16922 -0.09461 0.17547 C -0.09444 0.17662 -0.09409 0.17778 -0.09375 0.17917 C -0.09323 0.18079 -0.09236 0.18218 -0.09201 0.1838 C -0.09132 0.18611 -0.09114 0.18889 -0.0901 0.19098 C -0.08889 0.19375 -0.08767 0.19653 -0.08559 0.19838 C -0.08489 0.19908 -0.08385 0.19885 -0.08298 0.19954 C -0.08194 0.20023 -0.08107 0.20116 -0.0802 0.20185 C -0.07899 0.20278 -0.07777 0.20348 -0.07656 0.20417 C -0.07257 0.20764 -0.07239 0.20926 -0.06857 0.21019 C -0.06666 0.21088 -0.06493 0.21088 -0.06302 0.21158 C -0.06128 0.21204 -0.05764 0.21389 -0.05764 0.21389 C -0.05173 0.21343 -0.04566 0.21366 -0.03958 0.21273 C -0.03784 0.2125 -0.03611 0.21111 -0.0342 0.21019 L -0.02882 0.20787 C -0.02795 0.20741 -0.02708 0.20695 -0.02621 0.20672 C -0.01701 0.20371 -0.02135 0.20533 -0.01354 0.20185 L -0.01076 0.2007 L -0.00816 0.19954 C -0.00017 0.18889 -0.01024 0.20185 -0.00277 0.19352 C -0.00173 0.19236 -0.00104 0.19098 -2.77778E-7 0.18982 C 0.00087 0.18889 0.00191 0.18843 0.00278 0.1875 C 0.00695 0.18264 0.004 0.18542 0.0073 0.18033 C 0.00799 0.17894 0.00903 0.17801 0.0099 0.17662 C 0.01702 0.16528 0.0073 0.18033 0.01268 0.16945 C 0.01337 0.16806 0.01459 0.16713 0.01528 0.16574 C 0.0224 0.1544 0.01268 0.16945 0.01806 0.15857 C 0.01875 0.15718 0.0198 0.15625 0.02066 0.1551 C 0.02101 0.15394 0.02118 0.15255 0.02171 0.15139 C 0.02223 0.14977 0.02292 0.14838 0.02344 0.14653 C 0.02587 0.13773 0.02257 0.1456 0.02622 0.1382 C 0.02674 0.13473 0.02726 0.13102 0.02796 0.12732 C 0.02848 0.125 0.02934 0.12269 0.02969 0.12014 C 0.03056 0.11389 0.03108 0.10741 0.0316 0.10093 C 0.03282 0.08681 0.03143 0.09306 0.03334 0.08542 C 0.03368 0.02801 0.03421 -0.02916 0.03421 -0.08634 C 0.03421 -0.23889 0.03473 -0.16435 0.03247 -0.14282 C 0.0323 -0.14166 0.03195 -0.14051 0.0316 -0.13912 C 0.03125 -0.13634 0.03108 -0.13356 0.03073 -0.13078 C 0.03039 -0.1287 0.03004 -0.12685 0.02969 -0.12477 C 0.02934 -0.12152 0.02917 -0.11852 0.02882 -0.11527 C 0.02848 -0.08009 0.02848 -0.04467 0.02796 -0.00949 C 0.02796 -0.0074 0.02726 -0.00555 0.02709 -0.00347 C 0.02657 0.00162 0.02657 0.00695 0.02622 0.01204 C 0.0257 0.01713 0.02518 0.01945 0.02431 0.02408 C 0.02396 0.02801 0.02379 0.03218 0.02344 0.03611 C 0.01945 0.0757 0.02344 0.02963 0.02066 0.06135 C 0.02101 0.0801 0.02101 0.09908 0.02171 0.11783 C 0.02171 0.11945 0.0224 0.12107 0.02257 0.12269 C 0.02292 0.12547 0.02309 0.12824 0.02344 0.13102 C 0.02361 0.13264 0.02414 0.13426 0.02431 0.13588 C 0.02657 0.14954 0.02396 0.13496 0.02622 0.14653 C 0.02639 0.14977 0.02674 0.15301 0.02709 0.15625 C 0.02726 0.15857 0.02778 0.16111 0.02796 0.16343 C 0.02952 0.18264 0.02778 0.17199 0.02969 0.18264 C 0.03004 0.18635 0.03021 0.18982 0.03073 0.19352 C 0.03073 0.19468 0.03143 0.19584 0.0316 0.19699 C 0.03195 0.19954 0.03212 0.20185 0.03247 0.20417 C 0.03264 0.20556 0.03316 0.20672 0.03334 0.20787 C 0.03368 0.20949 0.03351 0.21135 0.03421 0.21273 C 0.0349 0.21389 0.03611 0.21412 0.03698 0.21505 C 0.03924 0.2176 0.03959 0.21945 0.04236 0.22107 C 0.04358 0.22176 0.0448 0.22176 0.04601 0.22223 C 0.04688 0.22269 0.04775 0.22315 0.04861 0.22361 C 0.0507 0.22315 0.05452 0.22269 0.05677 0.22107 C 0.05782 0.22037 0.05868 0.21945 0.05955 0.21875 C 0.06007 0.2176 0.06077 0.21644 0.06129 0.21505 C 0.06181 0.21389 0.06181 0.21273 0.06216 0.21158 C 0.0625 0.21065 0.06285 0.20996 0.0632 0.20903 L 0.0632 0.20903 " pathEditMode="relative" ptsTypes="AAAAAAAAAAAAA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37126" y="290789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59068" y="506517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794" y="1793739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8" y="4599424"/>
            <a:ext cx="1965418" cy="1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034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22222E-6 7.40741E-7 L -0.00173 0.3169 L 0.01198 7.40741E-7 L 0.13959 -0.00231 L 0.00834 0.15162 L 0.10365 0.14931 L -0.0026 0.32061 L 0.13577 0.31204 " pathEditMode="relative" ptsTypes="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e</a:t>
            </a:r>
          </a:p>
        </p:txBody>
      </p:sp>
      <p:sp>
        <p:nvSpPr>
          <p:cNvPr id="8" name="Start"/>
          <p:cNvSpPr/>
          <p:nvPr/>
        </p:nvSpPr>
        <p:spPr>
          <a:xfrm>
            <a:off x="3980576" y="374385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45671" y="422518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836" y="260786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2958" y="4599424"/>
            <a:ext cx="1965418" cy="1283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07407E-6 L 3.33333E-6 0.00024 C 0.00347 0.00047 0.00677 0.00139 0.01041 0.00139 C 0.01441 0.00139 0.01961 0.00024 0.02396 -0.00138 C 0.02604 -0.00231 0.02795 -0.00393 0.03021 -0.00416 C 0.04097 -0.00601 0.03576 -0.00509 0.04583 -0.00694 C 0.04687 -0.0074 0.04774 -0.0081 0.04896 -0.00833 C 0.05937 -0.01157 0.07257 -0.01064 0.08229 -0.01111 L 0.08854 -0.01388 C 0.09166 -0.01527 0.09201 -0.01504 0.09479 -0.01805 C 0.09583 -0.01944 0.0967 -0.02106 0.09791 -0.02222 C 0.09982 -0.0243 0.10173 -0.02685 0.10416 -0.02777 L 0.11041 -0.03055 L 0.11458 -0.03888 C 0.11527 -0.04027 0.11614 -0.04143 0.11666 -0.04305 C 0.11909 -0.05301 0.11597 -0.04074 0.11875 -0.05277 C 0.11892 -0.05416 0.11944 -0.05555 0.11979 -0.05694 C 0.11944 -0.06157 0.11944 -0.06643 0.11875 -0.07083 C 0.1184 -0.07291 0.11736 -0.07476 0.11666 -0.07638 C 0.11545 -0.07916 0.11111 -0.08726 0.10937 -0.09027 C 0.10833 -0.09189 0.10729 -0.09305 0.10625 -0.09444 C 0.10434 -0.10162 0.10659 -0.09676 0.10208 -0.1 C 0.09982 -0.10162 0.09791 -0.1037 0.09583 -0.10555 C 0.09479 -0.10648 0.09392 -0.1081 0.09271 -0.10833 L 0.0875 -0.10972 C 0.08611 -0.11064 0.08472 -0.1118 0.08333 -0.1125 C 0.07847 -0.11481 0.07014 -0.11481 0.06666 -0.11527 C 0.05642 -0.1199 0.05798 -0.11967 0.03854 -0.11527 C 0.03593 -0.11481 0.03229 -0.10972 0.03229 -0.10949 C 0.02465 -0.09467 0.03663 -0.11666 0.02604 -0.10416 C 0.02413 -0.10208 0.02396 -0.09745 0.02187 -0.09583 C 0.02048 -0.0949 0.01892 -0.09421 0.01771 -0.09305 C 0.00781 -0.08379 0.0217 -0.09375 0.01041 -0.08611 C 0.00972 -0.08472 0.00885 -0.08333 0.00833 -0.08194 C 0.00746 -0.08009 0.00711 -0.07801 0.00625 -0.07638 C 0.00538 -0.07476 0.00416 -0.07361 0.00312 -0.07222 C 0.00277 -0.07083 0.00277 -0.06921 0.00208 -0.06805 C 0.00017 -0.06574 -0.00417 -0.0625 -0.00417 -0.06226 C -0.00486 -0.06111 -0.00573 -0.05995 -0.00625 -0.05833 C -0.00677 -0.05717 -0.00677 -0.05532 -0.00729 -0.05416 C -0.00816 -0.05254 -0.00938 -0.05138 -0.01042 -0.05 C -0.01077 -0.04861 -0.01111 -0.04722 -0.01146 -0.04583 C -0.01441 -0.03819 -0.01302 -0.04513 -0.01459 -0.0375 C -0.01545 -0.03379 -0.01598 -0.03009 -0.01667 -0.02638 C -0.01702 -0.02453 -0.01736 -0.02268 -0.01771 -0.02083 C -0.01806 -0.01944 -0.01858 -0.01805 -0.01875 -0.01666 C -0.01997 -0.00972 -0.02032 -0.00138 -0.02084 0.00556 C -0.02032 0.02385 -0.02101 0.02894 -0.01875 0.04306 C -0.01875 0.04399 -0.01736 0.05116 -0.01667 0.05278 C -0.01545 0.05556 -0.01337 0.05787 -0.0125 0.06112 C -0.01216 0.0625 -0.01198 0.06389 -0.01146 0.06528 C -0.01059 0.06783 -0.00799 0.07199 -0.00625 0.07362 C -0.00539 0.07431 -0.00417 0.07454 -0.00313 0.075 C 0.00243 0.08612 -0.00486 0.07269 0.00208 0.08195 C 0.00677 0.0882 0.00104 0.08473 0.00729 0.0875 C 0.00833 0.08889 0.0092 0.09028 0.01041 0.09167 C 0.01215 0.09352 0.01545 0.09584 0.01771 0.09723 C 0.01857 0.09769 0.01979 0.09792 0.02083 0.09862 C 0.02187 0.09931 0.02274 0.10047 0.02396 0.10139 C 0.02725 0.10348 0.02968 0.1044 0.03333 0.10556 C 0.03489 0.10602 0.0368 0.10625 0.03854 0.10695 C 0.04062 0.10764 0.04479 0.10973 0.04479 0.10996 C 0.04705 0.10949 0.06979 0.1088 0.07708 0.10695 L 0.08646 0.10278 C 0.0875 0.10232 0.08854 0.10209 0.08958 0.10139 C 0.09062 0.10047 0.09166 0.09954 0.09271 0.09862 C 0.09375 0.09723 0.09444 0.09537 0.09583 0.09445 C 0.0967 0.09352 0.09791 0.09352 0.09896 0.09306 C 0.09965 0.09167 0.1 0.08982 0.10104 0.08889 C 0.10208 0.0875 0.10521 0.08612 0.10521 0.08635 L 0.11354 0.075 " pathEditMode="relative" rAng="0" ptsTypes="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44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4037794" y="290494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9009" y="402787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0396" y="1794137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1" y="4213913"/>
            <a:ext cx="783832" cy="20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76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L -0.0073 0.32801 L 0.00815 7.40741E-7 L 0.13663 -0.00347 L -8.61111E-6 0.17014 L 0.09895 0.16528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f</a:t>
            </a:r>
          </a:p>
        </p:txBody>
      </p:sp>
      <p:sp>
        <p:nvSpPr>
          <p:cNvPr id="8" name="Start"/>
          <p:cNvSpPr/>
          <p:nvPr/>
        </p:nvSpPr>
        <p:spPr>
          <a:xfrm>
            <a:off x="5065767" y="23348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11357" y="3284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98" y="1217406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951" y="4213913"/>
            <a:ext cx="783832" cy="2054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293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5.55556E-6 L -0.04514 -0.01158 C -0.04809 -0.00973 -0.05087 -0.00765 -0.054 -0.0058 C -0.05608 -0.00464 -0.05868 -0.00464 -0.06059 -0.00302 C -0.06858 0.00416 -0.05851 -0.00441 -0.06823 0.003 C -0.06945 0.00393 -0.07049 0.00485 -0.07153 0.00578 C -0.07223 0.0074 -0.07309 0.00879 -0.07379 0.01018 C -0.0757 0.01573 -0.07483 0.0199 -0.07483 0.02638 L -0.08577 0.46596 L -0.09566 0.48495 C -0.11441 0.49328 -0.10434 0.4912 -0.12639 0.48934 C -0.12795 0.48888 -0.12934 0.48842 -0.13091 0.48795 C -0.13316 0.48703 -0.1375 0.48495 -0.1375 0.48495 C -0.13855 0.48402 -0.13993 0.48356 -0.1408 0.48217 C -0.1415 0.48078 -0.14132 0.47893 -0.14184 0.47777 C -0.14236 0.47661 -0.14341 0.47569 -0.1441 0.47476 L -0.15834 0.47175 C -0.16233 0.47129 -0.1665 0.47106 -0.17049 0.47036 C -0.17327 0.4699 -0.17743 0.46828 -0.18039 0.46735 C -0.18351 0.46458 -0.18559 0.46249 -0.18907 0.46018 C -0.19202 0.45809 -0.1948 0.45532 -0.19792 0.45416 L -0.20226 0.45277 C -0.20382 0.45184 -0.20521 0.45069 -0.20677 0.44976 C -0.21025 0.44791 -0.21025 0.4493 -0.21337 0.44536 C -0.22518 0.43101 -0.21927 0.43842 -0.22657 0.42337 C -0.23004 0.41596 -0.23004 0.41897 -0.23316 0.41018 C -0.23507 0.40462 -0.23646 0.39837 -0.23855 0.39282 L -0.24184 0.38402 C -0.24219 0.37893 -0.24219 0.37407 -0.24306 0.3692 C -0.24358 0.36527 -0.24514 0.36157 -0.24618 0.35763 C -0.24844 0.34953 -0.24879 0.34698 -0.2507 0.33842 C -0.25209 0.30902 -0.25243 0.3155 -0.2507 0.28124 C -0.25052 0.278 -0.25018 0.27453 -0.24948 0.27106 C -0.24914 0.26851 -0.24618 0.25508 -0.24514 0.25208 C -0.24393 0.24814 -0.24236 0.2442 -0.2408 0.24027 C -0.2375 0.2324 -0.23907 0.23934 -0.23525 0.2287 C -0.23091 0.2162 -0.23195 0.21527 -0.22761 0.20508 C -0.22622 0.20208 -0.22448 0.1993 -0.22327 0.19629 C -0.20938 0.16504 -0.22969 0.20694 -0.21545 0.1817 C -0.21459 0.17985 -0.21424 0.17777 -0.21337 0.17592 C -0.21233 0.17383 -0.21094 0.17198 -0.21007 0.1699 C -0.20886 0.16758 -0.20816 0.16458 -0.20677 0.16272 C -0.20591 0.16157 -0.20452 0.1618 -0.20348 0.1611 C -0.20052 0.1574 -0.19792 0.15277 -0.19462 0.14953 C -0.19323 0.14791 -0.19167 0.14675 -0.19028 0.14513 C -0.18907 0.14374 -0.18802 0.14212 -0.18698 0.14073 C -0.18282 0.1361 -0.18299 0.13703 -0.17917 0.13333 C -0.17622 0.13055 -0.17379 0.12638 -0.17049 0.12453 C -0.16684 0.12268 -0.16268 0.12152 -0.15938 0.11874 C -0.15834 0.11782 -0.15747 0.1162 -0.15608 0.11573 C -0.15226 0.11458 -0.14809 0.11481 -0.1441 0.11434 C -0.14132 0.11458 -0.13108 0.11458 -0.12761 0.11874 C -0.12605 0.12059 -0.12535 0.1236 -0.12431 0.12592 C -0.12396 0.128 -0.12309 0.12985 -0.12309 0.13194 C -0.12309 0.14143 -0.12327 0.14096 -0.12535 0.14652 L -0.0198 0.13772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3228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G</a:t>
            </a:r>
          </a:p>
        </p:txBody>
      </p:sp>
      <p:sp>
        <p:nvSpPr>
          <p:cNvPr id="8" name="Start"/>
          <p:cNvSpPr/>
          <p:nvPr/>
        </p:nvSpPr>
        <p:spPr>
          <a:xfrm>
            <a:off x="5108734" y="3060103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528184" y="408837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569" y="193159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8" y="4423049"/>
            <a:ext cx="1728318" cy="1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951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11111E-6 -1.11111E-6 L -6.11111E-6 -1.11111E-6 C -0.00574 -0.01226 -0.00209 -0.00763 -0.01008 -0.01458 L -0.01286 -0.01713 L -0.01563 -0.01944 C -0.01615 -0.02083 -0.0165 -0.02222 -0.01737 -0.02314 C -0.01824 -0.02407 -0.01928 -0.02384 -0.02015 -0.02453 C -0.02727 -0.02847 -0.02032 -0.02615 -0.03022 -0.02801 L -0.03577 -0.03055 C -0.03664 -0.03101 -0.03751 -0.03171 -0.03855 -0.03171 L -0.04584 -0.0331 C -0.06181 -0.04004 -0.04983 -0.03518 -0.09081 -0.0331 C -0.09202 -0.03287 -0.09445 -0.03171 -0.09445 -0.03171 L -0.14584 0.00371 L -0.17883 0.09792 L -0.16876 0.225 L -0.09549 0.29121 L -0.01563 0.26667 L 0.00728 0.21899 L 0.00555 0.14074 L -0.05869 0.14931 L 0.04322 0.14306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g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97319" y="30480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524134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154" y="1908703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2708" y="4423049"/>
            <a:ext cx="1728318" cy="163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8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-1.85185E-6 C -0.0026 -0.00231 -0.00504 -0.00509 -0.00764 -0.0074 C -0.00868 -0.0081 -0.0099 -0.0081 -0.01094 -0.00879 C -0.0125 -0.00972 -0.01389 -0.01064 -0.01545 -0.0118 C -0.01649 -0.0125 -0.01754 -0.01388 -0.01875 -0.01458 C -0.01979 -0.01527 -0.02083 -0.01551 -0.02205 -0.0162 C -0.02344 -0.01689 -0.02483 -0.01828 -0.02639 -0.01898 C -0.02778 -0.01967 -0.02934 -0.0199 -0.03073 -0.0206 C -0.03837 -0.02338 -0.02865 -0.02083 -0.04184 -0.02338 C -0.04965 -0.02685 -0.03976 -0.02268 -0.04948 -0.02638 C -0.05729 -0.02939 -0.04705 -0.02638 -0.05833 -0.02916 C -0.06406 -0.0287 -0.06997 -0.0287 -0.07587 -0.02777 C -0.07743 -0.02754 -0.07882 -0.02685 -0.08021 -0.02638 C -0.08247 -0.02546 -0.08681 -0.02338 -0.08681 -0.02338 C -0.08802 -0.02199 -0.08924 -0.0206 -0.0901 -0.01898 C -0.09184 -0.0162 -0.09271 -0.01273 -0.09462 -0.01018 C -0.09566 -0.00879 -0.09688 -0.0074 -0.09792 -0.00578 C -0.09879 -0.00439 -0.09913 -0.00277 -0.1 -0.00138 C -0.10208 0.00162 -0.10486 0.00394 -0.1066 0.00741 C -0.10816 0.01019 -0.1092 0.01366 -0.11111 0.01621 C -0.11354 0.01945 -0.1151 0.02084 -0.11649 0.025 C -0.11701 0.02639 -0.11719 0.02801 -0.11771 0.0294 C -0.1184 0.03125 -0.11927 0.03311 -0.11979 0.03519 C -0.12031 0.03658 -0.12049 0.0382 -0.12101 0.03959 C -0.125 0.05232 -0.1217 0.03959 -0.12431 0.04977 C -0.12465 0.05324 -0.12483 0.05672 -0.12535 0.06019 C -0.12552 0.06158 -0.12622 0.06297 -0.12639 0.06459 C -0.12691 0.0669 -0.12726 0.06945 -0.1276 0.07176 C -0.12795 0.07778 -0.12865 0.08357 -0.12865 0.08936 C -0.12865 0.1169 -0.12969 0.12338 -0.12639 0.14213 C -0.12483 0.15255 -0.12604 0.14399 -0.12431 0.15255 C -0.12413 0.15324 -0.12274 0.16135 -0.12205 0.16274 C -0.12118 0.16436 -0.11979 0.16551 -0.11875 0.16713 C -0.11788 0.16852 -0.11736 0.16991 -0.11649 0.17153 C -0.1158 0.17431 -0.11597 0.17801 -0.11441 0.18033 C -0.11146 0.18403 -0.10851 0.18889 -0.10451 0.19051 L -0.10122 0.1919 C -0.08629 0.2051 -0.09826 0.19584 -0.05608 0.19352 C -0.05278 0.19329 -0.04948 0.1926 -0.04618 0.1919 C -0.04514 0.19144 -0.04392 0.19098 -0.04288 0.19051 C -0.0401 0.18959 -0.03785 0.18912 -0.03524 0.1875 C -0.03368 0.18681 -0.03212 0.18565 -0.03073 0.18473 C -0.02969 0.1838 -0.02865 0.18241 -0.02743 0.18172 C -0.02535 0.18056 -0.02083 0.17871 -0.02083 0.17871 C -0.0184 0.17662 -0.01597 0.17477 -0.01424 0.17153 C -0.0092 0.16135 -0.01788 0.17315 -0.01094 0.16274 C -0.00885 0.15949 -0.00434 0.15394 -0.00434 0.15394 L 0.00781 -0.01759 L -0.0033 0.26968 C -0.00434 0.27408 -0.00556 0.27848 -0.0066 0.28287 C -0.00695 0.28473 -0.00729 0.28681 -0.00764 0.28866 C -0.00833 0.29167 -0.00851 0.29491 -0.0099 0.29746 C -0.02031 0.31829 -0.00677 0.29329 -0.02309 0.31505 C -0.02587 0.31899 -0.02899 0.32362 -0.03299 0.32547 C -0.03872 0.32801 -0.03507 0.32662 -0.04392 0.32824 C -0.04514 0.32871 -0.04618 0.32987 -0.04722 0.32987 C -0.09132 0.32987 -0.08177 0.33125 -0.10451 0.32686 C -0.11181 0.32199 -0.10573 0.32547 -0.1132 0.32246 C -0.11545 0.32153 -0.11771 0.32037 -0.11979 0.31945 C -0.12101 0.31899 -0.12205 0.31852 -0.12309 0.31806 C -0.12604 0.31713 -0.1283 0.31644 -0.1309 0.31505 C -0.1316 0.31482 -0.13229 0.31412 -0.13299 0.31366 L -0.13299 0.31366 " pathEditMode="relative" ptsTypes="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717265" y="294079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85338" y="50932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3100" y="1794062"/>
            <a:ext cx="1291904" cy="128787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76" y="4613945"/>
            <a:ext cx="1322182" cy="12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544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L -0.00625 0.32801 L 0.00105 0.17245 L 0.16615 0.16018 C 0.1658 0.1081 0.16546 0.05579 0.16511 0.00347 L 0.16233 0.32292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Instructions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1530401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Just click on the pencil and it will show you how to form the letter that you have chosen.</a:t>
            </a:r>
          </a:p>
          <a:p>
            <a:r>
              <a:rPr lang="en-GB" dirty="0" smtClean="0"/>
              <a:t>Press the ‘menu’ button to return back to the letter choices.</a:t>
            </a:r>
          </a:p>
          <a:p>
            <a:endParaRPr lang="en-GB" dirty="0"/>
          </a:p>
          <a:p>
            <a:r>
              <a:rPr lang="en-GB" dirty="0" smtClean="0"/>
              <a:t>Select which version of the alphabet that you would like.</a:t>
            </a:r>
            <a:endParaRPr lang="en-GB" dirty="0"/>
          </a:p>
        </p:txBody>
      </p:sp>
      <p:sp>
        <p:nvSpPr>
          <p:cNvPr id="8" name="Oval 7">
            <a:hlinkClick r:id="rId2" action="ppaction://hlinksldjump"/>
          </p:cNvPr>
          <p:cNvSpPr/>
          <p:nvPr/>
        </p:nvSpPr>
        <p:spPr>
          <a:xfrm>
            <a:off x="1149831" y="3023095"/>
            <a:ext cx="3069730" cy="3069730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Upper Case</a:t>
            </a:r>
            <a:endParaRPr lang="en-GB" sz="3000" dirty="0">
              <a:solidFill>
                <a:schemeClr val="tx1"/>
              </a:solidFill>
            </a:endParaRPr>
          </a:p>
        </p:txBody>
      </p:sp>
      <p:sp>
        <p:nvSpPr>
          <p:cNvPr id="42" name="Oval 41">
            <a:hlinkClick r:id="rId3" action="ppaction://hlinksldjump"/>
          </p:cNvPr>
          <p:cNvSpPr/>
          <p:nvPr/>
        </p:nvSpPr>
        <p:spPr>
          <a:xfrm>
            <a:off x="4941655" y="3023095"/>
            <a:ext cx="3069730" cy="3069730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000" dirty="0" smtClean="0">
                <a:solidFill>
                  <a:schemeClr val="tx1"/>
                </a:solidFill>
              </a:rPr>
              <a:t>Lower Case</a:t>
            </a:r>
            <a:endParaRPr lang="en-GB" sz="3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h</a:t>
            </a:r>
          </a:p>
        </p:txBody>
      </p:sp>
      <p:sp>
        <p:nvSpPr>
          <p:cNvPr id="8" name="Start"/>
          <p:cNvSpPr/>
          <p:nvPr/>
        </p:nvSpPr>
        <p:spPr>
          <a:xfrm>
            <a:off x="3867808" y="285628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02325" y="529199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643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776" y="4613945"/>
            <a:ext cx="1322182" cy="1254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13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07407E-6 L -0.00434 0.3632 L 0.01094 0.19769 L 0.02187 0.1875 C 0.02309 0.18634 0.02413 0.18542 0.02517 0.18449 L 0.03177 0.17871 L 0.03837 0.17269 C 0.05052 0.16736 0.03229 0.17593 0.04496 0.16829 C 0.04722 0.16713 0.05156 0.16551 0.05156 0.16551 C 0.05278 0.16435 0.05364 0.16273 0.05486 0.1625 C 0.0592 0.16134 0.06371 0.16181 0.06805 0.16111 C 0.06927 0.16088 0.07031 0.15996 0.07135 0.15949 C 0.08246 0.15996 0.09357 0.15903 0.10434 0.16111 C 0.10712 0.16158 0.11094 0.1669 0.11094 0.1669 C 0.1118 0.16829 0.11232 0.16991 0.11319 0.1713 C 0.11423 0.17292 0.11562 0.17384 0.11649 0.1757 C 0.11719 0.17685 0.11701 0.17871 0.11753 0.18009 C 0.11823 0.18171 0.11909 0.1831 0.11979 0.18449 C 0.11944 0.19908 0.11909 0.21366 0.11875 0.22847 C 0.11736 0.2963 0.12031 0.27037 0.11649 0.30023 C 0.11684 0.31667 0.11701 0.33333 0.11753 0.35 C 0.11771 0.35208 0.11805 0.35394 0.11875 0.35579 C 0.11996 0.35903 0.1217 0.36181 0.12309 0.36458 C 0.12482 0.36829 0.12534 0.37037 0.12864 0.37199 C 0.13038 0.37292 0.13229 0.37292 0.13403 0.37338 C 0.13524 0.37384 0.13628 0.37431 0.13732 0.375 C 0.13958 0.37431 0.14184 0.37431 0.14392 0.37338 C 0.14531 0.37292 0.14618 0.3713 0.14722 0.3706 C 0.14826 0.36991 0.14948 0.36945 0.15052 0.36898 C 0.15555 0.36458 0.15712 0.36482 0.15937 0.3588 C 0.15955 0.35833 0.15937 0.35787 0.15937 0.35741 L 0.15937 0.35741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128325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2113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5553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5" y="4344573"/>
            <a:ext cx="731124" cy="1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11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61111E-6 7.40741E-7 L 0.09166 0.00232 L 0.04756 0.00348 L 0.04392 0.32292 L 0.00086 0.31922 L 0.08784 0.31783 " pathEditMode="relative" ptsTypes="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i</a:t>
            </a:r>
          </a:p>
        </p:txBody>
      </p:sp>
      <p:sp>
        <p:nvSpPr>
          <p:cNvPr id="8" name="Start"/>
          <p:cNvSpPr/>
          <p:nvPr/>
        </p:nvSpPr>
        <p:spPr>
          <a:xfrm>
            <a:off x="4441400" y="374016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54596" y="290772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258065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1305" y="4344573"/>
            <a:ext cx="731124" cy="1793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66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7.40741E-7 L -0.00452 0.22268 C 0.00781 0.23426 0.00086 0.23171 0.01649 0.23009 C 0.01753 0.22963 0.0184 0.2294 0.01927 0.2287 C 0.02586 0.2243 0.0177 0.22824 0.02569 0.22384 C 0.0276 0.22291 0.02934 0.22222 0.03125 0.22153 L 0.03402 0.22014 C 0.03715 0.21875 0.03611 0.21991 0.03767 0.21782 L 0.03767 0.21643 C 0.04045 0.2162 0.04722 0.21412 0.05052 0.21643 C 0.05139 0.21736 0.05156 0.21921 0.05243 0.22014 C 0.05312 0.22129 0.05416 0.22176 0.05503 0.22268 C 0.05573 0.22384 0.05659 0.225 0.05694 0.22639 C 0.05764 0.2294 0.05746 0.23287 0.05781 0.23611 C 0.05798 0.23773 0.0585 0.23935 0.05885 0.24097 C 0.05781 0.25648 0.0585 0.25509 0.05607 0.26921 C 0.05573 0.27037 0.05538 0.27153 0.05503 0.27291 C 0.05468 0.27454 0.05486 0.27639 0.05416 0.27778 C 0.04826 0.28889 0.05104 0.28287 0.046 0.28634 C 0.03889 0.29097 0.04739 0.2868 0.04045 0.29004 C 0.03611 0.29421 0.0368 0.29398 0.03125 0.29722 C 0.03038 0.29768 0.02951 0.29815 0.02847 0.29861 C 0.02639 0.29907 0.02413 0.2993 0.02204 0.29977 C 0.01579 0.30393 0.02118 0.30092 0.01284 0.30347 C 0.00937 0.3044 0.01041 0.30532 0.00642 0.30579 C 0.00225 0.30648 -0.00209 0.30671 -0.00643 0.30717 C -0.02657 0.30671 -0.04671 0.30694 -0.06702 0.30579 C -0.06806 0.30579 -0.06875 0.30393 -0.06962 0.30347 C -0.07118 0.30231 -0.07275 0.30185 -0.07431 0.30092 C -0.07622 0.29977 -0.07796 0.29838 -0.07986 0.29722 C -0.08125 0.29629 -0.08282 0.29583 -0.08438 0.29491 C -0.08559 0.29398 -0.08681 0.29305 -0.08802 0.29236 C -0.08959 0.29143 -0.09115 0.29097 -0.09271 0.29004 C -0.0941 0.28889 -0.09809 0.28472 -0.09914 0.28379 C -0.10313 0.28009 -0.10157 0.28217 -0.10643 0.27639 C -0.10764 0.275 -0.10868 0.27315 -0.11007 0.27153 C -0.11129 0.27014 -0.11268 0.26921 -0.11372 0.26782 C -0.11563 0.26551 -0.11927 0.26065 -0.11927 0.26065 C -0.12153 0.24838 -0.11806 0.26088 -0.12292 0.2544 C -0.12414 0.25278 -0.12483 0.25046 -0.1257 0.24838 C -0.12605 0.24722 -0.12587 0.2456 -0.12657 0.24467 C -0.12761 0.24329 -0.129 0.24305 -0.13021 0.24213 C -0.13125 0.23819 -0.1316 0.23634 -0.13386 0.23241 C -0.13594 0.2294 -0.14028 0.22384 -0.14028 0.22384 C -0.14063 0.22153 -0.14063 0.21875 -0.14132 0.21643 C -0.14184 0.21458 -0.14341 0.21366 -0.1441 0.21157 C -0.1448 0.20903 -0.14445 0.20579 -0.14497 0.20301 C -0.14532 0.20139 -0.14618 0.19977 -0.14671 0.19815 C -0.14705 0.19606 -0.1474 0.19421 -0.14775 0.19213 C -0.14809 0.18935 -0.14809 0.18634 -0.14861 0.18356 C -0.14896 0.18171 -0.14983 0.18032 -0.15035 0.1787 C -0.15018 0.14653 -0.14983 0.11412 -0.14948 0.08194 C -0.14931 0.06204 -0.14896 0.04213 -0.14861 0.02199 C -0.14792 -0.01134 -0.14914 -0.00023 -0.14584 -0.02199 C -0.14549 -0.02408 -0.14566 -0.02616 -0.14497 -0.02801 C -0.14358 -0.03148 -0.14063 -0.04028 -0.13855 -0.04398 C -0.13768 -0.04537 -0.13664 -0.0463 -0.13577 -0.04769 C -0.13264 -0.05278 -0.13108 -0.05718 -0.12743 -0.06111 C -0.12657 -0.06204 -0.1257 -0.06273 -0.12483 -0.06366 C -0.12292 -0.06759 -0.12171 -0.07246 -0.11927 -0.0757 C -0.11841 -0.07709 -0.11719 -0.07801 -0.1165 -0.0794 C -0.11355 -0.08496 -0.11615 -0.08403 -0.11198 -0.08796 C -0.10764 -0.09213 -0.10903 -0.08866 -0.10556 -0.09283 C -0.10209 -0.09699 -0.10018 -0.10093 -0.09636 -0.10394 C -0.09549 -0.10463 -0.09445 -0.10463 -0.09358 -0.10509 C -0.09289 -0.10648 -0.09254 -0.10787 -0.09167 -0.1088 C -0.08959 -0.11181 -0.08889 -0.11111 -0.08629 -0.1125 C -0.0849 -0.1132 -0.08386 -0.11412 -0.08247 -0.11505 C -0.0816 -0.11551 -0.08073 -0.11551 -0.07986 -0.11621 C -0.07882 -0.1169 -0.07796 -0.11806 -0.07709 -0.11852 C -0.07535 -0.11968 -0.07344 -0.12014 -0.07153 -0.12107 L -0.06875 -0.12222 L -0.0632 -0.12477 C -0.06059 -0.12593 -0.05973 -0.12639 -0.05677 -0.12709 C -0.05504 -0.12755 -0.05313 -0.12778 -0.05139 -0.12847 C -0.05035 -0.12871 -0.04948 -0.1294 -0.04861 -0.12963 C -0.0441 -0.13033 -0.03941 -0.13056 -0.0349 -0.13079 C -0.02448 -0.13148 -0.01407 -0.13171 -0.00365 -0.13195 C -0.00278 -0.13171 -0.00174 -0.13148 -0.00087 -0.13079 C 0.00017 -0.13009 0.00104 -0.1294 0.00191 -0.12847 C 0.00312 -0.12662 0.00434 -0.12338 0.00468 -0.12107 C 0.00486 -0.11991 0.00468 -0.11852 0.00468 -0.11736 L 0.00468 -0.11736 " pathEditMode="relative" ptsTypes="AAAAAAAAAAAAA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J</a:t>
            </a:r>
          </a:p>
        </p:txBody>
      </p:sp>
      <p:sp>
        <p:nvSpPr>
          <p:cNvPr id="8" name="Start"/>
          <p:cNvSpPr/>
          <p:nvPr/>
        </p:nvSpPr>
        <p:spPr>
          <a:xfrm>
            <a:off x="4197164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787045" y="497111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2781" y="1794062"/>
            <a:ext cx="1291904" cy="1287878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134194" y="4310246"/>
            <a:ext cx="805346" cy="1862192"/>
            <a:chOff x="7134194" y="4310246"/>
            <a:chExt cx="805346" cy="186219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194" y="4310246"/>
              <a:ext cx="805346" cy="1862192"/>
            </a:xfrm>
            <a:prstGeom prst="rect">
              <a:avLst/>
            </a:prstGeom>
          </p:spPr>
        </p:pic>
        <p:sp>
          <p:nvSpPr>
            <p:cNvPr id="14" name="Oval 13"/>
            <p:cNvSpPr/>
            <p:nvPr/>
          </p:nvSpPr>
          <p:spPr>
            <a:xfrm>
              <a:off x="7536867" y="4389859"/>
              <a:ext cx="264894" cy="148585"/>
            </a:xfrm>
            <a:prstGeom prst="ellipse">
              <a:avLst/>
            </a:prstGeom>
            <a:solidFill>
              <a:srgbClr val="AB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146935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85185E-6 L 0.11736 0.00116 L 0.06875 0.00486 L 0.06406 0.27037 C 0.06371 0.27384 0.06406 0.27778 0.06319 0.28125 C 0.0625 0.28449 0.06076 0.28704 0.05955 0.28982 C 0.05833 0.29236 0.05764 0.2956 0.0559 0.29722 L 0.04757 0.30463 C 0.0467 0.30533 0.04566 0.30602 0.04479 0.30695 C 0.04392 0.3081 0.04323 0.30972 0.04201 0.31065 C 0.04132 0.31134 0.04028 0.31134 0.03941 0.31181 C 0.03871 0.3132 0.03837 0.31459 0.0375 0.31551 C 0.03663 0.31644 0.03038 0.31783 0.03021 0.31806 C 0.02639 0.31922 0.0283 0.31945 0.02378 0.32037 C 0.02101 0.32107 0.01823 0.3213 0.01545 0.32176 C 0.00851 0.3213 0.00139 0.32107 -0.00556 0.32037 C -0.0066 0.32037 -0.00833 0.31922 -0.00833 0.31922 L -0.03941 0.29607 " pathEditMode="relative" ptsTypes="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j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91734" y="333545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25290" y="251120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493" y="2173412"/>
            <a:ext cx="1291904" cy="1287878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7134194" y="4310246"/>
            <a:ext cx="805346" cy="1862192"/>
            <a:chOff x="7134194" y="4310246"/>
            <a:chExt cx="805346" cy="186219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4194" y="4310246"/>
              <a:ext cx="805346" cy="1862192"/>
            </a:xfrm>
            <a:prstGeom prst="rect">
              <a:avLst/>
            </a:prstGeom>
          </p:spPr>
        </p:pic>
        <p:sp>
          <p:nvSpPr>
            <p:cNvPr id="12" name="Oval 11"/>
            <p:cNvSpPr/>
            <p:nvPr/>
          </p:nvSpPr>
          <p:spPr>
            <a:xfrm>
              <a:off x="7536867" y="4389859"/>
              <a:ext cx="264894" cy="148585"/>
            </a:xfrm>
            <a:prstGeom prst="ellipse">
              <a:avLst/>
            </a:prstGeom>
            <a:solidFill>
              <a:srgbClr val="ABEC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244247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5.18519E-6 L -0.00538 0.32661 C -0.00555 0.32731 -0.00868 0.33888 -0.01007 0.34143 C -0.01111 0.34328 -0.01562 0.34953 -0.01823 0.35115 C -0.01996 0.35208 -0.02187 0.35323 -0.02378 0.35347 L -0.03298 0.35485 C -0.04149 0.35439 -0.05017 0.35462 -0.05868 0.35347 C -0.06024 0.35347 -0.0618 0.35231 -0.06319 0.35115 C -0.06406 0.35022 -0.06545 0.34652 -0.06597 0.3449 L -0.06597 0.3449 C -0.0802 0.36157 -0.06736 0.34953 -0.07795 0.35485 C -0.07899 0.35532 -0.07968 0.35647 -0.08073 0.35717 C -0.08194 0.35833 -0.08281 0.36041 -0.08437 0.36087 C -0.08906 0.36272 -0.09427 0.36249 -0.09895 0.36458 C -0.1 0.36504 -0.10086 0.3655 -0.10173 0.36573 C -0.10503 0.36643 -0.1085 0.36666 -0.1118 0.36712 C -0.11823 0.36666 -0.12465 0.36643 -0.13107 0.36573 C -0.13229 0.36573 -0.1335 0.36481 -0.13472 0.36458 C -0.13663 0.36411 -0.13854 0.36388 -0.14027 0.36342 C -0.14114 0.36296 -0.14218 0.36249 -0.14305 0.36203 C -0.1585 0.35624 -0.13229 0.36689 -0.15121 0.35856 C -0.15243 0.35786 -0.15382 0.35786 -0.15503 0.35717 C -0.171 0.35022 -0.14531 0.36018 -0.16597 0.35231 C -0.16684 0.35161 -0.1677 0.35046 -0.16875 0.34999 C -0.16961 0.3493 -0.17066 0.3493 -0.17152 0.3486 C -0.17343 0.34722 -0.175 0.34513 -0.17691 0.34374 C -0.18142 0.34073 -0.17934 0.34189 -0.18333 0.34004 C -0.1868 0.33564 -0.18941 0.33194 -0.1934 0.32777 C -0.19583 0.32546 -0.19843 0.32384 -0.20086 0.32175 C -0.20642 0.31041 -0.21284 0.29837 -0.21736 0.28634 C -0.22048 0.278 -0.22257 0.26897 -0.22552 0.26064 C -0.22899 0.25138 -0.23298 0.24259 -0.23663 0.23356 C -0.23941 0.21805 -0.2434 0.203 -0.24479 0.18726 C -0.24757 0.15694 -0.24618 0.17337 -0.24843 0.13819 C -0.24826 0.12592 -0.24843 0.10138 -0.2467 0.08564 C -0.24618 0.08101 -0.24583 0.07661 -0.24479 0.07222 C -0.24357 0.06643 -0.24166 0.06087 -0.24027 0.05509 C -0.2368 0.0412 -0.23472 0.03124 -0.23194 0.01712 C -0.22829 -0.00302 -0.22691 -0.01598 -0.221 -0.03681 C -0.22013 -0.04005 -0.21927 -0.04329 -0.21823 -0.04653 C -0.21736 -0.04908 -0.21632 -0.0514 -0.21545 -0.05394 C -0.21475 -0.05626 -0.21475 -0.05903 -0.21371 -0.06112 C -0.21198 -0.06459 -0.20885 -0.06621 -0.20729 -0.06968 C -0.20625 -0.07177 -0.20555 -0.07385 -0.20451 -0.07593 C -0.20329 -0.07802 -0.20208 -0.0801 -0.20086 -0.08195 C -0.19566 -0.08959 -0.19253 -0.09306 -0.18611 -0.09908 C -0.18402 -0.10116 -0.18194 -0.10348 -0.17968 -0.10533 C -0.17691 -0.10765 -0.17448 -0.10834 -0.17152 -0.11019 C -0.16961 -0.11135 -0.16788 -0.11297 -0.16597 -0.1139 C -0.14132 -0.12339 -0.16632 -0.11089 -0.15034 -0.11876 C -0.14878 -0.11945 -0.14722 -0.12038 -0.14583 -0.12107 C -0.14461 -0.122 -0.1434 -0.12292 -0.14218 -0.12362 C -0.14097 -0.12408 -0.13958 -0.12431 -0.13836 -0.12478 C -0.13715 -0.12547 -0.13611 -0.12686 -0.13472 -0.12732 C -0.13263 -0.12802 -0.13055 -0.12802 -0.12829 -0.12848 C -0.12656 -0.12964 -0.12482 -0.13149 -0.12291 -0.13218 C -0.11979 -0.13311 -0.11666 -0.13288 -0.11371 -0.13334 C -0.11111 -0.1338 -0.10798 -0.13496 -0.10538 -0.13589 C -0.07552 -0.1345 -0.04236 -0.15001 -0.01545 -0.13218 C -0.01302 -0.13056 -0.01076 -0.12848 -0.00816 -0.12732 C -0.00555 -0.12616 -0.00434 -0.1257 -0.00173 -0.12362 C -0.00052 -0.12246 0.0007 -0.12107 0.00191 -0.11991 C 0.00226 -0.11876 0.00261 -0.1176 0.00278 -0.11621 C 0.00313 -0.11459 0.00382 -0.11135 0.00382 -0.11135 L 0.00382 -0.11135 " pathEditMode="relative" ptsTypes="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833386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29951" y="51155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283" y="1794062"/>
            <a:ext cx="1291904" cy="1287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8" y="4610419"/>
            <a:ext cx="1023458" cy="1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229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4.44444E-6 L -0.00365 0.32917 L 0.00451 0.17014 L 0.15312 -0.00232 L 0.03021 0.15046 L 0.15781 0.32176 " pathEditMode="relative" ptsTypes="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7663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k</a:t>
            </a:r>
          </a:p>
        </p:txBody>
      </p:sp>
      <p:sp>
        <p:nvSpPr>
          <p:cNvPr id="8" name="Start"/>
          <p:cNvSpPr/>
          <p:nvPr/>
        </p:nvSpPr>
        <p:spPr>
          <a:xfrm>
            <a:off x="3993643" y="288374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68101" y="531716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9478" y="1721701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5138" y="4610419"/>
            <a:ext cx="1023458" cy="126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95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3.7037E-6 L -0.00451 0.3706 L 0.02205 0.1919 L 0.04948 0.15394 C 0.05226 0.15324 0.05521 0.15255 0.05782 0.15162 C 0.05921 0.15093 0.06025 0.14977 0.06146 0.14908 C 0.06233 0.14861 0.06337 0.14838 0.06424 0.14792 C 0.07014 0.14838 0.07587 0.14815 0.08178 0.14908 C 0.08334 0.14931 0.08473 0.1507 0.08629 0.15162 C 0.08924 0.15301 0.08907 0.15232 0.09185 0.15533 C 0.09271 0.15625 0.09358 0.15787 0.09462 0.1588 C 0.09532 0.15972 0.09653 0.16042 0.09723 0.16134 C 0.09862 0.16273 0.09966 0.16482 0.10105 0.1662 C 0.10209 0.16736 0.10348 0.16759 0.10469 0.16875 C 0.10626 0.17014 0.10834 0.17361 0.10921 0.17593 C 0.10973 0.17708 0.1099 0.17847 0.11007 0.17963 C 0.10955 0.1919 0.10938 0.20417 0.10834 0.21644 C 0.10816 0.21875 0.10521 0.22963 0.10469 0.23218 C 0.10435 0.23357 0.10452 0.23542 0.10365 0.23588 L 0.10001 0.23843 C 0.0981 0.2419 0.09757 0.24398 0.09462 0.24583 C 0.09046 0.24815 0.09167 0.24583 0.0882 0.24815 C 0.08178 0.25232 0.08941 0.24931 0.08178 0.25185 C 0.08073 0.25255 0.07987 0.25347 0.079 0.2544 C 0.07778 0.25556 0.07657 0.25695 0.07535 0.25787 C 0.07448 0.25857 0.07344 0.25857 0.07257 0.25926 C 0.07153 0.25995 0.07084 0.26111 0.0698 0.26158 C 0.06806 0.26273 0.0658 0.26273 0.06424 0.26412 C 0.06337 0.26482 0.06268 0.26644 0.06146 0.26644 C 0.05539 0.26759 0.04931 0.26736 0.04306 0.26783 C 0.0349 0.27338 0.0408 0.27014 0.02379 0.27014 L 0.05417 0.28125 C 0.05608 0.28796 0.05643 0.29028 0.05869 0.29583 C 0.05955 0.29792 0.0606 0.3 0.06146 0.30208 C 0.06216 0.30324 0.06285 0.3044 0.06337 0.30556 C 0.0665 0.31389 0.0632 0.30995 0.06789 0.31412 C 0.07014 0.32292 0.06719 0.31227 0.07066 0.32269 C 0.07101 0.32408 0.07119 0.32523 0.07153 0.32639 C 0.07622 0.33866 0.07049 0.31991 0.07535 0.33495 C 0.07622 0.33773 0.07605 0.34028 0.07796 0.34236 C 0.08421 0.34884 0.08386 0.34699 0.08907 0.35093 C 0.09948 0.35903 0.08316 0.34699 0.09462 0.35695 C 0.09532 0.35764 0.09636 0.35764 0.09723 0.35833 C 0.09862 0.35903 0.09966 0.35995 0.10105 0.36065 C 0.10191 0.36111 0.10278 0.36134 0.10365 0.36204 C 0.10504 0.36273 0.10608 0.36366 0.10747 0.36435 C 0.10851 0.36505 0.1099 0.36528 0.11112 0.36551 C 0.1191 0.36482 0.12188 0.3662 0.12761 0.3632 C 0.1283 0.36273 0.12882 0.36227 0.12952 0.36204 L 0.12952 0.36065 " pathEditMode="relative" ptsTypes="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L</a:t>
            </a:r>
          </a:p>
        </p:txBody>
      </p:sp>
      <p:sp>
        <p:nvSpPr>
          <p:cNvPr id="8" name="Start"/>
          <p:cNvSpPr/>
          <p:nvPr/>
        </p:nvSpPr>
        <p:spPr>
          <a:xfrm>
            <a:off x="4059888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04116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723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04" y="4773337"/>
            <a:ext cx="1571926" cy="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299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8.14815E-6 C -0.00035 0.10556 -0.00069 0.21112 -0.00087 0.3169 L 0.12205 0.3143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474384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l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9789" y="278989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06934" y="516584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62608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904" y="4773337"/>
            <a:ext cx="1571926" cy="936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20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11111E-6 L -0.00365 0.35834 C -0.00278 0.36158 -0.00243 0.36528 -0.00104 0.36806 C -0.00052 0.36922 0.00087 0.36945 0.00173 0.36945 C 0.00521 0.36945 0.0085 0.36852 0.0118 0.36806 C 0.0184 0.36528 0.01024 0.36875 0.01823 0.36574 C 0.0217 0.36436 0.02083 0.36412 0.02465 0.3632 C 0.02691 0.36274 0.02899 0.3625 0.03107 0.36204 C 0.0335 0.35996 0.03489 0.35903 0.03663 0.35579 C 0.0368 0.35556 0.03663 0.3551 0.03663 0.35463 L 0.03663 0.35463 " pathEditMode="relative" ptsTypes="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M</a:t>
            </a:r>
          </a:p>
        </p:txBody>
      </p:sp>
      <p:sp>
        <p:nvSpPr>
          <p:cNvPr id="8" name="Start"/>
          <p:cNvSpPr/>
          <p:nvPr/>
        </p:nvSpPr>
        <p:spPr>
          <a:xfrm>
            <a:off x="3505352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418904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4191" y="1794062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9" y="4690784"/>
            <a:ext cx="1390716" cy="11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408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0.00047 L -0.00452 0.31019 L 1.66667E-6 -0.00555 L 0.01458 0.00417 C 0.02292 0.01204 0.01962 0.00741 0.02482 0.0176 L 0.02656 0.0213 L 0.02847 0.025 C 0.02864 0.02662 0.02882 0.02848 0.02934 0.02987 C 0.03194 0.0382 0.03055 0.02894 0.03212 0.03727 C 0.03246 0.03936 0.03264 0.04144 0.03298 0.04329 C 0.03316 0.04468 0.03368 0.04584 0.03385 0.04699 C 0.0342 0.04862 0.03437 0.05047 0.03489 0.05186 C 0.03524 0.05371 0.03594 0.05533 0.03663 0.05672 C 0.03785 0.05926 0.04028 0.06412 0.04028 0.06412 C 0.04062 0.06574 0.04062 0.0676 0.04132 0.06899 C 0.04184 0.07061 0.0434 0.07107 0.04392 0.07269 C 0.04496 0.0757 0.04427 0.07987 0.04583 0.08241 C 0.04896 0.0882 0.04792 0.08565 0.04948 0.08982 L 0.10087 0.20973 L 0.20642 -0.01157 L 0.21285 -0.00671 L 0.20903 0.30278 " pathEditMode="relative" ptsTypes="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Alphabet Upper Case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letter that you would like to practice.</a:t>
            </a:r>
            <a:endParaRPr lang="en-GB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B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C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D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E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F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G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H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K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P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Q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U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Z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Choices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m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342442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24970" y="478685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8277" y="2172045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1509" y="4690784"/>
            <a:ext cx="1390716" cy="110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65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7.77778E-6 C 0.00017 0.07592 0.00052 0.15185 0.00087 0.22777 L 0.0191 0.05509 C 0.02136 0.053 0.02361 0.05138 0.02552 0.04907 C 0.03056 0.04305 0.02413 0.04675 0.03021 0.04421 C 0.03108 0.04282 0.03195 0.04143 0.03299 0.0405 C 0.03368 0.03981 0.0349 0.04004 0.03576 0.03911 C 0.03663 0.03842 0.03663 0.03657 0.0375 0.03564 C 0.03924 0.03356 0.04115 0.0324 0.04306 0.03055 C 0.04392 0.02986 0.04479 0.0287 0.04583 0.02824 C 0.04757 0.02731 0.04965 0.02731 0.05122 0.02569 C 0.05313 0.02407 0.05469 0.02175 0.05677 0.02083 C 0.05764 0.02036 0.05868 0.02013 0.05955 0.01967 C 0.06059 0.01898 0.06129 0.01782 0.06233 0.01712 C 0.06354 0.0162 0.06476 0.01574 0.06597 0.01481 C 0.06701 0.01411 0.06771 0.01273 0.06875 0.01226 C 0.07118 0.01111 0.07361 0.01087 0.07604 0.00995 C 0.07691 0.00949 0.07778 0.00879 0.07882 0.00856 C 0.0816 0.0081 0.08438 0.00786 0.08715 0.0074 C 0.08837 0.00694 0.08941 0.00624 0.0908 0.00624 C 0.09497 0.00624 0.09948 0.00694 0.10365 0.00856 C 0.10538 0.00949 0.10712 0.01064 0.10903 0.01111 C 0.11563 0.01249 0.11285 0.01157 0.11736 0.01342 C 0.11771 0.01481 0.11788 0.01597 0.11823 0.01712 C 0.11875 0.01851 0.11979 0.01944 0.12014 0.02083 C 0.12049 0.02337 0.12014 0.02569 0.12014 0.02824 L 0.12188 0.22152 L 0.12743 0.06134 C 0.12986 0.05833 0.13247 0.05578 0.13472 0.05277 C 0.13559 0.05161 0.13594 0.05023 0.13663 0.04907 C 0.1375 0.04745 0.13837 0.0456 0.13941 0.04421 C 0.14028 0.04282 0.14132 0.04166 0.14219 0.0405 C 0.14306 0.03888 0.14375 0.03703 0.14479 0.03564 C 0.14566 0.03449 0.14688 0.03402 0.14757 0.0331 C 0.1507 0.02939 0.15226 0.02569 0.1559 0.02337 C 0.15677 0.02268 0.15781 0.02268 0.15868 0.02199 C 0.15955 0.02152 0.16059 0.0206 0.16146 0.01967 C 0.16233 0.01851 0.16302 0.01689 0.16406 0.01597 C 0.16528 0.01504 0.16667 0.01527 0.16788 0.01481 C 0.16875 0.01388 0.16962 0.01296 0.17049 0.01226 C 0.17188 0.01134 0.17587 0.01018 0.17691 0.00995 C 0.17795 0.00902 0.17865 0.00786 0.17969 0.0074 C 0.1849 0.00462 0.18872 0.00439 0.19445 0.0037 C 0.19809 0.00324 0.20174 0.003 0.20538 0.00254 C 0.21927 -0.00209 0.21302 -0.00047 0.24219 0.00254 C 0.24323 0.00254 0.24392 0.00416 0.24497 0.00486 C 0.2467 0.01203 0.24583 0.0074 0.24583 0.01967 L 0.24306 0.21296 C 0.24358 0.21666 0.24219 0.22268 0.24497 0.22407 C 0.25104 0.22685 0.25781 0.22337 0.26424 0.22268 C 0.26545 0.22268 0.26667 0.22199 0.26788 0.22152 C 0.27049 0.2206 0.27396 0.21944 0.27604 0.21666 C 0.27656 0.21597 0.27674 0.21504 0.27708 0.21411 L 0.27708 0.21296 " pathEditMode="relative" ptsTypes="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681521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50102" y="295610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6693" y="1794062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68" y="4622691"/>
            <a:ext cx="1549598" cy="12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476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5.55556E-6 L -0.00261 0.30927 L 0.0092 0.00603 L 0.16892 0.31066 L 0.17534 0.00348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n</a:t>
            </a:r>
          </a:p>
        </p:txBody>
      </p:sp>
      <p:sp>
        <p:nvSpPr>
          <p:cNvPr id="8" name="Start"/>
          <p:cNvSpPr/>
          <p:nvPr/>
        </p:nvSpPr>
        <p:spPr>
          <a:xfrm>
            <a:off x="3842158" y="33032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46798" y="47784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993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068" y="4622691"/>
            <a:ext cx="1549598" cy="1237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5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3.7037E-6 C -0.00034 0.07292 -0.00069 0.14584 -0.00086 0.21898 L 0.02101 0.04769 L 0.07796 -0.00231 C 0.08594 -0.00208 0.09393 -0.00278 0.10174 -0.00116 C 0.10504 -0.00069 0.11094 0.00371 0.11094 0.00371 C 0.11181 0.00486 0.11302 0.00579 0.11372 0.00741 C 0.11459 0.00949 0.11493 0.01227 0.11546 0.01459 L 0.1165 0.01829 C 0.11684 0.01968 0.11719 0.02084 0.11737 0.02199 C 0.11771 0.02361 0.11789 0.02523 0.11823 0.02685 C 0.11858 0.02824 0.1191 0.0294 0.11927 0.03056 C 0.11945 0.03334 0.11927 0.03634 0.11927 0.03912 L 0.12101 0.21412 C 0.13525 0.22107 0.12118 0.21574 0.13855 0.21644 C 0.14393 0.21667 0.14948 0.21806 0.15504 0.21898 C 0.15799 0.22014 0.16077 0.22176 0.16424 0.2213 C 0.16546 0.2213 0.16667 0.21968 0.16789 0.21898 C 0.16806 0.21759 0.16823 0.21644 0.16875 0.21528 C 0.16927 0.21389 0.17066 0.21158 0.17066 0.21158 L 0.17066 0.21158 " pathEditMode="relative" ptsTypes="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O</a:t>
            </a:r>
          </a:p>
        </p:txBody>
      </p:sp>
      <p:sp>
        <p:nvSpPr>
          <p:cNvPr id="8" name="Start"/>
          <p:cNvSpPr/>
          <p:nvPr/>
        </p:nvSpPr>
        <p:spPr>
          <a:xfrm>
            <a:off x="4404292" y="290479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7440" y="29047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738" y="1794062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4" y="4230468"/>
            <a:ext cx="1884146" cy="17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8.14815E-6 C -0.01024 0.00209 -0.03247 0.00973 -0.04861 0.01459 C -0.04861 0.01482 -0.05452 0.02917 -0.05781 0.03172 C -0.05972 0.03334 -0.06215 0.03403 -0.06424 0.03542 C -0.06806 0.03797 -0.06615 0.03774 -0.06962 0.04167 C -0.07292 0.04491 -0.07726 0.047 -0.07969 0.05139 C -0.08195 0.0551 -0.08368 0.05903 -0.08611 0.06227 C -0.08958 0.0669 -0.08872 0.06552 -0.09167 0.07084 C -0.09375 0.07477 -0.0941 0.07547 -0.09531 0.08079 C -0.09583 0.08218 -0.09601 0.08403 -0.09636 0.08565 C -0.09653 0.08681 -0.09688 0.08797 -0.09722 0.08936 C -0.09774 0.09121 -0.09861 0.09329 -0.09896 0.09538 C -0.09983 0.09931 -0.10017 0.10348 -0.10087 0.10764 L -0.10174 0.11366 C -0.10226 0.14098 -0.10347 0.16181 -0.10174 0.1882 C -0.10156 0.19237 -0.10052 0.19653 -0.1 0.20047 C -0.09965 0.20255 -0.09983 0.20487 -0.09896 0.20672 C -0.09757 0.20973 -0.09636 0.21158 -0.09531 0.21528 C -0.0934 0.222 -0.09566 0.21876 -0.09254 0.22616 C -0.09184 0.22802 -0.0908 0.2294 -0.08993 0.23102 C -0.08958 0.23241 -0.08924 0.23357 -0.08889 0.23473 C -0.08837 0.23635 -0.0875 0.23797 -0.08715 0.23959 C -0.08663 0.24121 -0.08663 0.24306 -0.08611 0.24468 C -0.08577 0.24584 -0.0849 0.247 -0.08438 0.24815 C -0.08368 0.24977 -0.08333 0.25163 -0.08247 0.25302 C -0.08177 0.25417 -0.08073 0.25487 -0.07969 0.25556 C -0.07917 0.25811 -0.07952 0.26135 -0.07795 0.26297 C -0.07674 0.26413 -0.07535 0.26528 -0.07431 0.26667 C -0.07205 0.26922 -0.07031 0.27292 -0.06788 0.27524 C -0.06702 0.27593 -0.06597 0.27663 -0.06511 0.27755 C -0.06406 0.27871 -0.06337 0.2801 -0.06233 0.28126 C -0.06111 0.28264 -0.0599 0.2838 -0.05868 0.28496 C -0.05781 0.28589 -0.05677 0.28635 -0.0559 0.28727 C -0.05486 0.28843 -0.05417 0.28982 -0.05313 0.29098 C -0.05208 0.29237 -0.0507 0.29352 -0.04948 0.29468 C -0.04861 0.29561 -0.04757 0.2963 -0.0467 0.29723 C -0.04583 0.29815 -0.04514 0.29977 -0.0441 0.30093 C -0.04254 0.30232 -0.04097 0.30325 -0.03941 0.3044 C -0.03854 0.30533 -0.03767 0.30626 -0.03663 0.30695 C -0.03577 0.30741 -0.03472 0.30764 -0.03386 0.30811 C -0.03195 0.3095 -0.03056 0.31204 -0.02847 0.31297 C -0.0217 0.31598 -0.02465 0.31436 -0.01927 0.31806 L 0.03298 0.31667 C 0.03611 0.31667 0.0375 0.31528 0.04028 0.31436 C 0.04687 0.31181 0.04097 0.31436 0.04861 0.31181 C 0.04948 0.31158 0.05035 0.31112 0.05139 0.31065 C 0.05226 0.3095 0.05295 0.30788 0.05417 0.30695 C 0.05521 0.30602 0.0566 0.30649 0.05781 0.30579 C 0.05868 0.3051 0.05955 0.30417 0.06042 0.30325 C 0.06198 0.29931 0.06267 0.29677 0.0651 0.29352 C 0.0658 0.29237 0.06701 0.2919 0.06788 0.29098 C 0.06875 0.28982 0.06962 0.28843 0.07066 0.28727 C 0.07239 0.28565 0.07604 0.28241 0.07604 0.28241 C 0.07673 0.28079 0.07743 0.27917 0.07795 0.27755 C 0.0783 0.27639 0.0783 0.27501 0.07882 0.27385 C 0.07986 0.2713 0.08125 0.26899 0.08246 0.26667 C 0.08316 0.26528 0.08403 0.26436 0.08437 0.26297 C 0.08472 0.26158 0.08489 0.26042 0.08524 0.25927 C 0.08576 0.25788 0.08663 0.25695 0.08715 0.25556 C 0.08785 0.25325 0.08837 0.2507 0.08889 0.24815 C 0.08889 0.24815 0.0908 0.24098 0.0908 0.24098 C 0.09097 0.23936 0.09132 0.23774 0.09167 0.23612 C 0.09201 0.23473 0.09236 0.23357 0.09253 0.23241 C 0.09288 0.23033 0.09305 0.22825 0.09358 0.22616 C 0.09392 0.22385 0.09496 0.22153 0.09531 0.21899 C 0.09653 0.20973 0.09548 0.21366 0.09809 0.20672 C 0.09878 0.20186 0.09965 0.19514 0.10087 0.19075 L 0.10173 0.18704 C 0.10208 0.18427 0.10226 0.18149 0.1026 0.17848 C 0.10295 0.17639 0.1033 0.17454 0.10364 0.17246 C 0.10399 0.16876 0.10417 0.16505 0.10451 0.16135 C 0.10503 0.15579 0.10573 0.15001 0.10642 0.14422 C 0.10608 0.13172 0.10608 0.11899 0.10538 0.10649 C 0.10521 0.10302 0.10417 0.09977 0.10364 0.09653 C 0.10312 0.09376 0.1033 0.09075 0.1026 0.08797 C 0.10226 0.08635 0.10139 0.08473 0.10087 0.08311 C 0.10052 0.08195 0.10017 0.08079 0.1 0.0794 C 0.0993 0.07639 0.09826 0.06945 0.09722 0.06714 C 0.09653 0.06598 0.09583 0.06482 0.09531 0.06366 C 0.09236 0.05464 0.09583 0.05718 0.0908 0.0551 C 0.0901 0.05371 0.08941 0.05255 0.08889 0.05139 C 0.08854 0.05024 0.08871 0.04862 0.08802 0.04769 C 0.08646 0.04561 0.08437 0.04445 0.08246 0.04283 C 0.0816 0.0419 0.08055 0.04144 0.07969 0.04028 C 0.07535 0.0345 0.0776 0.03681 0.07326 0.03311 C 0.07014 0.02663 0.07309 0.03126 0.06788 0.02686 C 0.06649 0.0257 0.06528 0.02454 0.06423 0.02315 C 0.06319 0.022 0.0625 0.02038 0.06146 0.01945 C 0.06024 0.01876 0.05903 0.01876 0.05781 0.01829 C 0.05625 0.0176 0.05469 0.01667 0.05312 0.01598 C 0.05104 0.01482 0.04896 0.01436 0.0467 0.01343 C 0.03715 0.0095 0.04514 0.01227 0.0375 0.00973 C 0.03281 0.00556 0.03628 0.00788 0.02847 0.00602 C 0.02691 0.00579 0.02535 0.00533 0.02378 0.00487 C 0.02292 0.00464 0.02205 0.00394 0.02101 0.00371 C 0.0184 0.00302 0.01562 0.00278 0.01285 0.00232 C 0.00798 0.00024 0.01024 -0.00208 -1.11111E-6 8.14815E-6 Z " pathEditMode="relative" ptsTypes="AAAAAAAAAAAAAAAAAAAAAAAAAAAAAAAAAAAAAAAAAAAA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o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446165" y="327837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553468" y="327837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536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794" y="4230468"/>
            <a:ext cx="1884146" cy="174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18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4.81481E-6 L -5.55556E-6 -4.81481E-6 C -0.00348 0.00047 -0.00678 0.0007 -0.01008 0.00116 C -0.01147 0.00139 -0.01268 0.00162 -0.0139 0.00255 C -0.01494 0.00324 -0.01546 0.0051 -0.0165 0.00625 C -0.01737 0.00695 -0.01841 0.00672 -0.01928 0.00741 C -0.0264 0.01204 -0.01789 0.00787 -0.02483 0.01111 C -0.02813 0.01783 -0.02466 0.0125 -0.02935 0.01598 C -0.03126 0.01736 -0.0349 0.02084 -0.0349 0.02084 C -0.0356 0.02199 -0.03595 0.02361 -0.03681 0.02454 C -0.03838 0.02639 -0.04098 0.02709 -0.0422 0.0294 L -0.04497 0.03426 C -0.04706 0.0426 -0.04428 0.03357 -0.04862 0.04051 C -0.05018 0.0426 -0.0507 0.04561 -0.05226 0.04769 C -0.05608 0.05278 -0.05452 0.04977 -0.05695 0.05625 C -0.0573 0.06065 -0.05799 0.06898 -0.05869 0.07338 C -0.05904 0.07477 -0.05938 0.07593 -0.05973 0.07709 C -0.06181 0.10255 -0.06077 0.0919 -0.06233 0.10903 C -0.06216 0.1132 -0.06147 0.12338 -0.0606 0.12848 C -0.06008 0.13102 -0.05869 0.13588 -0.05869 0.13588 C -0.05851 0.13959 -0.05782 0.14977 -0.05695 0.15417 C -0.05643 0.15672 -0.05539 0.15903 -0.05504 0.16158 C -0.0547 0.16366 -0.05452 0.16574 -0.05417 0.16783 L -0.0514 0.17871 L -0.04966 0.18611 C -0.04931 0.18727 -0.04914 0.18866 -0.04862 0.18982 C -0.04029 0.20672 -0.04897 0.18936 -0.0422 0.20209 C -0.04167 0.20324 -0.04115 0.20463 -0.04046 0.20556 C -0.03872 0.20764 -0.03681 0.20903 -0.0349 0.21065 C -0.03404 0.21135 -0.03317 0.2125 -0.03213 0.21297 C -0.02588 0.21574 -0.03369 0.2125 -0.02483 0.21551 C -0.02379 0.21574 -0.02292 0.21644 -0.02206 0.21667 C -0.02049 0.21713 -0.01893 0.21736 -0.01754 0.21783 C -0.01598 0.21852 -0.01442 0.21968 -0.01286 0.22037 C -0.01199 0.22084 -0.01112 0.22153 -0.01008 0.22153 C -0.00591 0.22223 -0.00157 0.22246 0.00277 0.22292 C 0.00798 0.22246 0.01319 0.22246 0.01822 0.22153 C 0.02013 0.2213 0.02187 0.21968 0.02378 0.21922 C 0.03055 0.2169 0.02447 0.21922 0.03107 0.21551 C 0.03333 0.21412 0.03524 0.21389 0.03749 0.21297 C 0.03853 0.21273 0.0394 0.21227 0.04027 0.21181 C 0.04513 0.20857 0.04114 0.21019 0.04583 0.20556 C 0.04687 0.20463 0.04826 0.20417 0.04947 0.20324 C 0.05728 0.19699 0.05225 0.19954 0.0578 0.19699 C 0.0618 0.18889 0.05694 0.19792 0.06232 0.18982 C 0.06336 0.1882 0.06405 0.18635 0.0651 0.18496 C 0.0677 0.18079 0.06996 0.17963 0.07152 0.17385 C 0.07482 0.16042 0.06944 0.18079 0.0743 0.16644 C 0.07499 0.16412 0.07517 0.16135 0.07603 0.15926 C 0.07846 0.15301 0.07708 0.15579 0.07968 0.1507 C 0.08003 0.14699 0.08037 0.14329 0.08072 0.13959 C 0.08194 0.12662 0.08211 0.12523 0.0835 0.11505 C 0.08315 0.10579 0.08298 0.0963 0.08246 0.08704 C 0.08228 0.08241 0.08211 0.07801 0.08159 0.07338 C 0.08089 0.06736 0.07985 0.06829 0.07881 0.06111 C 0.07846 0.05926 0.07829 0.05718 0.07794 0.0551 L 0.07517 0.04398 L 0.07326 0.03681 C 0.07308 0.03542 0.07291 0.03403 0.07239 0.03311 C 0.07187 0.03195 0.071 0.03079 0.07065 0.0294 C 0.06874 0.02454 0.07083 0.02662 0.06787 0.02199 C 0.06614 0.01945 0.06423 0.01713 0.06232 0.01482 L 0.05954 0.01111 C 0.05867 0.00973 0.05798 0.00787 0.05676 0.00741 C 0.05589 0.00695 0.05485 0.00672 0.05399 0.00625 C 0.05312 0.00556 0.05242 0.00417 0.05138 0.00371 C 0.04982 0.00301 0.04826 0.00301 0.04669 0.00255 C 0.04548 0.00209 0.04426 0.00162 0.04305 0.00116 C 0.04149 0.0007 0.03992 0.00047 0.03853 -4.81481E-6 C 0.03749 -0.00023 0.03662 -0.00092 0.03576 -0.00115 C 0.03298 -0.00185 0.0302 -0.00208 0.02742 -0.00231 C 0.02204 -0.00208 0.01649 -0.00185 0.01093 -0.00115 L -5.55556E-6 -4.81481E-6 Z " pathEditMode="relative" ptsTypes="AA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877725" y="295610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03560" y="430868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560" y="179406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72" y="4565662"/>
            <a:ext cx="1547190" cy="13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782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33333E-6 L -0.00538 0.31458 L 0.00834 -0.00718 L 0.10834 -0.00231 C 0.11129 -0.00162 0.11441 -0.00116 0.11754 3.33333E-6 C 0.11979 0.00093 0.12118 0.0044 0.12292 0.00625 C 0.12465 0.00787 0.12691 0.00903 0.12847 0.01111 C 0.12934 0.01227 0.13021 0.01366 0.13125 0.01482 C 0.13212 0.01574 0.13316 0.0162 0.13403 0.01713 C 0.13594 0.01945 0.13941 0.02454 0.13941 0.02454 C 0.13976 0.0257 0.13993 0.02708 0.14045 0.02824 C 0.14115 0.02963 0.14236 0.03056 0.14323 0.03195 C 0.14549 0.03588 0.14688 0.03843 0.14774 0.04282 C 0.14844 0.04699 0.14965 0.05509 0.14965 0.05509 C 0.14931 0.0706 0.14913 0.08611 0.14861 0.10162 C 0.14861 0.10278 0.14792 0.10394 0.14774 0.10532 C 0.1474 0.10671 0.14653 0.11458 0.14584 0.1162 C 0.14549 0.11759 0.14445 0.11852 0.1441 0.11991 C 0.14323 0.12222 0.14254 0.12477 0.14219 0.12732 C 0.14167 0.13148 0.14132 0.13426 0.14045 0.1382 C 0.14011 0.13958 0.13993 0.14074 0.13941 0.1419 L 0.13403 0.15301 L 0.13212 0.15671 C 0.1316 0.15787 0.13108 0.15926 0.13038 0.16042 C 0.12222 0.17107 0.13247 0.15787 0.12483 0.16644 C 0.12379 0.16759 0.12205 0.17014 0.12205 0.17014 L 0.07518 0.19097 C 0.07379 0.19097 0.06476 0.19144 0.06146 0.19329 C 0.05417 0.19745 0.06563 0.1963 0.05052 0.19815 C 0.04375 0.19907 0.03698 0.19907 0.03038 0.19954 L 0.01476 0.19815 L 0.01476 0.19815 " pathEditMode="relative" ptsTypes="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p</a:t>
            </a:r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053558" y="431399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272" y="4565662"/>
            <a:ext cx="1547190" cy="1351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0816 0.34399 L 0.0092 0.05139 L 0.06701 -0.00486 C 0.07118 -0.00532 0.07552 -0.00532 0.07986 -0.00601 C 0.08073 -0.00625 0.08159 -0.00717 0.08264 -0.00717 C 0.09028 -0.00717 0.09791 -0.00648 0.10555 -0.00601 C 0.10642 -0.00486 0.10746 -0.00393 0.10833 -0.00231 C 0.10885 -0.00138 0.10885 -3.7037E-7 0.1092 0.00139 C 0.10972 0.00301 0.11059 0.0044 0.11094 0.00625 C 0.11146 0.00764 0.11146 0.0095 0.11198 0.01112 C 0.11232 0.0125 0.11337 0.01343 0.11371 0.01482 C 0.11458 0.01713 0.11475 0.01968 0.11562 0.022 C 0.11614 0.02362 0.11684 0.02547 0.11736 0.02709 C 0.11805 0.02825 0.11875 0.0294 0.11927 0.03056 C 0.11962 0.03172 0.11979 0.03311 0.12014 0.03426 C 0.12083 0.03635 0.12135 0.03843 0.12205 0.04051 C 0.12274 0.0426 0.12396 0.04445 0.12482 0.04653 C 0.12604 0.05 0.12604 0.05417 0.12656 0.05764 C 0.12708 0.06042 0.12778 0.0632 0.12847 0.06621 C 0.12986 0.08588 0.13021 0.08519 0.12847 0.11135 C 0.1283 0.11482 0.12708 0.11783 0.12656 0.12107 C 0.12621 0.12431 0.12621 0.12778 0.12569 0.13102 C 0.12552 0.13218 0.125 0.13334 0.12482 0.13473 C 0.12222 0.14954 0.12621 0.13704 0.12014 0.16158 C 0.11962 0.16389 0.11875 0.16644 0.1184 0.16899 C 0.11823 0.16945 0.11684 0.18125 0.11649 0.18241 C 0.11597 0.18426 0.11475 0.18565 0.11371 0.18727 C 0.10937 0.20487 0.11701 0.1757 0.11094 0.19468 C 0.10989 0.19815 0.11059 0.20348 0.10833 0.20556 C 0.10416 0.20926 0.10573 0.20741 0.10191 0.21412 C 0.10121 0.21528 0.10087 0.2169 0.1 0.21783 C 0.09896 0.21899 0.09757 0.21945 0.09635 0.22037 C 0.09392 0.22223 0.09288 0.22408 0.08993 0.22524 C 0.08663 0.22639 0.07621 0.22732 0.0743 0.22755 C 0.07222 0.22801 0.06996 0.22848 0.06788 0.22894 C 0.05694 0.22825 0.05087 0.22917 0.04132 0.22524 C 0.03541 0.22269 0.03958 0.22315 0.03489 0.21899 C 0.03403 0.21829 0.03298 0.21852 0.03212 0.21783 C 0.02587 0.21366 0.03333 0.21667 0.02569 0.21412 C 0.02482 0.21343 0.02378 0.21274 0.02291 0.21181 C 0.021 0.2095 0.01996 0.20487 0.01736 0.2044 L 0.01198 0.20325 C 0.01007 0.20162 0.00712 0.20116 0.00642 0.19838 L 0.00555 0.19468 L 0.00555 0.19329 " pathEditMode="relative" ptsTypes="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842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Q</a:t>
            </a:r>
          </a:p>
        </p:txBody>
      </p:sp>
      <p:sp>
        <p:nvSpPr>
          <p:cNvPr id="8" name="Start"/>
          <p:cNvSpPr/>
          <p:nvPr/>
        </p:nvSpPr>
        <p:spPr>
          <a:xfrm>
            <a:off x="4446165" y="287441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62576" y="550831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235" y="1760506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0" y="4181865"/>
            <a:ext cx="1536854" cy="19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714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1.85185E-6 L -0.04132 0.00834 L -0.06893 0.03172 L -0.09462 0.07825 L -0.10365 0.14422 L -0.09913 0.22732 L -0.07709 0.29352 L -0.03403 0.32292 L 0.01823 0.32408 L 0.06041 0.30209 L 0.0816 0.26783 L 0.09253 0.21274 L 0.09531 0.15024 L 0.08715 0.08195 L 0.04861 0.00602 L 0.00729 0.00116 L 0.01094 0.25788 L 0.1 0.38288 " pathEditMode="relative" ptsTypes="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670396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q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791789" y="3027142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79019" y="505222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868" y="1865099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40" y="4181865"/>
            <a:ext cx="1536854" cy="1992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23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7.40741E-7 L -1.66667E-6 -7.40741E-7 C -0.00434 -0.00023 -0.00868 -0.00046 -0.01285 -0.00116 C -0.01423 -0.00139 -0.01545 -0.00162 -0.01666 -0.00231 C -0.01857 -0.0037 -0.01996 -0.00648 -0.02205 -0.00717 C -0.02326 -0.00764 -0.02448 -0.0081 -0.02569 -0.00856 C -0.02673 -0.00879 -0.0276 -0.00926 -0.02847 -0.00972 C -0.03125 -0.01065 -0.03403 -0.01134 -0.0368 -0.01204 C -0.03802 -0.0125 -0.03923 -0.01296 -0.04045 -0.01342 C -0.04601 -0.01296 -0.06059 -0.0125 -0.06788 -0.01088 C -0.06892 -0.01065 -0.06979 -0.00995 -0.07066 -0.00972 C -0.07205 -0.00926 -0.07569 -0.0081 -0.07708 -0.00717 C -0.0842 -0.00254 -0.07569 -0.00671 -0.08264 -0.00347 C -0.08941 0.00556 -0.08073 -0.00555 -0.08906 0.00371 C -0.09514 0.01088 -0.08854 0.0044 -0.09462 0.00996 C -0.09514 0.01111 -0.09583 0.01227 -0.09635 0.01366 C -0.09687 0.01482 -0.0967 0.01621 -0.09722 0.01713 C -0.09791 0.01829 -0.09913 0.01898 -0.1 0.01968 C -0.10121 0.02222 -0.10312 0.02408 -0.10364 0.02708 C -0.10416 0.0294 -0.10469 0.0331 -0.10555 0.03565 C -0.10607 0.03727 -0.10677 0.03889 -0.10729 0.04051 C -0.10625 0.10301 -0.10816 0.07037 -0.10555 0.09676 C -0.10434 0.10857 -0.10573 0.10347 -0.10278 0.11134 C -0.10243 0.11343 -0.10226 0.11551 -0.10191 0.11759 C -0.10017 0.12685 -0.10173 0.11458 -0.1 0.12616 C -0.09844 0.13634 -0.10017 0.13056 -0.09722 0.13843 C -0.0967 0.1419 -0.09653 0.14491 -0.09548 0.14815 C -0.0934 0.15463 -0.09392 0.15093 -0.09271 0.15671 C -0.09236 0.1581 -0.09149 0.16366 -0.0908 0.16528 C -0.08976 0.16783 -0.08819 0.16991 -0.08715 0.17269 C -0.08663 0.17431 -0.08611 0.17593 -0.08541 0.17755 C -0.08489 0.17871 -0.08403 0.17986 -0.08351 0.18125 C -0.08038 0.19074 -0.08385 0.18658 -0.07899 0.19097 C -0.07864 0.19213 -0.07864 0.19352 -0.07795 0.19468 C -0.07639 0.19722 -0.07378 0.19746 -0.07153 0.19838 C -0.06996 0.20046 -0.0684 0.20324 -0.06614 0.2044 C -0.06302 0.20625 -0.05486 0.20671 -0.0533 0.20695 C -0.04166 0.21065 -0.04861 0.2088 -0.02396 0.20695 C -0.02274 0.20671 -0.02153 0.20602 -0.02031 0.20556 C -0.01805 0.20509 -0.01597 0.20486 -0.01389 0.2044 C -0.01215 0.20394 -0.00555 0.20162 -0.00469 0.2007 L 0.00087 0.19583 L 0.00365 0.19329 C 0.00382 0.19213 0.00399 0.19074 0.00452 0.18982 C 0.01042 0.17986 0.00434 0.19514 0.00903 0.18357 C 0.01424 0.17107 0.01042 0.17685 0.01545 0.17014 C 0.0158 0.16898 0.01597 0.16759 0.01649 0.16644 C 0.01702 0.16528 0.01806 0.16412 0.01823 0.16273 C 0.01927 0.1581 0.01927 0.15301 0.02014 0.14815 L 0.02101 0.14329 C 0.02136 0.13958 0.02153 0.13588 0.02188 0.13218 C 0.02205 0.13102 0.02274 0.12986 0.02292 0.12847 C 0.02309 0.12292 0.02292 0.11713 0.02292 0.11134 L 0.03299 -0.0169 L 0.01649 0.33542 L 0.06788 0.29746 " pathEditMode="relative" ptsTypes="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R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02556" y="295776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94460" y="511550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91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11" y="4665248"/>
            <a:ext cx="1895912" cy="11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72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40741E-7 L -0.00261 0.31297 L 0.01284 -0.00115 L 0.1 -0.00115 L 0.12291 0.01829 C 0.12448 0.02153 0.12604 0.02477 0.12743 0.02801 C 0.12795 0.02917 0.12812 0.03056 0.12847 0.03172 C 0.12916 0.03496 0.12951 0.03843 0.13021 0.04144 L 0.13212 0.04885 L 0.13298 0.05255 C 0.13403 0.07061 0.13455 0.06922 0.13298 0.08913 C 0.13298 0.09051 0.13229 0.09167 0.13212 0.09283 C 0.13177 0.09538 0.13177 0.09792 0.13125 0.10024 C 0.1309 0.10163 0.12986 0.10255 0.12934 0.10394 C 0.12864 0.10579 0.12795 0.11065 0.12743 0.1125 C 0.12725 0.11366 0.12708 0.11505 0.12656 0.11621 C 0.12552 0.11875 0.12413 0.12107 0.12291 0.12338 C 0.12239 0.12477 0.12153 0.12593 0.121 0.12709 C 0.12048 0.12871 0.12014 0.13056 0.11927 0.13195 C 0.11857 0.13311 0.11736 0.13357 0.11649 0.1345 C 0.1158 0.13519 0.11528 0.13612 0.11475 0.13681 L 0.01562 0.16875 L 0.04687 0.18473 C 0.04896 0.1875 0.05139 0.19005 0.0533 0.19306 C 0.05642 0.19838 0.05364 0.19723 0.05694 0.20163 C 0.06215 0.2088 0.05712 0.19885 0.06232 0.20788 C 0.06371 0.21019 0.06458 0.2132 0.06614 0.21528 C 0.06701 0.21644 0.06805 0.2176 0.06875 0.21875 C 0.06962 0.21991 0.06996 0.22153 0.07066 0.22246 C 0.07274 0.22547 0.07534 0.22778 0.07708 0.23102 C 0.0783 0.23357 0.07899 0.23658 0.08073 0.23843 C 0.08316 0.24098 0.08628 0.2426 0.08802 0.24584 C 0.09149 0.25163 0.08941 0.25 0.09357 0.25186 C 0.09444 0.25301 0.09531 0.2544 0.09635 0.25556 C 0.09722 0.25649 0.09826 0.25695 0.09913 0.25788 C 0.10642 0.26667 0.10173 0.26413 0.10729 0.26644 C 0.11041 0.27269 0.10833 0.26945 0.11475 0.275 L 0.11736 0.27755 C 0.11996 0.28241 0.12135 0.28612 0.12656 0.28866 C 0.13038 0.29028 0.12847 0.28913 0.13212 0.29213 C 0.13298 0.29561 0.13298 0.29676 0.13489 0.29954 C 0.13663 0.30209 0.14028 0.30695 0.14028 0.30695 L 0.14028 0.30695 L 0.14132 0.31065 L 0.14409 0.31436 " pathEditMode="relative" ptsTypes="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Alphabet Lower Case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letter that you would like to practice.</a:t>
            </a:r>
            <a:endParaRPr lang="en-GB" dirty="0"/>
          </a:p>
        </p:txBody>
      </p:sp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75564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a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9" name="Rounded Rectangle 8">
            <a:hlinkClick r:id="rId3" action="ppaction://hlinksldjump"/>
          </p:cNvPr>
          <p:cNvSpPr/>
          <p:nvPr/>
        </p:nvSpPr>
        <p:spPr>
          <a:xfrm>
            <a:off x="1882357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b</a:t>
            </a:r>
          </a:p>
        </p:txBody>
      </p:sp>
      <p:sp>
        <p:nvSpPr>
          <p:cNvPr id="10" name="Rounded Rectangle 9">
            <a:hlinkClick r:id="rId4" action="ppaction://hlinksldjump"/>
          </p:cNvPr>
          <p:cNvSpPr/>
          <p:nvPr/>
        </p:nvSpPr>
        <p:spPr>
          <a:xfrm>
            <a:off x="300906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c</a:t>
            </a:r>
          </a:p>
        </p:txBody>
      </p:sp>
      <p:sp>
        <p:nvSpPr>
          <p:cNvPr id="11" name="Rounded Rectangle 10">
            <a:hlinkClick r:id="rId5" action="ppaction://hlinksldjump"/>
          </p:cNvPr>
          <p:cNvSpPr/>
          <p:nvPr/>
        </p:nvSpPr>
        <p:spPr>
          <a:xfrm>
            <a:off x="4135773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" name="Rounded Rectangle 11">
            <a:hlinkClick r:id="rId6" action="ppaction://hlinksldjump"/>
          </p:cNvPr>
          <p:cNvSpPr/>
          <p:nvPr/>
        </p:nvSpPr>
        <p:spPr>
          <a:xfrm>
            <a:off x="5262481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13" name="Rounded Rectangle 12">
            <a:hlinkClick r:id="rId7" action="ppaction://hlinksldjump"/>
          </p:cNvPr>
          <p:cNvSpPr/>
          <p:nvPr/>
        </p:nvSpPr>
        <p:spPr>
          <a:xfrm>
            <a:off x="6389189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f</a:t>
            </a:r>
          </a:p>
        </p:txBody>
      </p:sp>
      <p:sp>
        <p:nvSpPr>
          <p:cNvPr id="14" name="Rounded Rectangle 13">
            <a:hlinkClick r:id="rId8" action="ppaction://hlinksldjump"/>
          </p:cNvPr>
          <p:cNvSpPr/>
          <p:nvPr/>
        </p:nvSpPr>
        <p:spPr>
          <a:xfrm>
            <a:off x="7515895" y="1996579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g</a:t>
            </a:r>
          </a:p>
        </p:txBody>
      </p:sp>
      <p:sp>
        <p:nvSpPr>
          <p:cNvPr id="17" name="Rounded Rectangle 16">
            <a:hlinkClick r:id="rId9" action="ppaction://hlinksldjump"/>
          </p:cNvPr>
          <p:cNvSpPr/>
          <p:nvPr/>
        </p:nvSpPr>
        <p:spPr>
          <a:xfrm>
            <a:off x="755650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h</a:t>
            </a:r>
          </a:p>
        </p:txBody>
      </p:sp>
      <p:sp>
        <p:nvSpPr>
          <p:cNvPr id="18" name="Rounded Rectangle 17">
            <a:hlinkClick r:id="rId10" action="ppaction://hlinksldjump"/>
          </p:cNvPr>
          <p:cNvSpPr/>
          <p:nvPr/>
        </p:nvSpPr>
        <p:spPr>
          <a:xfrm>
            <a:off x="1882358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i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19" name="Rounded Rectangle 18">
            <a:hlinkClick r:id="rId11" action="ppaction://hlinksldjump"/>
          </p:cNvPr>
          <p:cNvSpPr/>
          <p:nvPr/>
        </p:nvSpPr>
        <p:spPr>
          <a:xfrm>
            <a:off x="3009066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j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0" name="Rounded Rectangle 19">
            <a:hlinkClick r:id="rId12" action="ppaction://hlinksldjump"/>
          </p:cNvPr>
          <p:cNvSpPr/>
          <p:nvPr/>
        </p:nvSpPr>
        <p:spPr>
          <a:xfrm>
            <a:off x="4135773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k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2" name="Rounded Rectangle 21">
            <a:hlinkClick r:id="rId13" action="ppaction://hlinksldjump"/>
          </p:cNvPr>
          <p:cNvSpPr/>
          <p:nvPr/>
        </p:nvSpPr>
        <p:spPr>
          <a:xfrm>
            <a:off x="5262481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l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3" name="Rounded Rectangle 22">
            <a:hlinkClick r:id="rId14" action="ppaction://hlinksldjump"/>
          </p:cNvPr>
          <p:cNvSpPr/>
          <p:nvPr/>
        </p:nvSpPr>
        <p:spPr>
          <a:xfrm>
            <a:off x="6389189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m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4" name="Rounded Rectangle 23">
            <a:hlinkClick r:id="rId15" action="ppaction://hlinksldjump"/>
          </p:cNvPr>
          <p:cNvSpPr/>
          <p:nvPr/>
        </p:nvSpPr>
        <p:spPr>
          <a:xfrm>
            <a:off x="7515895" y="3070827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n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5" name="Rounded Rectangle 24">
            <a:hlinkClick r:id="rId16" action="ppaction://hlinksldjump"/>
          </p:cNvPr>
          <p:cNvSpPr/>
          <p:nvPr/>
        </p:nvSpPr>
        <p:spPr>
          <a:xfrm>
            <a:off x="75564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o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6" name="Rounded Rectangle 25">
            <a:hlinkClick r:id="rId17" action="ppaction://hlinksldjump"/>
          </p:cNvPr>
          <p:cNvSpPr/>
          <p:nvPr/>
        </p:nvSpPr>
        <p:spPr>
          <a:xfrm>
            <a:off x="1882357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7" name="Rounded Rectangle 26">
            <a:hlinkClick r:id="rId18" action="ppaction://hlinksldjump"/>
          </p:cNvPr>
          <p:cNvSpPr/>
          <p:nvPr/>
        </p:nvSpPr>
        <p:spPr>
          <a:xfrm>
            <a:off x="300906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q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8" name="Rounded Rectangle 27">
            <a:hlinkClick r:id="rId19" action="ppaction://hlinksldjump"/>
          </p:cNvPr>
          <p:cNvSpPr/>
          <p:nvPr/>
        </p:nvSpPr>
        <p:spPr>
          <a:xfrm>
            <a:off x="4135773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r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29" name="Rounded Rectangle 28">
            <a:hlinkClick r:id="rId20" action="ppaction://hlinksldjump"/>
          </p:cNvPr>
          <p:cNvSpPr/>
          <p:nvPr/>
        </p:nvSpPr>
        <p:spPr>
          <a:xfrm>
            <a:off x="5262481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s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0" name="Rounded Rectangle 29">
            <a:hlinkClick r:id="rId21" action="ppaction://hlinksldjump"/>
          </p:cNvPr>
          <p:cNvSpPr/>
          <p:nvPr/>
        </p:nvSpPr>
        <p:spPr>
          <a:xfrm>
            <a:off x="6389189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t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1" name="Rounded Rectangle 30">
            <a:hlinkClick r:id="rId22" action="ppaction://hlinksldjump"/>
          </p:cNvPr>
          <p:cNvSpPr/>
          <p:nvPr/>
        </p:nvSpPr>
        <p:spPr>
          <a:xfrm>
            <a:off x="7515895" y="4145075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u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3" name="Rounded Rectangle 32">
            <a:hlinkClick r:id="rId23" action="ppaction://hlinksldjump"/>
          </p:cNvPr>
          <p:cNvSpPr/>
          <p:nvPr/>
        </p:nvSpPr>
        <p:spPr>
          <a:xfrm>
            <a:off x="755650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v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4" name="Rounded Rectangle 33">
            <a:hlinkClick r:id="rId24" action="ppaction://hlinksldjump"/>
          </p:cNvPr>
          <p:cNvSpPr/>
          <p:nvPr/>
        </p:nvSpPr>
        <p:spPr>
          <a:xfrm>
            <a:off x="1882358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w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5" name="Rounded Rectangle 34">
            <a:hlinkClick r:id="rId25" action="ppaction://hlinksldjump"/>
          </p:cNvPr>
          <p:cNvSpPr/>
          <p:nvPr/>
        </p:nvSpPr>
        <p:spPr>
          <a:xfrm>
            <a:off x="3009066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x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6" name="Rounded Rectangle 35">
            <a:hlinkClick r:id="rId26" action="ppaction://hlinksldjump"/>
          </p:cNvPr>
          <p:cNvSpPr/>
          <p:nvPr/>
        </p:nvSpPr>
        <p:spPr>
          <a:xfrm>
            <a:off x="4135774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y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7" name="Rounded Rectangle 36">
            <a:hlinkClick r:id="rId27" action="ppaction://hlinksldjump"/>
          </p:cNvPr>
          <p:cNvSpPr/>
          <p:nvPr/>
        </p:nvSpPr>
        <p:spPr>
          <a:xfrm>
            <a:off x="5262482" y="5220370"/>
            <a:ext cx="872455" cy="872455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3600" dirty="0" smtClean="0">
                <a:solidFill>
                  <a:schemeClr val="tx1"/>
                </a:solidFill>
              </a:rPr>
              <a:t>z</a:t>
            </a:r>
            <a:endParaRPr lang="en-GB" sz="3600" dirty="0">
              <a:solidFill>
                <a:schemeClr val="tx1"/>
              </a:solidFill>
            </a:endParaRPr>
          </a:p>
        </p:txBody>
      </p:sp>
      <p:sp>
        <p:nvSpPr>
          <p:cNvPr id="32" name="Menu">
            <a:hlinkClick r:id="rId28" action="ppaction://hlinksldjump"/>
          </p:cNvPr>
          <p:cNvSpPr/>
          <p:nvPr/>
        </p:nvSpPr>
        <p:spPr>
          <a:xfrm>
            <a:off x="6389190" y="5219324"/>
            <a:ext cx="1999160" cy="873502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Back to Choices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118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r</a:t>
            </a:r>
          </a:p>
        </p:txBody>
      </p:sp>
      <p:sp>
        <p:nvSpPr>
          <p:cNvPr id="8" name="Start"/>
          <p:cNvSpPr/>
          <p:nvPr/>
        </p:nvSpPr>
        <p:spPr>
          <a:xfrm>
            <a:off x="4141156" y="329976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14862" y="334259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991" y="2137724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911" y="4665248"/>
            <a:ext cx="1895912" cy="115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63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6 -1.85185E-6 C -0.00036 0.07569 -0.0007 0.15162 -0.00088 0.22754 L 0.01284 0.06227 L 0.05034 0.0169 C 0.05294 0.01528 0.05537 0.01389 0.0578 0.01203 C 0.06041 0.01018 0.06024 0.00903 0.06319 0.00833 C 0.06631 0.00787 0.06944 0.00764 0.07239 0.00717 C 0.07951 0.00416 0.0743 0.00602 0.08905 0.00602 L 0.08905 0.00602 " pathEditMode="relative" ptsTypes="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S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5068625" y="306769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676053" y="484706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920" y="1947232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40" y="4498520"/>
            <a:ext cx="1206254" cy="1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59259E-6 L -0.04774 -0.03195 L -0.0717 -0.03542 L -0.09635 -0.02709 C -0.09878 -0.025 -0.10121 -0.02269 -0.10382 -0.02084 C -0.10451 -0.02014 -0.10573 -0.02038 -0.10642 -0.01968 C -0.10764 -0.01875 -0.10833 -0.01713 -0.1092 -0.01598 C -0.11007 -0.01505 -0.11111 -0.01436 -0.11198 -0.01343 C -0.11684 -0.00371 -0.11041 -0.01551 -0.11666 -0.00741 C -0.11927 -0.00394 -0.11788 -0.00394 -0.11927 2.59259E-6 C -0.12083 0.00393 -0.12118 0.0037 -0.12396 0.00601 C -0.12621 0.01527 -0.12309 0.00393 -0.12673 0.01342 C -0.12708 0.01458 -0.12708 0.01597 -0.1276 0.01712 C -0.12812 0.01828 -0.12899 0.01944 -0.12951 0.02083 C -0.12986 0.02199 -0.12986 0.02314 -0.13038 0.0243 C -0.1309 0.02569 -0.13177 0.02662 -0.13212 0.028 C -0.13298 0.03032 -0.13333 0.03287 -0.13403 0.03541 L -0.13489 0.03912 C -0.13455 0.04351 -0.13455 0.04814 -0.13403 0.05254 C -0.13385 0.05393 -0.13333 0.05486 -0.13316 0.05625 C -0.13281 0.05833 -0.13281 0.06041 -0.13212 0.06226 C -0.13177 0.06365 -0.1309 0.06481 -0.13038 0.06597 C -0.12969 0.06759 -0.12899 0.06921 -0.12847 0.07083 C -0.12569 0.07986 -0.13107 0.06759 -0.12396 0.08194 C -0.12326 0.0831 -0.12309 0.08472 -0.12205 0.08564 L -0.11927 0.08796 C -0.11753 0.09513 -0.11979 0.08865 -0.11562 0.09421 C -0.11319 0.09745 -0.11319 0.1 -0.11024 0.10277 C -0.10937 0.10347 -0.10833 0.10324 -0.10746 0.10393 C -0.10642 0.10462 -0.10573 0.10578 -0.10469 0.10648 C -0.10243 0.10787 -0.10225 0.10763 -0.1 0.10763 L -0.00642 0.17129 L -0.00104 0.18958 C -0.00139 0.19768 -0.00139 0.20578 -0.00191 0.21412 C -0.00208 0.21574 -0.00225 0.21736 -0.00278 0.21898 C -0.0033 0.22037 -0.00399 0.22129 -0.00469 0.22268 C -0.00677 0.23703 -0.00399 0.22199 -0.00746 0.2324 L -0.01024 0.24328 C -0.01041 0.24467 -0.01059 0.24606 -0.01111 0.24699 C -0.01232 0.24953 -0.01406 0.25162 -0.01475 0.25439 C -0.01545 0.2574 -0.0158 0.25925 -0.01753 0.2618 C -0.01823 0.26273 -0.01944 0.26319 -0.02031 0.26412 C -0.02118 0.26527 -0.02205 0.26666 -0.02309 0.26782 C -0.02378 0.26875 -0.025 0.26944 -0.02569 0.27037 C -0.02673 0.27129 -0.02743 0.27291 -0.02847 0.27407 C -0.02934 0.27476 -0.03038 0.27453 -0.03125 0.27523 C -0.03229 0.27592 -0.03298 0.27708 -0.03403 0.27754 C -0.03489 0.27824 -0.03594 0.27824 -0.0368 0.27893 C -0.03785 0.27939 -0.03854 0.28055 -0.03958 0.28125 C -0.04045 0.28194 -0.04149 0.28194 -0.04236 0.2824 C -0.05121 0.28912 -0.04427 0.28634 -0.05139 0.28865 C -0.0559 0.29259 -0.05312 0.2905 -0.05972 0.29351 L -0.0625 0.29467 C -0.06337 0.29513 -0.06423 0.29583 -0.06528 0.29606 L -0.07899 0.29722 C -0.08767 0.30115 -0.08368 0.29976 -0.10191 0.29722 C -0.10382 0.29699 -0.10746 0.29467 -0.10746 0.29467 L -0.15503 0.25069 " pathEditMode="relative" ptsTypes="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s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4960272" y="341347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35281" y="46606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107" y="225143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740" y="4498520"/>
            <a:ext cx="1206254" cy="14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92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2.59259E-6 L -0.05607 -0.01828 C -0.0592 -0.01805 -0.06215 -0.01782 -0.06527 -0.01713 C -0.06805 -0.01666 -0.06822 -0.01551 -0.07083 -0.01342 C -0.07187 -0.0125 -0.07309 -0.0118 -0.07447 -0.01111 C -0.07621 -0.01018 -0.07812 -0.00949 -0.07986 -0.00856 L -0.08263 -0.0074 C -0.08732 0.00162 -0.08142 -0.00949 -0.08732 -2.59259E-6 C -0.09114 0.00602 -0.0868 0.00162 -0.09184 0.00602 C -0.09253 0.00857 -0.09322 0.01088 -0.09375 0.01343 C -0.09409 0.01505 -0.09409 0.01667 -0.09461 0.01829 C -0.09513 0.01968 -0.096 0.02061 -0.09652 0.02199 C -0.09687 0.02315 -0.09704 0.02431 -0.09739 0.0257 C -0.09687 0.03797 -0.09739 0.04468 -0.09548 0.05486 C -0.09531 0.05625 -0.09513 0.05741 -0.09461 0.05857 C -0.09409 0.05996 -0.09322 0.06088 -0.0927 0.06227 C -0.09079 0.06736 -0.09357 0.06528 -0.08906 0.06713 C -0.08784 0.06829 -0.0868 0.06991 -0.08541 0.07084 C -0.08437 0.07153 -0.08177 0.07199 -0.08177 0.07199 L -0.00833 0.12084 C -0.00711 0.12408 -0.00572 0.12732 -0.00468 0.13079 C -0.00329 0.13496 -0.00277 0.13866 -0.00191 0.14283 C -0.0026 0.16111 -0.00121 0.16389 -0.00381 0.17593 C -0.00399 0.17709 -0.00416 0.17848 -0.00468 0.17963 C -0.0052 0.18079 -0.00607 0.18195 -0.00659 0.18334 C -0.00694 0.18449 -0.00694 0.18588 -0.00746 0.18681 C -0.00816 0.18843 -0.00937 0.18936 -0.01024 0.19051 C -0.01093 0.19167 -0.01128 0.19329 -0.01197 0.19422 C -0.01371 0.19653 -0.01527 0.19699 -0.01753 0.19792 C -0.0184 0.19908 -0.01927 0.20047 -0.02031 0.20162 C -0.02465 0.20579 -0.02274 0.20255 -0.02673 0.20533 C -0.02777 0.20579 -0.02829 0.20741 -0.02951 0.20764 C -0.03559 0.20903 -0.04097 0.2088 -0.04687 0.2088 L -0.1184 0.17848 " pathEditMode="relative" ptsTypes="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T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616680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387442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31" y="4786912"/>
            <a:ext cx="1838472" cy="9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90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19462 -1.48148E-6 L 0.09358 -1.48148E-6 L 0.08802 0.32176 " pathEditMode="relative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t</a:t>
            </a:r>
          </a:p>
        </p:txBody>
      </p:sp>
      <p:sp>
        <p:nvSpPr>
          <p:cNvPr id="8" name="Start"/>
          <p:cNvSpPr/>
          <p:nvPr/>
        </p:nvSpPr>
        <p:spPr>
          <a:xfrm>
            <a:off x="4359889" y="280813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893160" y="329612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5724" y="1688194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7631" y="4786912"/>
            <a:ext cx="1838472" cy="90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434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3.7037E-6 L -0.00364 0.28981 C -0.00173 0.29282 -0.00035 0.29629 0.00191 0.29838 C 0.00313 0.29976 0.00504 0.29907 0.00642 0.29976 C 0.01441 0.30231 0.00139 0.30092 0.01927 0.30092 L 0.05972 0.28495 C 0.06077 0.28379 0.06563 0.27639 0.06892 0.27639 C 0.07136 0.27639 0.07379 0.27731 0.07622 0.27754 C 0.07708 0.27801 0.07813 0.27824 0.07899 0.27893 C 0.08386 0.28264 0.08386 0.28287 0.08733 0.2875 C 0.0875 0.28865 0.08767 0.29004 0.0882 0.2912 C 0.08872 0.29236 0.08958 0.29328 0.08993 0.29467 C 0.09063 0.29722 0.09045 0.29976 0.09097 0.30208 C 0.09132 0.30463 0.09236 0.30694 0.09271 0.30949 L 0.09375 0.31435 C 0.0934 0.32037 0.0934 0.32662 0.09271 0.33264 C 0.09236 0.33611 0.09271 0.34004 0.09097 0.34259 L 0.0882 0.34606 C 0.0875 0.34861 0.08767 0.35162 0.08629 0.35347 C 0.08472 0.35555 0.08316 0.3574 0.08177 0.35972 C 0.08108 0.36064 0.08073 0.36226 0.07986 0.36319 C 0.07795 0.36574 0.07552 0.36713 0.07344 0.36944 C 0.0724 0.3706 0.07188 0.37222 0.07066 0.37314 C 0.0691 0.3743 0.06702 0.37476 0.06528 0.37546 C 0.05868 0.37847 0.06684 0.375 0.05886 0.37801 C 0.04965 0.38148 0.06389 0.37662 0.05243 0.38055 L 0.00833 0.37916 C 0.0059 0.37916 0.00347 0.37824 0.00104 0.37801 C -0.00399 0.37754 -0.00885 0.37708 -0.01371 0.37685 C -0.01528 0.37639 -0.01684 0.37615 -0.01823 0.37546 C -0.01927 0.37523 -0.02014 0.37453 -0.02101 0.3743 C -0.02257 0.37384 -0.02413 0.37361 -0.02569 0.37314 C -0.02847 0.37222 -0.03125 0.37129 -0.03385 0.36944 C -0.03576 0.36805 -0.0375 0.36597 -0.03941 0.36458 C -0.04375 0.36111 -0.04271 0.36342 -0.0467 0.35833 C -0.0493 0.35532 -0.05208 0.35254 -0.05417 0.34861 C -0.05538 0.34606 -0.0566 0.34375 -0.05781 0.3412 C -0.05851 0.33981 -0.05868 0.33773 -0.05955 0.33634 C -0.06024 0.33518 -0.06163 0.33495 -0.06233 0.33402 C -0.06441 0.33101 -0.06562 0.32708 -0.06788 0.32407 C -0.07587 0.31342 -0.06597 0.32708 -0.07239 0.31689 C -0.07326 0.31551 -0.07448 0.31458 -0.07517 0.31319 C -0.07604 0.31157 -0.07639 0.30972 -0.07708 0.30833 C -0.07812 0.30578 -0.08073 0.30092 -0.08073 0.30115 C -0.08108 0.2993 -0.08108 0.29745 -0.0816 0.29606 C -0.08229 0.29351 -0.08368 0.2912 -0.08437 0.28865 C -0.08524 0.28472 -0.08507 0.28032 -0.08628 0.27639 C -0.0868 0.2743 -0.0875 0.27245 -0.08802 0.27037 C -0.08837 0.26875 -0.08854 0.26689 -0.08889 0.26551 C -0.08941 0.26365 -0.0901 0.26226 -0.0908 0.26041 C -0.09114 0.25856 -0.09149 0.25648 -0.09167 0.25439 C -0.09201 0.25162 -0.09201 0.24861 -0.09271 0.24583 C -0.09323 0.24328 -0.09444 0.24097 -0.09531 0.23842 C -0.09687 0.19444 -0.09844 0.17893 -0.09635 0.13564 C -0.09618 0.13264 -0.09496 0.13009 -0.09444 0.12708 C -0.0941 0.12546 -0.09375 0.12384 -0.09358 0.12222 C -0.09253 0.11458 -0.09201 0.10671 -0.0908 0.09907 C -0.09045 0.09699 -0.09028 0.0949 -0.08993 0.09282 C -0.08958 0.09166 -0.08923 0.09051 -0.08889 0.08912 C -0.0875 0.0824 -0.08906 0.08634 -0.08628 0.08055 C -0.08472 0.07106 -0.08628 0.07754 -0.08351 0.07083 C -0.08281 0.06921 -0.08264 0.06736 -0.0816 0.06597 C -0.08038 0.06435 -0.07864 0.06319 -0.07708 0.06226 C -0.07535 0.06111 -0.07153 0.05995 -0.07153 0.06018 C -0.06875 0.06018 -0.06302 0.05949 -0.06059 0.06342 C -0.05989 0.06458 -0.06007 0.06597 -0.05955 0.06713 C -0.05851 0.06967 -0.0566 0.07176 -0.0559 0.07453 C -0.05538 0.07708 -0.05608 0.08194 -0.05417 0.08194 L -0.05139 0.08194 L 0.06146 0.07453 " pathEditMode="relative" rAng="0" ptsTypes="AAA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1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U</a:t>
            </a:r>
          </a:p>
        </p:txBody>
      </p:sp>
      <p:sp>
        <p:nvSpPr>
          <p:cNvPr id="8" name="Start"/>
          <p:cNvSpPr/>
          <p:nvPr/>
        </p:nvSpPr>
        <p:spPr>
          <a:xfrm>
            <a:off x="3616680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12573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323" y="1796173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1" y="4543500"/>
            <a:ext cx="1788312" cy="1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3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2.59259E-6 L 0.00261 0.25324 L 0.03195 0.31319 L 0.08611 0.32801 L 0.14306 0.30347 L 0.17049 0.23727 L 0.17431 -0.00116 " pathEditMode="relative" ptsTypes="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u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12609" y="478691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2711" y="4543500"/>
            <a:ext cx="1788312" cy="1395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6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7 C 0.00017 0.06875 0.00052 0.13773 0.00087 0.20672 C 0.00243 0.20949 0.00347 0.21273 0.00538 0.21528 C 0.00781 0.21829 0.01285 0.21829 0.01545 0.21898 C 0.01649 0.21968 0.01719 0.22107 0.01823 0.2213 C 0.0243 0.22361 0.0276 0.22222 0.03385 0.2213 C 0.03628 0.22107 0.03871 0.2206 0.04114 0.22014 C 0.05486 0.21713 0.03663 0.2206 0.04757 0.21759 C 0.05469 0.21574 0.05225 0.21736 0.05764 0.21528 C 0.05955 0.21459 0.06163 0.21412 0.06319 0.21273 C 0.06649 0.20972 0.06493 0.21088 0.06788 0.20903 L 0.11007 0.17246 C 0.11024 0.16875 0.11007 0.16505 0.11094 0.16134 C 0.11163 0.15787 0.11389 0.15509 0.11458 0.15162 C 0.1158 0.14537 0.11475 0.14815 0.11736 0.14306 C 0.11875 0.13565 0.11788 0.13982 0.12014 0.13079 L 0.121 0.12709 L 0.12187 0.12338 C 0.12309 0.03982 0.12291 0.07616 0.12291 0.01459 L 0.11927 0.22384 L 0.13663 0.23125 C 0.15225 0.22963 0.146 0.23195 0.1559 0.22755 L 0.16146 0.225 C 0.16441 0.22361 0.16406 0.225 0.16406 0.22246 L 0.16319 0.2213 " pathEditMode="relative" ptsTypes="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511977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327873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238" y="1796173"/>
            <a:ext cx="1291904" cy="128787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6" y="4588778"/>
            <a:ext cx="2077662" cy="1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46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-6.2963E-6 L 0.1 0.328 L 0.20277 0.00231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v</a:t>
            </a:r>
          </a:p>
        </p:txBody>
      </p:sp>
      <p:sp>
        <p:nvSpPr>
          <p:cNvPr id="8" name="Start"/>
          <p:cNvSpPr/>
          <p:nvPr/>
        </p:nvSpPr>
        <p:spPr>
          <a:xfrm>
            <a:off x="3838507" y="3334201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3633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53" y="2177650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036" y="4588778"/>
            <a:ext cx="2077662" cy="1305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615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7.40741E-7 L 0.06406 0.23241 L 0.14218 0.00486 " pathEditMode="relative" ptsTypes="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W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2971517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855824" y="292097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7352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2" y="4888748"/>
            <a:ext cx="1744910" cy="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44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6 -1.11111E-6 L 0.07518 0.3243 C 0.07796 0.32477 0.08074 0.32546 0.08352 0.32546 C 0.08438 0.32546 0.08612 0.3243 0.08612 0.3243 L 0.15678 -0.00116 L 0.16598 -0.00116 L 0.23664 0.32685 L 0.24584 0.32315 L 0.31754 -0.00232 " pathEditMode="relative" ptsTypes="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4664599"/>
            <a:ext cx="1192440" cy="1153486"/>
          </a:xfrm>
          <a:prstGeom prst="rect">
            <a:avLst/>
          </a:prstGeom>
        </p:spPr>
      </p:pic>
      <p:sp>
        <p:nvSpPr>
          <p:cNvPr id="4" name="Menu">
            <a:hlinkClick r:id="rId3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13192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446165" y="2652704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082545" y="418860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2428" y="1529404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52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81481E-6 L -1.94444E-6 -4.81481E-6 C -0.00226 0.00209 -0.00451 0.00394 -0.00642 0.00625 C -0.00729 0.00718 -0.00729 0.00903 -0.00833 0.00973 C -0.00903 0.01042 -0.01007 0.00973 -0.01111 0.00973 L -0.10087 0.33148 L -0.00556 -0.00717 L 0.0092 -4.81481E-6 C 0.01389 0.01042 0.01163 0.00718 0.01458 0.01111 L 0.09635 0.32639 L -0.07708 0.23102 L 0.07431 0.2176 " pathEditMode="relative" ptsTypes="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w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239238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687735" y="3303165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3244" y="2177650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2" y="4888748"/>
            <a:ext cx="1744910" cy="705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664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6.66667E-6 L 0.06684 0.23357 L 0.1375 0.00487 L 0.20069 0.23496 L 0.27239 -0.00115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617469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550357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04" y="1796173"/>
            <a:ext cx="1291904" cy="128787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6" y="4429387"/>
            <a:ext cx="1038382" cy="16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628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9.16667E-6 8.67362E-19 L 0.17258 0.3243 L 0.18004 -0.00232 L -0.00902 0.31921 " pathEditMode="relative" ptsTypes="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x</a:t>
            </a:r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1" y="4793267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141122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7676" y="4429387"/>
            <a:ext cx="1038382" cy="1623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1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3.7037E-6 L 0.12379 0.23125 L 0.12761 -0.00116 L -0.01267 0.22986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904958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Y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617469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414423" y="5090340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3304" y="1796173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88" y="4379373"/>
            <a:ext cx="1269958" cy="1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594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5.18519E-6 L 0.08889 0.19559 L 0.18889 -5.18519E-6 L 0.08976 0.19675 L 0.08802 0.32036 " pathEditMode="relative" ptsTypes="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1938898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y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31677" y="3303165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54740" y="5498674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512" y="20422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1888" y="4379373"/>
            <a:ext cx="1269958" cy="172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301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48148E-6 L -0.00382 0.1993 C -0.00156 0.20324 -0.00052 0.20879 0.00261 0.21157 C 0.00452 0.21319 0.00608 0.2155 0.00816 0.21643 C 0.01007 0.21712 0.01216 0.21736 0.01372 0.21875 C 0.0165 0.22129 0.01736 0.22245 0.02101 0.22361 C 0.02309 0.2243 0.02535 0.22453 0.02743 0.225 C 0.03386 0.22453 0.04028 0.22453 0.0467 0.22361 C 0.04861 0.22337 0.05226 0.22129 0.05226 0.22129 L 0.09167 0.17361 C 0.0941 0.1706 0.0967 0.16805 0.09896 0.16504 C 0.10521 0.15694 0.09636 0.1655 0.10365 0.15879 C 0.10486 0.15625 0.10677 0.15254 0.10816 0.15023 C 0.1099 0.14768 0.11372 0.14305 0.11372 0.14305 L 0.11841 -0.00487 L 0.11094 0.30694 C 0.10973 0.31527 0.11059 0.31759 0.10729 0.32268 C 0.10643 0.32407 0.10556 0.32546 0.10452 0.32638 C 0.10278 0.32824 0.09896 0.33125 0.09896 0.33125 C 0.09844 0.33263 0.09809 0.33402 0.09723 0.33495 C 0.09358 0.33912 0.09427 0.33611 0.0908 0.33865 C 0.08889 0.34004 0.08733 0.34259 0.08525 0.34351 C 0.08351 0.34444 0.08143 0.34444 0.07969 0.34606 C 0.07882 0.34675 0.07813 0.34837 0.07709 0.34837 C 0.06719 0.34953 0.05747 0.3493 0.04757 0.34976 C 0.04028 0.3493 0.03299 0.34907 0.0257 0.34837 C 0.02014 0.34791 0.02136 0.34745 0.01736 0.34606 C 0.01094 0.34351 0.01632 0.34583 0.00816 0.34351 C 0.00729 0.34328 0.00643 0.34259 0.00539 0.34236 C 0.00417 0.34189 0.00295 0.34143 0.00174 0.3412 C -0.00156 0.3368 -0.00034 0.33888 -0.00191 0.33495 L -0.00642 0.33495 " pathEditMode="relative" ptsTypes="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36564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Z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795452" y="2920979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110709" y="5081951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492" y="1796173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4597167"/>
            <a:ext cx="1917026" cy="12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017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-1.48148E-6 L 0.14688 0.00347 L -0.00903 0.31435 L 0.15243 0.31296 " pathEditMode="relative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54624" y="2042239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z</a:t>
            </a:r>
          </a:p>
        </p:txBody>
      </p:sp>
      <p:sp>
        <p:nvSpPr>
          <p:cNvPr id="8" name="Start"/>
          <p:cNvSpPr/>
          <p:nvPr/>
        </p:nvSpPr>
        <p:spPr>
          <a:xfrm>
            <a:off x="3940066" y="3294776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4978864" y="4768832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023" y="2141122"/>
            <a:ext cx="1291904" cy="12878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54" y="4597167"/>
            <a:ext cx="1917026" cy="128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743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6.2963E-6 L 0.11632 0.00231 L 0.00625 0.21412 L 0.12014 0.21157 " pathEditMode="relative" ptsTypes="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0647" y="4664599"/>
            <a:ext cx="1192440" cy="1153486"/>
          </a:xfrm>
          <a:prstGeom prst="rect">
            <a:avLst/>
          </a:prstGeom>
        </p:spPr>
      </p:pic>
      <p:sp>
        <p:nvSpPr>
          <p:cNvPr id="4" name="Menu">
            <a:hlinkClick r:id="rId3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064733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a</a:t>
            </a:r>
          </a:p>
        </p:txBody>
      </p:sp>
      <p:sp>
        <p:nvSpPr>
          <p:cNvPr id="8" name="Start"/>
          <p:cNvSpPr/>
          <p:nvPr/>
        </p:nvSpPr>
        <p:spPr>
          <a:xfrm>
            <a:off x="4915948" y="342900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93453" y="4779628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767" y="2266957"/>
            <a:ext cx="1291904" cy="128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805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4.07407E-6 L -3.88889E-6 0.00024 L -0.0092 -0.0037 C -0.01024 -0.00416 -0.01111 -0.00463 -0.01215 -0.00509 C -0.01336 -0.00578 -0.01441 -0.00694 -0.01579 -0.00763 C -0.01736 -0.0081 -0.01892 -0.00833 -0.02048 -0.00879 C -0.02239 -0.00949 -0.02413 -0.01111 -0.02604 -0.01134 C -0.03732 -0.01273 -0.03229 -0.0118 -0.04114 -0.01365 L -0.06823 -0.0125 C -0.07013 -0.0125 -0.07882 -0.01064 -0.08125 -0.00995 C -0.08229 -0.00972 -0.08316 -0.00926 -0.08402 -0.00879 C -0.08524 -0.00833 -0.08663 -0.00787 -0.08784 -0.00763 C -0.08975 -0.00578 -0.09184 -0.00463 -0.0934 -0.00254 C -0.09687 0.00209 -0.09496 0.0007 -0.09895 0.00255 C -0.09965 0.00371 -0.1 0.0051 -0.10086 0.00625 C -0.1026 0.00811 -0.10659 0.01112 -0.10659 0.01135 C -0.10833 0.01436 -0.11198 0.02061 -0.11302 0.02362 C -0.11545 0.0301 -0.11388 0.02732 -0.1177 0.03241 C -0.11875 0.03727 -0.11927 0.04237 -0.12048 0.04723 C -0.12083 0.04862 -0.12118 0.04977 -0.12152 0.05116 L -0.12326 0.06112 C -0.12257 0.08658 -0.12343 0.08426 -0.12152 0.10093 C -0.12083 0.10602 -0.11961 0.11598 -0.11961 0.11621 C -0.11909 0.12593 -0.11927 0.13496 -0.1177 0.14445 C -0.11753 0.14584 -0.11718 0.14699 -0.11684 0.14838 C -0.11649 0.15116 -0.11614 0.15649 -0.11493 0.15949 C -0.11441 0.16088 -0.11354 0.16181 -0.11302 0.1632 C -0.11267 0.16436 -0.11267 0.16574 -0.11215 0.1669 C -0.10954 0.17292 -0.10954 0.17084 -0.10659 0.1757 C -0.10225 0.18264 -0.10781 0.17662 -0.10086 0.18195 C -0.1 0.18264 -0.09913 0.18403 -0.09809 0.18449 C -0.096 0.18519 -0.09375 0.18519 -0.09149 0.18565 C -0.09027 0.18612 -0.08906 0.18658 -0.08784 0.18704 C -0.0868 0.18727 -0.08593 0.18797 -0.08507 0.1882 C -0.08159 0.18889 -0.07812 0.18912 -0.07465 0.18936 C -0.07378 0.18982 -0.07291 0.19074 -0.07187 0.19074 C -0.04861 0.19074 -0.05434 0.19283 -0.04392 0.1882 L -0.03541 0.18079 L -0.03263 0.17824 C -0.02829 0.16945 -0.03073 0.17246 -0.02604 0.16829 C -0.02552 0.1669 -0.025 0.16551 -0.0243 0.16459 C -0.02343 0.16343 -0.02204 0.1632 -0.02135 0.16204 C -0.02083 0.16088 -0.02083 0.15949 -0.02048 0.15834 C -0.01996 0.15649 -0.01944 0.15487 -0.01857 0.15324 C -0.01788 0.15186 -0.01666 0.15093 -0.01579 0.14954 C -0.01458 0.14746 -0.01336 0.14537 -0.01215 0.14329 C -0.01145 0.14074 -0.01128 0.13797 -0.01024 0.13588 C -0.00954 0.13449 -0.00885 0.13334 -0.00833 0.13218 C -0.00364 0.12107 -0.0092 0.13241 -0.00451 0.12338 L -0.00086 0.10834 L -3.88889E-6 0.10463 L 0.00105 0.10093 C 0.00226 0.08843 0.00122 0.09422 0.00382 0.08357 L 0.00469 0.07963 C 0.00504 0.07477 0.00504 0.06968 0.00573 0.06482 C 0.00591 0.06297 0.00695 0.06158 0.00764 0.05973 C 0.00799 0.05857 0.00816 0.05718 0.00851 0.05602 C 0.00816 0.03727 0.00764 0.01875 0.00764 -4.07407E-6 L 0.00382 0.19815 C 0.00469 0.20139 0.00521 0.2051 0.0066 0.20811 C 0.00712 0.20926 0.00851 0.20949 0.00938 0.20949 C 0.0132 0.20949 0.01684 0.20857 0.02066 0.20811 L 0.02622 0.20556 L 0.029 0.2044 C 0.03004 0.20324 0.03073 0.20139 0.03195 0.2007 C 0.03334 0.19977 0.03664 0.19931 0.03664 0.19954 L 0.03664 0.19931 " pathEditMode="relative" rAng="0" ptsTypes="AAAAAAAAAAAAAAAAAAAAAAAAAAAAAA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0" y="97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345930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B</a:t>
            </a:r>
          </a:p>
        </p:txBody>
      </p:sp>
      <p:sp>
        <p:nvSpPr>
          <p:cNvPr id="8" name="Start"/>
          <p:cNvSpPr/>
          <p:nvPr/>
        </p:nvSpPr>
        <p:spPr>
          <a:xfrm>
            <a:off x="3881194" y="2926878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836780" y="5065339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615" y="1793739"/>
            <a:ext cx="1291904" cy="128787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74" y="4442612"/>
            <a:ext cx="1446386" cy="15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250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07407E-6 L -0.00538 0.32292 L 0.01111 0.00487 L 0.10643 0.00348 L 0.11563 0.01204 C 0.1165 0.01297 0.11841 0.01459 0.11841 0.01482 C 0.11927 0.01806 0.11927 0.01899 0.12118 0.02199 C 0.12275 0.02454 0.12657 0.02917 0.12657 0.0294 C 0.1283 0.04028 0.12657 0.03033 0.12934 0.0426 C 0.13282 0.05811 0.12813 0.03889 0.13125 0.05116 C 0.13073 0.05996 0.13073 0.07153 0.12934 0.08056 C 0.12917 0.08195 0.12882 0.08311 0.12848 0.08426 C 0.12639 0.10301 0.12917 0.08588 0.1257 0.09653 C 0.12327 0.10371 0.12483 0.1051 0.12014 0.11112 L 0.11476 0.11852 C 0.11233 0.12778 0.11545 0.11644 0.11198 0.12593 C 0.11146 0.12709 0.11164 0.12848 0.11094 0.12963 C 0.10955 0.13241 0.10747 0.1338 0.10556 0.13565 C 0.10486 0.13681 0.10417 0.13797 0.10365 0.13936 C 0.1033 0.14051 0.10278 0.14306 0.10278 0.14329 L 0.01198 0.15533 L 0.10556 0.15162 L 0.13854 0.18588 C 0.14289 0.19375 0.14323 0.19306 0.14497 0.20162 L 0.14688 0.21158 C 0.14653 0.22987 0.14636 0.24815 0.14584 0.26644 C 0.14584 0.26899 0.14532 0.27153 0.14497 0.27385 C 0.14445 0.27639 0.14358 0.2794 0.14219 0.28125 C 0.1415 0.28218 0.14045 0.28287 0.13941 0.28357 C 0.13525 0.29213 0.13768 0.28936 0.13299 0.29352 C 0.13247 0.29468 0.13195 0.29607 0.13125 0.29723 C 0.12674 0.30232 0.12535 0.30209 0.12014 0.3044 C 0.11927 0.30487 0.11841 0.30556 0.11736 0.30579 L 0.10452 0.30695 C 0.10278 0.30764 0.1007 0.30787 0.09914 0.30926 L 0.09636 0.31181 L -0.00277 0.31783 " pathEditMode="relative" rAng="0" ptsTypes="AAAAAAAAAAAAAAAAAAAAAAAAAAAAAAAAAAAAA">
                                      <p:cBhvr>
                                        <p:cTn id="6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66" y="161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501137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 smtClean="0"/>
              <a:t>b</a:t>
            </a:r>
            <a:endParaRPr lang="en-GB" sz="30000" dirty="0"/>
          </a:p>
        </p:txBody>
      </p:sp>
      <p:sp>
        <p:nvSpPr>
          <p:cNvPr id="8" name="Start"/>
          <p:cNvSpPr/>
          <p:nvPr/>
        </p:nvSpPr>
        <p:spPr>
          <a:xfrm>
            <a:off x="3944398" y="2830160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3915386" y="5101003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0233" y="1721701"/>
            <a:ext cx="1291904" cy="1287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3674" y="4442612"/>
            <a:ext cx="1446386" cy="1599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00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7.03704E-6 L -0.00834 0.34027 L 0.00729 0.19305 L 0.03958 0.15277 C 0.04236 0.15092 0.04496 0.14884 0.04791 0.14722 C 0.04878 0.14652 0.05 0.14629 0.05104 0.14583 C 0.05243 0.1449 0.05364 0.14374 0.0552 0.14305 C 0.05711 0.14189 0.05937 0.1412 0.06145 0.14027 L 0.06458 0.13888 C 0.07083 0.13935 0.07708 0.13935 0.08333 0.14027 C 0.08437 0.14027 0.08524 0.1412 0.08645 0.14166 C 0.08802 0.14212 0.08993 0.14259 0.09166 0.14305 C 0.09305 0.14398 0.09427 0.1449 0.09583 0.14583 C 0.0967 0.14629 0.09791 0.14652 0.09895 0.14722 C 0.10086 0.14814 0.10434 0.15069 0.10625 0.15277 C 0.10763 0.15439 0.10902 0.15648 0.11041 0.15833 C 0.11076 0.16064 0.11076 0.16296 0.11145 0.16527 C 0.1118 0.16712 0.11284 0.16874 0.11354 0.17083 C 0.11388 0.17199 0.11423 0.17361 0.11458 0.17499 C 0.11493 0.17962 0.1151 0.18425 0.11562 0.18888 C 0.11579 0.19074 0.11666 0.19236 0.11666 0.19444 C 0.11666 0.21944 0.11614 0.24444 0.11562 0.26944 C 0.11545 0.27361 0.11423 0.28773 0.11354 0.29305 C 0.11284 0.29722 0.11145 0.30694 0.11041 0.31249 C 0.11006 0.31388 0.10972 0.31527 0.10937 0.31666 C 0.10868 0.31805 0.10763 0.31921 0.10729 0.32083 C 0.10625 0.32337 0.10642 0.32661 0.1052 0.32916 C 0.10451 0.33055 0.10364 0.33171 0.10312 0.33333 C 0.1026 0.33449 0.1026 0.33634 0.10208 0.33749 C 0.10052 0.33981 0.09774 0.34074 0.09583 0.34166 C 0.09479 0.34305 0.09392 0.34467 0.0927 0.34583 C 0.09166 0.34652 0.09045 0.34652 0.08958 0.34722 C 0.08836 0.34791 0.0875 0.34907 0.08645 0.34999 C 0.08541 0.35046 0.0842 0.35069 0.08333 0.35138 C 0.08211 0.35208 0.08142 0.3537 0.0802 0.35416 C 0.07673 0.35509 0.07326 0.35509 0.06979 0.35555 C 0.06354 0.35486 0.04947 0.3537 0.0427 0.35277 C 0.04079 0.35231 0.03923 0.35161 0.0375 0.35138 C 0.03368 0.35069 0.02986 0.35046 0.02604 0.34999 C 0.02048 0.34745 0.02378 0.3493 0.01666 0.34305 C 0.01562 0.34212 0.01458 0.34074 0.01354 0.34027 C 0.00555 0.33657 0.01527 0.34143 0.00729 0.33611 C 0.00572 0.33495 0.00121 0.33356 3.61111E-6 0.33333 L -0.00625 0.32777 L -0.00625 0.32777 " pathEditMode="relative" ptsTypes="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 smtClean="0"/>
              <a:t>Watch and Copy the Pencil</a:t>
            </a:r>
            <a:endParaRPr lang="en-GB" sz="3600" dirty="0"/>
          </a:p>
        </p:txBody>
      </p:sp>
      <p:sp>
        <p:nvSpPr>
          <p:cNvPr id="5" name="Rectangle 4"/>
          <p:cNvSpPr/>
          <p:nvPr/>
        </p:nvSpPr>
        <p:spPr>
          <a:xfrm>
            <a:off x="755650" y="1371334"/>
            <a:ext cx="7632700" cy="422405"/>
          </a:xfrm>
          <a:prstGeom prst="rect">
            <a:avLst/>
          </a:prstGeom>
        </p:spPr>
        <p:txBody>
          <a:bodyPr wrap="square" lIns="0" tIns="72000" rIns="0" bIns="72000">
            <a:spAutoFit/>
          </a:bodyPr>
          <a:lstStyle/>
          <a:p>
            <a:r>
              <a:rPr lang="en-GB" dirty="0" smtClean="0"/>
              <a:t>Click on the pencil to see the letter formation.</a:t>
            </a:r>
            <a:endParaRPr lang="en-GB" dirty="0"/>
          </a:p>
        </p:txBody>
      </p:sp>
      <p:sp>
        <p:nvSpPr>
          <p:cNvPr id="2" name="Oval 1"/>
          <p:cNvSpPr/>
          <p:nvPr/>
        </p:nvSpPr>
        <p:spPr>
          <a:xfrm>
            <a:off x="6685384" y="4389859"/>
            <a:ext cx="1702966" cy="1702966"/>
          </a:xfrm>
          <a:prstGeom prst="ellipse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Menu">
            <a:hlinkClick r:id="rId2" action="ppaction://hlinksldjump"/>
          </p:cNvPr>
          <p:cNvSpPr/>
          <p:nvPr/>
        </p:nvSpPr>
        <p:spPr>
          <a:xfrm>
            <a:off x="755650" y="5698542"/>
            <a:ext cx="1023457" cy="394283"/>
          </a:xfrm>
          <a:prstGeom prst="roundRect">
            <a:avLst/>
          </a:prstGeom>
          <a:solidFill>
            <a:srgbClr val="46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Menu</a:t>
            </a:r>
            <a:endParaRPr lang="en-GB" dirty="0"/>
          </a:p>
        </p:txBody>
      </p:sp>
      <p:sp>
        <p:nvSpPr>
          <p:cNvPr id="6" name="Letter"/>
          <p:cNvSpPr txBox="1">
            <a:spLocks/>
          </p:cNvSpPr>
          <p:nvPr/>
        </p:nvSpPr>
        <p:spPr>
          <a:xfrm>
            <a:off x="2888180" y="2261875"/>
            <a:ext cx="3367640" cy="3830950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rgbClr val="1C1C1C"/>
                </a:solidFill>
                <a:latin typeface="Twinkl SemiBold" pitchFamily="2" charset="0"/>
                <a:ea typeface="+mj-ea"/>
                <a:cs typeface="+mj-cs"/>
              </a:defRPr>
            </a:lvl1pPr>
          </a:lstStyle>
          <a:p>
            <a:r>
              <a:rPr lang="en-GB" sz="30000" dirty="0"/>
              <a:t>C</a:t>
            </a:r>
          </a:p>
        </p:txBody>
      </p:sp>
      <p:sp>
        <p:nvSpPr>
          <p:cNvPr id="8" name="Start"/>
          <p:cNvSpPr/>
          <p:nvPr/>
        </p:nvSpPr>
        <p:spPr>
          <a:xfrm>
            <a:off x="5217631" y="2970077"/>
            <a:ext cx="251670" cy="251670"/>
          </a:xfrm>
          <a:prstGeom prst="ellipse">
            <a:avLst/>
          </a:prstGeom>
          <a:solidFill>
            <a:srgbClr val="92C1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inish"/>
          <p:cNvSpPr/>
          <p:nvPr/>
        </p:nvSpPr>
        <p:spPr>
          <a:xfrm>
            <a:off x="5254519" y="4618436"/>
            <a:ext cx="251670" cy="251670"/>
          </a:xfrm>
          <a:prstGeom prst="ellipse">
            <a:avLst/>
          </a:prstGeom>
          <a:solidFill>
            <a:srgbClr val="BE09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encil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3466" y="1817954"/>
            <a:ext cx="1291904" cy="128787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91" y="4522044"/>
            <a:ext cx="1352552" cy="1438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1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3.7037E-6 L -4.72222E-6 0.00023 L -0.00729 -0.00371 C -0.00815 -0.00417 -0.0092 -0.0044 -0.01006 -0.0051 C -0.0125 -0.00649 -0.01475 -0.00903 -0.01736 -0.00996 C -0.01857 -0.01042 -0.01979 -0.01065 -0.021 -0.01111 C -0.02239 -0.01181 -0.02343 -0.0132 -0.02465 -0.01366 C -0.02673 -0.01436 -0.02899 -0.01436 -0.03107 -0.01482 L -0.03663 -0.01713 C -0.0375 -0.0176 -0.03836 -0.01806 -0.0394 -0.01852 C -0.04062 -0.01899 -0.04184 -0.01922 -0.04305 -0.01968 C -0.04496 -0.02037 -0.0467 -0.02176 -0.04861 -0.02223 C -0.05034 -0.02246 -0.07534 -0.02454 -0.07604 -0.02454 C -0.07725 -0.025 -0.07847 -0.0257 -0.07968 -0.0257 C -0.08993 -0.0257 -0.09079 -0.02524 -0.09809 -0.02338 C -0.10052 -0.02176 -0.10312 -0.02061 -0.10538 -0.01852 C -0.10642 -0.0176 -0.10711 -0.01667 -0.10815 -0.01598 C -0.10937 -0.01528 -0.11059 -0.01528 -0.1118 -0.01482 C -0.11284 -0.01366 -0.11354 -0.01227 -0.11458 -0.01111 C -0.11545 -0.01019 -0.11649 -0.00973 -0.11736 -0.00857 C -0.11927 -0.00649 -0.12048 -0.00278 -0.12291 -0.00139 C -0.12413 -0.00047 -0.12534 3.7037E-6 -0.12656 0.00115 C -0.13263 0.00694 -0.12569 0.00254 -0.13211 0.00972 C -0.13315 0.01088 -0.13454 0.01134 -0.13576 0.01203 C -0.13802 0.02129 -0.13472 0.01041 -0.1394 0.01828 C -0.13993 0.01921 -0.13993 0.02083 -0.14027 0.02199 C -0.14218 0.02754 -0.14166 0.02639 -0.14496 0.03055 C -0.14513 0.03171 -0.14548 0.03287 -0.14583 0.03426 C -0.14687 0.0375 -0.14861 0.04051 -0.14947 0.04398 L -0.15138 0.05139 C -0.15156 0.05532 -0.15173 0.05949 -0.15225 0.06342 C -0.15243 0.06527 -0.15277 0.06689 -0.15312 0.06851 C -0.15451 0.07476 -0.15503 0.07615 -0.15677 0.08194 C -0.15711 0.08796 -0.15746 0.09421 -0.15781 0.10023 C -0.15815 0.11203 -0.15781 0.12384 -0.15868 0.13564 C -0.15885 0.13819 -0.16041 0.14305 -0.16041 0.14328 C -0.16076 0.14583 -0.16111 0.14884 -0.16145 0.15162 C -0.16163 0.1537 -0.16215 0.15578 -0.16232 0.15787 C -0.16267 0.16111 -0.16284 0.16435 -0.16319 0.16759 C -0.16354 0.17037 -0.16388 0.17314 -0.16406 0.17615 C -0.16388 0.18472 -0.16371 0.19328 -0.16319 0.20185 C -0.16319 0.20347 -0.16267 0.20509 -0.16232 0.20671 C -0.16197 0.20879 -0.1618 0.21088 -0.16145 0.21273 C -0.16059 0.21759 -0.15989 0.21689 -0.15868 0.22268 C -0.15781 0.22615 -0.15798 0.22916 -0.15677 0.2324 C -0.15225 0.24467 -0.15798 0.22592 -0.15312 0.24097 C -0.15277 0.24213 -0.1526 0.24351 -0.15225 0.24467 C -0.15173 0.24606 -0.15086 0.24699 -0.15034 0.24838 C -0.15 0.24953 -0.14982 0.25092 -0.14947 0.25208 C -0.14479 0.26435 -0.15069 0.2456 -0.14583 0.26064 C -0.14461 0.26412 -0.14531 0.26504 -0.14305 0.26782 C -0.13923 0.27291 -0.14027 0.26805 -0.13472 0.27268 C -0.13038 0.27662 -0.13368 0.2743 -0.12829 0.27639 C -0.12656 0.27731 -0.12482 0.27824 -0.12291 0.27893 C -0.11145 0.28264 -0.12569 0.27777 -0.11649 0.28125 C -0.11423 0.28217 -0.10885 0.28356 -0.10729 0.28495 C -0.10642 0.28588 -0.10555 0.28703 -0.10451 0.2875 C -0.10243 0.28842 -0.09166 0.28981 -0.09079 0.29004 L -0.0467 0.28865 C -0.04322 0.28842 -0.04253 0.28657 -0.0394 0.28495 C -0.03819 0.28449 -0.03697 0.28426 -0.03576 0.28379 C -0.03385 0.28217 -0.03229 0.27986 -0.0302 0.27893 L -0.02465 0.27639 C -0.02239 0.27338 -0.01979 0.26944 -0.01649 0.26782 L -0.01371 0.26666 C -0.00711 0.25787 -0.01024 0.26134 -0.00451 0.25555 C -0.00399 0.25439 -0.00312 0.25324 -0.0026 0.25208 C -0.00225 0.25092 -0.00225 0.2493 -0.00173 0.24838 C -0.00104 0.24699 -4.72222E-6 0.24583 0.00105 0.24467 C 0.00296 0.23634 0.00191 0.23958 0.00382 0.23495 L 0.00382 0.23518 " pathEditMode="relative" rAng="0" ptsTypes="AAAAAAAAAAAAAAAAA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021" y="132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resentation2" id="{CBCA707B-BBA2-4E7E-9DB6-705861FD9E17}" vid="{48CF7D95-9755-429D-A1B1-06B08BB4DD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180</TotalTime>
  <Words>1020</Words>
  <Application>Microsoft Office PowerPoint</Application>
  <PresentationFormat>On-screen Show (4:3)</PresentationFormat>
  <Paragraphs>273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Twinkl</vt:lpstr>
      <vt:lpstr>Calibri</vt:lpstr>
      <vt:lpstr>Sassoon Infant Rg</vt:lpstr>
      <vt:lpstr>Twinkl SemiBold</vt:lpstr>
      <vt:lpstr>Office Theme</vt:lpstr>
      <vt:lpstr>PowerPoint Presentation</vt:lpstr>
      <vt:lpstr>Instructions</vt:lpstr>
      <vt:lpstr>Alphabet Upper Case</vt:lpstr>
      <vt:lpstr>Alphabet Lower Case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Watch and Copy the Pencil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Georgia Chappell</dc:creator>
  <cp:lastModifiedBy>GargPrBloomfieldC</cp:lastModifiedBy>
  <cp:revision>42</cp:revision>
  <dcterms:created xsi:type="dcterms:W3CDTF">2017-06-16T14:12:13Z</dcterms:created>
  <dcterms:modified xsi:type="dcterms:W3CDTF">2021-01-08T14:35:14Z</dcterms:modified>
</cp:coreProperties>
</file>