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98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44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070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988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072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51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64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30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4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5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06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55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2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8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91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76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39BC32-2134-4C63-99B2-95761BAC4B45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7658F3-5575-438B-9C76-DA8550A9A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5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9E485-2A7A-4EF5-9133-F456A40C4A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P2c photographs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65C11-E0AF-467F-9EF0-6ED0B792EF8E}"/>
              </a:ext>
            </a:extLst>
          </p:cNvPr>
          <p:cNvSpPr txBox="1"/>
          <p:nvPr/>
        </p:nvSpPr>
        <p:spPr>
          <a:xfrm>
            <a:off x="3087563" y="3629465"/>
            <a:ext cx="6307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Have a look at what some of your friends have been doing </a:t>
            </a:r>
            <a:r>
              <a:rPr lang="en-GB" sz="2000" dirty="0">
                <a:sym typeface="Wingdings" panose="05000000000000000000" pitchFamily="2" charset="2"/>
              </a:rPr>
              <a:t>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7935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holding a drawing&#10;&#10;Description automatically generated with medium confidence">
            <a:extLst>
              <a:ext uri="{FF2B5EF4-FFF2-40B4-BE49-F238E27FC236}">
                <a16:creationId xmlns:a16="http://schemas.microsoft.com/office/drawing/2014/main" id="{21DAEF50-9A08-44D4-8F37-C2F5B5F4F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67" y="671209"/>
            <a:ext cx="4136688" cy="55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2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7F262-071C-4011-8916-BF8D4B838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44" y="706907"/>
            <a:ext cx="7354111" cy="547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6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field, child&#10;&#10;Description automatically generated">
            <a:extLst>
              <a:ext uri="{FF2B5EF4-FFF2-40B4-BE49-F238E27FC236}">
                <a16:creationId xmlns:a16="http://schemas.microsoft.com/office/drawing/2014/main" id="{C3BE1CFA-452C-4BD5-8D6F-B519A02BB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514725"/>
            <a:ext cx="2705100" cy="5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7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- up of a piece of paper&#10;&#10;Description automatically generated with low confidence">
            <a:extLst>
              <a:ext uri="{FF2B5EF4-FFF2-40B4-BE49-F238E27FC236}">
                <a16:creationId xmlns:a16="http://schemas.microsoft.com/office/drawing/2014/main" id="{B818E5E3-EB6C-4527-AB5A-8E0A694B6D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7" b="-1"/>
          <a:stretch/>
        </p:blipFill>
        <p:spPr>
          <a:xfrm rot="5400000">
            <a:off x="705570" y="903098"/>
            <a:ext cx="5249332" cy="5051804"/>
          </a:xfrm>
          <a:prstGeom prst="rect">
            <a:avLst/>
          </a:prstGeom>
          <a:ln w="57150" cmpd="thickThin">
            <a:solidFill>
              <a:srgbClr val="FFFFFF"/>
            </a:solidFill>
            <a:miter lim="800000"/>
          </a:ln>
        </p:spPr>
      </p:pic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68AF7F2-A25E-41A2-B930-E96E48374B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r="21343" b="-1"/>
          <a:stretch/>
        </p:blipFill>
        <p:spPr>
          <a:xfrm rot="5400000">
            <a:off x="6237097" y="903098"/>
            <a:ext cx="5249332" cy="5051804"/>
          </a:xfrm>
          <a:prstGeom prst="rect">
            <a:avLst/>
          </a:prstGeom>
          <a:ln w="57150" cmpd="thickThin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79773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94D92ED4-A717-4D65-BCB9-F3742096D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653" r="-906" b="13423"/>
          <a:stretch/>
        </p:blipFill>
        <p:spPr>
          <a:xfrm>
            <a:off x="4248443" y="515970"/>
            <a:ext cx="3704907" cy="582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4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083C766-29E9-4B79-9E47-C07043B13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7892" y="1246750"/>
            <a:ext cx="5809957" cy="43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6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AC0AF5FE-124B-4A90-AEB0-39559C6A9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85" y="576775"/>
            <a:ext cx="7615310" cy="571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43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15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P2c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P2c photographs</dc:title>
  <dc:creator>Kay Kelly</dc:creator>
  <cp:lastModifiedBy>Kay Kelly</cp:lastModifiedBy>
  <cp:revision>2</cp:revision>
  <dcterms:created xsi:type="dcterms:W3CDTF">2021-01-25T15:26:00Z</dcterms:created>
  <dcterms:modified xsi:type="dcterms:W3CDTF">2021-01-25T15:30:40Z</dcterms:modified>
</cp:coreProperties>
</file>