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>
        <p:scale>
          <a:sx n="66" d="100"/>
          <a:sy n="66" d="100"/>
        </p:scale>
        <p:origin x="66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643C7-FFE0-4E97-A839-151D685A4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05338-5455-44CB-8532-19E3F1C4D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C915D-5E31-474D-AC70-D6969652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9CD1-601D-4330-861A-C5C1C75F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2B6E9-8021-4B06-B7BA-2380C5A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8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37A8-9525-43B7-BA18-128C349A3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CEBE2-7005-439C-8046-9F84FDABA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4E2B9-05E0-46FE-AB01-AAB444A1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65425-C120-446B-958D-2B44D93D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B5343-6E87-428B-B678-01274900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3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10AE6-39B0-4F11-8945-681478BF3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EFB3F-E85F-44ED-851B-69311BACF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986A3-E466-44FD-916B-959AD9C2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887C4-5601-4F5A-BD4C-AA56F0F2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C97F2-9BDE-46FA-9626-854D086A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36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B15DF-33BF-459F-9264-3A022AC6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B3EEE-7238-447A-BB43-6DC8FC5C5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6FE91-506F-4A8B-B4E9-4C7EA5B0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E9C9C-5E4F-4839-803E-5D25D900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BFE9C-8107-45CB-A553-0346F9E8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6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86FB-5D8B-4DC3-A2AF-71041FA94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2F6C9-D803-4BDB-A799-59A14D7E0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5F9D2-6761-47B2-82BC-BAA6FF88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7C7F8-B75E-43DC-851E-85B1C8A9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17750-BA94-44F1-8480-2AF65E0E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86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921EF-A7C6-4F43-B05F-61E58917D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B590-78E8-4EB7-AAC6-641A7BA85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2D040-BA56-415F-95C5-39944A1C7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EE9CB-55C4-4279-9963-7D9EDDE1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95427-4D6D-4FC5-96D5-DF9DC6AA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3D833-7EDD-4471-8B1F-721B406A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6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BB221-34C5-4248-8074-CEEDE7AC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0B3A6-6F70-47D1-89C2-D1624D067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C2589-EC6C-4AC4-8AE4-7F8CD455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4B7C6-A2AC-4883-A63B-61F41FC04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9F4102-B181-4157-B8F0-4588C8ECD6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8F54FC-0E4C-4285-AEBC-A3666E22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6845E3-6B74-4375-B483-AADC687A7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0053F-E01B-4F99-A8BA-6309ADEB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05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3D94-006B-4CDB-9E1D-4B5C9C7D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A014F7-F81B-49F2-BA7C-227D1AE5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2FEF25-8DB9-40D4-B076-1A3DEF03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E69DC-36F1-4EA9-A26A-FC5264A0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73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D8772-C4C4-4F33-B34C-8BF1A7BC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D3FD1-961C-4E07-A50A-64B1548A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E1BA7-432C-417F-B7EC-7AC27A24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21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9644-7CB6-48C3-91C4-89B6ADBF2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064C2-06B7-4829-89EB-553DC153D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3091A-8542-4C25-A8C0-5D89041FF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49238-86AA-4C86-9DA9-76E3F2F1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FB31A-5661-4B73-98AE-8BADCCCD3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FA2E7-A4A4-4F44-9781-E7FE72F2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9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EE71D-B88E-4861-8492-293EA3F2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5E3413-8EE2-4A15-B11D-26E139454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3F921-4F75-4866-BAB2-0509CF8EB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038A8-EBD0-4018-AA82-D4306A73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871A3-D345-45EB-9B6C-324CE96D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E062D-4CDA-4A3B-9DED-2569B4A9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49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A79AF-4720-46F8-BDED-8188562F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1EBA0-FA70-4548-A57A-C117907F2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00993-4BA2-42B8-8E9A-8E9BA7485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E02D-7F5D-445C-9223-93CA22130948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D48F4-FA6A-4F76-BA02-6DA4C57C3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A66BF-5D43-4552-A7C1-67C2EE114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90F3-E311-4129-AD2A-F91AD168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41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F8C9A-DF43-48C0-894D-E0857029F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5077"/>
          </a:xfrm>
        </p:spPr>
        <p:txBody>
          <a:bodyPr>
            <a:normAutofit/>
          </a:bodyPr>
          <a:lstStyle/>
          <a:p>
            <a:r>
              <a:rPr lang="en-GB" sz="6600" dirty="0">
                <a:latin typeface="Comic Sans MS" panose="030F0702030302020204" pitchFamily="66" charset="0"/>
              </a:rPr>
              <a:t>Thursday 13</a:t>
            </a:r>
            <a:r>
              <a:rPr lang="en-GB" sz="6600" baseline="30000" dirty="0">
                <a:latin typeface="Comic Sans MS" panose="030F0702030302020204" pitchFamily="66" charset="0"/>
              </a:rPr>
              <a:t>th</a:t>
            </a:r>
            <a:r>
              <a:rPr lang="en-GB" sz="6600" dirty="0">
                <a:latin typeface="Comic Sans MS" panose="030F0702030302020204" pitchFamily="66" charset="0"/>
              </a:rPr>
              <a:t> January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99482-EB3C-4928-8EEB-05E9A6CC8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9" y="3576293"/>
            <a:ext cx="9144000" cy="1655762"/>
          </a:xfrm>
        </p:spPr>
        <p:txBody>
          <a:bodyPr>
            <a:normAutofit/>
          </a:bodyPr>
          <a:lstStyle/>
          <a:p>
            <a:r>
              <a:rPr lang="en-GB" sz="6600" dirty="0">
                <a:latin typeface="Comic Sans MS" panose="030F0702030302020204" pitchFamily="66" charset="0"/>
              </a:rPr>
              <a:t>The Pirate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2FBDCE1-2237-48D9-B1EE-34A995F50794}"/>
              </a:ext>
            </a:extLst>
          </p:cNvPr>
          <p:cNvSpPr/>
          <p:nvPr/>
        </p:nvSpPr>
        <p:spPr>
          <a:xfrm>
            <a:off x="731520" y="1463040"/>
            <a:ext cx="650240" cy="711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73E938B-2277-4384-B7AC-94DB1135664E}"/>
              </a:ext>
            </a:extLst>
          </p:cNvPr>
          <p:cNvSpPr/>
          <p:nvPr/>
        </p:nvSpPr>
        <p:spPr>
          <a:xfrm>
            <a:off x="2763078" y="3589166"/>
            <a:ext cx="775252" cy="815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6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E5458-21F7-4944-8905-2D01C8B4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Writing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17FEF-89D2-40BB-B0B2-C75582F75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Write sentences to describe what the pirate looks like and what he is wearing.</a:t>
            </a:r>
            <a:endParaRPr lang="en-GB" sz="3600" dirty="0"/>
          </a:p>
          <a:p>
            <a:endParaRPr lang="en-GB" sz="2800" dirty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Each sentence should have:</a:t>
            </a:r>
          </a:p>
          <a:p>
            <a:pPr lvl="2"/>
            <a:r>
              <a:rPr lang="en-GB" sz="32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Capital letter</a:t>
            </a:r>
          </a:p>
          <a:p>
            <a:pPr lvl="2"/>
            <a:r>
              <a:rPr lang="en-GB" sz="32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Full stop</a:t>
            </a:r>
          </a:p>
          <a:p>
            <a:pPr lvl="2"/>
            <a:r>
              <a:rPr lang="en-GB" sz="32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Finger spaces</a:t>
            </a:r>
          </a:p>
          <a:p>
            <a:pPr lvl="2"/>
            <a:r>
              <a:rPr lang="en-GB" sz="320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Connective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DA1864-0DAA-4BDB-A712-74593A8C8D9A}"/>
              </a:ext>
            </a:extLst>
          </p:cNvPr>
          <p:cNvSpPr txBox="1"/>
          <p:nvPr/>
        </p:nvSpPr>
        <p:spPr>
          <a:xfrm>
            <a:off x="7799733" y="3622418"/>
            <a:ext cx="41073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C000"/>
                </a:solidFill>
                <a:effectLst/>
                <a:latin typeface="Comic Sans MS" panose="030F0702030302020204" pitchFamily="66" charset="0"/>
              </a:rPr>
              <a:t>Challenge!</a:t>
            </a:r>
          </a:p>
          <a:p>
            <a:endParaRPr lang="en-GB" sz="3200" dirty="0">
              <a:solidFill>
                <a:srgbClr val="FFC000"/>
              </a:solidFill>
              <a:effectLst/>
            </a:endParaRPr>
          </a:p>
          <a:p>
            <a:r>
              <a:rPr lang="en-GB" sz="3200" dirty="0">
                <a:solidFill>
                  <a:srgbClr val="FFC000"/>
                </a:solidFill>
                <a:effectLst/>
                <a:latin typeface="Comic Sans MS" panose="030F0702030302020204" pitchFamily="66" charset="0"/>
              </a:rPr>
              <a:t>Can you use an adjective to describe something? 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676E1725-59CD-4667-AF97-35E3695A69C7}"/>
              </a:ext>
            </a:extLst>
          </p:cNvPr>
          <p:cNvSpPr/>
          <p:nvPr/>
        </p:nvSpPr>
        <p:spPr>
          <a:xfrm>
            <a:off x="6824041" y="3429000"/>
            <a:ext cx="844826" cy="755374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09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50EB39-E331-4A85-B102-9BC1657FA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08" y="297935"/>
            <a:ext cx="5738492" cy="62621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FAEA57-9FEE-4146-89CC-13798D4BF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4769" y="406400"/>
            <a:ext cx="5926555" cy="61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5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D753-E7E0-4C2F-A69B-C08547CB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078" y="211121"/>
            <a:ext cx="10515600" cy="1325563"/>
          </a:xfrm>
        </p:spPr>
        <p:txBody>
          <a:bodyPr/>
          <a:lstStyle/>
          <a:p>
            <a:pPr algn="ctr"/>
            <a:r>
              <a:rPr lang="en-GB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Pirate Word Bank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F21E-A18B-4E0E-B8B8-DC4218C14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28730" cy="4565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wearing		</a:t>
            </a: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hat</a:t>
            </a: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beard</a:t>
            </a: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belt</a:t>
            </a: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boots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9DD74F-5CB2-4543-9431-4D6A1ECB0096}"/>
              </a:ext>
            </a:extLst>
          </p:cNvPr>
          <p:cNvSpPr txBox="1">
            <a:spLocks/>
          </p:cNvSpPr>
          <p:nvPr/>
        </p:nvSpPr>
        <p:spPr>
          <a:xfrm>
            <a:off x="3273148" y="1857037"/>
            <a:ext cx="2928730" cy="45652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coat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earrings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hook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parrot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eye patch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B22081-82B2-48C1-9A0D-452D7D7B95E3}"/>
              </a:ext>
            </a:extLst>
          </p:cNvPr>
          <p:cNvSpPr txBox="1">
            <a:spLocks/>
          </p:cNvSpPr>
          <p:nvPr/>
        </p:nvSpPr>
        <p:spPr>
          <a:xfrm>
            <a:off x="6390861" y="1852544"/>
            <a:ext cx="2928730" cy="45652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black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brown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silver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gold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shiny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D42B0A-434C-4971-B039-D6AEB6B05BEA}"/>
              </a:ext>
            </a:extLst>
          </p:cNvPr>
          <p:cNvSpPr txBox="1">
            <a:spLocks/>
          </p:cNvSpPr>
          <p:nvPr/>
        </p:nvSpPr>
        <p:spPr>
          <a:xfrm>
            <a:off x="9130747" y="1825625"/>
            <a:ext cx="2928730" cy="45652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sword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stripy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trousers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skull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crossbones</a:t>
            </a:r>
          </a:p>
        </p:txBody>
      </p:sp>
    </p:spTree>
    <p:extLst>
      <p:ext uri="{BB962C8B-B14F-4D97-AF65-F5344CB8AC3E}">
        <p14:creationId xmlns:p14="http://schemas.microsoft.com/office/powerpoint/2010/main" val="220631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71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Thursday 13th January</vt:lpstr>
      <vt:lpstr>Writing Task</vt:lpstr>
      <vt:lpstr>PowerPoint Presentation</vt:lpstr>
      <vt:lpstr>Pirate Word Bank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13th January</dc:title>
  <dc:creator>Kirsty Donnelly</dc:creator>
  <cp:lastModifiedBy>Kirsty Donnelly</cp:lastModifiedBy>
  <cp:revision>1</cp:revision>
  <dcterms:created xsi:type="dcterms:W3CDTF">2022-01-12T09:13:28Z</dcterms:created>
  <dcterms:modified xsi:type="dcterms:W3CDTF">2022-01-12T09:28:46Z</dcterms:modified>
</cp:coreProperties>
</file>