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90" r:id="rId4"/>
    <p:sldId id="285" r:id="rId5"/>
    <p:sldId id="286" r:id="rId6"/>
    <p:sldId id="287" r:id="rId7"/>
    <p:sldId id="288" r:id="rId8"/>
    <p:sldId id="289" r:id="rId9"/>
    <p:sldId id="284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E96"/>
    <a:srgbClr val="2CB7BC"/>
    <a:srgbClr val="6C9E72"/>
    <a:srgbClr val="47B1E5"/>
    <a:srgbClr val="DE1E5A"/>
    <a:srgbClr val="E9506C"/>
    <a:srgbClr val="E84D15"/>
    <a:srgbClr val="6CBB84"/>
    <a:srgbClr val="FDCF81"/>
    <a:srgbClr val="FFE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1244" y="-72"/>
      </p:cViewPr>
      <p:guideLst>
        <p:guide orient="horz" pos="2205"/>
        <p:guide orient="horz" pos="3974"/>
        <p:guide orient="horz" pos="346"/>
        <p:guide orient="horz" pos="482"/>
        <p:guide orient="horz" pos="3816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1605665"/>
            <a:ext cx="7632700" cy="1823335"/>
          </a:xfrm>
          <a:prstGeom prst="roundRect">
            <a:avLst>
              <a:gd name="adj" fmla="val 12367"/>
            </a:avLst>
          </a:prstGeom>
          <a:noFill/>
          <a:ln w="28575">
            <a:solidFill>
              <a:srgbClr val="2C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22" name="Rounded Rectangle 21">
            <a:hlinkClick r:id="rId2" action="ppaction://hlinksldjump"/>
          </p:cNvPr>
          <p:cNvSpPr/>
          <p:nvPr/>
        </p:nvSpPr>
        <p:spPr>
          <a:xfrm>
            <a:off x="2332139" y="3889513"/>
            <a:ext cx="1917449" cy="1700536"/>
          </a:xfrm>
          <a:prstGeom prst="roundRect">
            <a:avLst/>
          </a:prstGeom>
          <a:solidFill>
            <a:srgbClr val="E84D1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Start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4589" y="2692272"/>
            <a:ext cx="451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on the acorns to reveal each clue!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2507" y="1843180"/>
            <a:ext cx="503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Can you follow the clues to work out which animal is being described?</a:t>
            </a:r>
          </a:p>
        </p:txBody>
      </p:sp>
      <p:pic>
        <p:nvPicPr>
          <p:cNvPr id="32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34" y="2606938"/>
            <a:ext cx="612897" cy="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76" y="1003868"/>
            <a:ext cx="2334429" cy="52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an orangey-red colour.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00836" y="1473201"/>
            <a:ext cx="2804382" cy="3870400"/>
            <a:chOff x="5360574" y="1435465"/>
            <a:chExt cx="2804382" cy="3870400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5360574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33716" y="1468794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83E96"/>
                  </a:solidFill>
                </a:rPr>
                <a:t>I am a red squirrel!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062" y="2691124"/>
              <a:ext cx="1934894" cy="261474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425688"/>
            <a:ext cx="612897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acorns.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120253"/>
            <a:ext cx="612897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a good climber.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42341"/>
            <a:ext cx="612897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49630"/>
            <a:ext cx="612897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503517" y="4171759"/>
            <a:ext cx="2136966" cy="2136966"/>
          </a:xfrm>
          <a:prstGeom prst="ellipse">
            <a:avLst/>
          </a:prstGeom>
          <a:solidFill>
            <a:srgbClr val="68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Click to reveal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the answer.</a:t>
            </a:r>
          </a:p>
        </p:txBody>
      </p:sp>
    </p:spTree>
    <p:extLst>
      <p:ext uri="{BB962C8B-B14F-4D97-AF65-F5344CB8AC3E}">
        <p14:creationId xmlns:p14="http://schemas.microsoft.com/office/powerpoint/2010/main" val="3034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long flat tail.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77792" y="1333679"/>
            <a:ext cx="2452601" cy="3616394"/>
            <a:chOff x="5800872" y="1435465"/>
            <a:chExt cx="2452601" cy="3616394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6137586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360405" y="1468794"/>
              <a:ext cx="16702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83E96"/>
                  </a:solidFill>
                </a:rPr>
                <a:t>I am a beaver!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0872" y="2622331"/>
              <a:ext cx="2191133" cy="242952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425688"/>
            <a:ext cx="612897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two big front teeth.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120253"/>
            <a:ext cx="612897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can chew through wood.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42341"/>
            <a:ext cx="612897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49630"/>
            <a:ext cx="612897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3503517" y="4171759"/>
            <a:ext cx="2136966" cy="2136966"/>
          </a:xfrm>
          <a:prstGeom prst="ellipse">
            <a:avLst/>
          </a:prstGeom>
          <a:solidFill>
            <a:srgbClr val="68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Click to reveal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the answer.</a:t>
            </a:r>
          </a:p>
        </p:txBody>
      </p:sp>
    </p:spTree>
    <p:extLst>
      <p:ext uri="{BB962C8B-B14F-4D97-AF65-F5344CB8AC3E}">
        <p14:creationId xmlns:p14="http://schemas.microsoft.com/office/powerpoint/2010/main" val="29173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look a bit like a ferret.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23208" y="1572093"/>
            <a:ext cx="3376798" cy="3206342"/>
            <a:chOff x="5046288" y="1673879"/>
            <a:chExt cx="3376798" cy="3206342"/>
          </a:xfrm>
        </p:grpSpPr>
        <p:sp>
          <p:nvSpPr>
            <p:cNvPr id="18" name="Freeform 17"/>
            <p:cNvSpPr/>
            <p:nvPr/>
          </p:nvSpPr>
          <p:spPr>
            <a:xfrm flipH="1" flipV="1">
              <a:off x="5979349" y="1673879"/>
              <a:ext cx="2274123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87901" y="1707209"/>
              <a:ext cx="20387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83E96"/>
                  </a:solidFill>
                </a:rPr>
                <a:t>I am a pine marten!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6288" y="2645789"/>
              <a:ext cx="3376798" cy="223443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425688"/>
            <a:ext cx="612897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live in holes in trees.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120253"/>
            <a:ext cx="612897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a very good climber.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42341"/>
            <a:ext cx="612897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49630"/>
            <a:ext cx="612897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3503517" y="4171759"/>
            <a:ext cx="2136966" cy="2136966"/>
          </a:xfrm>
          <a:prstGeom prst="ellipse">
            <a:avLst/>
          </a:prstGeom>
          <a:solidFill>
            <a:srgbClr val="68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Click to reveal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the answer.</a:t>
            </a:r>
          </a:p>
        </p:txBody>
      </p:sp>
    </p:spTree>
    <p:extLst>
      <p:ext uri="{BB962C8B-B14F-4D97-AF65-F5344CB8AC3E}">
        <p14:creationId xmlns:p14="http://schemas.microsoft.com/office/powerpoint/2010/main" val="9277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two tusks.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74187" y="1557189"/>
            <a:ext cx="3823633" cy="3590517"/>
            <a:chOff x="4490605" y="1673879"/>
            <a:chExt cx="3823633" cy="3590517"/>
          </a:xfrm>
        </p:grpSpPr>
        <p:sp>
          <p:nvSpPr>
            <p:cNvPr id="18" name="Freeform 17"/>
            <p:cNvSpPr/>
            <p:nvPr/>
          </p:nvSpPr>
          <p:spPr>
            <a:xfrm flipV="1">
              <a:off x="4490605" y="1673879"/>
              <a:ext cx="2274123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99157" y="1707209"/>
              <a:ext cx="20387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83E96"/>
                  </a:solidFill>
                </a:rPr>
                <a:t>I am a wild boar!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977" y="2353540"/>
              <a:ext cx="2276261" cy="291085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425688"/>
            <a:ext cx="612897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look a bit like a pig.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120253"/>
            <a:ext cx="612897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walk on four legs.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42341"/>
            <a:ext cx="612897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49630"/>
            <a:ext cx="612897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3503517" y="4171759"/>
            <a:ext cx="2136966" cy="2136966"/>
          </a:xfrm>
          <a:prstGeom prst="ellipse">
            <a:avLst/>
          </a:prstGeom>
          <a:solidFill>
            <a:srgbClr val="68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Click to reveal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the answer.</a:t>
            </a:r>
          </a:p>
        </p:txBody>
      </p:sp>
    </p:spTree>
    <p:extLst>
      <p:ext uri="{BB962C8B-B14F-4D97-AF65-F5344CB8AC3E}">
        <p14:creationId xmlns:p14="http://schemas.microsoft.com/office/powerpoint/2010/main" val="27298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a type of bird.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57855" y="1887034"/>
            <a:ext cx="2636672" cy="3503170"/>
            <a:chOff x="5474273" y="2003724"/>
            <a:chExt cx="2636672" cy="3503170"/>
          </a:xfrm>
        </p:grpSpPr>
        <p:sp>
          <p:nvSpPr>
            <p:cNvPr id="18" name="Freeform 17"/>
            <p:cNvSpPr/>
            <p:nvPr/>
          </p:nvSpPr>
          <p:spPr>
            <a:xfrm flipV="1">
              <a:off x="5474273" y="2003724"/>
              <a:ext cx="2274123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27945" y="2013804"/>
              <a:ext cx="210162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83E96"/>
                  </a:solidFill>
                </a:rPr>
                <a:t>I am a </a:t>
              </a:r>
              <a:r>
                <a:rPr lang="en-GB" sz="2600" dirty="0" err="1">
                  <a:solidFill>
                    <a:srgbClr val="683E96"/>
                  </a:solidFill>
                </a:rPr>
                <a:t>capercaillie</a:t>
              </a:r>
              <a:r>
                <a:rPr lang="en-GB" sz="2600" dirty="0">
                  <a:solidFill>
                    <a:srgbClr val="683E96"/>
                  </a:solidFill>
                </a:rPr>
                <a:t>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945" y="3182701"/>
              <a:ext cx="2583000" cy="232419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425688"/>
            <a:ext cx="612897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leaves, berries and insects.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120253"/>
            <a:ext cx="612897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8111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red feathers around my eyes.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42341"/>
            <a:ext cx="612897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49630"/>
            <a:ext cx="612897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3503517" y="4171759"/>
            <a:ext cx="2136966" cy="2136966"/>
          </a:xfrm>
          <a:prstGeom prst="ellipse">
            <a:avLst/>
          </a:prstGeom>
          <a:solidFill>
            <a:srgbClr val="68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Click to reveal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the answer.</a:t>
            </a:r>
          </a:p>
        </p:txBody>
      </p:sp>
    </p:spTree>
    <p:extLst>
      <p:ext uri="{BB962C8B-B14F-4D97-AF65-F5344CB8AC3E}">
        <p14:creationId xmlns:p14="http://schemas.microsoft.com/office/powerpoint/2010/main" val="6445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fluffy tail.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61697" y="1695688"/>
            <a:ext cx="3530283" cy="3256530"/>
            <a:chOff x="5474273" y="2290150"/>
            <a:chExt cx="3530283" cy="3256530"/>
          </a:xfrm>
        </p:grpSpPr>
        <p:sp>
          <p:nvSpPr>
            <p:cNvPr id="18" name="Freeform 17"/>
            <p:cNvSpPr/>
            <p:nvPr/>
          </p:nvSpPr>
          <p:spPr>
            <a:xfrm flipV="1">
              <a:off x="5474273" y="2290150"/>
              <a:ext cx="2274123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27945" y="2300230"/>
              <a:ext cx="210162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83E96"/>
                  </a:solidFill>
                </a:rPr>
                <a:t>I am a rabbit!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12659" y="2788337"/>
              <a:ext cx="2191897" cy="275834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425688"/>
            <a:ext cx="612897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long ears.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120253"/>
            <a:ext cx="612897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8111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live in a warren.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42341"/>
            <a:ext cx="612897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49630"/>
            <a:ext cx="612897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3503517" y="4171759"/>
            <a:ext cx="2136966" cy="2136966"/>
          </a:xfrm>
          <a:prstGeom prst="ellipse">
            <a:avLst/>
          </a:prstGeom>
          <a:solidFill>
            <a:srgbClr val="68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Click to reveal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the answer.</a:t>
            </a:r>
          </a:p>
        </p:txBody>
      </p:sp>
    </p:spTree>
    <p:extLst>
      <p:ext uri="{BB962C8B-B14F-4D97-AF65-F5344CB8AC3E}">
        <p14:creationId xmlns:p14="http://schemas.microsoft.com/office/powerpoint/2010/main" val="5351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look like a type of pet.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95451" y="1333679"/>
            <a:ext cx="2657923" cy="4023384"/>
            <a:chOff x="5360574" y="1435465"/>
            <a:chExt cx="2657923" cy="4023384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5360574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96169" y="1468794"/>
              <a:ext cx="16702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83E96"/>
                  </a:solidFill>
                </a:rPr>
                <a:t>I am a wildcat!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603" y="2663843"/>
              <a:ext cx="1934894" cy="2795006"/>
            </a:xfrm>
            <a:prstGeom prst="rect">
              <a:avLst/>
            </a:prstGeom>
          </p:spPr>
        </p:pic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1425688"/>
            <a:ext cx="612897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My babies are called kittens.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120253"/>
            <a:ext cx="612897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sharp teeth.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2842341"/>
            <a:ext cx="612897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4" y="3549630"/>
            <a:ext cx="612897" cy="540000"/>
          </a:xfrm>
          <a:prstGeom prst="rect">
            <a:avLst/>
          </a:prstGeom>
        </p:spPr>
      </p:pic>
      <p:sp>
        <p:nvSpPr>
          <p:cNvPr id="30" name="Oval 29">
            <a:hlinkClick r:id="rId4" action="ppaction://hlinksldjump"/>
          </p:cNvPr>
          <p:cNvSpPr/>
          <p:nvPr/>
        </p:nvSpPr>
        <p:spPr>
          <a:xfrm>
            <a:off x="7864332" y="5667282"/>
            <a:ext cx="525101" cy="525101"/>
          </a:xfrm>
          <a:prstGeom prst="ellipse">
            <a:avLst/>
          </a:prstGeom>
          <a:solidFill>
            <a:srgbClr val="6C9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hlinkClick r:id="rId5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>
            <a:hlinkClick r:id="rId4" action="ppaction://hlinksldjump"/>
          </p:cNvPr>
          <p:cNvSpPr/>
          <p:nvPr/>
        </p:nvSpPr>
        <p:spPr>
          <a:xfrm>
            <a:off x="7166137" y="5758684"/>
            <a:ext cx="1131683" cy="342299"/>
          </a:xfrm>
          <a:prstGeom prst="roundRect">
            <a:avLst/>
          </a:prstGeom>
          <a:solidFill>
            <a:srgbClr val="6C9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sp>
        <p:nvSpPr>
          <p:cNvPr id="34" name="Rounded Rectangle 33">
            <a:hlinkClick r:id="rId5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sp>
        <p:nvSpPr>
          <p:cNvPr id="29" name="Oval 28"/>
          <p:cNvSpPr/>
          <p:nvPr/>
        </p:nvSpPr>
        <p:spPr>
          <a:xfrm>
            <a:off x="3503517" y="4171759"/>
            <a:ext cx="2136966" cy="2136966"/>
          </a:xfrm>
          <a:prstGeom prst="ellipse">
            <a:avLst/>
          </a:prstGeom>
          <a:solidFill>
            <a:srgbClr val="68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Click to reveal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the answer.</a:t>
            </a:r>
          </a:p>
        </p:txBody>
      </p:sp>
    </p:spTree>
    <p:extLst>
      <p:ext uri="{BB962C8B-B14F-4D97-AF65-F5344CB8AC3E}">
        <p14:creationId xmlns:p14="http://schemas.microsoft.com/office/powerpoint/2010/main" val="8984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365</TotalTime>
  <Words>293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GargPrCampbellG</cp:lastModifiedBy>
  <cp:revision>29</cp:revision>
  <dcterms:created xsi:type="dcterms:W3CDTF">2019-02-12T16:51:11Z</dcterms:created>
  <dcterms:modified xsi:type="dcterms:W3CDTF">2021-01-25T13:48:25Z</dcterms:modified>
</cp:coreProperties>
</file>