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805" autoAdjust="0"/>
    <p:restoredTop sz="97670" autoAdjust="0"/>
  </p:normalViewPr>
  <p:slideViewPr>
    <p:cSldViewPr snapToGrid="0">
      <p:cViewPr varScale="1">
        <p:scale>
          <a:sx n="86" d="100"/>
          <a:sy n="86" d="100"/>
        </p:scale>
        <p:origin x="103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6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3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5B2E37D-8FEB-4CA1-9CE6-ADCF9A3195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7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A523-999D-4714-9BCE-BFC02BB75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P1b</a:t>
            </a:r>
            <a:br>
              <a:rPr lang="en-US" dirty="0"/>
            </a:br>
            <a:r>
              <a:rPr lang="en-US" dirty="0"/>
              <a:t>Showcase of work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9D814-A0BA-4EC0-940B-74C3C15C6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4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B7EFD4-BBB8-4B6D-9B8F-FFFC6B4A4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051" y="1284394"/>
            <a:ext cx="4283066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8144"/>
      </p:ext>
    </p:extLst>
  </p:cSld>
  <p:clrMapOvr>
    <a:masterClrMapping/>
  </p:clrMapOvr>
  <p:transition spd="slow" advClick="0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5">
            <a:extLst>
              <a:ext uri="{FF2B5EF4-FFF2-40B4-BE49-F238E27FC236}">
                <a16:creationId xmlns:a16="http://schemas.microsoft.com/office/drawing/2014/main" id="{5B254329-6146-42F5-9E30-4BB7D9457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880752" y="1770635"/>
            <a:ext cx="3346744" cy="61284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2BE43CF-5A8F-4260-9B74-14E5BE9D6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0BCB15-8A3D-468B-A81A-82C2D29B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75487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7196D7-EE14-4BA1-AD36-DA37D7E9B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37" b="254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BDE678-04A6-40FB-AFB7-133FEC9FA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93597" y="1699127"/>
            <a:ext cx="4604800" cy="3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80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4B83E-81D0-49AB-B464-63E344780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197" y="1123527"/>
            <a:ext cx="34536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09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P1b Showcase of work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P1b Showcase of work</dc:title>
  <dc:creator>mcconk88@aol.com</dc:creator>
  <cp:lastModifiedBy>mcconk88@aol.com</cp:lastModifiedBy>
  <cp:revision>9</cp:revision>
  <dcterms:created xsi:type="dcterms:W3CDTF">2021-01-22T15:10:55Z</dcterms:created>
  <dcterms:modified xsi:type="dcterms:W3CDTF">2021-02-12T15:29:04Z</dcterms:modified>
</cp:coreProperties>
</file>