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05" autoAdjust="0"/>
    <p:restoredTop sz="97670" autoAdjust="0"/>
  </p:normalViewPr>
  <p:slideViewPr>
    <p:cSldViewPr snapToGrid="0">
      <p:cViewPr varScale="1">
        <p:scale>
          <a:sx n="86" d="100"/>
          <a:sy n="86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3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8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5000">
        <p:pull/>
      </p:transition>
    </mc:Choice>
    <mc:Fallback xmlns="">
      <p:transition spd="slow" advClick="0" advTm="35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A523-999D-4714-9BCE-BFC02BB7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P1b</a:t>
            </a:r>
            <a:br>
              <a:rPr lang="en-US" dirty="0"/>
            </a:br>
            <a:r>
              <a:rPr lang="en-US" dirty="0"/>
              <a:t>Showcase of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9D814-A0BA-4EC0-940B-74C3C15C6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45" y="1157068"/>
            <a:ext cx="10015367" cy="47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68144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r="12954" b="1"/>
          <a:stretch/>
        </p:blipFill>
        <p:spPr bwMode="auto">
          <a:xfrm rot="5400000">
            <a:off x="3310467" y="-2023533"/>
            <a:ext cx="5571066" cy="109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875487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 b="326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pre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r="-1" b="5121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98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5498F67-818D-46D4-803E-2DAFCF4CD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6" b="2902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038911-CB73-495D-801A-F36D752C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9197" y="1123527"/>
            <a:ext cx="34536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50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7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EC1183-F4B7-45E0-A0DE-C6B33E22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09" y="297032"/>
            <a:ext cx="6263936" cy="62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P1b Showcase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P1b Showcase of work</dc:title>
  <dc:creator>mcconk88@aol.com</dc:creator>
  <cp:lastModifiedBy>mcconk88@aol.com</cp:lastModifiedBy>
  <cp:revision>7</cp:revision>
  <dcterms:created xsi:type="dcterms:W3CDTF">2021-01-27T15:12:20Z</dcterms:created>
  <dcterms:modified xsi:type="dcterms:W3CDTF">2021-02-05T09:16:08Z</dcterms:modified>
</cp:coreProperties>
</file>