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05" autoAdjust="0"/>
    <p:restoredTop sz="97670" autoAdjust="0"/>
  </p:normalViewPr>
  <p:slideViewPr>
    <p:cSldViewPr snapToGrid="0">
      <p:cViewPr varScale="1">
        <p:scale>
          <a:sx n="86" d="100"/>
          <a:sy n="86" d="100"/>
        </p:scale>
        <p:origin x="1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A523-999D-4714-9BCE-BFC02BB75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P1b</a:t>
            </a:r>
            <a:br>
              <a:rPr lang="en-US" dirty="0"/>
            </a:br>
            <a:r>
              <a:rPr lang="en-US" dirty="0"/>
              <a:t>Showcase of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9D814-A0BA-4EC0-940B-74C3C15C6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4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04850"/>
            <a:ext cx="6096000" cy="54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68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12543"/>
            <a:ext cx="11240085" cy="654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75487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25084"/>
            <a:ext cx="9889172" cy="627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AF1E17-E2EA-4DFA-ABA4-1FF1F27F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71" y="239151"/>
            <a:ext cx="8862645" cy="59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ttps://attachments.office.net/owa/kirsty.mcconnell%40eastayrshire.org.uk/service.svc/s/GetAttachmentThumbnail?id=AAMkADFhMmM1ZWIwLTY5MjYtNGI5Mi04Yzk1LTgyYWMwNjc4YWE2NABGAAAAAADd%2BU%2FkAAR%2FQpRrjNEw7ZawBwBidaji99JzQqTbhHlRPUhAAAAAAAEJAABidaji99JzQqTbhHlRPUhAAAWzMCmgAAABEgAQANwIuIhHk9VMpbI9g5RmdlM%3D&amp;thumbnailType=2&amp;token=eyJhbGciOiJSUzI1NiIsImtpZCI6IjMwODE3OUNFNUY0QjUyRTc4QjJEQjg5NjZCQUY0RUNDMzcyN0FFRUUiLCJ0eXAiOiJKV1QiLCJ4NXQiOiJNSUY1emw5TFV1ZUxMYmlXYTY5T3pEY25ydTQifQ.eyJvcmlnaW4iOiJodHRwczovL291dGxvb2sub2ZmaWNlLmNvbSIsInVjIjoiZmU2Mzc3OTFhNzQzNDA4OTg5Mzg4NTU0ZTc1ZmMzZjgiLCJ2ZXIiOiJFeGNoYW5nZS5DYWxsYmFjay5WMSIsImFwcGN0eHNlbmRlciI6Ik93YURvd25sb2FkQGNjZDMyY2EzLTE2Y2UtNDI4Zi05NTQxLTM3MmQ2YjA1MTkyOSIsImlzc3JpbmciOiJXVyIsImFwcGN0eCI6IntcIm1zZXhjaHByb3RcIjpcIm93YVwiLFwicHVpZFwiOlwiMTE1Mzc2NTkzMTkwMDY2MDI4MlwiLFwic2NvcGVcIjpcIk93YURvd25sb2FkXCIsXCJvaWRcIjpcImU5Y2M1Y2IxLWNmNmQtNGJjZi05MDFlLWY5ODU4ZTBlY2Q0YVwiLFwicHJpbWFyeXNpZFwiOlwiUy0xLTUtMjEtMjgxNDA1MzYwNi0xODc1OTc4NDkzLTQ2MDE5MC0xMTQ4MjgwM1wifSIsIm5iZiI6MTYxMTU3NTU5NSwiZXhwIjoxNjExNTc2MTk1LCJpc3MiOiIwMDAwMDAwMi0wMDAwLTBmZjEtY2UwMC0wMDAwMDAwMDAwMDBAY2NkMzJjYTMtMTZjZS00MjhmLTk1NDEtMzcyZDZiMDUxOTI5IiwiYXVkIjoiMDAwMDAwMDItMDAwMC0wZmYxLWNlMDAtMDAwMDAwMDAwMDAwL2F0dGFjaG1lbnRzLm9mZmljZS5uZXRAY2NkMzJjYTMtMTZjZS00MjhmLTk1NDEtMzcyZDZiMDUxOTI5IiwiaGFwcCI6Im93YSJ9.lFf22_hMsKyXZJstcP29qhUU4rh8MiHlDd3RY80dRdJYVlGy31rkH1bS_61K3Geziq3TA2NJhZQUFygSa2XKfxLzoWZL_zKItSVOjEmw2_-cMk7sfZJ0r4q8Q5q84QfwBoGBZyIrDVwAbeKKDQ75AGx_G3sfbqv-tmJ73p33DFTflPmYf-zr8wGOSmdoLpLmR6cVDfAQ1I--cxrjwn9yV51HyGW6p2nAZbUnN2l-NtbbthWBY7qc9xr3zyDeB65nDOW1B75GVM67lrBVsek1p5dxt2BIXeuxDftGl2tBmKCP-QL-MgZq0yiRbNNwZDtbcGC1QUZkEwuBKDbQzjkK8Q&amp;X-OWA-CANARY=sOhmEBcTR0-_POOCuf6aHjB4HuknwdgYYc7-Jc0T-eOuIMRC2fyMfgKgD1bL3Prr7nMMjAoyMbk.&amp;owa=outlook.office.com&amp;scriptVer=20210118002.0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5" y="464234"/>
            <a:ext cx="10769649" cy="57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79" y="422031"/>
            <a:ext cx="9144000" cy="60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50634"/>
      </p:ext>
    </p:extLst>
  </p:cSld>
  <p:clrMapOvr>
    <a:masterClrMapping/>
  </p:clrMapOvr>
  <p:transition spd="slow" advClick="0" advTm="1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7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7A6C2FD-0669-42F9-820E-5442E55E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24" y="395056"/>
            <a:ext cx="4904204" cy="6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P1b Showcase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P1b Showcase of work</dc:title>
  <dc:creator>mcconk88@aol.com</dc:creator>
  <cp:lastModifiedBy>mcconk88@aol.com</cp:lastModifiedBy>
  <cp:revision>6</cp:revision>
  <dcterms:created xsi:type="dcterms:W3CDTF">2021-01-22T15:10:55Z</dcterms:created>
  <dcterms:modified xsi:type="dcterms:W3CDTF">2021-01-27T15:16:07Z</dcterms:modified>
</cp:coreProperties>
</file>