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200" d="100"/>
          <a:sy n="200" d="100"/>
        </p:scale>
        <p:origin x="-3826" y="-2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83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83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3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9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4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10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2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0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6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35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4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8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90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0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1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0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5B2E37D-8FEB-4CA1-9CE6-ADCF9A319580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7E869D-7C9C-4FAF-9AD3-FD96594D5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17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35000">
        <p:pull/>
      </p:transition>
    </mc:Choice>
    <mc:Fallback>
      <p:transition spd="slow" advClick="0" advTm="35000">
        <p:pull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A523-999D-4714-9BCE-BFC02BB751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P1b</a:t>
            </a:r>
            <a:br>
              <a:rPr lang="en-US" dirty="0"/>
            </a:br>
            <a:r>
              <a:rPr lang="en-US" dirty="0"/>
              <a:t>Showcase of work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9D814-A0BA-4EC0-940B-74C3C15C69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41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124000"/>
                <a:satMod val="148000"/>
                <a:lumMod val="124000"/>
              </a:schemeClr>
            </a:gs>
            <a:gs pos="100000">
              <a:schemeClr val="bg1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86DE8A2-E45F-4163-B246-A5162E17B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2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88A9C7-37B3-4341-BF1A-E8F3049EC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5DBDC2-2C95-452C-957F-D8103193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75" y="742950"/>
            <a:ext cx="10001249" cy="53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68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9AF1E17-E2EA-4DFA-ABA4-1FF1F27FA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5B254329-6146-42F5-9E30-4BB7D9457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880752" y="1770635"/>
            <a:ext cx="3346744" cy="61284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800BCEB1-0A92-4EB3-B5A2-800F22227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0" b="4928"/>
          <a:stretch/>
        </p:blipFill>
        <p:spPr bwMode="auto">
          <a:xfrm>
            <a:off x="2260148" y="643467"/>
            <a:ext cx="9288385" cy="5571066"/>
          </a:xfrm>
          <a:custGeom>
            <a:avLst/>
            <a:gdLst/>
            <a:ahLst/>
            <a:cxnLst/>
            <a:rect l="l" t="t" r="r" b="b"/>
            <a:pathLst>
              <a:path w="6933502" h="5571066">
                <a:moveTo>
                  <a:pt x="55276" y="0"/>
                </a:moveTo>
                <a:lnTo>
                  <a:pt x="6933502" y="0"/>
                </a:lnTo>
                <a:lnTo>
                  <a:pt x="6933502" y="5571066"/>
                </a:lnTo>
                <a:lnTo>
                  <a:pt x="0" y="5571066"/>
                </a:lnTo>
                <a:lnTo>
                  <a:pt x="0" y="5571065"/>
                </a:lnTo>
                <a:lnTo>
                  <a:pt x="50061" y="5571065"/>
                </a:lnTo>
                <a:lnTo>
                  <a:pt x="58753" y="5504841"/>
                </a:lnTo>
                <a:lnTo>
                  <a:pt x="73023" y="5397085"/>
                </a:lnTo>
                <a:lnTo>
                  <a:pt x="88078" y="5277828"/>
                </a:lnTo>
                <a:lnTo>
                  <a:pt x="103917" y="5143437"/>
                </a:lnTo>
                <a:lnTo>
                  <a:pt x="120697" y="4996938"/>
                </a:lnTo>
                <a:lnTo>
                  <a:pt x="137476" y="4837726"/>
                </a:lnTo>
                <a:lnTo>
                  <a:pt x="154570" y="4668224"/>
                </a:lnTo>
                <a:lnTo>
                  <a:pt x="170408" y="4485403"/>
                </a:lnTo>
                <a:lnTo>
                  <a:pt x="185620" y="4294107"/>
                </a:lnTo>
                <a:lnTo>
                  <a:pt x="199420" y="4091914"/>
                </a:lnTo>
                <a:lnTo>
                  <a:pt x="212593" y="3881246"/>
                </a:lnTo>
                <a:lnTo>
                  <a:pt x="224982" y="3661498"/>
                </a:lnTo>
                <a:lnTo>
                  <a:pt x="229373" y="3548900"/>
                </a:lnTo>
                <a:lnTo>
                  <a:pt x="234234" y="3433880"/>
                </a:lnTo>
                <a:lnTo>
                  <a:pt x="238782" y="3317044"/>
                </a:lnTo>
                <a:lnTo>
                  <a:pt x="241761" y="3199603"/>
                </a:lnTo>
                <a:lnTo>
                  <a:pt x="244427" y="3079740"/>
                </a:lnTo>
                <a:lnTo>
                  <a:pt x="247250" y="2958667"/>
                </a:lnTo>
                <a:lnTo>
                  <a:pt x="249132" y="2835172"/>
                </a:lnTo>
                <a:lnTo>
                  <a:pt x="249132" y="2710467"/>
                </a:lnTo>
                <a:lnTo>
                  <a:pt x="250073" y="2584550"/>
                </a:lnTo>
                <a:lnTo>
                  <a:pt x="249132" y="2457423"/>
                </a:lnTo>
                <a:lnTo>
                  <a:pt x="247250" y="2328480"/>
                </a:lnTo>
                <a:lnTo>
                  <a:pt x="245525" y="2199537"/>
                </a:lnTo>
                <a:lnTo>
                  <a:pt x="241761" y="2068778"/>
                </a:lnTo>
                <a:lnTo>
                  <a:pt x="237841" y="1936808"/>
                </a:lnTo>
                <a:lnTo>
                  <a:pt x="233293" y="1804838"/>
                </a:lnTo>
                <a:lnTo>
                  <a:pt x="226863" y="1671657"/>
                </a:lnTo>
                <a:lnTo>
                  <a:pt x="219179" y="1537265"/>
                </a:lnTo>
                <a:lnTo>
                  <a:pt x="211809" y="1402269"/>
                </a:lnTo>
                <a:lnTo>
                  <a:pt x="202400" y="1267272"/>
                </a:lnTo>
                <a:lnTo>
                  <a:pt x="191109" y="1130459"/>
                </a:lnTo>
                <a:lnTo>
                  <a:pt x="179818" y="995462"/>
                </a:lnTo>
                <a:lnTo>
                  <a:pt x="166801" y="858044"/>
                </a:lnTo>
                <a:lnTo>
                  <a:pt x="152531" y="720020"/>
                </a:lnTo>
                <a:lnTo>
                  <a:pt x="137476" y="583812"/>
                </a:lnTo>
                <a:lnTo>
                  <a:pt x="119912" y="445789"/>
                </a:lnTo>
                <a:lnTo>
                  <a:pt x="101094" y="308370"/>
                </a:lnTo>
                <a:lnTo>
                  <a:pt x="82432" y="170347"/>
                </a:lnTo>
                <a:lnTo>
                  <a:pt x="60635" y="329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2BE43CF-5A8F-4260-9B74-14E5BE9D6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8875487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2430B448-2C1A-492B-A911-7FC6BE66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71500"/>
            <a:ext cx="455295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2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9AF1E17-E2EA-4DFA-ABA4-1FF1F27FA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5B254329-6146-42F5-9E30-4BB7D9457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880752" y="1770635"/>
            <a:ext cx="3346744" cy="612847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61405B49-1CEF-47AD-8DA6-A1D84BE5B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6" r="-1" b="32720"/>
          <a:stretch/>
        </p:blipFill>
        <p:spPr bwMode="auto">
          <a:xfrm>
            <a:off x="2357590" y="384426"/>
            <a:ext cx="9288385" cy="5952066"/>
          </a:xfrm>
          <a:custGeom>
            <a:avLst/>
            <a:gdLst/>
            <a:ahLst/>
            <a:cxnLst/>
            <a:rect l="l" t="t" r="r" b="b"/>
            <a:pathLst>
              <a:path w="6933502" h="5571066">
                <a:moveTo>
                  <a:pt x="55276" y="0"/>
                </a:moveTo>
                <a:lnTo>
                  <a:pt x="6933502" y="0"/>
                </a:lnTo>
                <a:lnTo>
                  <a:pt x="6933502" y="5571066"/>
                </a:lnTo>
                <a:lnTo>
                  <a:pt x="0" y="5571066"/>
                </a:lnTo>
                <a:lnTo>
                  <a:pt x="0" y="5571065"/>
                </a:lnTo>
                <a:lnTo>
                  <a:pt x="50061" y="5571065"/>
                </a:lnTo>
                <a:lnTo>
                  <a:pt x="58753" y="5504841"/>
                </a:lnTo>
                <a:lnTo>
                  <a:pt x="73023" y="5397085"/>
                </a:lnTo>
                <a:lnTo>
                  <a:pt x="88078" y="5277828"/>
                </a:lnTo>
                <a:lnTo>
                  <a:pt x="103917" y="5143437"/>
                </a:lnTo>
                <a:lnTo>
                  <a:pt x="120697" y="4996938"/>
                </a:lnTo>
                <a:lnTo>
                  <a:pt x="137476" y="4837726"/>
                </a:lnTo>
                <a:lnTo>
                  <a:pt x="154570" y="4668224"/>
                </a:lnTo>
                <a:lnTo>
                  <a:pt x="170408" y="4485403"/>
                </a:lnTo>
                <a:lnTo>
                  <a:pt x="185620" y="4294107"/>
                </a:lnTo>
                <a:lnTo>
                  <a:pt x="199420" y="4091914"/>
                </a:lnTo>
                <a:lnTo>
                  <a:pt x="212593" y="3881246"/>
                </a:lnTo>
                <a:lnTo>
                  <a:pt x="224982" y="3661498"/>
                </a:lnTo>
                <a:lnTo>
                  <a:pt x="229373" y="3548900"/>
                </a:lnTo>
                <a:lnTo>
                  <a:pt x="234234" y="3433880"/>
                </a:lnTo>
                <a:lnTo>
                  <a:pt x="238782" y="3317044"/>
                </a:lnTo>
                <a:lnTo>
                  <a:pt x="241761" y="3199603"/>
                </a:lnTo>
                <a:lnTo>
                  <a:pt x="244427" y="3079740"/>
                </a:lnTo>
                <a:lnTo>
                  <a:pt x="247250" y="2958667"/>
                </a:lnTo>
                <a:lnTo>
                  <a:pt x="249132" y="2835172"/>
                </a:lnTo>
                <a:lnTo>
                  <a:pt x="249132" y="2710467"/>
                </a:lnTo>
                <a:lnTo>
                  <a:pt x="250073" y="2584550"/>
                </a:lnTo>
                <a:lnTo>
                  <a:pt x="249132" y="2457423"/>
                </a:lnTo>
                <a:lnTo>
                  <a:pt x="247250" y="2328480"/>
                </a:lnTo>
                <a:lnTo>
                  <a:pt x="245525" y="2199537"/>
                </a:lnTo>
                <a:lnTo>
                  <a:pt x="241761" y="2068778"/>
                </a:lnTo>
                <a:lnTo>
                  <a:pt x="237841" y="1936808"/>
                </a:lnTo>
                <a:lnTo>
                  <a:pt x="233293" y="1804838"/>
                </a:lnTo>
                <a:lnTo>
                  <a:pt x="226863" y="1671657"/>
                </a:lnTo>
                <a:lnTo>
                  <a:pt x="219179" y="1537265"/>
                </a:lnTo>
                <a:lnTo>
                  <a:pt x="211809" y="1402269"/>
                </a:lnTo>
                <a:lnTo>
                  <a:pt x="202400" y="1267272"/>
                </a:lnTo>
                <a:lnTo>
                  <a:pt x="191109" y="1130459"/>
                </a:lnTo>
                <a:lnTo>
                  <a:pt x="179818" y="995462"/>
                </a:lnTo>
                <a:lnTo>
                  <a:pt x="166801" y="858044"/>
                </a:lnTo>
                <a:lnTo>
                  <a:pt x="152531" y="720020"/>
                </a:lnTo>
                <a:lnTo>
                  <a:pt x="137476" y="583812"/>
                </a:lnTo>
                <a:lnTo>
                  <a:pt x="119912" y="445789"/>
                </a:lnTo>
                <a:lnTo>
                  <a:pt x="101094" y="308370"/>
                </a:lnTo>
                <a:lnTo>
                  <a:pt x="82432" y="170347"/>
                </a:lnTo>
                <a:lnTo>
                  <a:pt x="60635" y="3292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2BE43CF-5A8F-4260-9B74-14E5BE9D6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698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4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F526FC46-CC3C-425D-95F6-1ED46084C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r="2664" b="1"/>
          <a:stretch/>
        </p:blipFill>
        <p:spPr bwMode="auto">
          <a:xfrm rot="16200000">
            <a:off x="3255433" y="-2023533"/>
            <a:ext cx="5681133" cy="109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5709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>
        <p:cut/>
      </p:transition>
    </mc:Choice>
    <mc:Fallback>
      <p:transition advClick="0" advTm="10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539CDFF-BFE2-4C28-8596-FB5D13756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3" b="436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550634"/>
      </p:ext>
    </p:extLst>
  </p:cSld>
  <p:clrMapOvr>
    <a:masterClrMapping/>
  </p:clrMapOvr>
  <p:transition spd="slow" advClick="0" advTm="10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A733EBD-820A-4FA2-9A24-E3259DA7E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76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36B470B6-5B95-4550-9F12-B1738A2C2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4" r="1" b="15111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D4A187A-A5A0-48DF-94DB-432F7582D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329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6CD6DF-E40F-4D39-BA46-5D099AC4C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preview">
            <a:extLst>
              <a:ext uri="{FF2B5EF4-FFF2-40B4-BE49-F238E27FC236}">
                <a16:creationId xmlns:a16="http://schemas.microsoft.com/office/drawing/2014/main" id="{A97471ED-5254-4C6F-8FD9-DA9492A5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2499" y="643467"/>
            <a:ext cx="5447001" cy="40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848A24A-E17D-464F-99FB-EF7B8EC07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4928325"/>
            <a:ext cx="10905067" cy="1286209"/>
          </a:xfrm>
          <a:custGeom>
            <a:avLst/>
            <a:gdLst>
              <a:gd name="connsiteX0" fmla="*/ 5080191 w 10905067"/>
              <a:gd name="connsiteY0" fmla="*/ 0 h 1286209"/>
              <a:gd name="connsiteX1" fmla="*/ 5315140 w 10905067"/>
              <a:gd name="connsiteY1" fmla="*/ 1588 h 1286209"/>
              <a:gd name="connsiteX2" fmla="*/ 5546915 w 10905067"/>
              <a:gd name="connsiteY2" fmla="*/ 1588 h 1286209"/>
              <a:gd name="connsiteX3" fmla="*/ 5777103 w 10905067"/>
              <a:gd name="connsiteY3" fmla="*/ 4763 h 1286209"/>
              <a:gd name="connsiteX4" fmla="*/ 6002528 w 10905067"/>
              <a:gd name="connsiteY4" fmla="*/ 9525 h 1286209"/>
              <a:gd name="connsiteX5" fmla="*/ 6226365 w 10905067"/>
              <a:gd name="connsiteY5" fmla="*/ 14288 h 1286209"/>
              <a:gd name="connsiteX6" fmla="*/ 6445440 w 10905067"/>
              <a:gd name="connsiteY6" fmla="*/ 19050 h 1286209"/>
              <a:gd name="connsiteX7" fmla="*/ 6662928 w 10905067"/>
              <a:gd name="connsiteY7" fmla="*/ 26988 h 1286209"/>
              <a:gd name="connsiteX8" fmla="*/ 6877240 w 10905067"/>
              <a:gd name="connsiteY8" fmla="*/ 34925 h 1286209"/>
              <a:gd name="connsiteX9" fmla="*/ 7086790 w 10905067"/>
              <a:gd name="connsiteY9" fmla="*/ 42863 h 1286209"/>
              <a:gd name="connsiteX10" fmla="*/ 7496365 w 10905067"/>
              <a:gd name="connsiteY10" fmla="*/ 63500 h 1286209"/>
              <a:gd name="connsiteX11" fmla="*/ 7888478 w 10905067"/>
              <a:gd name="connsiteY11" fmla="*/ 85725 h 1286209"/>
              <a:gd name="connsiteX12" fmla="*/ 8264715 w 10905067"/>
              <a:gd name="connsiteY12" fmla="*/ 109538 h 1286209"/>
              <a:gd name="connsiteX13" fmla="*/ 8621902 w 10905067"/>
              <a:gd name="connsiteY13" fmla="*/ 134938 h 1286209"/>
              <a:gd name="connsiteX14" fmla="*/ 8961628 w 10905067"/>
              <a:gd name="connsiteY14" fmla="*/ 161925 h 1286209"/>
              <a:gd name="connsiteX15" fmla="*/ 9277540 w 10905067"/>
              <a:gd name="connsiteY15" fmla="*/ 190500 h 1286209"/>
              <a:gd name="connsiteX16" fmla="*/ 9574402 w 10905067"/>
              <a:gd name="connsiteY16" fmla="*/ 219075 h 1286209"/>
              <a:gd name="connsiteX17" fmla="*/ 9847452 w 10905067"/>
              <a:gd name="connsiteY17" fmla="*/ 247650 h 1286209"/>
              <a:gd name="connsiteX18" fmla="*/ 10098278 w 10905067"/>
              <a:gd name="connsiteY18" fmla="*/ 274638 h 1286209"/>
              <a:gd name="connsiteX19" fmla="*/ 10320528 w 10905067"/>
              <a:gd name="connsiteY19" fmla="*/ 300038 h 1286209"/>
              <a:gd name="connsiteX20" fmla="*/ 10520552 w 10905067"/>
              <a:gd name="connsiteY20" fmla="*/ 323850 h 1286209"/>
              <a:gd name="connsiteX21" fmla="*/ 10690415 w 10905067"/>
              <a:gd name="connsiteY21" fmla="*/ 344488 h 1286209"/>
              <a:gd name="connsiteX22" fmla="*/ 10831702 w 10905067"/>
              <a:gd name="connsiteY22" fmla="*/ 363538 h 1286209"/>
              <a:gd name="connsiteX23" fmla="*/ 10905067 w 10905067"/>
              <a:gd name="connsiteY23" fmla="*/ 373678 h 1286209"/>
              <a:gd name="connsiteX24" fmla="*/ 10905067 w 10905067"/>
              <a:gd name="connsiteY24" fmla="*/ 1286209 h 1286209"/>
              <a:gd name="connsiteX25" fmla="*/ 0 w 10905067"/>
              <a:gd name="connsiteY25" fmla="*/ 1286209 h 1286209"/>
              <a:gd name="connsiteX26" fmla="*/ 0 w 10905067"/>
              <a:gd name="connsiteY26" fmla="*/ 369898 h 1286209"/>
              <a:gd name="connsiteX27" fmla="*/ 71628 w 10905067"/>
              <a:gd name="connsiteY27" fmla="*/ 358775 h 1286209"/>
              <a:gd name="connsiteX28" fmla="*/ 327215 w 10905067"/>
              <a:gd name="connsiteY28" fmla="*/ 320675 h 1286209"/>
              <a:gd name="connsiteX29" fmla="*/ 582802 w 10905067"/>
              <a:gd name="connsiteY29" fmla="*/ 284163 h 1286209"/>
              <a:gd name="connsiteX30" fmla="*/ 839978 w 10905067"/>
              <a:gd name="connsiteY30" fmla="*/ 252413 h 1286209"/>
              <a:gd name="connsiteX31" fmla="*/ 1095565 w 10905067"/>
              <a:gd name="connsiteY31" fmla="*/ 220663 h 1286209"/>
              <a:gd name="connsiteX32" fmla="*/ 1352740 w 10905067"/>
              <a:gd name="connsiteY32" fmla="*/ 190500 h 1286209"/>
              <a:gd name="connsiteX33" fmla="*/ 1606740 w 10905067"/>
              <a:gd name="connsiteY33" fmla="*/ 165100 h 1286209"/>
              <a:gd name="connsiteX34" fmla="*/ 1863915 w 10905067"/>
              <a:gd name="connsiteY34" fmla="*/ 141288 h 1286209"/>
              <a:gd name="connsiteX35" fmla="*/ 2119502 w 10905067"/>
              <a:gd name="connsiteY35" fmla="*/ 119063 h 1286209"/>
              <a:gd name="connsiteX36" fmla="*/ 2371915 w 10905067"/>
              <a:gd name="connsiteY36" fmla="*/ 100013 h 1286209"/>
              <a:gd name="connsiteX37" fmla="*/ 2625915 w 10905067"/>
              <a:gd name="connsiteY37" fmla="*/ 80963 h 1286209"/>
              <a:gd name="connsiteX38" fmla="*/ 2878328 w 10905067"/>
              <a:gd name="connsiteY38" fmla="*/ 65088 h 1286209"/>
              <a:gd name="connsiteX39" fmla="*/ 3129153 w 10905067"/>
              <a:gd name="connsiteY39" fmla="*/ 52388 h 1286209"/>
              <a:gd name="connsiteX40" fmla="*/ 3379978 w 10905067"/>
              <a:gd name="connsiteY40" fmla="*/ 39688 h 1286209"/>
              <a:gd name="connsiteX41" fmla="*/ 3627628 w 10905067"/>
              <a:gd name="connsiteY41" fmla="*/ 28575 h 1286209"/>
              <a:gd name="connsiteX42" fmla="*/ 3873690 w 10905067"/>
              <a:gd name="connsiteY42" fmla="*/ 20638 h 1286209"/>
              <a:gd name="connsiteX43" fmla="*/ 4119754 w 10905067"/>
              <a:gd name="connsiteY43" fmla="*/ 14288 h 1286209"/>
              <a:gd name="connsiteX44" fmla="*/ 4362640 w 10905067"/>
              <a:gd name="connsiteY44" fmla="*/ 7938 h 1286209"/>
              <a:gd name="connsiteX45" fmla="*/ 4603941 w 10905067"/>
              <a:gd name="connsiteY45" fmla="*/ 4763 h 1286209"/>
              <a:gd name="connsiteX46" fmla="*/ 4843653 w 10905067"/>
              <a:gd name="connsiteY46" fmla="*/ 1588 h 128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905067" h="1286209">
                <a:moveTo>
                  <a:pt x="5080191" y="0"/>
                </a:moveTo>
                <a:lnTo>
                  <a:pt x="5315140" y="1588"/>
                </a:lnTo>
                <a:lnTo>
                  <a:pt x="5546915" y="1588"/>
                </a:lnTo>
                <a:lnTo>
                  <a:pt x="5777103" y="4763"/>
                </a:lnTo>
                <a:lnTo>
                  <a:pt x="6002528" y="9525"/>
                </a:lnTo>
                <a:lnTo>
                  <a:pt x="6226365" y="14288"/>
                </a:lnTo>
                <a:lnTo>
                  <a:pt x="6445440" y="19050"/>
                </a:lnTo>
                <a:lnTo>
                  <a:pt x="6662928" y="26988"/>
                </a:lnTo>
                <a:lnTo>
                  <a:pt x="6877240" y="34925"/>
                </a:lnTo>
                <a:lnTo>
                  <a:pt x="7086790" y="42863"/>
                </a:lnTo>
                <a:lnTo>
                  <a:pt x="7496365" y="63500"/>
                </a:lnTo>
                <a:lnTo>
                  <a:pt x="7888478" y="85725"/>
                </a:lnTo>
                <a:lnTo>
                  <a:pt x="8264715" y="109538"/>
                </a:lnTo>
                <a:lnTo>
                  <a:pt x="8621902" y="134938"/>
                </a:lnTo>
                <a:lnTo>
                  <a:pt x="8961628" y="161925"/>
                </a:lnTo>
                <a:lnTo>
                  <a:pt x="9277540" y="190500"/>
                </a:lnTo>
                <a:lnTo>
                  <a:pt x="9574402" y="219075"/>
                </a:lnTo>
                <a:lnTo>
                  <a:pt x="9847452" y="247650"/>
                </a:lnTo>
                <a:lnTo>
                  <a:pt x="10098278" y="274638"/>
                </a:lnTo>
                <a:lnTo>
                  <a:pt x="10320528" y="300038"/>
                </a:lnTo>
                <a:lnTo>
                  <a:pt x="10520552" y="323850"/>
                </a:lnTo>
                <a:lnTo>
                  <a:pt x="10690415" y="344488"/>
                </a:lnTo>
                <a:lnTo>
                  <a:pt x="10831702" y="363538"/>
                </a:lnTo>
                <a:lnTo>
                  <a:pt x="10905067" y="373678"/>
                </a:lnTo>
                <a:lnTo>
                  <a:pt x="10905067" y="1286209"/>
                </a:lnTo>
                <a:lnTo>
                  <a:pt x="0" y="1286209"/>
                </a:lnTo>
                <a:lnTo>
                  <a:pt x="0" y="369898"/>
                </a:lnTo>
                <a:lnTo>
                  <a:pt x="71628" y="358775"/>
                </a:lnTo>
                <a:lnTo>
                  <a:pt x="327215" y="320675"/>
                </a:lnTo>
                <a:lnTo>
                  <a:pt x="582802" y="284163"/>
                </a:lnTo>
                <a:lnTo>
                  <a:pt x="839978" y="252413"/>
                </a:lnTo>
                <a:lnTo>
                  <a:pt x="1095565" y="220663"/>
                </a:lnTo>
                <a:lnTo>
                  <a:pt x="1352740" y="190500"/>
                </a:lnTo>
                <a:lnTo>
                  <a:pt x="1606740" y="165100"/>
                </a:lnTo>
                <a:lnTo>
                  <a:pt x="1863915" y="141288"/>
                </a:lnTo>
                <a:lnTo>
                  <a:pt x="2119502" y="119063"/>
                </a:lnTo>
                <a:lnTo>
                  <a:pt x="2371915" y="100013"/>
                </a:lnTo>
                <a:lnTo>
                  <a:pt x="2625915" y="80963"/>
                </a:lnTo>
                <a:lnTo>
                  <a:pt x="2878328" y="65088"/>
                </a:lnTo>
                <a:lnTo>
                  <a:pt x="3129153" y="52388"/>
                </a:lnTo>
                <a:lnTo>
                  <a:pt x="3379978" y="39688"/>
                </a:lnTo>
                <a:lnTo>
                  <a:pt x="3627628" y="28575"/>
                </a:lnTo>
                <a:lnTo>
                  <a:pt x="3873690" y="20638"/>
                </a:lnTo>
                <a:lnTo>
                  <a:pt x="4119754" y="14288"/>
                </a:lnTo>
                <a:lnTo>
                  <a:pt x="4362640" y="7938"/>
                </a:lnTo>
                <a:lnTo>
                  <a:pt x="4603941" y="4763"/>
                </a:lnTo>
                <a:lnTo>
                  <a:pt x="484365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D3DDA28-7B69-422D-9888-25C7BC97B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4773" y="4915968"/>
            <a:ext cx="3039999" cy="440926"/>
          </a:xfrm>
          <a:custGeom>
            <a:avLst/>
            <a:gdLst>
              <a:gd name="connsiteX0" fmla="*/ 0 w 3039999"/>
              <a:gd name="connsiteY0" fmla="*/ 155844 h 440926"/>
              <a:gd name="connsiteX1" fmla="*/ 6524 w 3039999"/>
              <a:gd name="connsiteY1" fmla="*/ 156086 h 440926"/>
              <a:gd name="connsiteX2" fmla="*/ 98577 w 3039999"/>
              <a:gd name="connsiteY2" fmla="*/ 159586 h 440926"/>
              <a:gd name="connsiteX3" fmla="*/ 191951 w 3039999"/>
              <a:gd name="connsiteY3" fmla="*/ 162919 h 440926"/>
              <a:gd name="connsiteX4" fmla="*/ 285984 w 3039999"/>
              <a:gd name="connsiteY4" fmla="*/ 165003 h 440926"/>
              <a:gd name="connsiteX5" fmla="*/ 381667 w 3039999"/>
              <a:gd name="connsiteY5" fmla="*/ 167003 h 440926"/>
              <a:gd name="connsiteX6" fmla="*/ 478999 w 3039999"/>
              <a:gd name="connsiteY6" fmla="*/ 169086 h 440926"/>
              <a:gd name="connsiteX7" fmla="*/ 577652 w 3039999"/>
              <a:gd name="connsiteY7" fmla="*/ 170503 h 440926"/>
              <a:gd name="connsiteX8" fmla="*/ 677293 w 3039999"/>
              <a:gd name="connsiteY8" fmla="*/ 170503 h 440926"/>
              <a:gd name="connsiteX9" fmla="*/ 778255 w 3039999"/>
              <a:gd name="connsiteY9" fmla="*/ 171086 h 440926"/>
              <a:gd name="connsiteX10" fmla="*/ 880207 w 3039999"/>
              <a:gd name="connsiteY10" fmla="*/ 170503 h 440926"/>
              <a:gd name="connsiteX11" fmla="*/ 983149 w 3039999"/>
              <a:gd name="connsiteY11" fmla="*/ 169086 h 440926"/>
              <a:gd name="connsiteX12" fmla="*/ 1086420 w 3039999"/>
              <a:gd name="connsiteY12" fmla="*/ 167753 h 440926"/>
              <a:gd name="connsiteX13" fmla="*/ 1191011 w 3039999"/>
              <a:gd name="connsiteY13" fmla="*/ 165003 h 440926"/>
              <a:gd name="connsiteX14" fmla="*/ 1296922 w 3039999"/>
              <a:gd name="connsiteY14" fmla="*/ 162336 h 440926"/>
              <a:gd name="connsiteX15" fmla="*/ 1402173 w 3039999"/>
              <a:gd name="connsiteY15" fmla="*/ 158836 h 440926"/>
              <a:gd name="connsiteX16" fmla="*/ 1508744 w 3039999"/>
              <a:gd name="connsiteY16" fmla="*/ 154169 h 440926"/>
              <a:gd name="connsiteX17" fmla="*/ 1616635 w 3039999"/>
              <a:gd name="connsiteY17" fmla="*/ 148669 h 440926"/>
              <a:gd name="connsiteX18" fmla="*/ 1724525 w 3039999"/>
              <a:gd name="connsiteY18" fmla="*/ 143252 h 440926"/>
              <a:gd name="connsiteX19" fmla="*/ 1832416 w 3039999"/>
              <a:gd name="connsiteY19" fmla="*/ 136335 h 440926"/>
              <a:gd name="connsiteX20" fmla="*/ 1942286 w 3039999"/>
              <a:gd name="connsiteY20" fmla="*/ 128169 h 440926"/>
              <a:gd name="connsiteX21" fmla="*/ 2050177 w 3039999"/>
              <a:gd name="connsiteY21" fmla="*/ 120002 h 440926"/>
              <a:gd name="connsiteX22" fmla="*/ 2160047 w 3039999"/>
              <a:gd name="connsiteY22" fmla="*/ 110419 h 440926"/>
              <a:gd name="connsiteX23" fmla="*/ 2270907 w 3039999"/>
              <a:gd name="connsiteY23" fmla="*/ 100168 h 440926"/>
              <a:gd name="connsiteX24" fmla="*/ 2379788 w 3039999"/>
              <a:gd name="connsiteY24" fmla="*/ 89251 h 440926"/>
              <a:gd name="connsiteX25" fmla="*/ 2489988 w 3039999"/>
              <a:gd name="connsiteY25" fmla="*/ 76418 h 440926"/>
              <a:gd name="connsiteX26" fmla="*/ 2600188 w 3039999"/>
              <a:gd name="connsiteY26" fmla="*/ 62751 h 440926"/>
              <a:gd name="connsiteX27" fmla="*/ 2710388 w 3039999"/>
              <a:gd name="connsiteY27" fmla="*/ 49168 h 440926"/>
              <a:gd name="connsiteX28" fmla="*/ 2820258 w 3039999"/>
              <a:gd name="connsiteY28" fmla="*/ 33334 h 440926"/>
              <a:gd name="connsiteX29" fmla="*/ 2930129 w 3039999"/>
              <a:gd name="connsiteY29" fmla="*/ 17000 h 440926"/>
              <a:gd name="connsiteX30" fmla="*/ 3039999 w 3039999"/>
              <a:gd name="connsiteY30" fmla="*/ 0 h 440926"/>
              <a:gd name="connsiteX31" fmla="*/ 3026141 w 3039999"/>
              <a:gd name="connsiteY31" fmla="*/ 440924 h 440926"/>
              <a:gd name="connsiteX32" fmla="*/ 2677942 w 3039999"/>
              <a:gd name="connsiteY32" fmla="*/ 435925 h 440926"/>
              <a:gd name="connsiteX33" fmla="*/ 2643381 w 3039999"/>
              <a:gd name="connsiteY33" fmla="*/ 434739 h 440926"/>
              <a:gd name="connsiteX34" fmla="*/ 2673098 w 3039999"/>
              <a:gd name="connsiteY34" fmla="*/ 197552 h 440926"/>
              <a:gd name="connsiteX35" fmla="*/ 2600644 w 3039999"/>
              <a:gd name="connsiteY35" fmla="*/ 199684 h 440926"/>
              <a:gd name="connsiteX36" fmla="*/ 2342303 w 3039999"/>
              <a:gd name="connsiteY36" fmla="*/ 205715 h 440926"/>
              <a:gd name="connsiteX37" fmla="*/ 2084160 w 3039999"/>
              <a:gd name="connsiteY37" fmla="*/ 210171 h 440926"/>
              <a:gd name="connsiteX38" fmla="*/ 1825032 w 3039999"/>
              <a:gd name="connsiteY38" fmla="*/ 209703 h 440926"/>
              <a:gd name="connsiteX39" fmla="*/ 1567480 w 3039999"/>
              <a:gd name="connsiteY39" fmla="*/ 209433 h 440926"/>
              <a:gd name="connsiteX40" fmla="*/ 1308551 w 3039999"/>
              <a:gd name="connsiteY40" fmla="*/ 207391 h 440926"/>
              <a:gd name="connsiteX41" fmla="*/ 1053363 w 3039999"/>
              <a:gd name="connsiteY41" fmla="*/ 201018 h 440926"/>
              <a:gd name="connsiteX42" fmla="*/ 795223 w 3039999"/>
              <a:gd name="connsiteY42" fmla="*/ 192674 h 440926"/>
              <a:gd name="connsiteX43" fmla="*/ 538856 w 3039999"/>
              <a:gd name="connsiteY43" fmla="*/ 182954 h 440926"/>
              <a:gd name="connsiteX44" fmla="*/ 286033 w 3039999"/>
              <a:gd name="connsiteY44" fmla="*/ 170477 h 440926"/>
              <a:gd name="connsiteX45" fmla="*/ 31635 w 3039999"/>
              <a:gd name="connsiteY45" fmla="*/ 157803 h 44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039999" h="440926">
                <a:moveTo>
                  <a:pt x="0" y="155844"/>
                </a:moveTo>
                <a:lnTo>
                  <a:pt x="6524" y="156086"/>
                </a:lnTo>
                <a:lnTo>
                  <a:pt x="98577" y="159586"/>
                </a:lnTo>
                <a:lnTo>
                  <a:pt x="191951" y="162919"/>
                </a:lnTo>
                <a:lnTo>
                  <a:pt x="285984" y="165003"/>
                </a:lnTo>
                <a:lnTo>
                  <a:pt x="381667" y="167003"/>
                </a:lnTo>
                <a:lnTo>
                  <a:pt x="478999" y="169086"/>
                </a:lnTo>
                <a:lnTo>
                  <a:pt x="577652" y="170503"/>
                </a:lnTo>
                <a:lnTo>
                  <a:pt x="677293" y="170503"/>
                </a:lnTo>
                <a:lnTo>
                  <a:pt x="778255" y="171086"/>
                </a:lnTo>
                <a:lnTo>
                  <a:pt x="880207" y="170503"/>
                </a:lnTo>
                <a:lnTo>
                  <a:pt x="983149" y="169086"/>
                </a:lnTo>
                <a:lnTo>
                  <a:pt x="1086420" y="167753"/>
                </a:lnTo>
                <a:lnTo>
                  <a:pt x="1191011" y="165003"/>
                </a:lnTo>
                <a:lnTo>
                  <a:pt x="1296922" y="162336"/>
                </a:lnTo>
                <a:lnTo>
                  <a:pt x="1402173" y="158836"/>
                </a:lnTo>
                <a:lnTo>
                  <a:pt x="1508744" y="154169"/>
                </a:lnTo>
                <a:lnTo>
                  <a:pt x="1616635" y="148669"/>
                </a:lnTo>
                <a:lnTo>
                  <a:pt x="1724525" y="143252"/>
                </a:lnTo>
                <a:lnTo>
                  <a:pt x="1832416" y="136335"/>
                </a:lnTo>
                <a:lnTo>
                  <a:pt x="1942286" y="128169"/>
                </a:lnTo>
                <a:lnTo>
                  <a:pt x="2050177" y="120002"/>
                </a:lnTo>
                <a:lnTo>
                  <a:pt x="2160047" y="110419"/>
                </a:lnTo>
                <a:lnTo>
                  <a:pt x="2270907" y="100168"/>
                </a:lnTo>
                <a:lnTo>
                  <a:pt x="2379788" y="89251"/>
                </a:lnTo>
                <a:lnTo>
                  <a:pt x="2489988" y="76418"/>
                </a:lnTo>
                <a:lnTo>
                  <a:pt x="2600188" y="62751"/>
                </a:lnTo>
                <a:lnTo>
                  <a:pt x="2710388" y="49168"/>
                </a:lnTo>
                <a:lnTo>
                  <a:pt x="2820258" y="33334"/>
                </a:lnTo>
                <a:lnTo>
                  <a:pt x="2930129" y="17000"/>
                </a:lnTo>
                <a:lnTo>
                  <a:pt x="3039999" y="0"/>
                </a:lnTo>
                <a:cubicBezTo>
                  <a:pt x="3029771" y="277755"/>
                  <a:pt x="3036370" y="163169"/>
                  <a:pt x="3026141" y="440924"/>
                </a:cubicBezTo>
                <a:cubicBezTo>
                  <a:pt x="2925757" y="440997"/>
                  <a:pt x="2808081" y="439255"/>
                  <a:pt x="2677942" y="435925"/>
                </a:cubicBezTo>
                <a:lnTo>
                  <a:pt x="2643381" y="434739"/>
                </a:lnTo>
                <a:lnTo>
                  <a:pt x="2673098" y="197552"/>
                </a:lnTo>
                <a:lnTo>
                  <a:pt x="2600644" y="199684"/>
                </a:lnTo>
                <a:lnTo>
                  <a:pt x="2342303" y="205715"/>
                </a:lnTo>
                <a:lnTo>
                  <a:pt x="2084160" y="210171"/>
                </a:lnTo>
                <a:lnTo>
                  <a:pt x="1825032" y="209703"/>
                </a:lnTo>
                <a:lnTo>
                  <a:pt x="1567480" y="209433"/>
                </a:lnTo>
                <a:lnTo>
                  <a:pt x="1308551" y="207391"/>
                </a:lnTo>
                <a:lnTo>
                  <a:pt x="1053363" y="201018"/>
                </a:lnTo>
                <a:lnTo>
                  <a:pt x="795223" y="192674"/>
                </a:lnTo>
                <a:lnTo>
                  <a:pt x="538856" y="182954"/>
                </a:lnTo>
                <a:lnTo>
                  <a:pt x="286033" y="170477"/>
                </a:lnTo>
                <a:lnTo>
                  <a:pt x="31635" y="157803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24185"/>
      </p:ext>
    </p:extLst>
  </p:cSld>
  <p:clrMapOvr>
    <a:masterClrMapping/>
  </p:clrMapOvr>
  <p:transition spd="slow" advClick="0" advTm="10000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P1b Showcase of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P1b Showcase of work</dc:title>
  <dc:creator>mcconk88@aol.com</dc:creator>
  <cp:lastModifiedBy>mcconk88@aol.com</cp:lastModifiedBy>
  <cp:revision>1</cp:revision>
  <dcterms:created xsi:type="dcterms:W3CDTF">2021-01-22T15:10:55Z</dcterms:created>
  <dcterms:modified xsi:type="dcterms:W3CDTF">2021-01-22T15:11:25Z</dcterms:modified>
</cp:coreProperties>
</file>