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7" r:id="rId2"/>
    <p:sldId id="275" r:id="rId3"/>
    <p:sldId id="278" r:id="rId4"/>
    <p:sldId id="280" r:id="rId5"/>
    <p:sldId id="279" r:id="rId6"/>
    <p:sldId id="281" r:id="rId7"/>
  </p:sldIdLst>
  <p:sldSz cx="9144000" cy="6858000" type="screen4x3"/>
  <p:notesSz cx="6858000" cy="9144000"/>
  <p:embeddedFontLst>
    <p:embeddedFont>
      <p:font typeface="Twinkl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0"/>
    <a:srgbClr val="FFFFFF"/>
    <a:srgbClr val="18A0DB"/>
    <a:srgbClr val="DE1E5A"/>
    <a:srgbClr val="BC0105"/>
    <a:srgbClr val="4DB1E3"/>
    <a:srgbClr val="80C1EB"/>
    <a:srgbClr val="ACDDFC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220" y="-7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people-who-help-us/emergency-services-role-play-resources/paramedics-emergency-services-role-play-people-who-help-us-everyday-life-topics-key-stage-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people-who-help-us/emergency-services-role-play-resources/paramedics-emergency-services-role-play-people-who-help-us-everyday-life-topics-key-stage-1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/>
          </p:cNvPr>
          <p:cNvSpPr/>
          <p:nvPr/>
        </p:nvSpPr>
        <p:spPr>
          <a:xfrm>
            <a:off x="4099560" y="5570220"/>
            <a:ext cx="982980" cy="563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>
            <a:hlinkClick r:id="rId2"/>
          </p:cNvPr>
          <p:cNvSpPr/>
          <p:nvPr/>
        </p:nvSpPr>
        <p:spPr>
          <a:xfrm>
            <a:off x="8496300" y="6233160"/>
            <a:ext cx="586740" cy="563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69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Job Does a Paramedic Do?</a:t>
            </a:r>
            <a:endParaRPr lang="en-GB" dirty="0"/>
          </a:p>
        </p:txBody>
      </p:sp>
      <p:sp>
        <p:nvSpPr>
          <p:cNvPr id="3" name="Rectangle 2">
            <a:extLst/>
          </p:cNvPr>
          <p:cNvSpPr/>
          <p:nvPr/>
        </p:nvSpPr>
        <p:spPr>
          <a:xfrm>
            <a:off x="457198" y="1388335"/>
            <a:ext cx="8220077" cy="1327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9640"/>
                </a:solidFill>
              </a:rPr>
              <a:t>A paramedic’s job is to give emergency care to very sick or hurt people.     They may travel in an ambulance, car, motorbike or bicycle.</a:t>
            </a:r>
            <a:br>
              <a:rPr lang="en-GB" dirty="0">
                <a:solidFill>
                  <a:srgbClr val="009640"/>
                </a:solidFill>
              </a:rPr>
            </a:br>
            <a:r>
              <a:rPr lang="en-GB" dirty="0">
                <a:solidFill>
                  <a:srgbClr val="009640"/>
                </a:solidFill>
              </a:rPr>
              <a:t>They use their equipment to be the first to give medical help and they often save lives.</a:t>
            </a:r>
          </a:p>
        </p:txBody>
      </p:sp>
      <p:sp>
        <p:nvSpPr>
          <p:cNvPr id="5" name="Rectangle 4">
            <a:extLst/>
          </p:cNvPr>
          <p:cNvSpPr/>
          <p:nvPr/>
        </p:nvSpPr>
        <p:spPr>
          <a:xfrm>
            <a:off x="457200" y="5041900"/>
            <a:ext cx="8220075" cy="1047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9640"/>
                </a:solidFill>
              </a:rPr>
              <a:t>Paramedics work very long hours. They work in the day and in the night.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9640"/>
                </a:solidFill>
              </a:rPr>
              <a:t>In an emergency, a paramedic will be there to look after anyone who is hurt while they travel to a hospital.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06613" y="2879961"/>
            <a:ext cx="4121244" cy="2000625"/>
            <a:chOff x="2239860" y="2879961"/>
            <a:chExt cx="4121244" cy="20006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860" y="2879961"/>
              <a:ext cx="2835479" cy="18393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453" y="3386698"/>
              <a:ext cx="2112651" cy="1493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59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Great Paramedics Are…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19232" y="1900106"/>
            <a:ext cx="5919132" cy="579121"/>
          </a:xfrm>
          <a:prstGeom prst="roundRect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9640"/>
                </a:solidFill>
              </a:rPr>
              <a:t>caring</a:t>
            </a:r>
            <a:r>
              <a:rPr lang="en-GB" dirty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19231" y="2591079"/>
            <a:ext cx="6363749" cy="579121"/>
          </a:xfrm>
          <a:prstGeom prst="roundRect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9640"/>
                </a:solidFill>
              </a:rPr>
              <a:t>calm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19231" y="3282052"/>
            <a:ext cx="5919133" cy="579121"/>
          </a:xfrm>
          <a:prstGeom prst="roundRect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9640"/>
                </a:solidFill>
              </a:rPr>
              <a:t>helpful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19231" y="3973025"/>
            <a:ext cx="5583573" cy="579121"/>
          </a:xfrm>
          <a:prstGeom prst="roundRect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9640"/>
                </a:solidFill>
              </a:rPr>
              <a:t>quick-thinking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19231" y="4663998"/>
            <a:ext cx="5583573" cy="579121"/>
          </a:xfrm>
          <a:prstGeom prst="roundRect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9640"/>
                </a:solidFill>
              </a:rPr>
              <a:t>responsible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19231" y="5354972"/>
            <a:ext cx="5499683" cy="579121"/>
          </a:xfrm>
          <a:prstGeom prst="roundRect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9640"/>
                </a:solidFill>
              </a:rPr>
              <a:t>good at problem-solving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98" y="1349948"/>
            <a:ext cx="2069298" cy="46906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37" y="1629722"/>
            <a:ext cx="1542910" cy="46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8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They Work?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53440" y="1374141"/>
            <a:ext cx="7505700" cy="541020"/>
          </a:xfrm>
          <a:prstGeom prst="roundRect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GB" altLang="en-US" dirty="0">
                <a:solidFill>
                  <a:srgbClr val="009640"/>
                </a:solidFill>
              </a:rPr>
              <a:t>Paramedics usually work in ambulances.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53440" y="2146302"/>
            <a:ext cx="7505700" cy="853440"/>
          </a:xfrm>
          <a:prstGeom prst="roundRect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altLang="en-US" dirty="0">
                <a:solidFill>
                  <a:srgbClr val="009640"/>
                </a:solidFill>
              </a:rPr>
              <a:t>They may also drive emergency response cars, motorbikes, bicycles or helicopters to get to the scene of an emergency.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53440" y="3230883"/>
            <a:ext cx="7505700" cy="853440"/>
          </a:xfrm>
          <a:prstGeom prst="roundRect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altLang="en-US" dirty="0">
                <a:solidFill>
                  <a:srgbClr val="009640"/>
                </a:solidFill>
              </a:rPr>
              <a:t>They may have to help very sick or hurt people inside or outside, whatever the weather.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68" y="4183383"/>
            <a:ext cx="2551592" cy="2179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86360"/>
            <a:ext cx="3108960" cy="197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8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Paramedics Use?</a:t>
            </a:r>
          </a:p>
        </p:txBody>
      </p:sp>
      <p:sp>
        <p:nvSpPr>
          <p:cNvPr id="3" name="Rectangle 2">
            <a:extLst/>
          </p:cNvPr>
          <p:cNvSpPr/>
          <p:nvPr/>
        </p:nvSpPr>
        <p:spPr>
          <a:xfrm>
            <a:off x="457198" y="1473201"/>
            <a:ext cx="8220077" cy="49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9640"/>
                </a:solidFill>
              </a:rPr>
              <a:t>Paramedics use tools that will help to save lives.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30510" y="2126287"/>
            <a:ext cx="3247430" cy="1250214"/>
            <a:chOff x="830510" y="2126287"/>
            <a:chExt cx="3247430" cy="1250214"/>
          </a:xfrm>
        </p:grpSpPr>
        <p:sp>
          <p:nvSpPr>
            <p:cNvPr id="16" name="Rounded Rectangle 15"/>
            <p:cNvSpPr/>
            <p:nvPr/>
          </p:nvSpPr>
          <p:spPr>
            <a:xfrm>
              <a:off x="830510" y="2679351"/>
              <a:ext cx="2399251" cy="356955"/>
            </a:xfrm>
            <a:prstGeom prst="round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/>
                <a:t>   Gloves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023" y="2126287"/>
              <a:ext cx="1164917" cy="1250214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830510" y="5094521"/>
            <a:ext cx="3282065" cy="1096397"/>
            <a:chOff x="830510" y="5094521"/>
            <a:chExt cx="3282065" cy="1096397"/>
          </a:xfrm>
        </p:grpSpPr>
        <p:sp>
          <p:nvSpPr>
            <p:cNvPr id="18" name="Rounded Rectangle 17"/>
            <p:cNvSpPr/>
            <p:nvPr/>
          </p:nvSpPr>
          <p:spPr>
            <a:xfrm>
              <a:off x="830510" y="5490993"/>
              <a:ext cx="2399250" cy="356955"/>
            </a:xfrm>
            <a:prstGeom prst="round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/>
                <a:t>   Heart Monitor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8387" y="5094521"/>
              <a:ext cx="1234188" cy="1096397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830510" y="3600496"/>
            <a:ext cx="3262996" cy="1270031"/>
            <a:chOff x="830510" y="3600496"/>
            <a:chExt cx="3262996" cy="1270031"/>
          </a:xfrm>
        </p:grpSpPr>
        <p:sp>
          <p:nvSpPr>
            <p:cNvPr id="17" name="Rounded Rectangle 16"/>
            <p:cNvSpPr/>
            <p:nvPr/>
          </p:nvSpPr>
          <p:spPr>
            <a:xfrm>
              <a:off x="830510" y="4020575"/>
              <a:ext cx="2402507" cy="356955"/>
            </a:xfrm>
            <a:prstGeom prst="round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/>
                <a:t>   Wheelchair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457" y="3600496"/>
              <a:ext cx="1196049" cy="1270031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4678672" y="2652582"/>
            <a:ext cx="3887650" cy="439026"/>
            <a:chOff x="4678672" y="2652582"/>
            <a:chExt cx="3887650" cy="439026"/>
          </a:xfrm>
        </p:grpSpPr>
        <p:sp>
          <p:nvSpPr>
            <p:cNvPr id="19" name="Rounded Rectangle 18"/>
            <p:cNvSpPr/>
            <p:nvPr/>
          </p:nvSpPr>
          <p:spPr>
            <a:xfrm>
              <a:off x="4678672" y="2670971"/>
              <a:ext cx="2399251" cy="356955"/>
            </a:xfrm>
            <a:prstGeom prst="round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/>
                <a:t>   Stretcher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403" y="2652582"/>
              <a:ext cx="2471919" cy="439026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678672" y="3561549"/>
            <a:ext cx="3174429" cy="1070812"/>
            <a:chOff x="4678672" y="3561549"/>
            <a:chExt cx="3174429" cy="1070812"/>
          </a:xfrm>
        </p:grpSpPr>
        <p:sp>
          <p:nvSpPr>
            <p:cNvPr id="20" name="Rounded Rectangle 19"/>
            <p:cNvSpPr/>
            <p:nvPr/>
          </p:nvSpPr>
          <p:spPr>
            <a:xfrm>
              <a:off x="4678672" y="4022804"/>
              <a:ext cx="2399251" cy="356955"/>
            </a:xfrm>
            <a:prstGeom prst="round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/>
                <a:t>   Blood Pressure Monitor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913" y="3561549"/>
              <a:ext cx="1234188" cy="107081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678672" y="4981261"/>
            <a:ext cx="2715420" cy="1322916"/>
            <a:chOff x="4678672" y="4981261"/>
            <a:chExt cx="2715420" cy="1322916"/>
          </a:xfrm>
        </p:grpSpPr>
        <p:sp>
          <p:nvSpPr>
            <p:cNvPr id="21" name="Rounded Rectangle 20"/>
            <p:cNvSpPr/>
            <p:nvPr/>
          </p:nvSpPr>
          <p:spPr>
            <a:xfrm>
              <a:off x="4678672" y="5484833"/>
              <a:ext cx="2577805" cy="356955"/>
            </a:xfrm>
            <a:prstGeom prst="round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/>
                <a:t>   Drip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088981" y="5462588"/>
              <a:ext cx="280988" cy="397668"/>
            </a:xfrm>
            <a:custGeom>
              <a:avLst/>
              <a:gdLst>
                <a:gd name="connsiteX0" fmla="*/ 9525 w 280988"/>
                <a:gd name="connsiteY0" fmla="*/ 2381 h 397668"/>
                <a:gd name="connsiteX1" fmla="*/ 0 w 280988"/>
                <a:gd name="connsiteY1" fmla="*/ 285750 h 397668"/>
                <a:gd name="connsiteX2" fmla="*/ 30957 w 280988"/>
                <a:gd name="connsiteY2" fmla="*/ 304800 h 397668"/>
                <a:gd name="connsiteX3" fmla="*/ 40482 w 280988"/>
                <a:gd name="connsiteY3" fmla="*/ 335756 h 397668"/>
                <a:gd name="connsiteX4" fmla="*/ 69057 w 280988"/>
                <a:gd name="connsiteY4" fmla="*/ 366712 h 397668"/>
                <a:gd name="connsiteX5" fmla="*/ 71438 w 280988"/>
                <a:gd name="connsiteY5" fmla="*/ 392906 h 397668"/>
                <a:gd name="connsiteX6" fmla="*/ 185738 w 280988"/>
                <a:gd name="connsiteY6" fmla="*/ 397668 h 397668"/>
                <a:gd name="connsiteX7" fmla="*/ 223838 w 280988"/>
                <a:gd name="connsiteY7" fmla="*/ 361950 h 397668"/>
                <a:gd name="connsiteX8" fmla="*/ 245269 w 280988"/>
                <a:gd name="connsiteY8" fmla="*/ 323850 h 397668"/>
                <a:gd name="connsiteX9" fmla="*/ 280988 w 280988"/>
                <a:gd name="connsiteY9" fmla="*/ 280987 h 397668"/>
                <a:gd name="connsiteX10" fmla="*/ 266700 w 280988"/>
                <a:gd name="connsiteY10" fmla="*/ 252412 h 397668"/>
                <a:gd name="connsiteX11" fmla="*/ 264319 w 280988"/>
                <a:gd name="connsiteY11" fmla="*/ 0 h 397668"/>
                <a:gd name="connsiteX12" fmla="*/ 9525 w 280988"/>
                <a:gd name="connsiteY12" fmla="*/ 2381 h 39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0988" h="397668">
                  <a:moveTo>
                    <a:pt x="9525" y="2381"/>
                  </a:moveTo>
                  <a:lnTo>
                    <a:pt x="0" y="285750"/>
                  </a:lnTo>
                  <a:lnTo>
                    <a:pt x="30957" y="304800"/>
                  </a:lnTo>
                  <a:lnTo>
                    <a:pt x="40482" y="335756"/>
                  </a:lnTo>
                  <a:lnTo>
                    <a:pt x="69057" y="366712"/>
                  </a:lnTo>
                  <a:lnTo>
                    <a:pt x="71438" y="392906"/>
                  </a:lnTo>
                  <a:lnTo>
                    <a:pt x="185738" y="397668"/>
                  </a:lnTo>
                  <a:lnTo>
                    <a:pt x="223838" y="361950"/>
                  </a:lnTo>
                  <a:lnTo>
                    <a:pt x="245269" y="323850"/>
                  </a:lnTo>
                  <a:lnTo>
                    <a:pt x="280988" y="280987"/>
                  </a:lnTo>
                  <a:lnTo>
                    <a:pt x="266700" y="252412"/>
                  </a:lnTo>
                  <a:cubicBezTo>
                    <a:pt x="265906" y="168275"/>
                    <a:pt x="265113" y="84137"/>
                    <a:pt x="264319" y="0"/>
                  </a:cubicBezTo>
                  <a:lnTo>
                    <a:pt x="9525" y="23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923" y="4981261"/>
              <a:ext cx="316169" cy="1322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3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/>
          </p:cNvPr>
          <p:cNvSpPr/>
          <p:nvPr/>
        </p:nvSpPr>
        <p:spPr>
          <a:xfrm>
            <a:off x="4099560" y="3154680"/>
            <a:ext cx="982980" cy="563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>
            <a:hlinkClick r:id="rId2"/>
          </p:cNvPr>
          <p:cNvSpPr/>
          <p:nvPr/>
        </p:nvSpPr>
        <p:spPr>
          <a:xfrm>
            <a:off x="8496300" y="6233160"/>
            <a:ext cx="586740" cy="563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33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74</TotalTime>
  <Words>167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Twinkl</vt:lpstr>
      <vt:lpstr>Calibri</vt:lpstr>
      <vt:lpstr>Office Theme</vt:lpstr>
      <vt:lpstr>PowerPoint Presentation</vt:lpstr>
      <vt:lpstr>What Job Does a Paramedic Do?</vt:lpstr>
      <vt:lpstr>Great Paramedics Are…</vt:lpstr>
      <vt:lpstr>Where Do They Work?</vt:lpstr>
      <vt:lpstr>What Do Paramedics Use?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Harry Mews</dc:creator>
  <cp:lastModifiedBy>GargPrCampbellG</cp:lastModifiedBy>
  <cp:revision>8</cp:revision>
  <dcterms:created xsi:type="dcterms:W3CDTF">2019-12-13T09:20:50Z</dcterms:created>
  <dcterms:modified xsi:type="dcterms:W3CDTF">2021-01-19T10:25:34Z</dcterms:modified>
</cp:coreProperties>
</file>