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8" r:id="rId2"/>
    <p:sldId id="264" r:id="rId3"/>
    <p:sldId id="276" r:id="rId4"/>
    <p:sldId id="277" r:id="rId5"/>
    <p:sldId id="268" r:id="rId6"/>
    <p:sldId id="279" r:id="rId7"/>
    <p:sldId id="278" r:id="rId8"/>
    <p:sldId id="271" r:id="rId9"/>
    <p:sldId id="280" r:id="rId10"/>
    <p:sldId id="281" r:id="rId11"/>
    <p:sldId id="270" r:id="rId12"/>
    <p:sldId id="282" r:id="rId13"/>
    <p:sldId id="283" r:id="rId14"/>
    <p:sldId id="269" r:id="rId15"/>
    <p:sldId id="284" r:id="rId16"/>
    <p:sldId id="285" r:id="rId17"/>
    <p:sldId id="272" r:id="rId18"/>
    <p:sldId id="286" r:id="rId19"/>
    <p:sldId id="287" r:id="rId20"/>
    <p:sldId id="273" r:id="rId21"/>
    <p:sldId id="288" r:id="rId22"/>
    <p:sldId id="289" r:id="rId23"/>
    <p:sldId id="274" r:id="rId24"/>
    <p:sldId id="290" r:id="rId25"/>
    <p:sldId id="291" r:id="rId26"/>
    <p:sldId id="275" r:id="rId27"/>
    <p:sldId id="292" r:id="rId28"/>
    <p:sldId id="293" r:id="rId29"/>
    <p:sldId id="267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Twinkl" panose="020B0604020202020204" charset="0"/>
      <p:regular r:id="rId37"/>
      <p:bold r:id="rId38"/>
    </p:embeddedFont>
    <p:embeddedFont>
      <p:font typeface="Twinkl SemiBold" charset="0"/>
      <p:bold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375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A3D0"/>
    <a:srgbClr val="DE1E5A"/>
    <a:srgbClr val="18A0DB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339" y="58"/>
      </p:cViewPr>
      <p:guideLst>
        <p:guide orient="horz" pos="2092"/>
        <p:guide pos="2880"/>
        <p:guide pos="340"/>
        <p:guide orient="horz" pos="3974"/>
        <p:guide pos="5375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342240" y="956345"/>
            <a:ext cx="6459522" cy="864066"/>
          </a:xfrm>
          <a:prstGeom prst="rect">
            <a:avLst/>
          </a:prstGeom>
          <a:solidFill>
            <a:srgbClr val="5A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tiff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tiff"/><Relationship Id="rId4" Type="http://schemas.openxmlformats.org/officeDocument/2006/relationships/image" Target="../media/image19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tiff"/><Relationship Id="rId4" Type="http://schemas.openxmlformats.org/officeDocument/2006/relationships/image" Target="../media/image21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2240" y="956345"/>
            <a:ext cx="6459522" cy="864066"/>
          </a:xfrm>
          <a:prstGeom prst="rect">
            <a:avLst/>
          </a:prstGeom>
          <a:solidFill>
            <a:srgbClr val="5A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400" b="1" dirty="0">
                <a:solidFill>
                  <a:schemeClr val="tx1"/>
                </a:solidFill>
              </a:rPr>
              <a:t>Lighter or Heavier?</a:t>
            </a:r>
            <a:endParaRPr lang="en-GB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352302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351509" y="4930562"/>
            <a:ext cx="2257878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438374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1428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stickers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624" y="2389142"/>
            <a:ext cx="2367931" cy="1572218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74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lighter?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33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8" y="4968903"/>
            <a:ext cx="172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book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rId3" action="ppaction://hlinksldjump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54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1" y="4977219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a piece of paper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30" y="2027638"/>
            <a:ext cx="1736566" cy="2353861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308" y="2352675"/>
            <a:ext cx="1271915" cy="1787526"/>
          </a:xfrm>
          <a:prstGeom prst="rect">
            <a:avLst/>
          </a:prstGeom>
        </p:spPr>
      </p:pic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1579830" y="2021931"/>
            <a:ext cx="1736566" cy="2359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5853308" y="2296784"/>
            <a:ext cx="1271915" cy="1876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8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428488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428488" y="4930228"/>
            <a:ext cx="2334829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503971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58509" y="4977219"/>
            <a:ext cx="2052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a piece of paper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007" y="2352675"/>
            <a:ext cx="1271915" cy="1787526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15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318746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317953" y="4930562"/>
            <a:ext cx="2257878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404818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47872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book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65" y="2027638"/>
            <a:ext cx="1736566" cy="2353861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27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heavier?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3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7" y="4968903"/>
            <a:ext cx="1727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glue stick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5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0" y="4986744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feather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04" y="2739117"/>
            <a:ext cx="2713470" cy="1163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981" y="2166460"/>
            <a:ext cx="586551" cy="1943010"/>
          </a:xfrm>
          <a:prstGeom prst="rect">
            <a:avLst/>
          </a:prstGeom>
        </p:spPr>
      </p:pic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1812022" y="2097248"/>
            <a:ext cx="1350628" cy="2080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hlinkClick r:id="rId3" action="ppaction://hlinksldjump"/>
          </p:cNvPr>
          <p:cNvSpPr/>
          <p:nvPr/>
        </p:nvSpPr>
        <p:spPr>
          <a:xfrm>
            <a:off x="5085936" y="2676087"/>
            <a:ext cx="2774547" cy="1317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36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335524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334731" y="4930562"/>
            <a:ext cx="2257878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421596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64650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glue stick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94" y="2166460"/>
            <a:ext cx="586551" cy="1943010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0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369765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369765" y="4930228"/>
            <a:ext cx="2334829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445248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99786" y="4986744"/>
            <a:ext cx="173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feather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80" y="2739117"/>
            <a:ext cx="2713470" cy="1163866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44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lighter?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4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8" y="4968903"/>
            <a:ext cx="172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hat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rId3" action="ppaction://hlinksldjump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5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0" y="4986744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laptop</a:t>
            </a:r>
          </a:p>
        </p:txBody>
      </p: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789" y="2434806"/>
            <a:ext cx="2444767" cy="1697403"/>
          </a:xfrm>
          <a:prstGeom prst="rect">
            <a:avLst/>
          </a:prstGeom>
        </p:spPr>
      </p:pic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370" y="2420983"/>
            <a:ext cx="1918468" cy="18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3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512686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511893" y="4930562"/>
            <a:ext cx="2257878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598758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41812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hat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93" y="2420983"/>
            <a:ext cx="1918468" cy="1862450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19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294264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294264" y="4930228"/>
            <a:ext cx="2334829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369747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4285" y="4986744"/>
            <a:ext cx="173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laptop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264" y="2434806"/>
            <a:ext cx="2444767" cy="1697403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32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heavier?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1" y="2073348"/>
            <a:ext cx="2568537" cy="2408274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23" y="2275367"/>
            <a:ext cx="441931" cy="2004236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4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7" y="4968903"/>
            <a:ext cx="1726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lunchbox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4" action="ppaction://hlinksldjump"/>
          </p:cNvPr>
          <p:cNvSpPr txBox="1"/>
          <p:nvPr/>
        </p:nvSpPr>
        <p:spPr>
          <a:xfrm>
            <a:off x="5408272" y="4982855"/>
            <a:ext cx="45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4" action="ppaction://hlinksldjump"/>
          </p:cNvPr>
          <p:cNvSpPr txBox="1"/>
          <p:nvPr/>
        </p:nvSpPr>
        <p:spPr>
          <a:xfrm>
            <a:off x="5862810" y="4986744"/>
            <a:ext cx="173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tablespoon</a:t>
            </a:r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1343831" y="2073347"/>
            <a:ext cx="2568537" cy="2408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5853308" y="2132070"/>
            <a:ext cx="1378002" cy="227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heavier?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3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7" y="4968903"/>
            <a:ext cx="1727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chair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45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1" y="4986744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hair ribbon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25" y="1863051"/>
            <a:ext cx="1933063" cy="2622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49" y="2878374"/>
            <a:ext cx="2143418" cy="1101252"/>
          </a:xfrm>
          <a:prstGeom prst="rect">
            <a:avLst/>
          </a:prstGeom>
        </p:spPr>
      </p:pic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1483739" y="1829495"/>
            <a:ext cx="2008606" cy="2700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5466571" y="2843868"/>
            <a:ext cx="2184269" cy="1169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45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394247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393454" y="4930562"/>
            <a:ext cx="2257878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480319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23373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chair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861" y="1863051"/>
            <a:ext cx="1933063" cy="2622850"/>
          </a:xfrm>
          <a:prstGeom prst="rect">
            <a:avLst/>
          </a:prstGeom>
        </p:spPr>
      </p:pic>
      <p:sp>
        <p:nvSpPr>
          <p:cNvPr id="15" name="Right Arrow 14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24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210375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210375" y="4930228"/>
            <a:ext cx="2334829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285858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40396" y="4986744"/>
            <a:ext cx="210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hair ribbon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935" y="2878374"/>
            <a:ext cx="2143418" cy="1101252"/>
          </a:xfrm>
          <a:prstGeom prst="rect">
            <a:avLst/>
          </a:prstGeom>
        </p:spPr>
      </p:pic>
      <p:sp>
        <p:nvSpPr>
          <p:cNvPr id="15" name="Right Arrow 14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49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lighter?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3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7" y="4968903"/>
            <a:ext cx="1727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vase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54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1" y="4986744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pencil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815" y="1922742"/>
            <a:ext cx="906884" cy="26144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218" y="2348562"/>
            <a:ext cx="1598286" cy="19449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66738" y="1473201"/>
            <a:ext cx="2413130" cy="4264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5603846" y="2281807"/>
            <a:ext cx="1761688" cy="2097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00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478822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478822" y="4930228"/>
            <a:ext cx="2334829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554305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08843" y="4986744"/>
            <a:ext cx="210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pencil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251" y="2348562"/>
            <a:ext cx="1598286" cy="1944975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02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343913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343120" y="4930562"/>
            <a:ext cx="2257878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429985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73039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vase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617" y="1922742"/>
            <a:ext cx="906884" cy="2614461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49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heavier?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3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8" y="4968903"/>
            <a:ext cx="172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scissors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54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1" y="4986744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tablet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42" y="2405429"/>
            <a:ext cx="2301145" cy="18312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71" y="2744210"/>
            <a:ext cx="2042257" cy="1153680"/>
          </a:xfrm>
          <a:prstGeom prst="rect">
            <a:avLst/>
          </a:prstGeom>
        </p:spPr>
      </p:pic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1405263" y="2721992"/>
            <a:ext cx="2148110" cy="1201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5324400" y="2371872"/>
            <a:ext cx="2334829" cy="1898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11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311043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311043" y="4930228"/>
            <a:ext cx="2334829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386526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41064" y="4986744"/>
            <a:ext cx="210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tablet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485" y="2405429"/>
            <a:ext cx="2301145" cy="1831242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90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335524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334731" y="4930562"/>
            <a:ext cx="2257878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421596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64650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scissors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584" y="2744210"/>
            <a:ext cx="2042257" cy="1153680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8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079" y="2073348"/>
            <a:ext cx="2568537" cy="2408274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346135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3460566" y="4930562"/>
            <a:ext cx="2257878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3547431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90485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lunchbox</a:t>
            </a:r>
          </a:p>
        </p:txBody>
      </p:sp>
      <p:sp>
        <p:nvSpPr>
          <p:cNvPr id="29" name="Right Arrow 28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26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209" y="2275367"/>
            <a:ext cx="441931" cy="2004236"/>
          </a:xfrm>
          <a:prstGeom prst="rect">
            <a:avLst/>
          </a:prstGeom>
        </p:spPr>
      </p:pic>
      <p:sp>
        <p:nvSpPr>
          <p:cNvPr id="19" name="Freeform 18"/>
          <p:cNvSpPr/>
          <p:nvPr/>
        </p:nvSpPr>
        <p:spPr>
          <a:xfrm>
            <a:off x="3285875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285875" y="4930228"/>
            <a:ext cx="2334829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361358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5896" y="4986744"/>
            <a:ext cx="173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tablespoon</a:t>
            </a:r>
          </a:p>
        </p:txBody>
      </p:sp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3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lighter?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1363317" y="4930562"/>
            <a:ext cx="246983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4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8" y="4968903"/>
            <a:ext cx="1939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school shoes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54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1" y="4986744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socks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83" y="2198840"/>
            <a:ext cx="2382972" cy="2031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636" y="1929477"/>
            <a:ext cx="2062371" cy="2570650"/>
          </a:xfrm>
          <a:prstGeom prst="rect">
            <a:avLst/>
          </a:prstGeom>
        </p:spPr>
      </p:pic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1435724" y="2161226"/>
            <a:ext cx="2414210" cy="2080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5408270" y="1848207"/>
            <a:ext cx="2192155" cy="2707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hlinkClick r:id="rId2" action="ppaction://hlinksldjump"/>
          </p:cNvPr>
          <p:cNvSpPr/>
          <p:nvPr/>
        </p:nvSpPr>
        <p:spPr>
          <a:xfrm>
            <a:off x="1435724" y="2172665"/>
            <a:ext cx="2414210" cy="2069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hlinkClick r:id="rId3" action="ppaction://hlinksldjump"/>
          </p:cNvPr>
          <p:cNvSpPr/>
          <p:nvPr/>
        </p:nvSpPr>
        <p:spPr>
          <a:xfrm>
            <a:off x="5408271" y="1886524"/>
            <a:ext cx="2192155" cy="2668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80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453655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453655" y="4930228"/>
            <a:ext cx="2334829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529138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83676" y="4986744"/>
            <a:ext cx="189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socks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502" y="1929477"/>
            <a:ext cx="2062371" cy="2570650"/>
          </a:xfrm>
          <a:prstGeom prst="rect">
            <a:avLst/>
          </a:prstGeom>
        </p:spPr>
      </p:pic>
      <p:sp>
        <p:nvSpPr>
          <p:cNvPr id="15" name="Right Arrow 14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05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419413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418619" y="4930562"/>
            <a:ext cx="2469838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505485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48539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school shoes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485" y="2198840"/>
            <a:ext cx="2382972" cy="2031924"/>
          </a:xfrm>
          <a:prstGeom prst="rect">
            <a:avLst/>
          </a:prstGeom>
        </p:spPr>
      </p:pic>
      <p:sp>
        <p:nvSpPr>
          <p:cNvPr id="15" name="Right Arrow 14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50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heavier?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4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8" y="4968903"/>
            <a:ext cx="172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stickers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rId3" action="ppaction://hlinksldjump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5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0" y="4986744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basketball</a:t>
            </a:r>
          </a:p>
        </p:txBody>
      </p:sp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789" y="2041910"/>
            <a:ext cx="2266551" cy="2269532"/>
          </a:xfrm>
          <a:prstGeom prst="rect">
            <a:avLst/>
          </a:prstGeom>
        </p:spPr>
      </p:pic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433" y="2389142"/>
            <a:ext cx="2367931" cy="1572218"/>
          </a:xfrm>
          <a:prstGeom prst="rect">
            <a:avLst/>
          </a:prstGeom>
        </p:spPr>
      </p:pic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1338150" y="2333368"/>
            <a:ext cx="2453673" cy="1701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5332789" y="2041910"/>
            <a:ext cx="2265796" cy="2269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13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470433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470433" y="4930228"/>
            <a:ext cx="2334829" cy="463431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545916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00454" y="4986744"/>
            <a:ext cx="173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basketball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433" y="2041910"/>
            <a:ext cx="2266551" cy="2269532"/>
          </a:xfrm>
          <a:prstGeom prst="rect">
            <a:avLst/>
          </a:prstGeom>
        </p:spPr>
      </p:pic>
      <p:sp>
        <p:nvSpPr>
          <p:cNvPr id="15" name="Right Arrow 14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207</TotalTime>
  <Words>221</Words>
  <Application>Microsoft Office PowerPoint</Application>
  <PresentationFormat>On-screen Show (4:3)</PresentationFormat>
  <Paragraphs>100</Paragraphs>
  <Slides>29</Slides>
  <Notes>0</Notes>
  <HiddenSlides>18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Twinkl SemiBold</vt:lpstr>
      <vt:lpstr>Arial</vt:lpstr>
      <vt:lpstr>Calibri</vt:lpstr>
      <vt:lpstr>Twinkl</vt:lpstr>
      <vt:lpstr>Office Theme</vt:lpstr>
      <vt:lpstr>PowerPoint Presentation</vt:lpstr>
      <vt:lpstr>Which is heavier?</vt:lpstr>
      <vt:lpstr>Correct!</vt:lpstr>
      <vt:lpstr>Incorrect. Try again!</vt:lpstr>
      <vt:lpstr>Which is lighter?</vt:lpstr>
      <vt:lpstr>Correct!</vt:lpstr>
      <vt:lpstr>Incorrect. Try again!</vt:lpstr>
      <vt:lpstr>Which is heavier?</vt:lpstr>
      <vt:lpstr>Correct!</vt:lpstr>
      <vt:lpstr>Incorrect. Try again!</vt:lpstr>
      <vt:lpstr>Which is lighter?</vt:lpstr>
      <vt:lpstr>Correct!</vt:lpstr>
      <vt:lpstr>Incorrect. Try again!</vt:lpstr>
      <vt:lpstr>Which is heavier?</vt:lpstr>
      <vt:lpstr>Correct!</vt:lpstr>
      <vt:lpstr>Incorrect. Try again!</vt:lpstr>
      <vt:lpstr>Which is lighter?</vt:lpstr>
      <vt:lpstr>Correct!</vt:lpstr>
      <vt:lpstr>Incorrect. Try again!</vt:lpstr>
      <vt:lpstr>Which is heavier?</vt:lpstr>
      <vt:lpstr>Correct!</vt:lpstr>
      <vt:lpstr>Incorrect. Try again!</vt:lpstr>
      <vt:lpstr>Which is lighter?</vt:lpstr>
      <vt:lpstr>Correct!</vt:lpstr>
      <vt:lpstr>Incorrect. Try again!</vt:lpstr>
      <vt:lpstr>Which is heavier?</vt:lpstr>
      <vt:lpstr>Correct!</vt:lpstr>
      <vt:lpstr>Incorrect. Try again!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Georgia Beard</dc:creator>
  <cp:lastModifiedBy>mcconk88@aol.com</cp:lastModifiedBy>
  <cp:revision>25</cp:revision>
  <dcterms:created xsi:type="dcterms:W3CDTF">2017-07-20T12:55:55Z</dcterms:created>
  <dcterms:modified xsi:type="dcterms:W3CDTF">2021-01-13T13:40:59Z</dcterms:modified>
</cp:coreProperties>
</file>