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5:11:07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20:12:20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9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9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ideo.link/w/EIrE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3NrEb" TargetMode="External"/><Relationship Id="rId2" Type="http://schemas.openxmlformats.org/officeDocument/2006/relationships/hyperlink" Target="https://video.link/w/CMrE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A235B-DA35-4E9E-8438-C08C10CC4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solidFill>
                  <a:srgbClr val="002060"/>
                </a:solidFill>
              </a:rPr>
              <a:t>Health and Wellbeing</a:t>
            </a:r>
            <a:br>
              <a:rPr lang="en-US" sz="5800" dirty="0">
                <a:solidFill>
                  <a:srgbClr val="002060"/>
                </a:solidFill>
              </a:rPr>
            </a:br>
            <a:r>
              <a:rPr lang="en-US" sz="5800" dirty="0">
                <a:solidFill>
                  <a:srgbClr val="002060"/>
                </a:solidFill>
              </a:rPr>
              <a:t>2021</a:t>
            </a:r>
            <a:endParaRPr lang="en-GB" sz="5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C32250-EC86-43AC-A95D-B5D98F9CB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Reflecting and Looking Ahead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A45D"/>
          </a:solidFill>
          <a:ln w="38100" cap="rnd">
            <a:solidFill>
              <a:srgbClr val="D1A45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ppy New Year 2021: Wishes, Messages, SMS, Quotes, Images, Status,  Greetings, Wallpaper, Photos and Pics - Times of India">
            <a:extLst>
              <a:ext uri="{FF2B5EF4-FFF2-40B4-BE49-F238E27FC236}">
                <a16:creationId xmlns:a16="http://schemas.microsoft.com/office/drawing/2014/main" xmlns="" id="{87197B02-2B30-4407-AA92-68DBB3C5C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17971"/>
          <a:stretch/>
        </p:blipFill>
        <p:spPr bwMode="auto">
          <a:xfrm>
            <a:off x="1083133" y="640080"/>
            <a:ext cx="568842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DFFB8-689F-43C8-A73A-F9D1BEF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2060"/>
                </a:solidFill>
              </a:rPr>
              <a:t>New Year’s Resolutions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EFC6E"/>
          </a:solidFill>
          <a:ln w="38100" cap="rnd">
            <a:solidFill>
              <a:srgbClr val="FEFC6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D56CA5-D027-4D4E-9224-AD2E61FB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At the start of a New Year, people like to reflect on the past year and also set goals for the year ahead.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 goal for the year ahead is called a ‘New Year’s Resolution’.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It is best to make your resolution something fun and achievable.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A person's hand holding a sparkler in front of a crowd of people&#10;&#10;Description automatically generated with low confidence">
            <a:extLst>
              <a:ext uri="{FF2B5EF4-FFF2-40B4-BE49-F238E27FC236}">
                <a16:creationId xmlns:a16="http://schemas.microsoft.com/office/drawing/2014/main" xmlns="" id="{EB8FF917-D894-4835-9C77-95FA44CF8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3" r="2528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2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5FE9A-3895-48DB-AACB-52FF356F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>
                <a:solidFill>
                  <a:srgbClr val="002060"/>
                </a:solidFill>
              </a:rPr>
              <a:t>Squirrel’s New Year’s Resolution</a:t>
            </a:r>
            <a:endParaRPr lang="en-GB" sz="6100" dirty="0">
              <a:solidFill>
                <a:srgbClr val="002060"/>
              </a:solidFill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58B2D"/>
          </a:solidFill>
          <a:ln w="38100" cap="rnd">
            <a:solidFill>
              <a:srgbClr val="C58B2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32383-9894-4F1C-BB7D-F27EACB4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If we were in class I would have read this story to you. Here is a link to let you watch and listen to the story.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Squirrel's New Year's Resolution - Pat Miller - New Year's Books Read Aloud - New Year Storytime (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video.link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Note: This video format does not allow the story to be forwarded.</a:t>
            </a: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quirrel's New Year's Resolution: Amazon.co.uk: Miller, Pat, Ember, Kathi:  Books">
            <a:extLst>
              <a:ext uri="{FF2B5EF4-FFF2-40B4-BE49-F238E27FC236}">
                <a16:creationId xmlns:a16="http://schemas.microsoft.com/office/drawing/2014/main" xmlns="" id="{F5EAF9EF-565C-4DD8-BA4C-444179805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467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3D5E1-9078-4FAD-870F-A68DE26F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9" y="640080"/>
            <a:ext cx="5198353" cy="148132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002060"/>
                </a:solidFill>
              </a:rPr>
              <a:t>Creating a 2020/21 Time capsule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635"/>
          </a:solidFill>
          <a:ln w="38100" cap="rnd">
            <a:solidFill>
              <a:srgbClr val="FFF63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C83A1-644B-4282-AE69-C93191AE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need: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4 small pieces of paper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Pencil/pens/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colours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(To write with and decorate)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Choice of a jar/tub/box/envelope (Container to put notes into)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3F310EEE-793B-46D8-BF34-6B7910A11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52D9A-A308-445C-8A63-53182CF7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My Time capsule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586FBC-4F36-42E9-BD30-68E775E9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each piece of paper you are going to write down a thought.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1: Write down your happiest memory of 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2: Write down your hardest/unhappiest memory of 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3: Write down an achievement/proud moment of 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4: Write down a New Year’s Resolution/goal/hope for 2021.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1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45AC2-A9D7-4079-9EF3-79E1EC9A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5600" dirty="0">
                <a:solidFill>
                  <a:srgbClr val="002060"/>
                </a:solidFill>
              </a:rPr>
              <a:t>Finishing Touches…</a:t>
            </a:r>
            <a:endParaRPr lang="en-GB" sz="5600" dirty="0">
              <a:solidFill>
                <a:srgbClr val="002060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5A458"/>
          </a:solidFill>
          <a:ln w="38100" cap="rnd">
            <a:solidFill>
              <a:srgbClr val="D5A45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8BFCD-5B52-4277-B19D-E7E832700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Fold over each piece of paper and place in your chosen time capsule container. You can decorate the container.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Other people in your household could add to the time capsule if they wish.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Hide your time capsule in a secret place and at the end of 2021 you can open it and reflect on what you wrote.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1E980B56-78C7-4952-9183-7058D552E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873760"/>
            <a:ext cx="5458968" cy="53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36CA-2BFE-4F61-B1AD-069F99EB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Fun and Fitness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832A4-5AB8-4AF2-B977-463F39E1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Have a look at some Disney New Year’s Resolutions (This wee video will make you smile!;-) :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Disney Top 10 New Year's Resolutions (</a:t>
            </a:r>
            <a:r>
              <a:rPr lang="en-US" dirty="0" err="1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video.link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Participate in New Year’s Resolution Fitness: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NEW YEARS RESOLUTION - This or That PE Activity Game for Remote or In-Person School (</a:t>
            </a:r>
            <a:r>
              <a:rPr lang="en-US" dirty="0" err="1">
                <a:latin typeface="Comic Sans MS" panose="030F0702030302020204" pitchFamily="66" charset="0"/>
                <a:hlinkClick r:id="rId3"/>
              </a:rPr>
              <a:t>video.link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D22C-0451-481C-8911-CFDF76DF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2021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3BE69"/>
          </a:solidFill>
          <a:ln w="38100" cap="rnd">
            <a:solidFill>
              <a:srgbClr val="F3BE6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7C10E63-6426-40CC-8E46-2DBC18E54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The Hand Bold</vt:lpstr>
      <vt:lpstr>The Serif Hand Black</vt:lpstr>
      <vt:lpstr>Times New Roman</vt:lpstr>
      <vt:lpstr>SketchyVTI</vt:lpstr>
      <vt:lpstr>Health and Wellbeing 2021</vt:lpstr>
      <vt:lpstr>New Year’s Resolutions</vt:lpstr>
      <vt:lpstr>Squirrel’s New Year’s Resolution</vt:lpstr>
      <vt:lpstr>Creating a 2020/21 Time capsule</vt:lpstr>
      <vt:lpstr>My Time capsule</vt:lpstr>
      <vt:lpstr>Finishing Touches…</vt:lpstr>
      <vt:lpstr>Fun and Fitness</vt:lpstr>
      <vt:lpstr>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Wellbeing 2021</dc:title>
  <dc:creator>Mrs Williams</dc:creator>
  <cp:lastModifiedBy>Iain Nelson</cp:lastModifiedBy>
  <cp:revision>3</cp:revision>
  <dcterms:created xsi:type="dcterms:W3CDTF">2021-01-08T20:16:14Z</dcterms:created>
  <dcterms:modified xsi:type="dcterms:W3CDTF">2021-01-10T16:57:21Z</dcterms:modified>
</cp:coreProperties>
</file>