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BACF-4CF5-44AF-8970-11AF5190A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0DABC-705C-4A4F-A073-3402A6E6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38399-4EB2-4E5B-980D-95236054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78AF2-2208-4503-90F1-8DA19868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025D-8426-4F21-A7CB-4971D59E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0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30CB-98DE-4788-B557-871069E7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269AE-38FF-4794-9BFC-10C523C8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CCB3-3765-46A6-B050-BC7970EC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C357-A967-49CA-AC9E-C073154C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E8AD-D435-4587-A194-43AFDB95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1B39-A751-4FF9-8237-7327B1783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EFDB8-8026-4CA4-AEF1-0DF3D3E79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7649-415C-4A69-A516-06A5EA9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339F-D01C-4A93-A9A8-572CFA70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8C3B3-A420-4885-8387-9D95B47E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2084-C9C7-41D1-A217-FBBC66DB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6888-9386-41D6-8F4F-DB210A1C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9ADE-B4A7-4317-A0E9-90038EB5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192F-BB77-42ED-AC02-F4F3D25B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887E9-A61B-488F-9F35-275E5AC3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4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3D6D-F155-4EE8-867F-40990936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47AB4-FAAB-4397-85F0-34E2AF47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92C4-4944-4314-9EC9-67ED46F7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5DD5-1793-4F61-85BC-C8690C95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10838-B53C-4726-A22B-70356C8D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712E-281D-491C-8A4E-75D714D5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BB46-A15D-47D8-AF88-5C60C273C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414D8-A0B2-4CB3-81D1-9296E205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30A44-2729-4CEE-8E0B-1177C8D9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6F23-7829-4250-8EB3-CBA0739B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D056F-5395-4FEC-8FB7-31F13C75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DCBB-9ECA-45A0-B9F3-12C69D52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F953A-3B01-4164-A0F9-CD8FE0847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92E16-8C6D-46E1-A9A2-85C757C5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D647C-BBD5-46D7-A57E-35A926307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DF9C8-681D-4A45-B180-720DB7517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500E8-1572-411F-AF89-F43071E0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536E6-88DC-41B3-84D7-E4D0723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6E75D-3053-40F5-BC7C-081AD7B6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7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44A4-419B-4AFF-877C-393ADD19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2AC65-0D00-439F-9BF7-ECFD39FF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E4633-688B-4BD0-9D56-89CBE413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EEE20-2908-405F-A380-E710D0F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22754-F7C1-425B-8F43-A1997476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BAA7C-6A77-426D-852D-2B768E24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915F9-B153-46A7-9A6A-829CEF38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24B9-F67A-4FBA-807D-D4696952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09C9-8A75-4A23-BE2E-D4A0858D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70BA1-52F3-4482-825D-64D01399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24EF-19E6-4C77-BB12-E1E2CD0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F90F0-8879-459E-9B32-DCAF86CB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3A8E6-9B54-4D4E-8A19-8C87E95B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C9F6-950E-4384-A024-6BDC3F39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4BB95-F60D-4ABD-BC88-097889799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490DA-F9DC-4774-AE07-333A3110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40134-21CC-420B-9ABD-24AA3FFD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ADCDC-E22E-43DC-ACFC-57E4AD56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CA5B0-F5B2-4293-A68C-7261BE0E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BD8C7-9C1F-492F-8A27-D4690DB7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17084-1217-4CCD-99F6-9CEDEC73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D7E1A-9C37-4E98-8827-27AC558D8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91D-B47B-4A3C-A34D-3D448765F5E7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8D99-AEB0-4F9D-9B7F-CF1984D2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C12-8D85-4409-9E27-CC66D08A5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AAC694-ACFA-4D2B-B5C5-17A1D74D0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41348"/>
              </p:ext>
            </p:extLst>
          </p:nvPr>
        </p:nvGraphicFramePr>
        <p:xfrm>
          <a:off x="126460" y="237121"/>
          <a:ext cx="11870302" cy="5810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591">
                  <a:extLst>
                    <a:ext uri="{9D8B030D-6E8A-4147-A177-3AD203B41FA5}">
                      <a16:colId xmlns:a16="http://schemas.microsoft.com/office/drawing/2014/main" val="3013833409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1525400162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4230013060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881416246"/>
                    </a:ext>
                  </a:extLst>
                </a:gridCol>
              </a:tblGrid>
              <a:tr h="852377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NUMERACY/MATHS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TOPIC/IDL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HEALTH &amp; WELLBEING</a:t>
                      </a:r>
                    </a:p>
                    <a:p>
                      <a:pPr algn="ctr"/>
                      <a:endParaRPr lang="en-GB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72304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25207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92138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96069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87FD8-0F61-48E9-8494-9700194B15BF}"/>
              </a:ext>
            </a:extLst>
          </p:cNvPr>
          <p:cNvGrpSpPr/>
          <p:nvPr/>
        </p:nvGrpSpPr>
        <p:grpSpPr>
          <a:xfrm>
            <a:off x="220735" y="1215780"/>
            <a:ext cx="2827080" cy="1537313"/>
            <a:chOff x="314404" y="244033"/>
            <a:chExt cx="2785145" cy="16070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F44262-34B8-4E93-9F1F-1C945236E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4817" y="244033"/>
              <a:ext cx="568876" cy="61685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41384-08B6-417E-952F-065E274143E5}"/>
                </a:ext>
              </a:extLst>
            </p:cNvPr>
            <p:cNvSpPr txBox="1"/>
            <p:nvPr/>
          </p:nvSpPr>
          <p:spPr>
            <a:xfrm>
              <a:off x="314404" y="896981"/>
              <a:ext cx="27851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Bug Club: Log on and read the books allocated by your class teacher. Remember to answer all of the bugs.</a:t>
              </a:r>
              <a:endParaRPr lang="en-GB" sz="140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25EC62C-9A1C-4FC9-9BC8-966C07CFC007}"/>
              </a:ext>
            </a:extLst>
          </p:cNvPr>
          <p:cNvSpPr txBox="1"/>
          <p:nvPr/>
        </p:nvSpPr>
        <p:spPr>
          <a:xfrm>
            <a:off x="195238" y="3503691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Click on LINK 1 below: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Sway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based on ‘Neeps and Tatties” and try the activities given.   </a:t>
            </a:r>
          </a:p>
          <a:p>
            <a:pPr algn="r"/>
            <a:r>
              <a:rPr lang="en-GB" sz="10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Mrs Easter</a:t>
            </a:r>
            <a:endParaRPr lang="en-GB" sz="10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BCAB21-8520-4FCF-8824-A5FE91EFB06A}"/>
              </a:ext>
            </a:extLst>
          </p:cNvPr>
          <p:cNvGrpSpPr/>
          <p:nvPr/>
        </p:nvGrpSpPr>
        <p:grpSpPr>
          <a:xfrm>
            <a:off x="195238" y="4554073"/>
            <a:ext cx="2852577" cy="1452113"/>
            <a:chOff x="246972" y="3542784"/>
            <a:chExt cx="2852577" cy="153829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560AFD-ACC7-4DE4-8565-19D986EA9F81}"/>
                </a:ext>
              </a:extLst>
            </p:cNvPr>
            <p:cNvSpPr txBox="1"/>
            <p:nvPr/>
          </p:nvSpPr>
          <p:spPr>
            <a:xfrm>
              <a:off x="246972" y="4135553"/>
              <a:ext cx="2852577" cy="945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Click on LINK 2 below: </a:t>
              </a:r>
              <a:r>
                <a: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Sway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 of Phonics (</a:t>
              </a:r>
              <a:r>
                <a:rPr lang="en-GB" sz="1400" dirty="0" err="1">
                  <a:solidFill>
                    <a:srgbClr val="FF0000"/>
                  </a:solidFill>
                  <a:latin typeface="Comic Sans MS" panose="030F0702030302020204" pitchFamily="66" charset="0"/>
                </a:rPr>
                <a:t>ea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) and Common Words and try the activities given.                                  </a:t>
              </a:r>
            </a:p>
            <a:p>
              <a:pPr algn="r"/>
              <a:r>
                <a:rPr lang="en-GB" sz="1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Miss Baillie</a:t>
              </a:r>
              <a:endParaRPr lang="en-GB" sz="1000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06D4C5-8136-4F84-9BED-814F8C2EC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6005" y="3542784"/>
              <a:ext cx="786499" cy="50560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276151-C460-4A85-A329-7E4A373F274D}"/>
              </a:ext>
            </a:extLst>
          </p:cNvPr>
          <p:cNvSpPr txBox="1"/>
          <p:nvPr/>
        </p:nvSpPr>
        <p:spPr>
          <a:xfrm>
            <a:off x="3142090" y="1840392"/>
            <a:ext cx="2780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Log into Bug Club and complete the number games allocated by your class teacher.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5BED4-7105-4EC6-88F2-B07684688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002" y="1220655"/>
            <a:ext cx="750721" cy="58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38CFE3-04E2-43B5-B570-818CC9BE488D}"/>
              </a:ext>
            </a:extLst>
          </p:cNvPr>
          <p:cNvSpPr txBox="1"/>
          <p:nvPr/>
        </p:nvSpPr>
        <p:spPr>
          <a:xfrm>
            <a:off x="3142090" y="3503691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Click on LINK 3 below: Sway based on Place Value – Counting and Adding. Try the activities given.                                </a:t>
            </a:r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Mrs Kidd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5ABA89-5392-4421-922F-5584B62BD6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002" y="2859053"/>
            <a:ext cx="826428" cy="6246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7C3F81A-E5C3-4F14-8AA8-19F195079450}"/>
              </a:ext>
            </a:extLst>
          </p:cNvPr>
          <p:cNvSpPr txBox="1"/>
          <p:nvPr/>
        </p:nvSpPr>
        <p:spPr>
          <a:xfrm>
            <a:off x="3142090" y="5113634"/>
            <a:ext cx="2852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Click on LINK 4 below: Sway based on The RSPB Big Garden Birdwatch. Try the activities given.                             </a:t>
            </a:r>
            <a:r>
              <a:rPr lang="en-GB" sz="1000" dirty="0">
                <a:solidFill>
                  <a:srgbClr val="0070C0"/>
                </a:solidFill>
                <a:latin typeface="Comic Sans MS" panose="030F0702030302020204" pitchFamily="66" charset="0"/>
              </a:rPr>
              <a:t>Mrs Easter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505F9D-970B-491E-BACE-13317380C7B7}"/>
              </a:ext>
            </a:extLst>
          </p:cNvPr>
          <p:cNvSpPr txBox="1"/>
          <p:nvPr/>
        </p:nvSpPr>
        <p:spPr>
          <a:xfrm>
            <a:off x="6148606" y="3503690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Click on LINK 5 below: Art &amp; Design – Drawing the Loch Ness Monster and try the activities given.                            </a:t>
            </a:r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CE42A-577E-434C-89D5-EF364B461138}"/>
              </a:ext>
            </a:extLst>
          </p:cNvPr>
          <p:cNvSpPr txBox="1"/>
          <p:nvPr/>
        </p:nvSpPr>
        <p:spPr>
          <a:xfrm>
            <a:off x="6096000" y="5113634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Click on LINK 5 below: Robert Burns/Scottish music and try the activities given.</a:t>
            </a:r>
          </a:p>
          <a:p>
            <a:pPr algn="r"/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Miss Baillie/Mrs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F088D1-8578-4726-89FB-3710BB0836FB}"/>
              </a:ext>
            </a:extLst>
          </p:cNvPr>
          <p:cNvSpPr txBox="1"/>
          <p:nvPr/>
        </p:nvSpPr>
        <p:spPr>
          <a:xfrm>
            <a:off x="9123195" y="5144412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</a:t>
            </a:r>
            <a:r>
              <a:rPr lang="en-GB" sz="1400">
                <a:solidFill>
                  <a:schemeClr val="accent2"/>
                </a:solidFill>
                <a:latin typeface="Comic Sans MS" panose="030F0702030302020204" pitchFamily="66" charset="0"/>
              </a:rPr>
              <a:t>LINK 6 </a:t>
            </a:r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below: Active Videos and Circuits. Try the activities given.</a:t>
            </a: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Miss Telford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23B66C-2067-4F83-BF6D-4FB10413CD1B}"/>
              </a:ext>
            </a:extLst>
          </p:cNvPr>
          <p:cNvSpPr txBox="1"/>
          <p:nvPr/>
        </p:nvSpPr>
        <p:spPr>
          <a:xfrm>
            <a:off x="9031942" y="3534468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LINK 6 below: Building Confidence/Complimenting Myself. Try the </a:t>
            </a:r>
            <a:r>
              <a:rPr lang="en-GB" sz="1400">
                <a:solidFill>
                  <a:schemeClr val="accent2"/>
                </a:solidFill>
                <a:latin typeface="Comic Sans MS" panose="030F0702030302020204" pitchFamily="66" charset="0"/>
              </a:rPr>
              <a:t>activities given.</a:t>
            </a:r>
            <a:endParaRPr lang="en-GB" sz="1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Miss Telford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50AA5F-321B-429C-9C4D-7CF897729077}"/>
              </a:ext>
            </a:extLst>
          </p:cNvPr>
          <p:cNvSpPr txBox="1"/>
          <p:nvPr/>
        </p:nvSpPr>
        <p:spPr>
          <a:xfrm>
            <a:off x="6096000" y="1850466"/>
            <a:ext cx="28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Linked to Mrs </a:t>
            </a:r>
            <a:r>
              <a:rPr lang="en-GB" sz="1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Saxelby’s</a:t>
            </a:r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 story this week, tidy your room and keep it tidy each day this week.</a:t>
            </a:r>
          </a:p>
          <a:p>
            <a:pPr algn="r"/>
            <a:r>
              <a:rPr lang="en-GB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en-GB" sz="1000" dirty="0">
                <a:solidFill>
                  <a:srgbClr val="00B050"/>
                </a:solidFill>
                <a:latin typeface="Comic Sans MS" panose="030F0702030302020204" pitchFamily="66" charset="0"/>
              </a:rPr>
              <a:t>Mrs </a:t>
            </a:r>
            <a:r>
              <a:rPr lang="en-GB" sz="1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Saxelby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1C38F2B-0A70-4DC3-A7D2-B9BCE3F598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0455" y="4486716"/>
            <a:ext cx="891773" cy="68624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19574D6-990E-4889-A9EE-2BF2709DA8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9661" y="4487213"/>
            <a:ext cx="697004" cy="626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AE6CAB-6125-4206-9B9E-334C62E0E2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4593" y="1226260"/>
            <a:ext cx="1078529" cy="64935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9CBE98F-5B2B-4D83-BE01-9CB70B28D71F}"/>
              </a:ext>
            </a:extLst>
          </p:cNvPr>
          <p:cNvSpPr txBox="1"/>
          <p:nvPr/>
        </p:nvSpPr>
        <p:spPr>
          <a:xfrm>
            <a:off x="9101808" y="1939471"/>
            <a:ext cx="28949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 panose="030F0702030302020204" pitchFamily="66" charset="0"/>
              </a:rPr>
              <a:t>Click on LINK 6 below: PATHS Video – Daphne Stays Home. Try the activities given.</a:t>
            </a:r>
            <a:endParaRPr lang="en-GB" sz="1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 panose="030F0702030302020204" pitchFamily="66" charset="0"/>
              </a:rPr>
              <a:t>Mrs Telford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DD2097-51BD-46EC-B3E5-5D41E7BA07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38272" y="2842311"/>
            <a:ext cx="862974" cy="6910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0072AB9-D9B2-4F39-A3F1-13329757A2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714" y="2804573"/>
            <a:ext cx="1025726" cy="7288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AF44E3-75A5-40B7-91AD-066D3868F2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98258" y="2842311"/>
            <a:ext cx="1099155" cy="58526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C95200F-A2DE-464D-A397-722B793833E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2802" y="1171236"/>
            <a:ext cx="750721" cy="6991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CA878CE-2B54-4B75-85B8-C5C417D7393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65421" y="4510307"/>
            <a:ext cx="1041831" cy="5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K</dc:creator>
  <cp:lastModifiedBy>L K</cp:lastModifiedBy>
  <cp:revision>25</cp:revision>
  <dcterms:created xsi:type="dcterms:W3CDTF">2021-01-14T12:07:22Z</dcterms:created>
  <dcterms:modified xsi:type="dcterms:W3CDTF">2021-01-24T13:44:04Z</dcterms:modified>
</cp:coreProperties>
</file>