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59" r:id="rId6"/>
    <p:sldId id="261"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4660"/>
  </p:normalViewPr>
  <p:slideViewPr>
    <p:cSldViewPr snapToGrid="0">
      <p:cViewPr varScale="1">
        <p:scale>
          <a:sx n="82" d="100"/>
          <a:sy n="82" d="100"/>
        </p:scale>
        <p:origin x="89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2C713-53AC-9E2A-736A-062E8A7AFC9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8FD6677-B122-DE85-DA60-B4795F24F6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7A0160A2-7590-157F-2C2F-9C90433849AE}"/>
              </a:ext>
            </a:extLst>
          </p:cNvPr>
          <p:cNvSpPr>
            <a:spLocks noGrp="1"/>
          </p:cNvSpPr>
          <p:nvPr>
            <p:ph type="dt" sz="half" idx="10"/>
          </p:nvPr>
        </p:nvSpPr>
        <p:spPr/>
        <p:txBody>
          <a:bodyPr/>
          <a:lstStyle/>
          <a:p>
            <a:fld id="{B55B32AB-C72C-4801-BEB7-69F2D617D5A1}" type="datetimeFigureOut">
              <a:rPr lang="en-GB" smtClean="0"/>
              <a:t>16/09/2026</a:t>
            </a:fld>
            <a:endParaRPr lang="en-GB"/>
          </a:p>
        </p:txBody>
      </p:sp>
      <p:sp>
        <p:nvSpPr>
          <p:cNvPr id="5" name="Footer Placeholder 4">
            <a:extLst>
              <a:ext uri="{FF2B5EF4-FFF2-40B4-BE49-F238E27FC236}">
                <a16:creationId xmlns:a16="http://schemas.microsoft.com/office/drawing/2014/main" id="{D567A302-0F1E-3458-EC5E-E91524217C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7A39B4-0D64-00C2-552F-D1B46C14D426}"/>
              </a:ext>
            </a:extLst>
          </p:cNvPr>
          <p:cNvSpPr>
            <a:spLocks noGrp="1"/>
          </p:cNvSpPr>
          <p:nvPr>
            <p:ph type="sldNum" sz="quarter" idx="12"/>
          </p:nvPr>
        </p:nvSpPr>
        <p:spPr/>
        <p:txBody>
          <a:bodyPr/>
          <a:lstStyle/>
          <a:p>
            <a:fld id="{D8BE2FD5-3E9B-4551-8BD8-DA0942EF8049}" type="slidenum">
              <a:rPr lang="en-GB" smtClean="0"/>
              <a:t>‹#›</a:t>
            </a:fld>
            <a:endParaRPr lang="en-GB"/>
          </a:p>
        </p:txBody>
      </p:sp>
    </p:spTree>
    <p:extLst>
      <p:ext uri="{BB962C8B-B14F-4D97-AF65-F5344CB8AC3E}">
        <p14:creationId xmlns:p14="http://schemas.microsoft.com/office/powerpoint/2010/main" val="3671803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1CB0A-81B3-71C0-E084-9F3806787B9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F1699D1-97CB-2D31-F02F-81106DE56B4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7DE8AFF-C823-DA7E-84C8-E9ADAEFF6385}"/>
              </a:ext>
            </a:extLst>
          </p:cNvPr>
          <p:cNvSpPr>
            <a:spLocks noGrp="1"/>
          </p:cNvSpPr>
          <p:nvPr>
            <p:ph type="dt" sz="half" idx="10"/>
          </p:nvPr>
        </p:nvSpPr>
        <p:spPr/>
        <p:txBody>
          <a:bodyPr/>
          <a:lstStyle/>
          <a:p>
            <a:fld id="{B55B32AB-C72C-4801-BEB7-69F2D617D5A1}" type="datetimeFigureOut">
              <a:rPr lang="en-GB" smtClean="0"/>
              <a:t>16/09/2026</a:t>
            </a:fld>
            <a:endParaRPr lang="en-GB"/>
          </a:p>
        </p:txBody>
      </p:sp>
      <p:sp>
        <p:nvSpPr>
          <p:cNvPr id="5" name="Footer Placeholder 4">
            <a:extLst>
              <a:ext uri="{FF2B5EF4-FFF2-40B4-BE49-F238E27FC236}">
                <a16:creationId xmlns:a16="http://schemas.microsoft.com/office/drawing/2014/main" id="{51E1836F-E1EE-F06C-CAAE-861A5ED9ED5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48873D-D0D8-467F-3CEE-BBCF8CC9B79A}"/>
              </a:ext>
            </a:extLst>
          </p:cNvPr>
          <p:cNvSpPr>
            <a:spLocks noGrp="1"/>
          </p:cNvSpPr>
          <p:nvPr>
            <p:ph type="sldNum" sz="quarter" idx="12"/>
          </p:nvPr>
        </p:nvSpPr>
        <p:spPr/>
        <p:txBody>
          <a:bodyPr/>
          <a:lstStyle/>
          <a:p>
            <a:fld id="{D8BE2FD5-3E9B-4551-8BD8-DA0942EF8049}" type="slidenum">
              <a:rPr lang="en-GB" smtClean="0"/>
              <a:t>‹#›</a:t>
            </a:fld>
            <a:endParaRPr lang="en-GB"/>
          </a:p>
        </p:txBody>
      </p:sp>
    </p:spTree>
    <p:extLst>
      <p:ext uri="{BB962C8B-B14F-4D97-AF65-F5344CB8AC3E}">
        <p14:creationId xmlns:p14="http://schemas.microsoft.com/office/powerpoint/2010/main" val="4096945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DEB1-436A-0195-9B5F-33E80E88A3F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8D2C57C3-9DD6-920D-B1A7-8F1ABB90E98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B019C23-7C02-97EC-939D-3071587F84C5}"/>
              </a:ext>
            </a:extLst>
          </p:cNvPr>
          <p:cNvSpPr>
            <a:spLocks noGrp="1"/>
          </p:cNvSpPr>
          <p:nvPr>
            <p:ph type="dt" sz="half" idx="10"/>
          </p:nvPr>
        </p:nvSpPr>
        <p:spPr/>
        <p:txBody>
          <a:bodyPr/>
          <a:lstStyle/>
          <a:p>
            <a:fld id="{B55B32AB-C72C-4801-BEB7-69F2D617D5A1}" type="datetimeFigureOut">
              <a:rPr lang="en-GB" smtClean="0"/>
              <a:t>16/09/2026</a:t>
            </a:fld>
            <a:endParaRPr lang="en-GB"/>
          </a:p>
        </p:txBody>
      </p:sp>
      <p:sp>
        <p:nvSpPr>
          <p:cNvPr id="5" name="Footer Placeholder 4">
            <a:extLst>
              <a:ext uri="{FF2B5EF4-FFF2-40B4-BE49-F238E27FC236}">
                <a16:creationId xmlns:a16="http://schemas.microsoft.com/office/drawing/2014/main" id="{78381264-40D5-3C02-8969-9E669A57A3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C10475-1A52-5945-B067-F369286AE108}"/>
              </a:ext>
            </a:extLst>
          </p:cNvPr>
          <p:cNvSpPr>
            <a:spLocks noGrp="1"/>
          </p:cNvSpPr>
          <p:nvPr>
            <p:ph type="sldNum" sz="quarter" idx="12"/>
          </p:nvPr>
        </p:nvSpPr>
        <p:spPr/>
        <p:txBody>
          <a:bodyPr/>
          <a:lstStyle/>
          <a:p>
            <a:fld id="{D8BE2FD5-3E9B-4551-8BD8-DA0942EF8049}" type="slidenum">
              <a:rPr lang="en-GB" smtClean="0"/>
              <a:t>‹#›</a:t>
            </a:fld>
            <a:endParaRPr lang="en-GB"/>
          </a:p>
        </p:txBody>
      </p:sp>
    </p:spTree>
    <p:extLst>
      <p:ext uri="{BB962C8B-B14F-4D97-AF65-F5344CB8AC3E}">
        <p14:creationId xmlns:p14="http://schemas.microsoft.com/office/powerpoint/2010/main" val="2336672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90EB9-7388-C4C0-12CE-D036970E252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42F31F8-18C6-4E82-C49A-BB2EF40E590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2702231-A749-88CB-C916-12B21771399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5821C56D-56A4-E3C6-9E65-4D0E72974D9A}"/>
              </a:ext>
            </a:extLst>
          </p:cNvPr>
          <p:cNvSpPr>
            <a:spLocks noGrp="1"/>
          </p:cNvSpPr>
          <p:nvPr>
            <p:ph type="dt" sz="half" idx="10"/>
          </p:nvPr>
        </p:nvSpPr>
        <p:spPr/>
        <p:txBody>
          <a:bodyPr/>
          <a:lstStyle/>
          <a:p>
            <a:fld id="{B55B32AB-C72C-4801-BEB7-69F2D617D5A1}" type="datetimeFigureOut">
              <a:rPr lang="en-GB" smtClean="0"/>
              <a:t>16/09/2026</a:t>
            </a:fld>
            <a:endParaRPr lang="en-GB"/>
          </a:p>
        </p:txBody>
      </p:sp>
      <p:sp>
        <p:nvSpPr>
          <p:cNvPr id="6" name="Footer Placeholder 5">
            <a:extLst>
              <a:ext uri="{FF2B5EF4-FFF2-40B4-BE49-F238E27FC236}">
                <a16:creationId xmlns:a16="http://schemas.microsoft.com/office/drawing/2014/main" id="{1D30FF73-D2BA-2736-0308-90E26592E66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F01885C-9497-6DCC-25AF-D49B3B59487D}"/>
              </a:ext>
            </a:extLst>
          </p:cNvPr>
          <p:cNvSpPr>
            <a:spLocks noGrp="1"/>
          </p:cNvSpPr>
          <p:nvPr>
            <p:ph type="sldNum" sz="quarter" idx="12"/>
          </p:nvPr>
        </p:nvSpPr>
        <p:spPr/>
        <p:txBody>
          <a:bodyPr/>
          <a:lstStyle/>
          <a:p>
            <a:fld id="{D8BE2FD5-3E9B-4551-8BD8-DA0942EF8049}" type="slidenum">
              <a:rPr lang="en-GB" smtClean="0"/>
              <a:t>‹#›</a:t>
            </a:fld>
            <a:endParaRPr lang="en-GB"/>
          </a:p>
        </p:txBody>
      </p:sp>
    </p:spTree>
    <p:extLst>
      <p:ext uri="{BB962C8B-B14F-4D97-AF65-F5344CB8AC3E}">
        <p14:creationId xmlns:p14="http://schemas.microsoft.com/office/powerpoint/2010/main" val="1186848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3174F-AE17-2D09-7485-D5F87618D43C}"/>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460C8E23-EE8E-F06B-2E6E-F962D676F2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E4578BE-76CB-ADC7-53FB-3BC530B2818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DB29F9EB-D5D4-6D08-9419-B471CA58B9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CB65027-AA09-DCD8-46E2-7205251530E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43E260B4-D348-5B2A-6E7A-FB33462D3EC3}"/>
              </a:ext>
            </a:extLst>
          </p:cNvPr>
          <p:cNvSpPr>
            <a:spLocks noGrp="1"/>
          </p:cNvSpPr>
          <p:nvPr>
            <p:ph type="dt" sz="half" idx="10"/>
          </p:nvPr>
        </p:nvSpPr>
        <p:spPr/>
        <p:txBody>
          <a:bodyPr/>
          <a:lstStyle/>
          <a:p>
            <a:fld id="{B55B32AB-C72C-4801-BEB7-69F2D617D5A1}" type="datetimeFigureOut">
              <a:rPr lang="en-GB" smtClean="0"/>
              <a:t>16/09/2026</a:t>
            </a:fld>
            <a:endParaRPr lang="en-GB"/>
          </a:p>
        </p:txBody>
      </p:sp>
      <p:sp>
        <p:nvSpPr>
          <p:cNvPr id="8" name="Footer Placeholder 7">
            <a:extLst>
              <a:ext uri="{FF2B5EF4-FFF2-40B4-BE49-F238E27FC236}">
                <a16:creationId xmlns:a16="http://schemas.microsoft.com/office/drawing/2014/main" id="{E11E0EE4-0D19-1FD0-B663-298985982E8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7FBDBE5-1DB5-994A-8258-9446141E7F02}"/>
              </a:ext>
            </a:extLst>
          </p:cNvPr>
          <p:cNvSpPr>
            <a:spLocks noGrp="1"/>
          </p:cNvSpPr>
          <p:nvPr>
            <p:ph type="sldNum" sz="quarter" idx="12"/>
          </p:nvPr>
        </p:nvSpPr>
        <p:spPr/>
        <p:txBody>
          <a:bodyPr/>
          <a:lstStyle/>
          <a:p>
            <a:fld id="{D8BE2FD5-3E9B-4551-8BD8-DA0942EF8049}" type="slidenum">
              <a:rPr lang="en-GB" smtClean="0"/>
              <a:t>‹#›</a:t>
            </a:fld>
            <a:endParaRPr lang="en-GB"/>
          </a:p>
        </p:txBody>
      </p:sp>
    </p:spTree>
    <p:extLst>
      <p:ext uri="{BB962C8B-B14F-4D97-AF65-F5344CB8AC3E}">
        <p14:creationId xmlns:p14="http://schemas.microsoft.com/office/powerpoint/2010/main" val="2086312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FCE48-50C6-1507-4915-B6258B4E0935}"/>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D83C6F4A-4486-C33C-4196-54518439F562}"/>
              </a:ext>
            </a:extLst>
          </p:cNvPr>
          <p:cNvSpPr>
            <a:spLocks noGrp="1"/>
          </p:cNvSpPr>
          <p:nvPr>
            <p:ph type="dt" sz="half" idx="10"/>
          </p:nvPr>
        </p:nvSpPr>
        <p:spPr/>
        <p:txBody>
          <a:bodyPr/>
          <a:lstStyle/>
          <a:p>
            <a:fld id="{B55B32AB-C72C-4801-BEB7-69F2D617D5A1}" type="datetimeFigureOut">
              <a:rPr lang="en-GB" smtClean="0"/>
              <a:t>16/09/2026</a:t>
            </a:fld>
            <a:endParaRPr lang="en-GB"/>
          </a:p>
        </p:txBody>
      </p:sp>
      <p:sp>
        <p:nvSpPr>
          <p:cNvPr id="4" name="Footer Placeholder 3">
            <a:extLst>
              <a:ext uri="{FF2B5EF4-FFF2-40B4-BE49-F238E27FC236}">
                <a16:creationId xmlns:a16="http://schemas.microsoft.com/office/drawing/2014/main" id="{39E703A6-25D3-59C1-B7E9-023DF6F0B3D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952DD0A-71A6-57FA-EF92-525D723DDAC5}"/>
              </a:ext>
            </a:extLst>
          </p:cNvPr>
          <p:cNvSpPr>
            <a:spLocks noGrp="1"/>
          </p:cNvSpPr>
          <p:nvPr>
            <p:ph type="sldNum" sz="quarter" idx="12"/>
          </p:nvPr>
        </p:nvSpPr>
        <p:spPr/>
        <p:txBody>
          <a:bodyPr/>
          <a:lstStyle/>
          <a:p>
            <a:fld id="{D8BE2FD5-3E9B-4551-8BD8-DA0942EF8049}" type="slidenum">
              <a:rPr lang="en-GB" smtClean="0"/>
              <a:t>‹#›</a:t>
            </a:fld>
            <a:endParaRPr lang="en-GB"/>
          </a:p>
        </p:txBody>
      </p:sp>
    </p:spTree>
    <p:extLst>
      <p:ext uri="{BB962C8B-B14F-4D97-AF65-F5344CB8AC3E}">
        <p14:creationId xmlns:p14="http://schemas.microsoft.com/office/powerpoint/2010/main" val="2940931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F7F037-2FB3-0F1D-6EFD-619046844F62}"/>
              </a:ext>
            </a:extLst>
          </p:cNvPr>
          <p:cNvSpPr>
            <a:spLocks noGrp="1"/>
          </p:cNvSpPr>
          <p:nvPr>
            <p:ph type="dt" sz="half" idx="10"/>
          </p:nvPr>
        </p:nvSpPr>
        <p:spPr/>
        <p:txBody>
          <a:bodyPr/>
          <a:lstStyle/>
          <a:p>
            <a:fld id="{B55B32AB-C72C-4801-BEB7-69F2D617D5A1}" type="datetimeFigureOut">
              <a:rPr lang="en-GB" smtClean="0"/>
              <a:t>16/09/2026</a:t>
            </a:fld>
            <a:endParaRPr lang="en-GB"/>
          </a:p>
        </p:txBody>
      </p:sp>
      <p:sp>
        <p:nvSpPr>
          <p:cNvPr id="3" name="Footer Placeholder 2">
            <a:extLst>
              <a:ext uri="{FF2B5EF4-FFF2-40B4-BE49-F238E27FC236}">
                <a16:creationId xmlns:a16="http://schemas.microsoft.com/office/drawing/2014/main" id="{2255E6C2-3D0C-3BD2-4B4C-FEE7132C611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31CBC70-5188-30C1-2384-8E017A5E0511}"/>
              </a:ext>
            </a:extLst>
          </p:cNvPr>
          <p:cNvSpPr>
            <a:spLocks noGrp="1"/>
          </p:cNvSpPr>
          <p:nvPr>
            <p:ph type="sldNum" sz="quarter" idx="12"/>
          </p:nvPr>
        </p:nvSpPr>
        <p:spPr/>
        <p:txBody>
          <a:bodyPr/>
          <a:lstStyle/>
          <a:p>
            <a:fld id="{D8BE2FD5-3E9B-4551-8BD8-DA0942EF8049}" type="slidenum">
              <a:rPr lang="en-GB" smtClean="0"/>
              <a:t>‹#›</a:t>
            </a:fld>
            <a:endParaRPr lang="en-GB"/>
          </a:p>
        </p:txBody>
      </p:sp>
    </p:spTree>
    <p:extLst>
      <p:ext uri="{BB962C8B-B14F-4D97-AF65-F5344CB8AC3E}">
        <p14:creationId xmlns:p14="http://schemas.microsoft.com/office/powerpoint/2010/main" val="860659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E20AE-C67E-6AFC-0DA0-6CF57C25FD4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EB2F7E03-58C0-90EF-C99E-F7AF63CB4A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9B1BA3C0-A7C2-4348-FB11-D643D9DE8F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7F70A23-DA42-A287-89A8-8A5C3FB95662}"/>
              </a:ext>
            </a:extLst>
          </p:cNvPr>
          <p:cNvSpPr>
            <a:spLocks noGrp="1"/>
          </p:cNvSpPr>
          <p:nvPr>
            <p:ph type="dt" sz="half" idx="10"/>
          </p:nvPr>
        </p:nvSpPr>
        <p:spPr/>
        <p:txBody>
          <a:bodyPr/>
          <a:lstStyle/>
          <a:p>
            <a:fld id="{B55B32AB-C72C-4801-BEB7-69F2D617D5A1}" type="datetimeFigureOut">
              <a:rPr lang="en-GB" smtClean="0"/>
              <a:t>16/09/2026</a:t>
            </a:fld>
            <a:endParaRPr lang="en-GB"/>
          </a:p>
        </p:txBody>
      </p:sp>
      <p:sp>
        <p:nvSpPr>
          <p:cNvPr id="6" name="Footer Placeholder 5">
            <a:extLst>
              <a:ext uri="{FF2B5EF4-FFF2-40B4-BE49-F238E27FC236}">
                <a16:creationId xmlns:a16="http://schemas.microsoft.com/office/drawing/2014/main" id="{B6D3C1B9-88B0-7BE2-6DEF-810B2C6D6F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85B0DE4-621B-4914-810A-A4D5750B275B}"/>
              </a:ext>
            </a:extLst>
          </p:cNvPr>
          <p:cNvSpPr>
            <a:spLocks noGrp="1"/>
          </p:cNvSpPr>
          <p:nvPr>
            <p:ph type="sldNum" sz="quarter" idx="12"/>
          </p:nvPr>
        </p:nvSpPr>
        <p:spPr/>
        <p:txBody>
          <a:bodyPr/>
          <a:lstStyle/>
          <a:p>
            <a:fld id="{D8BE2FD5-3E9B-4551-8BD8-DA0942EF8049}" type="slidenum">
              <a:rPr lang="en-GB" smtClean="0"/>
              <a:t>‹#›</a:t>
            </a:fld>
            <a:endParaRPr lang="en-GB"/>
          </a:p>
        </p:txBody>
      </p:sp>
    </p:spTree>
    <p:extLst>
      <p:ext uri="{BB962C8B-B14F-4D97-AF65-F5344CB8AC3E}">
        <p14:creationId xmlns:p14="http://schemas.microsoft.com/office/powerpoint/2010/main" val="2432475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67160-CC8E-B714-400A-5C0D5FC0E2A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9C872443-CC29-7E18-2C9B-7136268E63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1388B07-3F8F-894A-2A23-E652F23EC3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6EDD241-390B-85C1-7791-24A99C89CCE6}"/>
              </a:ext>
            </a:extLst>
          </p:cNvPr>
          <p:cNvSpPr>
            <a:spLocks noGrp="1"/>
          </p:cNvSpPr>
          <p:nvPr>
            <p:ph type="dt" sz="half" idx="10"/>
          </p:nvPr>
        </p:nvSpPr>
        <p:spPr/>
        <p:txBody>
          <a:bodyPr/>
          <a:lstStyle/>
          <a:p>
            <a:fld id="{B55B32AB-C72C-4801-BEB7-69F2D617D5A1}" type="datetimeFigureOut">
              <a:rPr lang="en-GB" smtClean="0"/>
              <a:t>16/09/2026</a:t>
            </a:fld>
            <a:endParaRPr lang="en-GB"/>
          </a:p>
        </p:txBody>
      </p:sp>
      <p:sp>
        <p:nvSpPr>
          <p:cNvPr id="6" name="Footer Placeholder 5">
            <a:extLst>
              <a:ext uri="{FF2B5EF4-FFF2-40B4-BE49-F238E27FC236}">
                <a16:creationId xmlns:a16="http://schemas.microsoft.com/office/drawing/2014/main" id="{386F3FF9-55CB-D902-5F6C-4E0F26529D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B7BCCA-1DE5-0341-4B9D-0ABA7B92902E}"/>
              </a:ext>
            </a:extLst>
          </p:cNvPr>
          <p:cNvSpPr>
            <a:spLocks noGrp="1"/>
          </p:cNvSpPr>
          <p:nvPr>
            <p:ph type="sldNum" sz="quarter" idx="12"/>
          </p:nvPr>
        </p:nvSpPr>
        <p:spPr/>
        <p:txBody>
          <a:bodyPr/>
          <a:lstStyle/>
          <a:p>
            <a:fld id="{D8BE2FD5-3E9B-4551-8BD8-DA0942EF8049}" type="slidenum">
              <a:rPr lang="en-GB" smtClean="0"/>
              <a:t>‹#›</a:t>
            </a:fld>
            <a:endParaRPr lang="en-GB"/>
          </a:p>
        </p:txBody>
      </p:sp>
    </p:spTree>
    <p:extLst>
      <p:ext uri="{BB962C8B-B14F-4D97-AF65-F5344CB8AC3E}">
        <p14:creationId xmlns:p14="http://schemas.microsoft.com/office/powerpoint/2010/main" val="2403752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DB409-AD56-6568-6646-046282294289}"/>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E8B9FAA9-E4C3-E3D9-FE89-09BB8772901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9586951-2BBA-EE40-2C97-5BE9F878B9FB}"/>
              </a:ext>
            </a:extLst>
          </p:cNvPr>
          <p:cNvSpPr>
            <a:spLocks noGrp="1"/>
          </p:cNvSpPr>
          <p:nvPr>
            <p:ph type="dt" sz="half" idx="10"/>
          </p:nvPr>
        </p:nvSpPr>
        <p:spPr/>
        <p:txBody>
          <a:bodyPr/>
          <a:lstStyle/>
          <a:p>
            <a:fld id="{B55B32AB-C72C-4801-BEB7-69F2D617D5A1}" type="datetimeFigureOut">
              <a:rPr lang="en-GB" smtClean="0"/>
              <a:t>16/09/2026</a:t>
            </a:fld>
            <a:endParaRPr lang="en-GB"/>
          </a:p>
        </p:txBody>
      </p:sp>
      <p:sp>
        <p:nvSpPr>
          <p:cNvPr id="5" name="Footer Placeholder 4">
            <a:extLst>
              <a:ext uri="{FF2B5EF4-FFF2-40B4-BE49-F238E27FC236}">
                <a16:creationId xmlns:a16="http://schemas.microsoft.com/office/drawing/2014/main" id="{DF668E7D-E39D-2E25-9EA9-ED1716D3E75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00020E-C6C0-227A-81E9-9359C4BE2CAD}"/>
              </a:ext>
            </a:extLst>
          </p:cNvPr>
          <p:cNvSpPr>
            <a:spLocks noGrp="1"/>
          </p:cNvSpPr>
          <p:nvPr>
            <p:ph type="sldNum" sz="quarter" idx="12"/>
          </p:nvPr>
        </p:nvSpPr>
        <p:spPr/>
        <p:txBody>
          <a:bodyPr/>
          <a:lstStyle/>
          <a:p>
            <a:fld id="{D8BE2FD5-3E9B-4551-8BD8-DA0942EF8049}" type="slidenum">
              <a:rPr lang="en-GB" smtClean="0"/>
              <a:t>‹#›</a:t>
            </a:fld>
            <a:endParaRPr lang="en-GB"/>
          </a:p>
        </p:txBody>
      </p:sp>
    </p:spTree>
    <p:extLst>
      <p:ext uri="{BB962C8B-B14F-4D97-AF65-F5344CB8AC3E}">
        <p14:creationId xmlns:p14="http://schemas.microsoft.com/office/powerpoint/2010/main" val="361651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AFE528-3F48-4AA3-7BD9-EB026AB6F7B9}"/>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5D80F51-E201-6DB7-8B9C-F8A49DD3980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2BFF43D-59B2-4585-6260-C6D24BAECB1F}"/>
              </a:ext>
            </a:extLst>
          </p:cNvPr>
          <p:cNvSpPr>
            <a:spLocks noGrp="1"/>
          </p:cNvSpPr>
          <p:nvPr>
            <p:ph type="dt" sz="half" idx="10"/>
          </p:nvPr>
        </p:nvSpPr>
        <p:spPr/>
        <p:txBody>
          <a:bodyPr/>
          <a:lstStyle/>
          <a:p>
            <a:fld id="{B55B32AB-C72C-4801-BEB7-69F2D617D5A1}" type="datetimeFigureOut">
              <a:rPr lang="en-GB" smtClean="0"/>
              <a:t>16/09/2026</a:t>
            </a:fld>
            <a:endParaRPr lang="en-GB"/>
          </a:p>
        </p:txBody>
      </p:sp>
      <p:sp>
        <p:nvSpPr>
          <p:cNvPr id="5" name="Footer Placeholder 4">
            <a:extLst>
              <a:ext uri="{FF2B5EF4-FFF2-40B4-BE49-F238E27FC236}">
                <a16:creationId xmlns:a16="http://schemas.microsoft.com/office/drawing/2014/main" id="{5060157A-0BFE-CC92-A693-638B33F3C5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25FF12-F22D-3AAD-498C-0020D0E73D19}"/>
              </a:ext>
            </a:extLst>
          </p:cNvPr>
          <p:cNvSpPr>
            <a:spLocks noGrp="1"/>
          </p:cNvSpPr>
          <p:nvPr>
            <p:ph type="sldNum" sz="quarter" idx="12"/>
          </p:nvPr>
        </p:nvSpPr>
        <p:spPr/>
        <p:txBody>
          <a:bodyPr/>
          <a:lstStyle/>
          <a:p>
            <a:fld id="{D8BE2FD5-3E9B-4551-8BD8-DA0942EF8049}" type="slidenum">
              <a:rPr lang="en-GB" smtClean="0"/>
              <a:t>‹#›</a:t>
            </a:fld>
            <a:endParaRPr lang="en-GB"/>
          </a:p>
        </p:txBody>
      </p:sp>
    </p:spTree>
    <p:extLst>
      <p:ext uri="{BB962C8B-B14F-4D97-AF65-F5344CB8AC3E}">
        <p14:creationId xmlns:p14="http://schemas.microsoft.com/office/powerpoint/2010/main" val="856068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E39B00-3FFC-B9D6-0F7D-317C4E34A0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A1128085-C889-87B7-0FCF-36B05D1394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1BC6BAF-AE9D-DEE8-E0F1-BB96DB51FA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55B32AB-C72C-4801-BEB7-69F2D617D5A1}" type="datetimeFigureOut">
              <a:rPr lang="en-GB" smtClean="0"/>
              <a:t>16/09/2026</a:t>
            </a:fld>
            <a:endParaRPr lang="en-GB"/>
          </a:p>
        </p:txBody>
      </p:sp>
      <p:sp>
        <p:nvSpPr>
          <p:cNvPr id="5" name="Footer Placeholder 4">
            <a:extLst>
              <a:ext uri="{FF2B5EF4-FFF2-40B4-BE49-F238E27FC236}">
                <a16:creationId xmlns:a16="http://schemas.microsoft.com/office/drawing/2014/main" id="{CC72096A-488C-89B9-1F0B-9CDB7A934C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E0A77CE-FAEE-F568-2E88-E59D2F3198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BE2FD5-3E9B-4551-8BD8-DA0942EF8049}" type="slidenum">
              <a:rPr lang="en-GB" smtClean="0"/>
              <a:t>‹#›</a:t>
            </a:fld>
            <a:endParaRPr lang="en-GB"/>
          </a:p>
        </p:txBody>
      </p:sp>
    </p:spTree>
    <p:extLst>
      <p:ext uri="{BB962C8B-B14F-4D97-AF65-F5344CB8AC3E}">
        <p14:creationId xmlns:p14="http://schemas.microsoft.com/office/powerpoint/2010/main" val="23442037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9647955-D536-6538-E1DB-997F9F165A1F}"/>
              </a:ext>
            </a:extLst>
          </p:cNvPr>
          <p:cNvPicPr>
            <a:picLocks noChangeAspect="1"/>
          </p:cNvPicPr>
          <p:nvPr/>
        </p:nvPicPr>
        <p:blipFill>
          <a:blip r:embed="rId2"/>
          <a:stretch>
            <a:fillRect/>
          </a:stretch>
        </p:blipFill>
        <p:spPr>
          <a:xfrm>
            <a:off x="-433754" y="1315916"/>
            <a:ext cx="12161520" cy="3619500"/>
          </a:xfrm>
          <a:prstGeom prst="rect">
            <a:avLst/>
          </a:prstGeom>
        </p:spPr>
      </p:pic>
    </p:spTree>
    <p:extLst>
      <p:ext uri="{BB962C8B-B14F-4D97-AF65-F5344CB8AC3E}">
        <p14:creationId xmlns:p14="http://schemas.microsoft.com/office/powerpoint/2010/main" val="3078631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Arc 18">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977C7F76-BDF2-5AC7-EF86-611A6F957BF5}"/>
              </a:ext>
            </a:extLst>
          </p:cNvPr>
          <p:cNvPicPr>
            <a:picLocks noChangeAspect="1"/>
          </p:cNvPicPr>
          <p:nvPr/>
        </p:nvPicPr>
        <p:blipFill>
          <a:blip r:embed="rId2"/>
          <a:stretch>
            <a:fillRect/>
          </a:stretch>
        </p:blipFill>
        <p:spPr>
          <a:xfrm>
            <a:off x="703182" y="2633493"/>
            <a:ext cx="4777381" cy="14212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A414CEA0-31C1-69AB-B59F-0F84886A90C5}"/>
              </a:ext>
            </a:extLst>
          </p:cNvPr>
          <p:cNvSpPr>
            <a:spLocks noGrp="1"/>
          </p:cNvSpPr>
          <p:nvPr>
            <p:ph idx="1"/>
          </p:nvPr>
        </p:nvSpPr>
        <p:spPr>
          <a:xfrm>
            <a:off x="5242560" y="963168"/>
            <a:ext cx="6111240" cy="5657088"/>
          </a:xfrm>
        </p:spPr>
        <p:txBody>
          <a:bodyPr>
            <a:normAutofit/>
          </a:bodyPr>
          <a:lstStyle/>
          <a:p>
            <a:pPr marL="0" indent="0">
              <a:buNone/>
            </a:pPr>
            <a:r>
              <a:rPr lang="en-GB" sz="3200" dirty="0">
                <a:latin typeface="Comic Sans MS" panose="030F0702030302020204" pitchFamily="66" charset="0"/>
              </a:rPr>
              <a:t>At Ochiltree we are implementing the use of an online system of Learning Journals to record and share significant points of learning with our parents/carers. This system enables you to access and comment on your child’s ongoing progress and learning. Our older pupils will be able to upload and share their own learning with parents/carers.</a:t>
            </a:r>
          </a:p>
        </p:txBody>
      </p:sp>
    </p:spTree>
    <p:extLst>
      <p:ext uri="{BB962C8B-B14F-4D97-AF65-F5344CB8AC3E}">
        <p14:creationId xmlns:p14="http://schemas.microsoft.com/office/powerpoint/2010/main" val="3175552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02A2AD-0494-B87C-4F7D-2442BD604FA6}"/>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41CD0D2-4436-599A-D7A0-CFB4817FC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Arc 18">
            <a:extLst>
              <a:ext uri="{FF2B5EF4-FFF2-40B4-BE49-F238E27FC236}">
                <a16:creationId xmlns:a16="http://schemas.microsoft.com/office/drawing/2014/main" id="{AD8229F5-DAA3-F1CD-F2D6-8EA1B56104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0AA0C410-102A-DFF4-9DD8-15C2A1E3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504FF911-8CD6-497B-C0AA-CAF7FD2EEF7B}"/>
              </a:ext>
            </a:extLst>
          </p:cNvPr>
          <p:cNvPicPr>
            <a:picLocks noChangeAspect="1"/>
          </p:cNvPicPr>
          <p:nvPr/>
        </p:nvPicPr>
        <p:blipFill>
          <a:blip r:embed="rId2"/>
          <a:stretch>
            <a:fillRect/>
          </a:stretch>
        </p:blipFill>
        <p:spPr>
          <a:xfrm>
            <a:off x="386659" y="2633493"/>
            <a:ext cx="4777381" cy="14212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C1D30A66-265E-A17F-339F-1FD6EFFF2EA2}"/>
              </a:ext>
            </a:extLst>
          </p:cNvPr>
          <p:cNvSpPr>
            <a:spLocks noGrp="1"/>
          </p:cNvSpPr>
          <p:nvPr>
            <p:ph idx="1"/>
          </p:nvPr>
        </p:nvSpPr>
        <p:spPr>
          <a:xfrm>
            <a:off x="5017477" y="963168"/>
            <a:ext cx="6424246" cy="5657088"/>
          </a:xfrm>
        </p:spPr>
        <p:txBody>
          <a:bodyPr>
            <a:normAutofit/>
          </a:bodyPr>
          <a:lstStyle/>
          <a:p>
            <a:pPr marL="0" indent="0">
              <a:buNone/>
            </a:pPr>
            <a:r>
              <a:rPr lang="en-GB" dirty="0">
                <a:latin typeface="Comic Sans MS" panose="030F0702030302020204" pitchFamily="66" charset="0"/>
              </a:rPr>
              <a:t>The school has created an account for you and you will receive an email from us with instructions on how to activate your account.</a:t>
            </a:r>
          </a:p>
          <a:p>
            <a:pPr marL="0" indent="0">
              <a:buNone/>
            </a:pPr>
            <a:r>
              <a:rPr lang="en-GB" dirty="0">
                <a:latin typeface="Comic Sans MS" panose="030F0702030302020204" pitchFamily="66" charset="0"/>
              </a:rPr>
              <a:t>Once active you can login using a browser at:</a:t>
            </a:r>
          </a:p>
          <a:p>
            <a:pPr marL="0" indent="0">
              <a:buNone/>
            </a:pPr>
            <a:r>
              <a:rPr lang="en-GB" dirty="0">
                <a:latin typeface="Comic Sans MS" panose="030F0702030302020204" pitchFamily="66" charset="0"/>
              </a:rPr>
              <a:t> parentzone.yourlearningjournals.co.uk</a:t>
            </a:r>
          </a:p>
          <a:p>
            <a:pPr marL="0" indent="0">
              <a:buNone/>
            </a:pPr>
            <a:endParaRPr lang="en-GB" dirty="0">
              <a:latin typeface="Comic Sans MS" panose="030F0702030302020204" pitchFamily="66" charset="0"/>
            </a:endParaRPr>
          </a:p>
          <a:p>
            <a:pPr marL="0" indent="0">
              <a:buNone/>
            </a:pPr>
            <a:r>
              <a:rPr lang="en-GB" dirty="0">
                <a:latin typeface="Comic Sans MS" panose="030F0702030302020204" pitchFamily="66" charset="0"/>
              </a:rPr>
              <a:t> or use the free iOS and Android apps, just search “Learning Journals </a:t>
            </a:r>
            <a:r>
              <a:rPr lang="en-GB" dirty="0" err="1">
                <a:latin typeface="Comic Sans MS" panose="030F0702030302020204" pitchFamily="66" charset="0"/>
              </a:rPr>
              <a:t>ParentZone</a:t>
            </a:r>
            <a:r>
              <a:rPr lang="en-GB" dirty="0">
                <a:latin typeface="Comic Sans MS" panose="030F0702030302020204" pitchFamily="66" charset="0"/>
              </a:rPr>
              <a:t>” in your app store.</a:t>
            </a:r>
          </a:p>
        </p:txBody>
      </p:sp>
    </p:spTree>
    <p:extLst>
      <p:ext uri="{BB962C8B-B14F-4D97-AF65-F5344CB8AC3E}">
        <p14:creationId xmlns:p14="http://schemas.microsoft.com/office/powerpoint/2010/main" val="3586291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1D6ABF5-0D79-5B69-AF98-DFE637C1B281}"/>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ED66448-DA8F-5F75-BBA6-1289B60650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Arc 18">
            <a:extLst>
              <a:ext uri="{FF2B5EF4-FFF2-40B4-BE49-F238E27FC236}">
                <a16:creationId xmlns:a16="http://schemas.microsoft.com/office/drawing/2014/main" id="{7649342C-6FAB-3822-7D9D-48743517C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8833577F-52EF-4F67-2C59-912ACC37E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67CA9BBC-EC55-8AA3-7F09-7E4CDA0F1C41}"/>
              </a:ext>
            </a:extLst>
          </p:cNvPr>
          <p:cNvPicPr>
            <a:picLocks noChangeAspect="1"/>
          </p:cNvPicPr>
          <p:nvPr/>
        </p:nvPicPr>
        <p:blipFill>
          <a:blip r:embed="rId2"/>
          <a:stretch>
            <a:fillRect/>
          </a:stretch>
        </p:blipFill>
        <p:spPr>
          <a:xfrm>
            <a:off x="310835" y="129329"/>
            <a:ext cx="3584448" cy="1066373"/>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734131CA-677E-8F26-9D02-287F650144E3}"/>
              </a:ext>
            </a:extLst>
          </p:cNvPr>
          <p:cNvSpPr>
            <a:spLocks noGrp="1"/>
          </p:cNvSpPr>
          <p:nvPr>
            <p:ph idx="1"/>
          </p:nvPr>
        </p:nvSpPr>
        <p:spPr>
          <a:xfrm>
            <a:off x="4462272" y="963168"/>
            <a:ext cx="6979451" cy="5657088"/>
          </a:xfrm>
        </p:spPr>
        <p:txBody>
          <a:bodyPr>
            <a:normAutofit/>
          </a:bodyPr>
          <a:lstStyle/>
          <a:p>
            <a:pPr marL="0" indent="0">
              <a:buNone/>
            </a:pPr>
            <a:r>
              <a:rPr lang="en-GB" sz="3200" b="1" dirty="0">
                <a:latin typeface="Comic Sans MS" panose="030F0702030302020204" pitchFamily="66" charset="0"/>
              </a:rPr>
              <a:t>Home Page</a:t>
            </a:r>
          </a:p>
          <a:p>
            <a:pPr marL="0" indent="0">
              <a:buNone/>
            </a:pPr>
            <a:endParaRPr lang="en-GB" sz="3200" b="1" dirty="0">
              <a:latin typeface="Comic Sans MS" panose="030F0702030302020204" pitchFamily="66" charset="0"/>
            </a:endParaRPr>
          </a:p>
          <a:p>
            <a:pPr marL="0" indent="0">
              <a:buNone/>
            </a:pPr>
            <a:r>
              <a:rPr lang="en-GB" sz="3200" dirty="0">
                <a:latin typeface="Comic Sans MS" panose="030F0702030302020204" pitchFamily="66" charset="0"/>
              </a:rPr>
              <a:t>If you click on the ‘Home’ button, you will see all activities uploaded by staff on what your child has been up to. You can like or leave a comment for your child to see.</a:t>
            </a:r>
          </a:p>
        </p:txBody>
      </p:sp>
      <p:pic>
        <p:nvPicPr>
          <p:cNvPr id="6" name="Picture 5">
            <a:extLst>
              <a:ext uri="{FF2B5EF4-FFF2-40B4-BE49-F238E27FC236}">
                <a16:creationId xmlns:a16="http://schemas.microsoft.com/office/drawing/2014/main" id="{D60F7346-0971-96F0-E7A4-55D7D8FB9D68}"/>
              </a:ext>
            </a:extLst>
          </p:cNvPr>
          <p:cNvPicPr>
            <a:picLocks noChangeAspect="1"/>
          </p:cNvPicPr>
          <p:nvPr/>
        </p:nvPicPr>
        <p:blipFill>
          <a:blip r:embed="rId3"/>
          <a:stretch>
            <a:fillRect/>
          </a:stretch>
        </p:blipFill>
        <p:spPr>
          <a:xfrm>
            <a:off x="922453" y="1453674"/>
            <a:ext cx="2564459" cy="5174596"/>
          </a:xfrm>
          <a:prstGeom prst="rect">
            <a:avLst/>
          </a:prstGeom>
        </p:spPr>
      </p:pic>
    </p:spTree>
    <p:extLst>
      <p:ext uri="{BB962C8B-B14F-4D97-AF65-F5344CB8AC3E}">
        <p14:creationId xmlns:p14="http://schemas.microsoft.com/office/powerpoint/2010/main" val="3482409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4D29236-3D16-EF3C-9E56-36CF7C00C8CB}"/>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1CF1CAC-EC54-B28A-63FF-A8B94D91CF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Arc 18">
            <a:extLst>
              <a:ext uri="{FF2B5EF4-FFF2-40B4-BE49-F238E27FC236}">
                <a16:creationId xmlns:a16="http://schemas.microsoft.com/office/drawing/2014/main" id="{E94D3165-5E0B-E7B6-977A-A4FB029233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696D9B2F-6551-4B43-08D3-DB7AD4573B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719EE00E-CDE8-3FA4-FB4B-57AF311A1005}"/>
              </a:ext>
            </a:extLst>
          </p:cNvPr>
          <p:cNvPicPr>
            <a:picLocks noChangeAspect="1"/>
          </p:cNvPicPr>
          <p:nvPr/>
        </p:nvPicPr>
        <p:blipFill>
          <a:blip r:embed="rId2"/>
          <a:stretch>
            <a:fillRect/>
          </a:stretch>
        </p:blipFill>
        <p:spPr>
          <a:xfrm>
            <a:off x="310835" y="129329"/>
            <a:ext cx="3584448" cy="1066373"/>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2732E92D-BBD6-2DA1-E90F-BCF4E9FE5137}"/>
              </a:ext>
            </a:extLst>
          </p:cNvPr>
          <p:cNvSpPr>
            <a:spLocks noGrp="1"/>
          </p:cNvSpPr>
          <p:nvPr>
            <p:ph idx="1"/>
          </p:nvPr>
        </p:nvSpPr>
        <p:spPr>
          <a:xfrm>
            <a:off x="4462272" y="963168"/>
            <a:ext cx="6979451" cy="5657088"/>
          </a:xfrm>
        </p:spPr>
        <p:txBody>
          <a:bodyPr>
            <a:normAutofit/>
          </a:bodyPr>
          <a:lstStyle/>
          <a:p>
            <a:pPr marL="0" indent="0">
              <a:buNone/>
            </a:pPr>
            <a:r>
              <a:rPr lang="en-GB" sz="3200" dirty="0">
                <a:latin typeface="Comic Sans MS" panose="030F0702030302020204" pitchFamily="66" charset="0"/>
              </a:rPr>
              <a:t>All children that you have access to will appear for selection along the bottom of the screen.</a:t>
            </a:r>
          </a:p>
          <a:p>
            <a:pPr marL="0" indent="0">
              <a:buNone/>
            </a:pPr>
            <a:endParaRPr lang="en-GB" sz="3200" dirty="0">
              <a:latin typeface="Comic Sans MS" panose="030F0702030302020204" pitchFamily="66" charset="0"/>
            </a:endParaRPr>
          </a:p>
          <a:p>
            <a:pPr marL="0" indent="0">
              <a:buNone/>
            </a:pPr>
            <a:r>
              <a:rPr lang="en-GB" sz="3200" dirty="0">
                <a:latin typeface="Comic Sans MS" panose="030F0702030302020204" pitchFamily="66" charset="0"/>
              </a:rPr>
              <a:t>The Stream page gives you a view of everything that has been added to the profiles of the children that you have access to. This could be observations, stories, daily diary events, messages etc.</a:t>
            </a:r>
          </a:p>
        </p:txBody>
      </p:sp>
      <p:pic>
        <p:nvPicPr>
          <p:cNvPr id="6" name="Picture 5">
            <a:extLst>
              <a:ext uri="{FF2B5EF4-FFF2-40B4-BE49-F238E27FC236}">
                <a16:creationId xmlns:a16="http://schemas.microsoft.com/office/drawing/2014/main" id="{587985AF-E742-14B7-11A2-66493B002D5A}"/>
              </a:ext>
            </a:extLst>
          </p:cNvPr>
          <p:cNvPicPr>
            <a:picLocks noChangeAspect="1"/>
          </p:cNvPicPr>
          <p:nvPr/>
        </p:nvPicPr>
        <p:blipFill>
          <a:blip r:embed="rId3"/>
          <a:stretch>
            <a:fillRect/>
          </a:stretch>
        </p:blipFill>
        <p:spPr>
          <a:xfrm>
            <a:off x="993779" y="1458533"/>
            <a:ext cx="2474715" cy="4993510"/>
          </a:xfrm>
          <a:prstGeom prst="rect">
            <a:avLst/>
          </a:prstGeom>
        </p:spPr>
      </p:pic>
    </p:spTree>
    <p:extLst>
      <p:ext uri="{BB962C8B-B14F-4D97-AF65-F5344CB8AC3E}">
        <p14:creationId xmlns:p14="http://schemas.microsoft.com/office/powerpoint/2010/main" val="409549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DFBD9C-22F4-A405-20F4-2CCE2BF22285}"/>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6DB62C3-7A20-52D1-34E2-23BA276763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Arc 18">
            <a:extLst>
              <a:ext uri="{FF2B5EF4-FFF2-40B4-BE49-F238E27FC236}">
                <a16:creationId xmlns:a16="http://schemas.microsoft.com/office/drawing/2014/main" id="{42342D8D-B8EA-9E7E-582E-2049322E89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500F59EA-7FEF-4B9B-FBA9-8194AB1F39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0B04AFED-C366-319F-75B4-84440C149E4B}"/>
              </a:ext>
            </a:extLst>
          </p:cNvPr>
          <p:cNvPicPr>
            <a:picLocks noChangeAspect="1"/>
          </p:cNvPicPr>
          <p:nvPr/>
        </p:nvPicPr>
        <p:blipFill>
          <a:blip r:embed="rId2"/>
          <a:stretch>
            <a:fillRect/>
          </a:stretch>
        </p:blipFill>
        <p:spPr>
          <a:xfrm>
            <a:off x="310835" y="129329"/>
            <a:ext cx="3584448" cy="1066373"/>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CE3DDF18-51CD-83FF-2F52-4156F3A514C4}"/>
              </a:ext>
            </a:extLst>
          </p:cNvPr>
          <p:cNvSpPr>
            <a:spLocks noGrp="1"/>
          </p:cNvSpPr>
          <p:nvPr>
            <p:ph idx="1"/>
          </p:nvPr>
        </p:nvSpPr>
        <p:spPr>
          <a:xfrm>
            <a:off x="4462272" y="963168"/>
            <a:ext cx="6979451" cy="5657088"/>
          </a:xfrm>
        </p:spPr>
        <p:txBody>
          <a:bodyPr>
            <a:normAutofit/>
          </a:bodyPr>
          <a:lstStyle/>
          <a:p>
            <a:pPr marL="0" indent="0">
              <a:buNone/>
            </a:pPr>
            <a:r>
              <a:rPr lang="en-GB" sz="3200" b="1" dirty="0">
                <a:latin typeface="Comic Sans MS" panose="030F0702030302020204" pitchFamily="66" charset="0"/>
              </a:rPr>
              <a:t>Child Page</a:t>
            </a:r>
          </a:p>
          <a:p>
            <a:pPr marL="0" indent="0">
              <a:buNone/>
            </a:pPr>
            <a:endParaRPr lang="en-GB" sz="3200" b="1" dirty="0">
              <a:latin typeface="Comic Sans MS" panose="030F0702030302020204" pitchFamily="66" charset="0"/>
            </a:endParaRPr>
          </a:p>
          <a:p>
            <a:pPr marL="0" indent="0">
              <a:buNone/>
            </a:pPr>
            <a:r>
              <a:rPr lang="en-GB" sz="3200" dirty="0">
                <a:latin typeface="Comic Sans MS" panose="030F0702030302020204" pitchFamily="66" charset="0"/>
              </a:rPr>
              <a:t>Click on your child’s photo on the bottom bar to access their Child Page. Here you can access other links and settings relating to this child. Some of these links may not be active yet.</a:t>
            </a:r>
          </a:p>
        </p:txBody>
      </p:sp>
      <p:pic>
        <p:nvPicPr>
          <p:cNvPr id="4" name="Picture 3">
            <a:extLst>
              <a:ext uri="{FF2B5EF4-FFF2-40B4-BE49-F238E27FC236}">
                <a16:creationId xmlns:a16="http://schemas.microsoft.com/office/drawing/2014/main" id="{1CF64686-81CA-361C-97AC-BE3AD0171C1C}"/>
              </a:ext>
            </a:extLst>
          </p:cNvPr>
          <p:cNvPicPr>
            <a:picLocks noChangeAspect="1"/>
          </p:cNvPicPr>
          <p:nvPr/>
        </p:nvPicPr>
        <p:blipFill>
          <a:blip r:embed="rId3"/>
          <a:stretch>
            <a:fillRect/>
          </a:stretch>
        </p:blipFill>
        <p:spPr>
          <a:xfrm>
            <a:off x="906380" y="1540615"/>
            <a:ext cx="2393357" cy="4829345"/>
          </a:xfrm>
          <a:prstGeom prst="rect">
            <a:avLst/>
          </a:prstGeom>
        </p:spPr>
      </p:pic>
    </p:spTree>
    <p:extLst>
      <p:ext uri="{BB962C8B-B14F-4D97-AF65-F5344CB8AC3E}">
        <p14:creationId xmlns:p14="http://schemas.microsoft.com/office/powerpoint/2010/main" val="364524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C14B2E-76DC-38BB-79AB-B4EA0A37D6C5}"/>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00A7A4C-BFCA-3BEA-9B59-257D91549C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Arc 18">
            <a:extLst>
              <a:ext uri="{FF2B5EF4-FFF2-40B4-BE49-F238E27FC236}">
                <a16:creationId xmlns:a16="http://schemas.microsoft.com/office/drawing/2014/main" id="{C0FE8104-7AD4-34B2-BD3C-3150C95227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0ECB0825-4BE4-C292-6AA3-D2F8BD46A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4D0F4501-E9DA-435D-54B0-5E6953B40D00}"/>
              </a:ext>
            </a:extLst>
          </p:cNvPr>
          <p:cNvPicPr>
            <a:picLocks noChangeAspect="1"/>
          </p:cNvPicPr>
          <p:nvPr/>
        </p:nvPicPr>
        <p:blipFill>
          <a:blip r:embed="rId2"/>
          <a:stretch>
            <a:fillRect/>
          </a:stretch>
        </p:blipFill>
        <p:spPr>
          <a:xfrm>
            <a:off x="386659" y="2633493"/>
            <a:ext cx="4777381" cy="14212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A2A7007B-7F71-9606-75DE-C683F5F48745}"/>
              </a:ext>
            </a:extLst>
          </p:cNvPr>
          <p:cNvSpPr>
            <a:spLocks noGrp="1"/>
          </p:cNvSpPr>
          <p:nvPr>
            <p:ph idx="1"/>
          </p:nvPr>
        </p:nvSpPr>
        <p:spPr>
          <a:xfrm>
            <a:off x="5017477" y="963168"/>
            <a:ext cx="6424246" cy="5657088"/>
          </a:xfrm>
        </p:spPr>
        <p:txBody>
          <a:bodyPr>
            <a:normAutofit/>
          </a:bodyPr>
          <a:lstStyle/>
          <a:p>
            <a:pPr marL="0" indent="0">
              <a:buNone/>
            </a:pPr>
            <a:r>
              <a:rPr lang="en-GB" b="1" dirty="0">
                <a:latin typeface="Comic Sans MS" panose="030F0702030302020204" pitchFamily="66" charset="0"/>
              </a:rPr>
              <a:t>Parent Contributions</a:t>
            </a:r>
          </a:p>
          <a:p>
            <a:pPr marL="0" indent="0">
              <a:buNone/>
            </a:pPr>
            <a:endParaRPr lang="en-GB" b="1" dirty="0">
              <a:latin typeface="Comic Sans MS" panose="030F0702030302020204" pitchFamily="66" charset="0"/>
            </a:endParaRPr>
          </a:p>
          <a:p>
            <a:pPr marL="0" indent="0">
              <a:buNone/>
            </a:pPr>
            <a:r>
              <a:rPr lang="en-GB" dirty="0">
                <a:latin typeface="Comic Sans MS" panose="030F0702030302020204" pitchFamily="66" charset="0"/>
              </a:rPr>
              <a:t>We may be looking at enabling Parent Contributions so you will be able to add wider achievements. This is currently not enabled so it will not appear.</a:t>
            </a:r>
          </a:p>
        </p:txBody>
      </p:sp>
    </p:spTree>
    <p:extLst>
      <p:ext uri="{BB962C8B-B14F-4D97-AF65-F5344CB8AC3E}">
        <p14:creationId xmlns:p14="http://schemas.microsoft.com/office/powerpoint/2010/main" val="25228199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355</TotalTime>
  <Words>297</Words>
  <Application>Microsoft Office PowerPoint</Application>
  <PresentationFormat>Widescreen</PresentationFormat>
  <Paragraphs>18</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Aptos</vt:lpstr>
      <vt:lpstr>Aptos Display</vt:lpstr>
      <vt:lpstr>Arial</vt:lpstr>
      <vt:lpstr>Calibri</vt:lpstr>
      <vt:lpstr>Comic Sans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Berry, Maxine</dc:creator>
  <cp:lastModifiedBy>Berry, Maxine</cp:lastModifiedBy>
  <cp:revision>2</cp:revision>
  <dcterms:created xsi:type="dcterms:W3CDTF">2026-09-09T08:20:06Z</dcterms:created>
  <dcterms:modified xsi:type="dcterms:W3CDTF">2026-09-16T17:01:55Z</dcterms:modified>
</cp:coreProperties>
</file>