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Green Shutters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 other words</a:t>
            </a:r>
          </a:p>
          <a:p>
            <a:r>
              <a:rPr lang="en-GB" sz="3200" i="1" dirty="0" smtClean="0"/>
              <a:t>The pharmacy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55822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Hours</a:t>
            </a:r>
            <a:endParaRPr lang="en-GB" dirty="0"/>
          </a:p>
        </p:txBody>
      </p:sp>
      <p:sp>
        <p:nvSpPr>
          <p:cNvPr id="5" name="AutoShape 2" descr="Carn Publishing - On 28 August 1902, George Douglas Brown died. He wrote  The House With the Green Shutters, based on a village assumed to be  Ochiltree in Ayrshire. It was one"/>
          <p:cNvSpPr>
            <a:spLocks noGrp="1" noChangeAspect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r>
              <a:rPr lang="en-GB" dirty="0"/>
              <a:t>Opening Hours: Green Shutters Pharmacy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Monday ➜ 09:00 - 17:30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Tuesday ➜ 09:00 - 17:30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Wednesday ➜ 09:00 - 17:30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Thursday ➜ 09:00 - 17:30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Friday ➜ 09:00 - 17:30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Saturday ➜ 09:0</a:t>
            </a:r>
            <a:br>
              <a:rPr lang="en-GB" dirty="0"/>
            </a:br>
            <a:r>
              <a:rPr lang="en-GB" dirty="0"/>
              <a:t>Sunday ➜ Closed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6751" y="2560321"/>
            <a:ext cx="5456563" cy="34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1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i="1" dirty="0" smtClean="0"/>
              <a:t>Information</a:t>
            </a:r>
            <a:endParaRPr lang="en-GB" sz="48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9795" y="1388534"/>
            <a:ext cx="5236142" cy="40809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sz="1800" u="sng" dirty="0" smtClean="0"/>
              <a:t>The birth place of George Douglas </a:t>
            </a:r>
            <a:r>
              <a:rPr lang="en-GB" sz="1800" u="sng" dirty="0" err="1" smtClean="0"/>
              <a:t>Brown,the</a:t>
            </a:r>
            <a:r>
              <a:rPr lang="en-GB" sz="1800" u="sng" dirty="0" smtClean="0"/>
              <a:t> ‘house with the Green shutters’ was sold in 1960 by Ayr County Council to the Royal British Legion for £60 and </a:t>
            </a:r>
            <a:r>
              <a:rPr lang="en-GB" sz="1800" u="sng" dirty="0" err="1" smtClean="0"/>
              <a:t>covented</a:t>
            </a:r>
            <a:r>
              <a:rPr lang="en-GB" sz="1800" u="sng" dirty="0" smtClean="0"/>
              <a:t> into a club. The club was sold in 2006 and was reopened in August 2007 as a pub known as the Green Shutters and later became a pharmacy</a:t>
            </a:r>
            <a:endParaRPr lang="en-GB" sz="1800" u="sng" dirty="0"/>
          </a:p>
        </p:txBody>
      </p:sp>
    </p:spTree>
    <p:extLst>
      <p:ext uri="{BB962C8B-B14F-4D97-AF65-F5344CB8AC3E}">
        <p14:creationId xmlns:p14="http://schemas.microsoft.com/office/powerpoint/2010/main" val="275847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Location</a:t>
            </a:r>
            <a:br>
              <a:rPr lang="en-GB" dirty="0" smtClean="0"/>
            </a:br>
            <a:r>
              <a:rPr lang="en-GB" dirty="0" smtClean="0"/>
              <a:t>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3671235" cy="3318936"/>
          </a:xfrm>
        </p:spPr>
        <p:txBody>
          <a:bodyPr/>
          <a:lstStyle/>
          <a:p>
            <a:r>
              <a:rPr lang="en-GB" dirty="0" smtClean="0"/>
              <a:t>90 Main street</a:t>
            </a:r>
          </a:p>
          <a:p>
            <a:r>
              <a:rPr lang="en-GB" dirty="0" err="1" smtClean="0"/>
              <a:t>Ochiltree</a:t>
            </a:r>
            <a:r>
              <a:rPr lang="en-GB" dirty="0" smtClean="0"/>
              <a:t> , East Ayrshire</a:t>
            </a:r>
          </a:p>
          <a:p>
            <a:r>
              <a:rPr lang="en-GB" dirty="0" smtClean="0"/>
              <a:t>KA18 2PF</a:t>
            </a:r>
          </a:p>
          <a:p>
            <a:r>
              <a:rPr lang="en-GB" dirty="0" smtClean="0"/>
              <a:t>Phone:01290700090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243" y="2738032"/>
            <a:ext cx="2628900" cy="313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5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/>
              <a:t>Fire</a:t>
            </a:r>
            <a:br>
              <a:rPr lang="en-GB" sz="4800" dirty="0" smtClean="0"/>
            </a:br>
            <a:r>
              <a:rPr lang="en-GB" sz="4800" dirty="0" smtClean="0"/>
              <a:t>information</a:t>
            </a:r>
            <a:endParaRPr lang="en-GB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605492"/>
            <a:ext cx="5470525" cy="364701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birthplace of George Douglas Brown ,the “House with the Green Shutters”, was sold in 1960 by Ayr County Council to the Royal British Legion for $60 and converted into a club . The building suffered from a fire in December 2004.The building was not insured , and the British Legion branch could not raise sufficient funds to restore it . The club was sold in 2006 and was reopened in August 2007 by Norman Wylie as a pub known as The Green Shutters . It has since been converted into a pharmacy.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81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8966198" cy="4411904"/>
          </a:xfrm>
        </p:spPr>
        <p:txBody>
          <a:bodyPr>
            <a:normAutofit/>
          </a:bodyPr>
          <a:lstStyle/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824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</TotalTime>
  <Words>240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Green Shutters</vt:lpstr>
      <vt:lpstr>Opening Hours</vt:lpstr>
      <vt:lpstr>Information</vt:lpstr>
      <vt:lpstr>Location information</vt:lpstr>
      <vt:lpstr>Fire information</vt:lpstr>
      <vt:lpstr>Thank you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Shutters</dc:title>
  <dc:creator>Windows User</dc:creator>
  <cp:lastModifiedBy>Windows User</cp:lastModifiedBy>
  <cp:revision>9</cp:revision>
  <dcterms:created xsi:type="dcterms:W3CDTF">2023-05-09T12:42:55Z</dcterms:created>
  <dcterms:modified xsi:type="dcterms:W3CDTF">2023-06-20T12:59:16Z</dcterms:modified>
</cp:coreProperties>
</file>