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0" r:id="rId3"/>
    <p:sldId id="259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8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FA931-2B60-40CC-A83C-9133C6C187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372D8F-A555-22C6-AD44-C8C5BB5E2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9B5B5-E223-3CF6-8EF6-F606FB66A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E0841-BB57-2704-33D0-D1F8756F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A092F-CEBB-C032-AEF8-DD0EB2A34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2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32223-F26D-B5FD-0219-B927F3F24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ECE4B-0ED6-FEA1-3D69-C86087BBB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EAD35-DFD3-A041-13E5-B16034DC8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9040C-A1D3-B186-8C9C-8ED0A63D0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80C68-CA87-08D9-1E8D-53320CCD4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840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26AB7-E7AB-5921-65F6-01AD85F16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27311-5173-A0E6-CF8B-EA4888200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70D91-E76B-53A1-601D-FAAC58118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86FAA-0E5E-77E1-BFBE-91C3B4F5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81C70-57F5-DA95-F461-372502242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900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824AE-A00E-9AE7-00CB-CDC9D15DA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64868-E570-DEFE-81B6-406CD7AD40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676AC8-EC82-5E29-3C93-5B22B1D74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CA27EC-90AC-AEEB-E3EA-80FC94F45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D5C47B-D162-176C-745E-D2A01DF7D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68EFDA-173E-7B84-7054-1E2C0860E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041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915E7-625E-EBD9-3D21-BA7EA0F0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687919-81F1-271A-C333-010AA46D5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8DE07A-B133-C88F-BC83-4A90AA74D3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D85D14-68D0-AFB0-2691-16B7255B3B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3C8A0C-0578-DF56-E4D1-FBADE646DD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AB8C88-3B11-A920-D511-0A1A60F34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EF24C2-6657-DEB8-ECFA-AA807ED17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951D23-3319-0E06-6ED8-17B71926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507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C487B-DDA1-A92E-66DE-10F819084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886290-B9DE-AF36-4FEA-116B87EA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BEE812-3DCE-76B4-D29F-43B8C65D0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A0506D-A4B2-6366-6D5B-AABD12799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409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4E210C-E4E3-D192-93E6-23ECF68D5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8B4CFE-4915-4DE5-CDAB-E46DA0DB1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DC014-A51C-D169-0D62-8178A1A8E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728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FE297-5BE7-1F10-5E7B-85122C140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6C78D-A95B-9CBF-E1EC-34579BD60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77443-F206-4261-A20A-BE8C319CC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03D041-29FC-46E1-248F-A9AAB5FA1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E051E0-8650-8D41-1E6F-92111102B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3D17AF-6F41-8299-DF8E-F44EEF260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935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153E-15D3-57CF-5975-31FA41F53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FD5389-2561-6DEA-0FF2-FA94A280D1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8AC98-13F0-54A5-855B-C0A9EE7A0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143E4D-A72F-51E6-6C3B-38A6890AE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628B48-5BB6-D2E7-C04A-C4118DD2B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685C8-7A65-538E-5E28-6DC1F4EF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372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1BF1B-1C89-55FA-7ED8-7665A7F4D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0EE1A8-6D44-1704-2642-9B09B9F35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8CB5F-501F-0230-F41C-885D263F3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552D0-C033-381C-F6DD-A565FB34A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3BC90-7200-5066-AC1F-FA9991340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993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917672-0D22-3923-1781-B47B4FF1D3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96878B-B1CC-3475-A877-C02E7CB444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36518-A5F8-D90C-03BE-D84A38942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4616-D78C-4745-9813-514A759BAEDB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FDB8F-22FA-1C8A-8E4C-4EDC54B29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32EEA-818E-7B3F-2209-D8482C508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512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BAADB6-4F48-6BE7-7FAF-AA44588D0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87FDC1-FA95-2ABD-3080-90A5BB9007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744DF-059E-74D1-5517-D3FCB3755E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3A4616-D78C-4745-9813-514A759BAEDB}" type="datetimeFigureOut">
              <a:rPr lang="en-GB" smtClean="0"/>
              <a:t>02/11/2026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E8E19-90F5-46E1-A0E0-6311FA177D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EC317-341D-30A3-55BE-1A41567C4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2454E2-238E-4685-970E-35DF53FD62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58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A312AB4-F018-93BE-44A8-C6BE281452FB}"/>
              </a:ext>
            </a:extLst>
          </p:cNvPr>
          <p:cNvSpPr txBox="1"/>
          <p:nvPr/>
        </p:nvSpPr>
        <p:spPr>
          <a:xfrm>
            <a:off x="119743" y="187135"/>
            <a:ext cx="84690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3200" b="0" i="0" dirty="0">
                <a:effectLst/>
                <a:latin typeface="Sassoon Infant Rg" panose="02000503030000020003" pitchFamily="50" charset="0"/>
              </a:rPr>
              <a:t>Where are meta-skills hiding in your house?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9BFDF38-FB18-A54E-4F9F-F456DAB02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34" y="986240"/>
            <a:ext cx="11336332" cy="515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10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55097B2-7D10-0357-C5A4-9D22412CF304}"/>
              </a:ext>
            </a:extLst>
          </p:cNvPr>
          <p:cNvSpPr txBox="1"/>
          <p:nvPr/>
        </p:nvSpPr>
        <p:spPr>
          <a:xfrm>
            <a:off x="363415" y="654038"/>
            <a:ext cx="11007970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3200" i="0" dirty="0">
                <a:effectLst/>
                <a:latin typeface="Sassoon Infant Rg" panose="02000503030000020003" pitchFamily="50" charset="0"/>
              </a:rPr>
              <a:t>A new Mission will be put on the school app/class blog every 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3200" b="1" i="0" dirty="0">
                <a:effectLst/>
                <a:latin typeface="Sassoon Infant Rg" panose="02000503030000020003" pitchFamily="50" charset="0"/>
              </a:rPr>
              <a:t>‘Meta-skills Monday’</a:t>
            </a:r>
          </a:p>
          <a:p>
            <a:pPr fontAlgn="t">
              <a:lnSpc>
                <a:spcPct val="100000"/>
              </a:lnSpc>
              <a:buNone/>
            </a:pPr>
            <a:endParaRPr lang="en-GB" sz="3200" b="1" dirty="0">
              <a:latin typeface="Sassoon Infant Rg" panose="02000503030000020003" pitchFamily="50" charset="0"/>
            </a:endParaRPr>
          </a:p>
          <a:p>
            <a:pPr fontAlgn="t">
              <a:lnSpc>
                <a:spcPct val="100000"/>
              </a:lnSpc>
              <a:buNone/>
            </a:pPr>
            <a:endParaRPr lang="en-GB" sz="3200" b="1" dirty="0">
              <a:latin typeface="Sassoon Infant Rg" panose="02000503030000020003" pitchFamily="50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3200" b="1" i="0" dirty="0">
                <a:effectLst/>
                <a:latin typeface="Sassoon Infant Rg" panose="02000503030000020003" pitchFamily="50" charset="0"/>
              </a:rPr>
              <a:t>Want to share your mission? You can choose to:</a:t>
            </a:r>
          </a:p>
          <a:p>
            <a:pPr fontAlgn="t">
              <a:lnSpc>
                <a:spcPct val="100000"/>
              </a:lnSpc>
              <a:buNone/>
            </a:pPr>
            <a:endParaRPr lang="en-GB" sz="1800" b="0" i="0" dirty="0">
              <a:effectLst/>
              <a:latin typeface="Sassoon Infant Rg" panose="02000503030000020003" pitchFamily="50" charset="0"/>
            </a:endParaRP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Sassoon Infant Rg" panose="02000503030000020003" pitchFamily="50" charset="0"/>
              </a:rPr>
              <a:t>Send in a photo </a:t>
            </a: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Sassoon Infant Rg" panose="02000503030000020003" pitchFamily="50" charset="0"/>
              </a:rPr>
              <a:t>Draw a picture</a:t>
            </a: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Sassoon Infant Rg" panose="02000503030000020003" pitchFamily="50" charset="0"/>
              </a:rPr>
              <a:t>Write one sentence</a:t>
            </a: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Sassoon Infant Rg" panose="02000503030000020003" pitchFamily="50" charset="0"/>
              </a:rPr>
              <a:t>Tell your teacher about it</a:t>
            </a:r>
            <a:endParaRPr lang="en-GB" sz="2400" dirty="0">
              <a:latin typeface="Sassoon Infant Rg" panose="02000503030000020003" pitchFamily="50" charset="0"/>
            </a:endParaRP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1" i="0" dirty="0">
                <a:effectLst/>
                <a:latin typeface="Sassoon Infant Rg" panose="02000503030000020003" pitchFamily="50" charset="0"/>
              </a:rPr>
              <a:t>Or simply enjoy doing it together. You don't have to send anything back!</a:t>
            </a:r>
          </a:p>
        </p:txBody>
      </p:sp>
    </p:spTree>
    <p:extLst>
      <p:ext uri="{BB962C8B-B14F-4D97-AF65-F5344CB8AC3E}">
        <p14:creationId xmlns:p14="http://schemas.microsoft.com/office/powerpoint/2010/main" val="2564026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F95C4-31CA-11C5-6BD1-3E4E7A051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226B6-9A95-AB51-34C8-A7489C26C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ssoon Infant Rg" panose="02000503030000020003" pitchFamily="50" charset="0"/>
              </a:rPr>
              <a:t>Family Meta-Skills Mission 1</a:t>
            </a:r>
            <a:br>
              <a:rPr lang="en-GB" dirty="0">
                <a:latin typeface="Sassoon Infant Rg" panose="02000503030000020003" pitchFamily="50" charset="0"/>
              </a:rPr>
            </a:b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2876AA-F605-4BB3-9B5B-D0F648BB4A12}"/>
              </a:ext>
            </a:extLst>
          </p:cNvPr>
          <p:cNvSpPr txBox="1"/>
          <p:nvPr/>
        </p:nvSpPr>
        <p:spPr>
          <a:xfrm>
            <a:off x="620485" y="1536174"/>
            <a:ext cx="10951029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latin typeface="Sassoon Infant Rg" panose="02000503030000020003" pitchFamily="50" charset="0"/>
              </a:rPr>
              <a:t>Collaborating </a:t>
            </a:r>
          </a:p>
          <a:p>
            <a:endParaRPr lang="en-GB" sz="2400" dirty="0">
              <a:latin typeface="Sassoon Infant Rg" panose="02000503030000020003" pitchFamily="50" charset="0"/>
            </a:endParaRPr>
          </a:p>
          <a:p>
            <a:r>
              <a:rPr lang="en-GB" sz="2400" b="1" dirty="0">
                <a:latin typeface="Sassoon Infant Rg" panose="02000503030000020003" pitchFamily="50" charset="0"/>
              </a:rPr>
              <a:t>The No-Talking Challenge</a:t>
            </a:r>
          </a:p>
          <a:p>
            <a:endParaRPr lang="en-GB" sz="2400" dirty="0">
              <a:latin typeface="Sassoon Infant Rg" panose="02000503030000020003" pitchFamily="50" charset="0"/>
            </a:endParaRPr>
          </a:p>
          <a:p>
            <a:endParaRPr lang="en-GB" sz="2400" dirty="0">
              <a:latin typeface="Sassoon Infant Rg" panose="02000503030000020003" pitchFamily="50" charset="0"/>
            </a:endParaRPr>
          </a:p>
          <a:p>
            <a:r>
              <a:rPr lang="en-GB" sz="2400" dirty="0">
                <a:latin typeface="Sassoon Infant Rg" panose="02000503030000020003" pitchFamily="50" charset="0"/>
              </a:rPr>
              <a:t>Work together to build something with Lego, blocks, recycling or household objects...</a:t>
            </a:r>
          </a:p>
          <a:p>
            <a:r>
              <a:rPr lang="en-GB" sz="2400" dirty="0">
                <a:latin typeface="Sassoon Infant Rg" panose="02000503030000020003" pitchFamily="50" charset="0"/>
              </a:rPr>
              <a:t>but nobody is allowed to speak for the first 3 minutes!</a:t>
            </a:r>
          </a:p>
          <a:p>
            <a:endParaRPr lang="en-GB" sz="2400" dirty="0">
              <a:latin typeface="Sassoon Infant Rg" panose="02000503030000020003" pitchFamily="50" charset="0"/>
            </a:endParaRPr>
          </a:p>
          <a:p>
            <a:endParaRPr lang="en-GB" sz="2400" dirty="0">
              <a:latin typeface="Sassoon Infant Rg" panose="02000503030000020003" pitchFamily="50" charset="0"/>
            </a:endParaRPr>
          </a:p>
          <a:p>
            <a:r>
              <a:rPr lang="en-GB" sz="2400" dirty="0">
                <a:latin typeface="Sassoon Infant Rg" panose="02000503030000020003" pitchFamily="50" charset="0"/>
              </a:rPr>
              <a:t>Afterwards:</a:t>
            </a:r>
          </a:p>
          <a:p>
            <a:endParaRPr lang="en-GB" sz="2400" dirty="0">
              <a:latin typeface="Sassoon Infant Rg" panose="02000503030000020003" pitchFamily="50" charset="0"/>
            </a:endParaRPr>
          </a:p>
          <a:p>
            <a:r>
              <a:rPr lang="en-GB" sz="2400" dirty="0">
                <a:latin typeface="Sassoon Infant Rg" panose="02000503030000020003" pitchFamily="50" charset="0"/>
              </a:rPr>
              <a:t>Family Question – “What helped you work as a team?”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C56887-20FA-0EB9-650E-A12A88F23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743" y="84799"/>
            <a:ext cx="3172268" cy="9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360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BAC07-F29F-3AC6-D142-556D359DF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ssoon Infant Rg" panose="02000503030000020003" pitchFamily="50" charset="0"/>
              </a:rPr>
              <a:t>Family Meta-Skills Mission 2</a:t>
            </a:r>
            <a:br>
              <a:rPr lang="en-GB" dirty="0">
                <a:latin typeface="Sassoon Infant Rg" panose="02000503030000020003" pitchFamily="50" charset="0"/>
              </a:rPr>
            </a:b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6F2FDD-DFC1-44D0-7E04-55CF650971E3}"/>
              </a:ext>
            </a:extLst>
          </p:cNvPr>
          <p:cNvSpPr txBox="1"/>
          <p:nvPr/>
        </p:nvSpPr>
        <p:spPr>
          <a:xfrm>
            <a:off x="326571" y="1449336"/>
            <a:ext cx="10863944" cy="5160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3200" b="1" kern="0" dirty="0">
                <a:effectLst/>
                <a:latin typeface="Sassoon Infant Rg" panose="02000503030000020003" pitchFamily="50" charset="0"/>
                <a:ea typeface="Times New Roman" panose="02020603050405020304" pitchFamily="18" charset="0"/>
                <a:cs typeface="Segoe UI" panose="020B0502040204020203" pitchFamily="34" charset="0"/>
              </a:rPr>
              <a:t>Critical Thinking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GB" sz="2800" kern="100" dirty="0">
              <a:effectLst/>
              <a:latin typeface="Sassoon Infant Rg" panose="02000503030000020003" pitchFamily="50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b="1" kern="0" dirty="0">
                <a:effectLst/>
                <a:latin typeface="Sassoon Infant Rg" panose="02000503030000020003" pitchFamily="50" charset="0"/>
                <a:ea typeface="Times New Roman" panose="02020603050405020304" pitchFamily="18" charset="0"/>
                <a:cs typeface="Segoe UI" panose="020B0502040204020203" pitchFamily="34" charset="0"/>
              </a:rPr>
              <a:t>Would You Rather?</a:t>
            </a:r>
            <a:endParaRPr lang="en-GB" sz="2800" kern="100" dirty="0">
              <a:effectLst/>
              <a:latin typeface="Sassoon Infant Rg" panose="02000503030000020003" pitchFamily="50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kern="0" dirty="0">
                <a:effectLst/>
                <a:latin typeface="Sassoon Infant Rg" panose="02000503030000020003" pitchFamily="50" charset="0"/>
                <a:ea typeface="Times New Roman" panose="02020603050405020304" pitchFamily="18" charset="0"/>
                <a:cs typeface="Segoe UI" panose="020B0502040204020203" pitchFamily="34" charset="0"/>
              </a:rPr>
              <a:t>At dinner ask:</a:t>
            </a:r>
            <a:endParaRPr lang="en-GB" sz="2400" kern="100" dirty="0">
              <a:effectLst/>
              <a:latin typeface="Sassoon Infant Rg" panose="02000503030000020003" pitchFamily="50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kern="0" dirty="0">
                <a:effectLst/>
                <a:latin typeface="Sassoon Infant Rg" panose="02000503030000020003" pitchFamily="50" charset="0"/>
                <a:ea typeface="Times New Roman" panose="02020603050405020304" pitchFamily="18" charset="0"/>
                <a:cs typeface="Segoe UI" panose="020B0502040204020203" pitchFamily="34" charset="0"/>
              </a:rPr>
              <a:t>Would you rather have a school with no pencils or no computers?</a:t>
            </a:r>
          </a:p>
          <a:p>
            <a:pPr>
              <a:spcAft>
                <a:spcPts val="800"/>
              </a:spcAft>
            </a:pPr>
            <a:r>
              <a:rPr lang="en-GB" sz="2400" dirty="0">
                <a:latin typeface="Sassoon Infant Rg" panose="02000503030000020003" pitchFamily="50" charset="0"/>
              </a:rPr>
              <a:t>Would you rather be able to fly or become invisible?</a:t>
            </a:r>
          </a:p>
          <a:p>
            <a:pPr>
              <a:spcAft>
                <a:spcPts val="800"/>
              </a:spcAft>
            </a:pPr>
            <a:r>
              <a:rPr lang="en-GB" sz="2400" dirty="0">
                <a:latin typeface="Sassoon Infant Rg" panose="02000503030000020003" pitchFamily="50" charset="0"/>
              </a:rPr>
              <a:t>If you were in charge of the world for one day, what is the first problem you would solve?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GB" sz="2400" kern="100" dirty="0">
              <a:effectLst/>
              <a:latin typeface="Sassoon Infant Rg" panose="02000503030000020003" pitchFamily="50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kern="0" dirty="0">
                <a:effectLst/>
                <a:latin typeface="Sassoon Infant Rg" panose="02000503030000020003" pitchFamily="50" charset="0"/>
                <a:ea typeface="Times New Roman" panose="02020603050405020304" pitchFamily="18" charset="0"/>
                <a:cs typeface="Segoe UI" panose="020B0502040204020203" pitchFamily="34" charset="0"/>
              </a:rPr>
              <a:t>Everyone must answer and give a reason for their answer. The challenge isn't choosing. It is explaining </a:t>
            </a:r>
            <a:r>
              <a:rPr lang="en-GB" sz="2400" b="1" kern="0" dirty="0">
                <a:effectLst/>
                <a:latin typeface="Sassoon Infant Rg" panose="02000503030000020003" pitchFamily="50" charset="0"/>
                <a:ea typeface="Times New Roman" panose="02020603050405020304" pitchFamily="18" charset="0"/>
                <a:cs typeface="Segoe UI" panose="020B0502040204020203" pitchFamily="34" charset="0"/>
              </a:rPr>
              <a:t>why</a:t>
            </a:r>
            <a:r>
              <a:rPr lang="en-GB" sz="2400" kern="0" dirty="0">
                <a:effectLst/>
                <a:latin typeface="Sassoon Infant Rg" panose="02000503030000020003" pitchFamily="50" charset="0"/>
                <a:ea typeface="Times New Roman" panose="02020603050405020304" pitchFamily="18" charset="0"/>
                <a:cs typeface="Segoe UI" panose="020B0502040204020203" pitchFamily="34" charset="0"/>
              </a:rPr>
              <a:t>.</a:t>
            </a:r>
            <a:endParaRPr lang="en-GB" sz="2400" kern="100" dirty="0">
              <a:effectLst/>
              <a:latin typeface="Sassoon Infant Rg" panose="02000503030000020003" pitchFamily="50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0E4AE5-3867-B4FE-31A5-0E73388DA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466" y="75273"/>
            <a:ext cx="3172268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238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198</Words>
  <Application>Microsoft Office PowerPoint</Application>
  <PresentationFormat>Widescreen</PresentationFormat>
  <Paragraphs>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Sassoon Infant Rg</vt:lpstr>
      <vt:lpstr>Office Theme</vt:lpstr>
      <vt:lpstr>PowerPoint Presentation</vt:lpstr>
      <vt:lpstr>PowerPoint Presentation</vt:lpstr>
      <vt:lpstr>Family Meta-Skills Mission 1 </vt:lpstr>
      <vt:lpstr>Family Meta-Skills Mission 2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NethrPrSawyersL</dc:creator>
  <cp:lastModifiedBy>NethrPrSawyersL</cp:lastModifiedBy>
  <cp:revision>10</cp:revision>
  <dcterms:created xsi:type="dcterms:W3CDTF">2026-09-28T11:19:18Z</dcterms:created>
  <dcterms:modified xsi:type="dcterms:W3CDTF">2026-11-02T08:54:46Z</dcterms:modified>
</cp:coreProperties>
</file>