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70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4" autoAdjust="0"/>
    <p:restoredTop sz="94660"/>
  </p:normalViewPr>
  <p:slideViewPr>
    <p:cSldViewPr snapToGrid="0">
      <p:cViewPr varScale="1">
        <p:scale>
          <a:sx n="82" d="100"/>
          <a:sy n="82" d="100"/>
        </p:scale>
        <p:origin x="894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EFA931-2B60-40CC-A83C-9133C6C1875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2372D8F-A555-22C6-AD44-C8C5BB5E201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599B5B5-E223-3CF6-8EF6-F606FB66A8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A4616-D78C-4745-9813-514A759BAEDB}" type="datetimeFigureOut">
              <a:rPr lang="en-GB" smtClean="0"/>
              <a:t>20/10/2026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B3E0841-BB57-2704-33D0-D1F8756FE7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C0A092F-CEBB-C032-AEF8-DD0EB2A34B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454E2-238E-4685-970E-35DF53FD62D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40222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732223-F26D-B5FD-0219-B927F3F24E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4ECE4B-0ED6-FEA1-3D69-C86087BBBB3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7DEAD35-DFD3-A041-13E5-B16034DC8C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A4616-D78C-4745-9813-514A759BAEDB}" type="datetimeFigureOut">
              <a:rPr lang="en-GB" smtClean="0"/>
              <a:t>20/10/2026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219040C-A1D3-B186-8C9C-8ED0A63D04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B880C68-CA87-08D9-1E8D-53320CCD45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454E2-238E-4685-970E-35DF53FD62D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398408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926AB7-E7AB-5921-65F6-01AD85F16F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5627311-5173-A0E6-CF8B-EA48882008C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8870D91-E76B-53A1-601D-FAAC58118E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A4616-D78C-4745-9813-514A759BAEDB}" type="datetimeFigureOut">
              <a:rPr lang="en-GB" smtClean="0"/>
              <a:t>20/10/2026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5586FAA-0E5E-77E1-BFBE-91C3B4F59C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A81C70-57F5-DA95-F461-3725022422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454E2-238E-4685-970E-35DF53FD62D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469006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D824AE-A00E-9AE7-00CB-CDC9D15DA6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E64868-E570-DEFE-81B6-406CD7AD40C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1676AC8-EC82-5E29-3C93-5B22B1D74EE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ECA27EC-90AC-AEEB-E3EA-80FC94F454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A4616-D78C-4745-9813-514A759BAEDB}" type="datetimeFigureOut">
              <a:rPr lang="en-GB" smtClean="0"/>
              <a:t>20/10/2026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DD5C47B-D162-176C-745E-D2A01DF7D9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768EFDA-173E-7B84-7054-1E2C0860E4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454E2-238E-4685-970E-35DF53FD62D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400411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0915E7-625E-EBD9-3D21-BA7EA0F04E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2687919-81F1-271A-C333-010AA46D5A8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08DE07A-B133-C88F-BC83-4A90AA74D32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DD85D14-68D0-AFB0-2691-16B7255B3B5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63C8A0C-0578-DF56-E4D1-FBADE646DD9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7AB8C88-3B11-A920-D511-0A1A60F34B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A4616-D78C-4745-9813-514A759BAEDB}" type="datetimeFigureOut">
              <a:rPr lang="en-GB" smtClean="0"/>
              <a:t>20/10/2026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FEF24C2-6657-DEB8-ECFA-AA807ED178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3951D23-3319-0E06-6ED8-17B7192649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454E2-238E-4685-970E-35DF53FD62D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345071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8C487B-DDA1-A92E-66DE-10F8190846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8886290-B9DE-AF36-4FEA-116B87EA0A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A4616-D78C-4745-9813-514A759BAEDB}" type="datetimeFigureOut">
              <a:rPr lang="en-GB" smtClean="0"/>
              <a:t>20/10/2026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7BEE812-3DCE-76B4-D29F-43B8C65D0A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CA0506D-A4B2-6366-6D5B-AABD127993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454E2-238E-4685-970E-35DF53FD62D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544096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04E210C-E4E3-D192-93E6-23ECF68D5A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A4616-D78C-4745-9813-514A759BAEDB}" type="datetimeFigureOut">
              <a:rPr lang="en-GB" smtClean="0"/>
              <a:t>20/10/2026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98B4CFE-4915-4DE5-CDAB-E46DA0DB18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85DC014-A51C-D169-0D62-8178A1A8EE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454E2-238E-4685-970E-35DF53FD62D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677280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5FE297-5BE7-1F10-5E7B-85122C140B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036C78D-A95B-9CBF-E1EC-34579BD60D8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E477443-F206-4261-A20A-BE8C319CC46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803D041-29FC-46E1-248F-A9AAB5FA1C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A4616-D78C-4745-9813-514A759BAEDB}" type="datetimeFigureOut">
              <a:rPr lang="en-GB" smtClean="0"/>
              <a:t>20/10/2026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BE051E0-8650-8D41-1E6F-92111102B1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C3D17AF-6F41-8299-DF8E-F44EEF2604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454E2-238E-4685-970E-35DF53FD62D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059356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5B153E-15D3-57CF-5975-31FA41F53E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6FD5389-2561-6DEA-0FF2-FA94A280D19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068AC98-13F0-54A5-855B-C0A9EE7A0BF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1143E4D-A72F-51E6-6C3B-38A6890AE0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A4616-D78C-4745-9813-514A759BAEDB}" type="datetimeFigureOut">
              <a:rPr lang="en-GB" smtClean="0"/>
              <a:t>20/10/2026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E628B48-5BB6-D2E7-C04A-C4118DD2BB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C5685C8-7A65-538E-5E28-6DC1F4EF5A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454E2-238E-4685-970E-35DF53FD62D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953728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21BF1B-1C89-55FA-7ED8-7665A7F4D8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70EE1A8-6D44-1704-2642-9B09B9F3591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968CB5F-501F-0230-F41C-885D263F3B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A4616-D78C-4745-9813-514A759BAEDB}" type="datetimeFigureOut">
              <a:rPr lang="en-GB" smtClean="0"/>
              <a:t>20/10/2026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19552D0-C033-381C-F6DD-A565FB34A0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E93BC90-7200-5066-AC1F-FA99913402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454E2-238E-4685-970E-35DF53FD62D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599938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3917672-0D22-3923-1781-B47B4FF1D39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796878B-B1CC-3475-A877-C02E7CB444D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1936518-A5F8-D90C-03BE-D84A389426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A4616-D78C-4745-9813-514A759BAEDB}" type="datetimeFigureOut">
              <a:rPr lang="en-GB" smtClean="0"/>
              <a:t>20/10/2026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20FDB8F-22FA-1C8A-8E4C-4EDC54B296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CB32EEA-818E-7B3F-2209-D8482C508C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454E2-238E-4685-970E-35DF53FD62D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365129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8BAADB6-4F48-6BE7-7FAF-AA44588D01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A87FDC1-FA95-2ABD-3080-90A5BB9007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B7744DF-059E-74D1-5517-D3FCB3755EB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F3A4616-D78C-4745-9813-514A759BAEDB}" type="datetimeFigureOut">
              <a:rPr lang="en-GB" smtClean="0"/>
              <a:t>20/10/2026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EE8E19-90F5-46E1-A0E0-6311FA177D4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9CEC317-341D-30A3-55BE-1A41567C4F4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62454E2-238E-4685-970E-35DF53FD62D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425861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72DD44-2AA7-770A-D5FC-ED072B0B59A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-489857" y="341086"/>
            <a:ext cx="9144000" cy="1422400"/>
          </a:xfrm>
        </p:spPr>
        <p:txBody>
          <a:bodyPr>
            <a:normAutofit fontScale="90000"/>
          </a:bodyPr>
          <a:lstStyle/>
          <a:p>
            <a:r>
              <a:rPr lang="en-GB" dirty="0">
                <a:latin typeface="Sassoon Infant Rg" panose="02000503030000020003" pitchFamily="50" charset="0"/>
              </a:rPr>
              <a:t>Something new is coming...</a:t>
            </a:r>
            <a:br>
              <a:rPr lang="en-GB" dirty="0">
                <a:latin typeface="Sassoon Infant Rg" panose="02000503030000020003" pitchFamily="50" charset="0"/>
              </a:rPr>
            </a:br>
            <a:endParaRPr lang="en-GB" dirty="0">
              <a:latin typeface="Sassoon Infant Rg" panose="02000503030000020003" pitchFamily="50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240DBB0-E83C-3F88-5558-703A0AA1717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2056266"/>
            <a:ext cx="9144000" cy="4050620"/>
          </a:xfrm>
        </p:spPr>
        <p:txBody>
          <a:bodyPr>
            <a:normAutofit fontScale="40000" lnSpcReduction="20000"/>
          </a:bodyPr>
          <a:lstStyle/>
          <a:p>
            <a:pPr fontAlgn="t"/>
            <a:r>
              <a:rPr lang="en-GB" sz="7000" dirty="0">
                <a:latin typeface="Sassoon Infant Rg" panose="02000503030000020003" pitchFamily="50" charset="0"/>
              </a:rPr>
              <a:t>Your child is learning skills that they will use long after they leave our school.</a:t>
            </a:r>
          </a:p>
          <a:p>
            <a:pPr fontAlgn="t"/>
            <a:endParaRPr lang="en-GB" sz="7000" dirty="0">
              <a:latin typeface="Sassoon Infant Rg" panose="02000503030000020003" pitchFamily="50" charset="0"/>
            </a:endParaRPr>
          </a:p>
          <a:p>
            <a:pPr fontAlgn="t"/>
            <a:r>
              <a:rPr lang="en-GB" sz="7000" dirty="0">
                <a:latin typeface="Sassoon Infant Rg" panose="02000503030000020003" pitchFamily="50" charset="0"/>
              </a:rPr>
              <a:t>They use them when they solve a problem. When they work with someone else. When something goes wrong. When they have a new idea. And even when they're helping at home.</a:t>
            </a:r>
          </a:p>
          <a:p>
            <a:pPr fontAlgn="t"/>
            <a:endParaRPr lang="en-GB" sz="7000" dirty="0">
              <a:latin typeface="Sassoon Infant Rg" panose="02000503030000020003" pitchFamily="50" charset="0"/>
            </a:endParaRPr>
          </a:p>
          <a:p>
            <a:pPr fontAlgn="t"/>
            <a:r>
              <a:rPr lang="en-GB" sz="7000" b="1" dirty="0">
                <a:latin typeface="Sassoon Infant Rg" panose="02000503030000020003" pitchFamily="50" charset="0"/>
              </a:rPr>
              <a:t>We want you to discover them too.</a:t>
            </a:r>
          </a:p>
          <a:p>
            <a:pPr fontAlgn="t"/>
            <a:endParaRPr lang="en-GB" sz="7000" b="1" dirty="0">
              <a:latin typeface="Sassoon Infant Rg" panose="02000503030000020003" pitchFamily="50" charset="0"/>
            </a:endParaRPr>
          </a:p>
          <a:p>
            <a:pPr fontAlgn="t"/>
            <a:r>
              <a:rPr lang="en-GB" sz="7000" dirty="0">
                <a:latin typeface="Sassoon Infant Rg" panose="02000503030000020003" pitchFamily="50" charset="0"/>
              </a:rPr>
              <a:t>Look out for your first Family Meta-Skills Mission.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271727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CA312AB4-F018-93BE-44A8-C6BE281452FB}"/>
              </a:ext>
            </a:extLst>
          </p:cNvPr>
          <p:cNvSpPr txBox="1"/>
          <p:nvPr/>
        </p:nvSpPr>
        <p:spPr>
          <a:xfrm>
            <a:off x="119743" y="187135"/>
            <a:ext cx="846908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t">
              <a:lnSpc>
                <a:spcPct val="100000"/>
              </a:lnSpc>
              <a:buNone/>
            </a:pPr>
            <a:r>
              <a:rPr lang="en-GB" sz="3200" b="0" i="0" dirty="0">
                <a:effectLst/>
                <a:latin typeface="Sassoon Infant Rg" panose="02000503030000020003" pitchFamily="50" charset="0"/>
              </a:rPr>
              <a:t>Where are meta-skills hiding in your house?</a:t>
            </a:r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C9BFDF38-FB18-A54E-4F9F-F456DAB02DC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7834" y="986240"/>
            <a:ext cx="11336332" cy="51537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041007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055097B2-7D10-0357-C5A4-9D22412CF304}"/>
              </a:ext>
            </a:extLst>
          </p:cNvPr>
          <p:cNvSpPr txBox="1"/>
          <p:nvPr/>
        </p:nvSpPr>
        <p:spPr>
          <a:xfrm>
            <a:off x="363415" y="654038"/>
            <a:ext cx="11007970" cy="50475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t">
              <a:lnSpc>
                <a:spcPct val="100000"/>
              </a:lnSpc>
              <a:buNone/>
            </a:pPr>
            <a:r>
              <a:rPr lang="en-GB" sz="3200" i="0" dirty="0">
                <a:effectLst/>
                <a:latin typeface="Sassoon Infant Rg" panose="02000503030000020003" pitchFamily="50" charset="0"/>
              </a:rPr>
              <a:t>A new Mission will be put on the school app/class blog every </a:t>
            </a:r>
          </a:p>
          <a:p>
            <a:pPr fontAlgn="t">
              <a:lnSpc>
                <a:spcPct val="100000"/>
              </a:lnSpc>
              <a:buNone/>
            </a:pPr>
            <a:r>
              <a:rPr lang="en-GB" sz="3200" b="1" i="0" dirty="0">
                <a:effectLst/>
                <a:latin typeface="Sassoon Infant Rg" panose="02000503030000020003" pitchFamily="50" charset="0"/>
              </a:rPr>
              <a:t>‘Meta-skills Monday’</a:t>
            </a:r>
          </a:p>
          <a:p>
            <a:pPr fontAlgn="t">
              <a:lnSpc>
                <a:spcPct val="100000"/>
              </a:lnSpc>
              <a:buNone/>
            </a:pPr>
            <a:endParaRPr lang="en-GB" sz="3200" b="1" dirty="0">
              <a:latin typeface="Sassoon Infant Rg" panose="02000503030000020003" pitchFamily="50" charset="0"/>
            </a:endParaRPr>
          </a:p>
          <a:p>
            <a:pPr fontAlgn="t">
              <a:lnSpc>
                <a:spcPct val="100000"/>
              </a:lnSpc>
              <a:buNone/>
            </a:pPr>
            <a:endParaRPr lang="en-GB" sz="3200" b="1" dirty="0">
              <a:latin typeface="Sassoon Infant Rg" panose="02000503030000020003" pitchFamily="50" charset="0"/>
            </a:endParaRPr>
          </a:p>
          <a:p>
            <a:pPr fontAlgn="t">
              <a:lnSpc>
                <a:spcPct val="100000"/>
              </a:lnSpc>
              <a:buNone/>
            </a:pPr>
            <a:r>
              <a:rPr lang="en-GB" sz="3200" b="1" i="0" dirty="0">
                <a:effectLst/>
                <a:latin typeface="Sassoon Infant Rg" panose="02000503030000020003" pitchFamily="50" charset="0"/>
              </a:rPr>
              <a:t>Want to share your mission? You can choose to:</a:t>
            </a:r>
          </a:p>
          <a:p>
            <a:pPr fontAlgn="t">
              <a:lnSpc>
                <a:spcPct val="100000"/>
              </a:lnSpc>
              <a:buNone/>
            </a:pPr>
            <a:endParaRPr lang="en-GB" sz="1800" b="0" i="0" dirty="0">
              <a:effectLst/>
              <a:latin typeface="Sassoon Infant Rg" panose="02000503030000020003" pitchFamily="50" charset="0"/>
            </a:endParaRPr>
          </a:p>
          <a:p>
            <a:pPr marL="285750" indent="-285750" fontAlgn="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GB" sz="2400" dirty="0">
                <a:latin typeface="Sassoon Infant Rg" panose="02000503030000020003" pitchFamily="50" charset="0"/>
              </a:rPr>
              <a:t>Ask your teacher for a Family Meta-skills Mission Passport</a:t>
            </a:r>
            <a:endParaRPr lang="en-GB" sz="2400" b="0" i="0" dirty="0">
              <a:effectLst/>
              <a:latin typeface="Sassoon Infant Rg" panose="02000503030000020003" pitchFamily="50" charset="0"/>
            </a:endParaRPr>
          </a:p>
          <a:p>
            <a:pPr marL="285750" indent="-285750" fontAlgn="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GB" sz="2400" b="0" i="0" dirty="0">
                <a:effectLst/>
                <a:latin typeface="Sassoon Infant Rg" panose="02000503030000020003" pitchFamily="50" charset="0"/>
              </a:rPr>
              <a:t>Send in a photo </a:t>
            </a:r>
          </a:p>
          <a:p>
            <a:pPr marL="285750" indent="-285750" fontAlgn="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GB" sz="2400" b="0" i="0" dirty="0">
                <a:effectLst/>
                <a:latin typeface="Sassoon Infant Rg" panose="02000503030000020003" pitchFamily="50" charset="0"/>
              </a:rPr>
              <a:t>Draw a picture</a:t>
            </a:r>
          </a:p>
          <a:p>
            <a:pPr marL="285750" indent="-285750" fontAlgn="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GB" sz="2400" b="0" i="0" dirty="0">
                <a:effectLst/>
                <a:latin typeface="Sassoon Infant Rg" panose="02000503030000020003" pitchFamily="50" charset="0"/>
              </a:rPr>
              <a:t>Write one sentence</a:t>
            </a:r>
          </a:p>
          <a:p>
            <a:pPr marL="285750" indent="-285750" fontAlgn="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GB" sz="2400" b="0" i="0" dirty="0">
                <a:effectLst/>
                <a:latin typeface="Sassoon Infant Rg" panose="02000503030000020003" pitchFamily="50" charset="0"/>
              </a:rPr>
              <a:t>Tell your teacher about it</a:t>
            </a:r>
            <a:endParaRPr lang="en-GB" sz="2400" dirty="0">
              <a:latin typeface="Sassoon Infant Rg" panose="02000503030000020003" pitchFamily="50" charset="0"/>
            </a:endParaRPr>
          </a:p>
          <a:p>
            <a:pPr marL="285750" indent="-285750" fontAlgn="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GB" sz="2400" b="1" i="0" dirty="0">
                <a:effectLst/>
                <a:latin typeface="Sassoon Infant Rg" panose="02000503030000020003" pitchFamily="50" charset="0"/>
              </a:rPr>
              <a:t>Or simply enjoy doing it together. You don't have to send anything back!</a:t>
            </a:r>
          </a:p>
        </p:txBody>
      </p:sp>
    </p:spTree>
    <p:extLst>
      <p:ext uri="{BB962C8B-B14F-4D97-AF65-F5344CB8AC3E}">
        <p14:creationId xmlns:p14="http://schemas.microsoft.com/office/powerpoint/2010/main" val="256402668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247</TotalTime>
  <Words>151</Words>
  <Application>Microsoft Office PowerPoint</Application>
  <PresentationFormat>Widescreen</PresentationFormat>
  <Paragraphs>21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8" baseType="lpstr">
      <vt:lpstr>Aptos</vt:lpstr>
      <vt:lpstr>Aptos Display</vt:lpstr>
      <vt:lpstr>Arial</vt:lpstr>
      <vt:lpstr>Sassoon Infant Rg</vt:lpstr>
      <vt:lpstr>Office Theme</vt:lpstr>
      <vt:lpstr>Something new is coming... 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NethrPrSawyersL</dc:creator>
  <cp:lastModifiedBy>NethrPrSawyersL</cp:lastModifiedBy>
  <cp:revision>9</cp:revision>
  <dcterms:created xsi:type="dcterms:W3CDTF">2026-09-28T11:19:18Z</dcterms:created>
  <dcterms:modified xsi:type="dcterms:W3CDTF">2026-10-20T08:02:30Z</dcterms:modified>
</cp:coreProperties>
</file>