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65" r:id="rId8"/>
    <p:sldId id="260" r:id="rId9"/>
    <p:sldId id="261" r:id="rId10"/>
    <p:sldId id="262" r:id="rId11"/>
    <p:sldId id="263" r:id="rId12"/>
    <p:sldId id="264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Ronald" userId="f044aaa6-ad7f-402a-8cc3-827b6a7dc761" providerId="ADAL" clId="{6069A2A6-E61D-4506-A580-B07617A1062F}"/>
    <pc:docChg chg="custSel modSld sldOrd">
      <pc:chgData name="Miss Ronald" userId="f044aaa6-ad7f-402a-8cc3-827b6a7dc761" providerId="ADAL" clId="{6069A2A6-E61D-4506-A580-B07617A1062F}" dt="2025-09-25T15:15:21.709" v="49" actId="20577"/>
      <pc:docMkLst>
        <pc:docMk/>
      </pc:docMkLst>
      <pc:sldChg chg="modSp mod">
        <pc:chgData name="Miss Ronald" userId="f044aaa6-ad7f-402a-8cc3-827b6a7dc761" providerId="ADAL" clId="{6069A2A6-E61D-4506-A580-B07617A1062F}" dt="2025-09-25T15:15:21.709" v="49" actId="20577"/>
        <pc:sldMkLst>
          <pc:docMk/>
          <pc:sldMk cId="4067237185" sldId="258"/>
        </pc:sldMkLst>
        <pc:spChg chg="mod">
          <ac:chgData name="Miss Ronald" userId="f044aaa6-ad7f-402a-8cc3-827b6a7dc761" providerId="ADAL" clId="{6069A2A6-E61D-4506-A580-B07617A1062F}" dt="2025-09-25T15:15:21.709" v="49" actId="20577"/>
          <ac:spMkLst>
            <pc:docMk/>
            <pc:sldMk cId="4067237185" sldId="258"/>
            <ac:spMk id="3" creationId="{00000000-0000-0000-0000-000000000000}"/>
          </ac:spMkLst>
        </pc:spChg>
      </pc:sldChg>
      <pc:sldChg chg="ord">
        <pc:chgData name="Miss Ronald" userId="f044aaa6-ad7f-402a-8cc3-827b6a7dc761" providerId="ADAL" clId="{6069A2A6-E61D-4506-A580-B07617A1062F}" dt="2025-09-25T15:14:51.966" v="17"/>
        <pc:sldMkLst>
          <pc:docMk/>
          <pc:sldMk cId="962183142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logs.glowscotland.org.uk/ea/netherrobertland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5878" y="1537253"/>
            <a:ext cx="7699513" cy="1849412"/>
          </a:xfrm>
        </p:spPr>
        <p:txBody>
          <a:bodyPr/>
          <a:lstStyle/>
          <a:p>
            <a:r>
              <a:rPr lang="en-GB">
                <a:latin typeface="Segoe Print" panose="02000600000000000000" pitchFamily="2" charset="0"/>
              </a:rPr>
              <a:t>Primary 1 </a:t>
            </a:r>
            <a:br>
              <a:rPr lang="en-GB">
                <a:latin typeface="Segoe Print" panose="02000600000000000000" pitchFamily="2" charset="0"/>
              </a:rPr>
            </a:br>
            <a:r>
              <a:rPr lang="en-GB">
                <a:latin typeface="Segoe Print" panose="02000600000000000000" pitchFamily="2" charset="0"/>
              </a:rPr>
              <a:t>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82887"/>
            <a:ext cx="6815669" cy="1095512"/>
          </a:xfrm>
        </p:spPr>
        <p:txBody>
          <a:bodyPr/>
          <a:lstStyle/>
          <a:p>
            <a:r>
              <a:rPr lang="en-GB" dirty="0">
                <a:latin typeface="Segoe Print" panose="02000600000000000000" pitchFamily="2" charset="0"/>
              </a:rPr>
              <a:t>Thursday 25th September</a:t>
            </a:r>
          </a:p>
        </p:txBody>
      </p:sp>
    </p:spTree>
    <p:extLst>
      <p:ext uri="{BB962C8B-B14F-4D97-AF65-F5344CB8AC3E}">
        <p14:creationId xmlns:p14="http://schemas.microsoft.com/office/powerpoint/2010/main" val="28250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2A1E47-A968-404F-8DBE-B31240A9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DDCF8-BC1A-4404-8ACA-D8D2BB4BE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GB" sz="2800" b="1">
                <a:latin typeface="Segoe Print"/>
              </a:rPr>
              <a:t>Closing and Thanks</a:t>
            </a:r>
            <a:endParaRPr lang="en-GB" sz="2800" b="1">
              <a:latin typeface="Segoe Print" panose="020006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B3FB69-D504-412A-90F9-1D1BAA6AC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2DD9D6-A1C0-936E-9B1B-536606CA6C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282" r="20428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19362-AA55-E785-A3D9-F072434FF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7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Print" panose="02000600000000000000" pitchFamily="2" charset="0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egoe Print"/>
              </a:rPr>
              <a:t>Welcome</a:t>
            </a:r>
          </a:p>
          <a:p>
            <a:r>
              <a:rPr lang="en-GB" dirty="0">
                <a:latin typeface="Segoe Print"/>
              </a:rPr>
              <a:t>Introductions</a:t>
            </a:r>
            <a:endParaRPr lang="en-GB" dirty="0">
              <a:latin typeface="Segoe Print" panose="02000600000000000000" pitchFamily="2" charset="0"/>
            </a:endParaRPr>
          </a:p>
          <a:p>
            <a:pPr lvl="1">
              <a:buFont typeface="Courier New"/>
              <a:buChar char="o"/>
            </a:pPr>
            <a:r>
              <a:rPr lang="en-GB" dirty="0">
                <a:latin typeface="Segoe Print"/>
              </a:rPr>
              <a:t>Head Teacher - Mrs Beveridge </a:t>
            </a:r>
          </a:p>
          <a:p>
            <a:pPr lvl="1">
              <a:buFont typeface="Courier New"/>
              <a:buChar char="o"/>
            </a:pPr>
            <a:r>
              <a:rPr lang="en-GB" dirty="0">
                <a:latin typeface="Segoe Print"/>
              </a:rPr>
              <a:t>Deputy </a:t>
            </a:r>
            <a:r>
              <a:rPr lang="en-GB">
                <a:latin typeface="Segoe Print"/>
              </a:rPr>
              <a:t>Head Teacher - Mrs </a:t>
            </a:r>
            <a:r>
              <a:rPr lang="en-GB" dirty="0">
                <a:latin typeface="Segoe Print"/>
              </a:rPr>
              <a:t>Lindsay</a:t>
            </a:r>
          </a:p>
          <a:p>
            <a:pPr lvl="1">
              <a:buFont typeface="Courier New"/>
              <a:buChar char="o"/>
            </a:pPr>
            <a:r>
              <a:rPr lang="en-GB" dirty="0">
                <a:latin typeface="Segoe Print"/>
              </a:rPr>
              <a:t>Class teachers - Miss Barrett and Miss Ronald </a:t>
            </a:r>
          </a:p>
        </p:txBody>
      </p:sp>
    </p:spTree>
    <p:extLst>
      <p:ext uri="{BB962C8B-B14F-4D97-AF65-F5344CB8AC3E}">
        <p14:creationId xmlns:p14="http://schemas.microsoft.com/office/powerpoint/2010/main" val="406723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Print" panose="02000600000000000000" pitchFamily="2" charset="0"/>
              </a:rPr>
              <a:t>Breakdown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Segoe Print"/>
              </a:rPr>
              <a:t>Welcome and Introductions</a:t>
            </a:r>
          </a:p>
          <a:p>
            <a:pPr marL="0" indent="0" algn="ctr">
              <a:buNone/>
            </a:pPr>
            <a:r>
              <a:rPr lang="en-GB" dirty="0">
                <a:latin typeface="Segoe Print"/>
              </a:rPr>
              <a:t>A Day In Primary 1</a:t>
            </a:r>
            <a:endParaRPr lang="en-GB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Segoe Print"/>
              </a:rPr>
              <a:t>Throughout the Week</a:t>
            </a:r>
            <a:endParaRPr lang="en-GB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Segoe Print"/>
              </a:rPr>
              <a:t>Homework</a:t>
            </a:r>
            <a:endParaRPr lang="en-GB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Segoe Print"/>
              </a:rPr>
              <a:t>Playful Learning</a:t>
            </a:r>
            <a:endParaRPr lang="en-GB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GB" dirty="0">
                <a:latin typeface="Segoe Print"/>
              </a:rPr>
              <a:t>Other</a:t>
            </a:r>
          </a:p>
          <a:p>
            <a:pPr marL="0" indent="0" algn="ctr">
              <a:buNone/>
            </a:pPr>
            <a:r>
              <a:rPr lang="en-GB" dirty="0">
                <a:latin typeface="Segoe Print"/>
              </a:rPr>
              <a:t>Closing and additional discussions</a:t>
            </a:r>
          </a:p>
        </p:txBody>
      </p:sp>
    </p:spTree>
    <p:extLst>
      <p:ext uri="{BB962C8B-B14F-4D97-AF65-F5344CB8AC3E}">
        <p14:creationId xmlns:p14="http://schemas.microsoft.com/office/powerpoint/2010/main" val="20062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8B4E-F454-0C39-633A-0E8B58CA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Print"/>
              </a:rPr>
              <a:t>School Vision and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FAE03-A40E-89D3-A034-5E01E72A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093" y="2625725"/>
            <a:ext cx="3638550" cy="36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8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A61F-B5C8-AB6E-B21A-8554970E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A Day In Primary 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C670-0B69-1C7A-6B3D-45D42A4F85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>
              <a:highlight>
                <a:srgbClr val="FFFF00"/>
              </a:highlight>
              <a:latin typeface="Segoe Print"/>
            </a:endParaRPr>
          </a:p>
          <a:p>
            <a:pPr>
              <a:buSzPct val="114999"/>
            </a:pPr>
            <a:endParaRPr lang="en-US">
              <a:highlight>
                <a:srgbClr val="FFFF00"/>
              </a:highlight>
              <a:latin typeface="Segoe Print"/>
            </a:endParaRPr>
          </a:p>
          <a:p>
            <a:pPr>
              <a:buSzPct val="114999"/>
            </a:pPr>
            <a:endParaRPr lang="en-US">
              <a:highlight>
                <a:srgbClr val="FFFF00"/>
              </a:highlight>
              <a:latin typeface="Segoe Prin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418B9-FEDB-FED7-802B-C954139CCE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1400" dirty="0">
                <a:latin typeface="Segoe Print"/>
              </a:rPr>
              <a:t>Children come in</a:t>
            </a: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The plan for the day is shared</a:t>
            </a: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Emotional check in and morning song </a:t>
            </a: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Morning Block-  Teaching and Learning</a:t>
            </a:r>
            <a:endParaRPr lang="en-GB"/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Break time</a:t>
            </a: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Transition time</a:t>
            </a: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Middle Block - Teaching and Learning</a:t>
            </a: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Lunch </a:t>
            </a: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Transition time</a:t>
            </a:r>
            <a:endParaRPr lang="en-US" sz="1400" dirty="0">
              <a:latin typeface="Segoe Print"/>
            </a:endParaRP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Afternoon Block - Teaching and Learning </a:t>
            </a:r>
          </a:p>
          <a:p>
            <a:pPr>
              <a:buSzPct val="114999"/>
            </a:pPr>
            <a:r>
              <a:rPr lang="en-GB" sz="1400" dirty="0">
                <a:latin typeface="Segoe Print"/>
              </a:rPr>
              <a:t>Big tidy up</a:t>
            </a:r>
            <a:endParaRPr lang="en-US" sz="1400" dirty="0">
              <a:latin typeface="Segoe Print"/>
            </a:endParaRPr>
          </a:p>
          <a:p>
            <a:pPr>
              <a:buSzPct val="114999"/>
            </a:pPr>
            <a:r>
              <a:rPr lang="en-US" sz="1400" dirty="0">
                <a:latin typeface="Segoe Print"/>
              </a:rPr>
              <a:t>Home time</a:t>
            </a:r>
          </a:p>
          <a:p>
            <a:pPr>
              <a:buSzPct val="114999"/>
            </a:pPr>
            <a:endParaRPr lang="en-US" dirty="0"/>
          </a:p>
        </p:txBody>
      </p:sp>
      <p:pic>
        <p:nvPicPr>
          <p:cNvPr id="5" name="Picture 4" descr="A group of kids jumping in front of a school building&#10;&#10;Description automatically generated">
            <a:extLst>
              <a:ext uri="{FF2B5EF4-FFF2-40B4-BE49-F238E27FC236}">
                <a16:creationId xmlns:a16="http://schemas.microsoft.com/office/drawing/2014/main" id="{FAF4EDF0-BFBA-3CBD-820F-6BEE57A3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0" y="3037038"/>
            <a:ext cx="3113956" cy="23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FD6965-2E68-4AD0-8562-2A93FAD03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5631B9-6A46-4CC5-95CD-2A8160E46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5D821C-28E8-448B-8A5A-BE43085E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F86F667B-914E-4618-8BE9-BB3752B37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0"/>
              <a:ext cx="12188825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9D041F-0B8C-470F-B4B9-8CD0ED9D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893"/>
              <a:ext cx="12188825" cy="685621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8E6AFD-8EDD-F8B5-F197-FA7A975F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latin typeface="Segoe Print"/>
              </a:rPr>
              <a:t>Throughout The Week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E8373-DB74-4EF3-9C0E-CBEF2FE40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C22C-FF2C-7B25-6926-C612E9ED3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85" y="2508552"/>
            <a:ext cx="4673373" cy="35608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Numeracy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IDL 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P.E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Library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Digital Literacy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1400" dirty="0">
                <a:latin typeface="Segoe Print"/>
              </a:rPr>
              <a:t>Outdoor Learning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French and HWB with </a:t>
            </a:r>
            <a:r>
              <a:rPr lang="en-US" sz="1400" dirty="0" err="1">
                <a:latin typeface="Segoe Print"/>
              </a:rPr>
              <a:t>Mrs</a:t>
            </a:r>
            <a:r>
              <a:rPr lang="en-US" sz="1400" dirty="0">
                <a:latin typeface="Segoe Print"/>
              </a:rPr>
              <a:t> Singleton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1400" dirty="0">
                <a:latin typeface="Segoe Print"/>
              </a:rPr>
              <a:t>RRS covered in class by CT and </a:t>
            </a:r>
            <a:r>
              <a:rPr lang="en-US" sz="1400" dirty="0" err="1">
                <a:latin typeface="Segoe Print"/>
              </a:rPr>
              <a:t>Mrs</a:t>
            </a:r>
            <a:r>
              <a:rPr lang="en-US" sz="1400" dirty="0">
                <a:latin typeface="Segoe Print"/>
              </a:rPr>
              <a:t> Singleton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Assembly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High Five Friday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1400" dirty="0">
                <a:latin typeface="Segoe Print"/>
              </a:rPr>
              <a:t>Shiny Sharers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Segoe Print"/>
              </a:rPr>
              <a:t>Other events such as Macmillan Coffee Morning or </a:t>
            </a:r>
            <a:r>
              <a:rPr lang="en-US" sz="1400" dirty="0" err="1">
                <a:latin typeface="Segoe Print"/>
              </a:rPr>
              <a:t>Maths</a:t>
            </a:r>
            <a:r>
              <a:rPr lang="en-US" sz="1400" dirty="0">
                <a:latin typeface="Segoe Print"/>
              </a:rPr>
              <a:t> Week Scotland</a:t>
            </a:r>
          </a:p>
        </p:txBody>
      </p:sp>
      <p:pic>
        <p:nvPicPr>
          <p:cNvPr id="6" name="Picture 5" descr="A cartoon of a child holding a bottle&#10;&#10;Description automatically generated">
            <a:extLst>
              <a:ext uri="{FF2B5EF4-FFF2-40B4-BE49-F238E27FC236}">
                <a16:creationId xmlns:a16="http://schemas.microsoft.com/office/drawing/2014/main" id="{64B38F6C-6980-865A-BCF2-A8C2F9D3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42" y="1253744"/>
            <a:ext cx="1852914" cy="1956816"/>
          </a:xfrm>
          <a:prstGeom prst="rect">
            <a:avLst/>
          </a:prstGeom>
        </p:spPr>
      </p:pic>
      <p:pic>
        <p:nvPicPr>
          <p:cNvPr id="7" name="Picture 6" descr="A toothbrush and a pile of fruits&#10;&#10;Description automatically generated">
            <a:extLst>
              <a:ext uri="{FF2B5EF4-FFF2-40B4-BE49-F238E27FC236}">
                <a16:creationId xmlns:a16="http://schemas.microsoft.com/office/drawing/2014/main" id="{EC24E6E7-FA3A-450A-19F7-67C4FB4E0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307" y="3347635"/>
            <a:ext cx="2136711" cy="2282698"/>
          </a:xfrm>
          <a:prstGeom prst="rect">
            <a:avLst/>
          </a:prstGeom>
        </p:spPr>
      </p:pic>
      <p:pic>
        <p:nvPicPr>
          <p:cNvPr id="8" name="Picture 7" descr="A colorful numbers and symbols&#10;&#10;Description automatically generated">
            <a:extLst>
              <a:ext uri="{FF2B5EF4-FFF2-40B4-BE49-F238E27FC236}">
                <a16:creationId xmlns:a16="http://schemas.microsoft.com/office/drawing/2014/main" id="{B133C176-1693-1565-75E6-D8D682BCA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372" y="1253744"/>
            <a:ext cx="2125802" cy="2268387"/>
          </a:xfrm>
          <a:prstGeom prst="rect">
            <a:avLst/>
          </a:prstGeom>
        </p:spPr>
      </p:pic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3C5B1D92-1598-C04B-FF18-F79372944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8898099" y="3673098"/>
            <a:ext cx="1880091" cy="1953932"/>
          </a:xfrm>
          <a:prstGeom prst="rect">
            <a:avLst/>
          </a:prstGeom>
        </p:spPr>
      </p:pic>
      <p:pic>
        <p:nvPicPr>
          <p:cNvPr id="9" name="Picture 8" descr="A close-up of a paper&#10;&#10;Description automatically generated">
            <a:extLst>
              <a:ext uri="{FF2B5EF4-FFF2-40B4-BE49-F238E27FC236}">
                <a16:creationId xmlns:a16="http://schemas.microsoft.com/office/drawing/2014/main" id="{4FCD27AE-58D2-A402-B33F-457325E39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5527" y="2499880"/>
            <a:ext cx="1866900" cy="20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47DF-A009-7D82-2E49-8785A37C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E8D14-5FF7-F201-EF1A-4404283D6A9C}"/>
              </a:ext>
            </a:extLst>
          </p:cNvPr>
          <p:cNvSpPr txBox="1"/>
          <p:nvPr/>
        </p:nvSpPr>
        <p:spPr>
          <a:xfrm>
            <a:off x="1291491" y="2539798"/>
            <a:ext cx="45650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Print"/>
                <a:hlinkClick r:id="rId2"/>
              </a:rPr>
              <a:t>https://blogs.glowscotland.org.uk/</a:t>
            </a:r>
            <a:r>
              <a:rPr lang="en-US" dirty="0" err="1">
                <a:latin typeface="Segoe Print"/>
                <a:hlinkClick r:id="rId2"/>
              </a:rPr>
              <a:t>ea</a:t>
            </a:r>
            <a:r>
              <a:rPr lang="en-US" dirty="0">
                <a:latin typeface="Segoe Print"/>
                <a:hlinkClick r:id="rId2"/>
              </a:rPr>
              <a:t>/</a:t>
            </a:r>
            <a:r>
              <a:rPr lang="en-US" dirty="0" err="1">
                <a:latin typeface="Segoe Print"/>
                <a:hlinkClick r:id="rId2"/>
              </a:rPr>
              <a:t>netherrobertland</a:t>
            </a:r>
            <a:r>
              <a:rPr lang="en-US" dirty="0">
                <a:latin typeface="Segoe Print"/>
                <a:hlinkClick r:id="rId2"/>
              </a:rPr>
              <a:t>/</a:t>
            </a:r>
            <a:r>
              <a:rPr lang="en-GB" dirty="0">
                <a:latin typeface="Segoe Print"/>
              </a:rPr>
              <a:t> </a:t>
            </a:r>
            <a:endParaRPr lang="en-US" dirty="0">
              <a:latin typeface="Segoe Prin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66019-D294-AE1D-CE8F-0812BB198E1D}"/>
              </a:ext>
            </a:extLst>
          </p:cNvPr>
          <p:cNvSpPr txBox="1"/>
          <p:nvPr/>
        </p:nvSpPr>
        <p:spPr>
          <a:xfrm>
            <a:off x="1293004" y="3631975"/>
            <a:ext cx="455575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latin typeface="Segoe Print"/>
              </a:rPr>
              <a:t>Blog- the blog is used for sharing homework, </a:t>
            </a:r>
            <a:r>
              <a:rPr lang="en-GB" sz="1400" dirty="0" err="1">
                <a:latin typeface="Segoe Print"/>
              </a:rPr>
              <a:t>p.e</a:t>
            </a:r>
            <a:r>
              <a:rPr lang="en-GB" sz="1400" dirty="0">
                <a:latin typeface="Segoe Print"/>
              </a:rPr>
              <a:t> kit guidelines, the yearly overview, sharing success and some other information about school events such as the MacMillan Coffee Morning (check the school app though for full details).</a:t>
            </a:r>
            <a:r>
              <a:rPr lang="en-US" sz="1100" dirty="0">
                <a:latin typeface="Segoe Print"/>
              </a:rPr>
              <a:t> 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99BF70B-1DD1-D5FD-22D2-02AE1D7B24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16220" y="2560321"/>
            <a:ext cx="3310128" cy="33101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89990E-999D-50FE-C317-642E0366D3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2562-FF18-8CDF-D31A-0346301F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Play...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4B314-56EB-7120-557C-7B63D8B9D7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Segoe Print"/>
              </a:rPr>
              <a:t>At Nether </a:t>
            </a:r>
            <a:r>
              <a:rPr lang="en-US" err="1">
                <a:solidFill>
                  <a:schemeClr val="tx1"/>
                </a:solidFill>
                <a:latin typeface="Segoe Print"/>
              </a:rPr>
              <a:t>Robertland</a:t>
            </a:r>
            <a:r>
              <a:rPr lang="en-US" dirty="0">
                <a:solidFill>
                  <a:schemeClr val="tx1"/>
                </a:solidFill>
                <a:latin typeface="Segoe Print"/>
              </a:rPr>
              <a:t> Primary we have a bespoke play pedagogy that has been developed over the last few years through professional development, practical implementation and evaluation.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Segoe Print"/>
            </a:endParaRPr>
          </a:p>
        </p:txBody>
      </p:sp>
      <p:pic>
        <p:nvPicPr>
          <p:cNvPr id="5" name="Content Placeholder 4" descr="A blue triangle with black text&#10;&#10;Description automatically generated">
            <a:extLst>
              <a:ext uri="{FF2B5EF4-FFF2-40B4-BE49-F238E27FC236}">
                <a16:creationId xmlns:a16="http://schemas.microsoft.com/office/drawing/2014/main" id="{927B9AC0-D36B-656F-76B1-0DC62A46FD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7283" y="923224"/>
            <a:ext cx="3764710" cy="27342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102793-3CBA-85D5-E990-0BE7F825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507" y="3946190"/>
            <a:ext cx="2401303" cy="24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9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B28B-5EB8-B822-312E-CC41B2C8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Other</a:t>
            </a:r>
            <a:endParaRPr lang="en-US"/>
          </a:p>
        </p:txBody>
      </p:sp>
      <p:pic>
        <p:nvPicPr>
          <p:cNvPr id="8" name="Content Placeholder 7" descr="A group of colorful plastic tags&#10;&#10;Description automatically generated">
            <a:extLst>
              <a:ext uri="{FF2B5EF4-FFF2-40B4-BE49-F238E27FC236}">
                <a16:creationId xmlns:a16="http://schemas.microsoft.com/office/drawing/2014/main" id="{724FF40C-7DFB-C2AB-F439-367BEE285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9387" t="7563" r="19104" b="1099"/>
          <a:stretch/>
        </p:blipFill>
        <p:spPr>
          <a:xfrm rot="16200000">
            <a:off x="8761771" y="2650415"/>
            <a:ext cx="1912185" cy="2344025"/>
          </a:xfrm>
        </p:spPr>
      </p:pic>
      <p:pic>
        <p:nvPicPr>
          <p:cNvPr id="9" name="Picture 8" descr="A bulletin board with pictures on it&#10;&#10;Description automatically generated">
            <a:extLst>
              <a:ext uri="{FF2B5EF4-FFF2-40B4-BE49-F238E27FC236}">
                <a16:creationId xmlns:a16="http://schemas.microsoft.com/office/drawing/2014/main" id="{07CD0EAA-7A02-829B-6D64-1D55C85E16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351" r="28655" b="17182"/>
          <a:stretch/>
        </p:blipFill>
        <p:spPr>
          <a:xfrm>
            <a:off x="572498" y="805791"/>
            <a:ext cx="1210469" cy="5515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B88C8-BA85-2647-1720-523F84F0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391" y="389752"/>
            <a:ext cx="1720679" cy="2052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4572C8-0D7E-C4F4-7824-59C2A1C17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85046" y="3976302"/>
            <a:ext cx="1386532" cy="2993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A95BBC-F851-3179-5B09-CB19468CE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406" y="2648206"/>
            <a:ext cx="1692619" cy="2127937"/>
          </a:xfrm>
          <a:prstGeom prst="rect">
            <a:avLst/>
          </a:prstGeom>
        </p:spPr>
      </p:pic>
      <p:pic>
        <p:nvPicPr>
          <p:cNvPr id="14" name="Picture 13" descr="A close up of a sign&#10;&#10;AI-generated content may be incorrect.">
            <a:extLst>
              <a:ext uri="{FF2B5EF4-FFF2-40B4-BE49-F238E27FC236}">
                <a16:creationId xmlns:a16="http://schemas.microsoft.com/office/drawing/2014/main" id="{E144B05A-D216-86E8-DA57-491E0FE6B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188" y="5134143"/>
            <a:ext cx="6096001" cy="1305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1987AB-EEAD-CAC0-95AA-05CD16CC0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849" y="2586551"/>
            <a:ext cx="1952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75ba4b-4878-4482-921d-7ea9f3345d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AC5DAC079F7438B22A5622BA80585" ma:contentTypeVersion="18" ma:contentTypeDescription="Create a new document." ma:contentTypeScope="" ma:versionID="c46368f9f43191618b6f65c3f5e16897">
  <xsd:schema xmlns:xsd="http://www.w3.org/2001/XMLSchema" xmlns:xs="http://www.w3.org/2001/XMLSchema" xmlns:p="http://schemas.microsoft.com/office/2006/metadata/properties" xmlns:ns3="4d75ba4b-4878-4482-921d-7ea9f3345dec" xmlns:ns4="c380b39d-b746-4c2f-9c2b-edb8656827e6" targetNamespace="http://schemas.microsoft.com/office/2006/metadata/properties" ma:root="true" ma:fieldsID="cf0f9ab9c1699bd3b76c3e838bc96b36" ns3:_="" ns4:_="">
    <xsd:import namespace="4d75ba4b-4878-4482-921d-7ea9f3345dec"/>
    <xsd:import namespace="c380b39d-b746-4c2f-9c2b-edb8656827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5ba4b-4878-4482-921d-7ea9f3345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b39d-b746-4c2f-9c2b-edb865682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B4CD9-0E8F-4693-8676-D61598FADDAD}">
  <ds:schemaRefs>
    <ds:schemaRef ds:uri="http://schemas.microsoft.com/office/2006/metadata/properties"/>
    <ds:schemaRef ds:uri="http://www.w3.org/2000/xmlns/"/>
    <ds:schemaRef ds:uri="4d75ba4b-4878-4482-921d-7ea9f3345dec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F4CF6E-0C00-42B1-AA97-C651E20DA01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d75ba4b-4878-4482-921d-7ea9f3345dec"/>
    <ds:schemaRef ds:uri="c380b39d-b746-4c2f-9c2b-edb8656827e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5FC305-CA6B-45B1-875F-BC69DA8AB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242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Courier New</vt:lpstr>
      <vt:lpstr>Garamond</vt:lpstr>
      <vt:lpstr>Segoe Print</vt:lpstr>
      <vt:lpstr>Organic</vt:lpstr>
      <vt:lpstr>Primary 1  Workshop</vt:lpstr>
      <vt:lpstr>Welcome</vt:lpstr>
      <vt:lpstr>Breakdown </vt:lpstr>
      <vt:lpstr>School Vision and Values</vt:lpstr>
      <vt:lpstr>A Day In Primary 1</vt:lpstr>
      <vt:lpstr>Throughout The Week</vt:lpstr>
      <vt:lpstr>Homework</vt:lpstr>
      <vt:lpstr>Play...</vt:lpstr>
      <vt:lpstr>Other</vt:lpstr>
      <vt:lpstr>Closing and Thanks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  Workshop</dc:title>
  <dc:creator>Miss Whiteford</dc:creator>
  <cp:lastModifiedBy>Miss Ronald</cp:lastModifiedBy>
  <cp:revision>123</cp:revision>
  <dcterms:created xsi:type="dcterms:W3CDTF">2024-09-23T11:00:46Z</dcterms:created>
  <dcterms:modified xsi:type="dcterms:W3CDTF">2025-09-25T15:15:25Z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0x01010079FAC5DAC079F7438B22A5622BA80585</vt:lpwstr>
  </property>
</Properties>
</file>