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9" r:id="rId4"/>
    <p:sldId id="298" r:id="rId5"/>
    <p:sldId id="258" r:id="rId6"/>
    <p:sldId id="299" r:id="rId7"/>
    <p:sldId id="30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9" d="100"/>
          <a:sy n="59" d="100"/>
        </p:scale>
        <p:origin x="8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F7DCE8E-B88E-4F2D-B45E-352878ADCDDC}"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490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3924269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5881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642B8D-EA50-4386-8B44-F971C6A44E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68174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642B8D-EA50-4386-8B44-F971C6A44E62}" type="datetimeFigureOut">
              <a:rPr lang="en-GB" smtClean="0"/>
              <a:t>25/09/2026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7DCE8E-B88E-4F2D-B45E-352878ADCDDC}"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8015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642B8D-EA50-4386-8B44-F971C6A44E62}" type="datetimeFigureOut">
              <a:rPr lang="en-GB" smtClean="0"/>
              <a:t>25/09/2026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F7DCE8E-B88E-4F2D-B45E-352878ADCDD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201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42B8D-EA50-4386-8B44-F971C6A44E62}" type="datetimeFigureOut">
              <a:rPr lang="en-GB" smtClean="0"/>
              <a:t>25/09/2026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2375541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642B8D-EA50-4386-8B44-F971C6A44E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7DCE8E-B88E-4F2D-B45E-352878ADCDDC}"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029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642B8D-EA50-4386-8B44-F971C6A44E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1163258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642B8D-EA50-4386-8B44-F971C6A44E62}" type="datetimeFigureOut">
              <a:rPr lang="en-GB" smtClean="0"/>
              <a:t>25/09/2026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398587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6595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9391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spTree>
    <p:extLst>
      <p:ext uri="{BB962C8B-B14F-4D97-AF65-F5344CB8AC3E}">
        <p14:creationId xmlns:p14="http://schemas.microsoft.com/office/powerpoint/2010/main" val="427647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1062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0319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8035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642B8D-EA50-4386-8B44-F971C6A44E62}" type="datetimeFigureOut">
              <a:rPr lang="en-GB" smtClean="0"/>
              <a:t>25/09/2026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F7DCE8E-B88E-4F2D-B45E-352878ADCDDC}"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3609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3642B8D-EA50-4386-8B44-F971C6A44E62}" type="datetimeFigureOut">
              <a:rPr lang="en-GB" smtClean="0"/>
              <a:t>25/09/2026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F7DCE8E-B88E-4F2D-B45E-352878ADCDDC}" type="slidenum">
              <a:rPr lang="en-GB" smtClean="0"/>
              <a:t>‹#›</a:t>
            </a:fld>
            <a:endParaRPr lang="en-GB"/>
          </a:p>
        </p:txBody>
      </p:sp>
    </p:spTree>
    <p:extLst>
      <p:ext uri="{BB962C8B-B14F-4D97-AF65-F5344CB8AC3E}">
        <p14:creationId xmlns:p14="http://schemas.microsoft.com/office/powerpoint/2010/main" val="2801500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fif"/><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fi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FAB Friday</a:t>
            </a:r>
          </a:p>
        </p:txBody>
      </p:sp>
      <p:sp>
        <p:nvSpPr>
          <p:cNvPr id="3" name="Subtitle 2"/>
          <p:cNvSpPr>
            <a:spLocks noGrp="1"/>
          </p:cNvSpPr>
          <p:nvPr>
            <p:ph type="subTitle" idx="1"/>
          </p:nvPr>
        </p:nvSpPr>
        <p:spPr/>
        <p:txBody>
          <a:bodyPr/>
          <a:lstStyle/>
          <a:p>
            <a:r>
              <a:rPr lang="en-GB" dirty="0"/>
              <a:t>25/9/26</a:t>
            </a:r>
          </a:p>
        </p:txBody>
      </p:sp>
      <p:pic>
        <p:nvPicPr>
          <p:cNvPr id="4" name="Picture 3"/>
          <p:cNvPicPr>
            <a:picLocks noChangeAspect="1"/>
          </p:cNvPicPr>
          <p:nvPr/>
        </p:nvPicPr>
        <p:blipFill>
          <a:blip r:embed="rId2"/>
          <a:stretch>
            <a:fillRect/>
          </a:stretch>
        </p:blipFill>
        <p:spPr>
          <a:xfrm>
            <a:off x="4814357" y="4090937"/>
            <a:ext cx="2571750" cy="1409700"/>
          </a:xfrm>
          <a:prstGeom prst="rect">
            <a:avLst/>
          </a:prstGeom>
        </p:spPr>
      </p:pic>
    </p:spTree>
    <p:extLst>
      <p:ext uri="{BB962C8B-B14F-4D97-AF65-F5344CB8AC3E}">
        <p14:creationId xmlns:p14="http://schemas.microsoft.com/office/powerpoint/2010/main" val="2028448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1415844"/>
            <a:ext cx="6241816" cy="866193"/>
          </a:xfrm>
        </p:spPr>
        <p:txBody>
          <a:bodyPr>
            <a:normAutofit/>
          </a:bodyPr>
          <a:lstStyle/>
          <a:p>
            <a:r>
              <a:rPr lang="en-GB" sz="4900" b="1"/>
              <a:t>Xander M P2/3</a:t>
            </a:r>
            <a:endParaRPr lang="en-GB" sz="4900" b="1" dirty="0"/>
          </a:p>
        </p:txBody>
      </p:sp>
      <p:sp>
        <p:nvSpPr>
          <p:cNvPr id="4" name="Text Placeholder 3"/>
          <p:cNvSpPr>
            <a:spLocks noGrp="1"/>
          </p:cNvSpPr>
          <p:nvPr>
            <p:ph type="body" sz="half" idx="2"/>
          </p:nvPr>
        </p:nvSpPr>
        <p:spPr>
          <a:xfrm>
            <a:off x="853440" y="2282037"/>
            <a:ext cx="7091679" cy="1828800"/>
          </a:xfrm>
        </p:spPr>
        <p:txBody>
          <a:bodyPr>
            <a:noAutofit/>
          </a:bodyPr>
          <a:lstStyle/>
          <a:p>
            <a:r>
              <a:rPr lang="en-GB" sz="3000" dirty="0"/>
              <a:t>Xander is enjoying being back into the shooting season, where he has the opportunity to work with his dogs and spend time outdoors. He takes great enjoyment and pride in caring for and training his dogs, while developing his skills, responsibility and confidence through this outdoor activity.</a:t>
            </a:r>
          </a:p>
        </p:txBody>
      </p:sp>
      <p:pic>
        <p:nvPicPr>
          <p:cNvPr id="17" name="Picture Placeholder 16">
            <a:extLst>
              <a:ext uri="{FF2B5EF4-FFF2-40B4-BE49-F238E27FC236}">
                <a16:creationId xmlns:a16="http://schemas.microsoft.com/office/drawing/2014/main" id="{21858535-B7B8-CE4F-F94C-67D4183DF50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3006" b="3006"/>
          <a:stretch>
            <a:fillRect/>
          </a:stretch>
        </p:blipFill>
        <p:spPr>
          <a:prstGeom prst="roundRect">
            <a:avLst>
              <a:gd name="adj" fmla="val 0"/>
            </a:avLst>
          </a:prstGeom>
          <a:ln w="57150" cmpd="thickThin">
            <a:solidFill>
              <a:prstClr val="black">
                <a:lumMod val="50000"/>
                <a:lumOff val="50000"/>
              </a:prstClr>
            </a:solidFill>
            <a:miter lim="800000"/>
          </a:ln>
          <a:effectLst>
            <a:innerShdw blurRad="57150" dist="38100" dir="14460000">
              <a:srgbClr val="000000">
                <a:alpha val="70000"/>
              </a:srgbClr>
            </a:innerShdw>
          </a:effectLst>
        </p:spPr>
      </p:pic>
    </p:spTree>
    <p:extLst>
      <p:ext uri="{BB962C8B-B14F-4D97-AF65-F5344CB8AC3E}">
        <p14:creationId xmlns:p14="http://schemas.microsoft.com/office/powerpoint/2010/main" val="3190093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0138" y="939800"/>
            <a:ext cx="6592335" cy="910438"/>
          </a:xfrm>
        </p:spPr>
        <p:txBody>
          <a:bodyPr>
            <a:normAutofit fontScale="90000"/>
          </a:bodyPr>
          <a:lstStyle/>
          <a:p>
            <a:r>
              <a:rPr lang="en-GB" sz="5400" b="1" dirty="0"/>
              <a:t>Stewart Y P6/7</a:t>
            </a:r>
            <a:endParaRPr lang="en-GB" sz="5400" dirty="0"/>
          </a:p>
        </p:txBody>
      </p:sp>
      <p:sp>
        <p:nvSpPr>
          <p:cNvPr id="4" name="Text Placeholder 3"/>
          <p:cNvSpPr>
            <a:spLocks noGrp="1"/>
          </p:cNvSpPr>
          <p:nvPr>
            <p:ph type="body" sz="half" idx="2"/>
          </p:nvPr>
        </p:nvSpPr>
        <p:spPr>
          <a:xfrm>
            <a:off x="1295397" y="1850238"/>
            <a:ext cx="6241816" cy="1828800"/>
          </a:xfrm>
        </p:spPr>
        <p:txBody>
          <a:bodyPr>
            <a:noAutofit/>
          </a:bodyPr>
          <a:lstStyle/>
          <a:p>
            <a:r>
              <a:rPr lang="en-GB" sz="3200" dirty="0"/>
              <a:t>Mauchline Young Farmers Club recently organised an </a:t>
            </a:r>
            <a:r>
              <a:rPr lang="en-GB" sz="3200" dirty="0" err="1"/>
              <a:t>olympic</a:t>
            </a:r>
            <a:r>
              <a:rPr lang="en-GB" sz="3200" dirty="0"/>
              <a:t> distanced Triathlon.  Money raised was donated to Cancer Support. Stewart took part and completed in the bike ride which was 40K. A lot of training was done during the summer. Over £13,000 was raised. </a:t>
            </a:r>
          </a:p>
        </p:txBody>
      </p:sp>
      <p:pic>
        <p:nvPicPr>
          <p:cNvPr id="7" name="Picture Placeholder 6">
            <a:extLst>
              <a:ext uri="{FF2B5EF4-FFF2-40B4-BE49-F238E27FC236}">
                <a16:creationId xmlns:a16="http://schemas.microsoft.com/office/drawing/2014/main" id="{5F30E8B3-72E7-79CA-8626-229CCFCDC0EC}"/>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225" r="7225"/>
          <a:stretch>
            <a:fillRect/>
          </a:stretch>
        </p:blipFill>
        <p:spPr>
          <a:prstGeom prst="roundRect">
            <a:avLst>
              <a:gd name="adj" fmla="val 0"/>
            </a:avLst>
          </a:prstGeom>
          <a:ln w="57150" cmpd="thickThin">
            <a:solidFill>
              <a:prstClr val="black">
                <a:lumMod val="50000"/>
                <a:lumOff val="50000"/>
              </a:prstClr>
            </a:solidFill>
            <a:miter lim="800000"/>
          </a:ln>
          <a:effectLst>
            <a:innerShdw blurRad="57150" dist="38100" dir="14460000">
              <a:srgbClr val="000000">
                <a:alpha val="70000"/>
              </a:srgbClr>
            </a:innerShdw>
          </a:effectLst>
        </p:spPr>
      </p:pic>
    </p:spTree>
    <p:extLst>
      <p:ext uri="{BB962C8B-B14F-4D97-AF65-F5344CB8AC3E}">
        <p14:creationId xmlns:p14="http://schemas.microsoft.com/office/powerpoint/2010/main" val="3607460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FF0B83-510D-0180-7535-6DD4E5912D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71658" y="859970"/>
            <a:ext cx="3933065" cy="5244086"/>
          </a:xfrm>
          <a:prstGeom prst="rect">
            <a:avLst/>
          </a:prstGeom>
        </p:spPr>
      </p:pic>
      <p:pic>
        <p:nvPicPr>
          <p:cNvPr id="5" name="Picture 4">
            <a:extLst>
              <a:ext uri="{FF2B5EF4-FFF2-40B4-BE49-F238E27FC236}">
                <a16:creationId xmlns:a16="http://schemas.microsoft.com/office/drawing/2014/main" id="{997CA891-02AE-E6E6-6694-5046C6645C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7277" y="859970"/>
            <a:ext cx="3933066" cy="5244087"/>
          </a:xfrm>
          <a:prstGeom prst="rect">
            <a:avLst/>
          </a:prstGeom>
        </p:spPr>
      </p:pic>
    </p:spTree>
    <p:extLst>
      <p:ext uri="{BB962C8B-B14F-4D97-AF65-F5344CB8AC3E}">
        <p14:creationId xmlns:p14="http://schemas.microsoft.com/office/powerpoint/2010/main" val="2280816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1041400"/>
            <a:ext cx="6241816" cy="1371600"/>
          </a:xfrm>
        </p:spPr>
        <p:txBody>
          <a:bodyPr>
            <a:normAutofit/>
          </a:bodyPr>
          <a:lstStyle/>
          <a:p>
            <a:r>
              <a:rPr lang="en-GB" sz="5400" b="1" dirty="0"/>
              <a:t>Ruby </a:t>
            </a:r>
            <a:r>
              <a:rPr lang="en-GB" sz="5400" b="1" dirty="0" err="1"/>
              <a:t>Sl</a:t>
            </a:r>
            <a:r>
              <a:rPr lang="en-GB" sz="5400" b="1" dirty="0"/>
              <a:t> P2/3</a:t>
            </a:r>
          </a:p>
        </p:txBody>
      </p:sp>
      <p:sp>
        <p:nvSpPr>
          <p:cNvPr id="4" name="Text Placeholder 3"/>
          <p:cNvSpPr>
            <a:spLocks noGrp="1"/>
          </p:cNvSpPr>
          <p:nvPr>
            <p:ph type="body" sz="half" idx="2"/>
          </p:nvPr>
        </p:nvSpPr>
        <p:spPr>
          <a:xfrm>
            <a:off x="691988" y="2627622"/>
            <a:ext cx="7334015" cy="2026265"/>
          </a:xfrm>
        </p:spPr>
        <p:txBody>
          <a:bodyPr>
            <a:noAutofit/>
          </a:bodyPr>
          <a:lstStyle/>
          <a:p>
            <a:r>
              <a:rPr lang="en-GB" sz="4200" dirty="0"/>
              <a:t>Ruby competed in her first lyrical solo competition at the beginning of September. She came 3rd and is excited for her next competition. </a:t>
            </a:r>
          </a:p>
        </p:txBody>
      </p:sp>
      <p:pic>
        <p:nvPicPr>
          <p:cNvPr id="6" name="Picture Placeholder 6"/>
          <p:cNvPicPr>
            <a:picLocks noChangeAspect="1"/>
          </p:cNvPicPr>
          <p:nvPr/>
        </p:nvPicPr>
        <p:blipFill>
          <a:blip r:embed="rId2">
            <a:extLst>
              <a:ext uri="{28A0092B-C50C-407E-A947-70E740481C1C}">
                <a14:useLocalDpi xmlns:a14="http://schemas.microsoft.com/office/drawing/2010/main" val="0"/>
              </a:ext>
            </a:extLst>
          </a:blip>
          <a:srcRect l="12983" r="12983"/>
          <a:stretch>
            <a:fillRect/>
          </a:stretch>
        </p:blipFill>
        <p:spPr>
          <a:xfrm>
            <a:off x="8026005"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pic>
      <p:pic>
        <p:nvPicPr>
          <p:cNvPr id="5" name="Picture 4">
            <a:extLst>
              <a:ext uri="{FF2B5EF4-FFF2-40B4-BE49-F238E27FC236}">
                <a16:creationId xmlns:a16="http://schemas.microsoft.com/office/drawing/2014/main" id="{8FC30DFE-5114-97AE-8383-2A1A7AF1A9C6}"/>
              </a:ext>
            </a:extLst>
          </p:cNvPr>
          <p:cNvPicPr>
            <a:picLocks noChangeAspect="1"/>
          </p:cNvPicPr>
          <p:nvPr/>
        </p:nvPicPr>
        <p:blipFill>
          <a:blip r:embed="rId3"/>
          <a:stretch>
            <a:fillRect/>
          </a:stretch>
        </p:blipFill>
        <p:spPr>
          <a:xfrm>
            <a:off x="8026002" y="1041399"/>
            <a:ext cx="3063349" cy="4775199"/>
          </a:xfrm>
          <a:prstGeom prst="rect">
            <a:avLst/>
          </a:prstGeom>
        </p:spPr>
      </p:pic>
    </p:spTree>
    <p:extLst>
      <p:ext uri="{BB962C8B-B14F-4D97-AF65-F5344CB8AC3E}">
        <p14:creationId xmlns:p14="http://schemas.microsoft.com/office/powerpoint/2010/main" val="2436814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7E64-3EB8-A267-4372-73EB8DBC2C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1A2134-591E-D1FD-ECAC-DA531D1D4250}"/>
              </a:ext>
            </a:extLst>
          </p:cNvPr>
          <p:cNvSpPr>
            <a:spLocks noGrp="1"/>
          </p:cNvSpPr>
          <p:nvPr>
            <p:ph type="title"/>
          </p:nvPr>
        </p:nvSpPr>
        <p:spPr>
          <a:xfrm>
            <a:off x="1295399" y="1041400"/>
            <a:ext cx="6241816" cy="1371600"/>
          </a:xfrm>
        </p:spPr>
        <p:txBody>
          <a:bodyPr>
            <a:normAutofit/>
          </a:bodyPr>
          <a:lstStyle/>
          <a:p>
            <a:r>
              <a:rPr lang="en-GB" sz="5400" b="1" dirty="0"/>
              <a:t>Beth S P3/4</a:t>
            </a:r>
          </a:p>
        </p:txBody>
      </p:sp>
      <p:sp>
        <p:nvSpPr>
          <p:cNvPr id="4" name="Text Placeholder 3">
            <a:extLst>
              <a:ext uri="{FF2B5EF4-FFF2-40B4-BE49-F238E27FC236}">
                <a16:creationId xmlns:a16="http://schemas.microsoft.com/office/drawing/2014/main" id="{037143B8-D104-A081-505C-A6D059902D4E}"/>
              </a:ext>
            </a:extLst>
          </p:cNvPr>
          <p:cNvSpPr>
            <a:spLocks noGrp="1"/>
          </p:cNvSpPr>
          <p:nvPr>
            <p:ph type="body" sz="half" idx="2"/>
          </p:nvPr>
        </p:nvSpPr>
        <p:spPr>
          <a:xfrm>
            <a:off x="691988" y="2627622"/>
            <a:ext cx="7334015" cy="2026265"/>
          </a:xfrm>
        </p:spPr>
        <p:txBody>
          <a:bodyPr>
            <a:noAutofit/>
          </a:bodyPr>
          <a:lstStyle/>
          <a:p>
            <a:r>
              <a:rPr lang="en-GB" sz="4800" dirty="0"/>
              <a:t>Beth won first place in her first solo comp for lyrical dancing.</a:t>
            </a:r>
          </a:p>
        </p:txBody>
      </p:sp>
      <p:pic>
        <p:nvPicPr>
          <p:cNvPr id="6" name="Picture Placeholder 6">
            <a:extLst>
              <a:ext uri="{FF2B5EF4-FFF2-40B4-BE49-F238E27FC236}">
                <a16:creationId xmlns:a16="http://schemas.microsoft.com/office/drawing/2014/main" id="{7551BF58-7A58-D0CB-53AE-878E885AB88A}"/>
              </a:ext>
            </a:extLst>
          </p:cNvPr>
          <p:cNvPicPr>
            <a:picLocks noChangeAspect="1"/>
          </p:cNvPicPr>
          <p:nvPr/>
        </p:nvPicPr>
        <p:blipFill>
          <a:blip r:embed="rId2">
            <a:extLst>
              <a:ext uri="{28A0092B-C50C-407E-A947-70E740481C1C}">
                <a14:useLocalDpi xmlns:a14="http://schemas.microsoft.com/office/drawing/2010/main" val="0"/>
              </a:ext>
            </a:extLst>
          </a:blip>
          <a:srcRect l="12983" r="12983"/>
          <a:stretch>
            <a:fillRect/>
          </a:stretch>
        </p:blipFill>
        <p:spPr>
          <a:xfrm>
            <a:off x="8026005"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pic>
      <p:pic>
        <p:nvPicPr>
          <p:cNvPr id="7" name="Picture 6">
            <a:extLst>
              <a:ext uri="{FF2B5EF4-FFF2-40B4-BE49-F238E27FC236}">
                <a16:creationId xmlns:a16="http://schemas.microsoft.com/office/drawing/2014/main" id="{8A872755-23F3-EA9B-87BB-2CAD5CF85B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26002" y="1041400"/>
            <a:ext cx="3063349" cy="4775200"/>
          </a:xfrm>
          <a:prstGeom prst="rect">
            <a:avLst/>
          </a:prstGeom>
        </p:spPr>
      </p:pic>
    </p:spTree>
    <p:extLst>
      <p:ext uri="{BB962C8B-B14F-4D97-AF65-F5344CB8AC3E}">
        <p14:creationId xmlns:p14="http://schemas.microsoft.com/office/powerpoint/2010/main" val="306907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DEC4D1-5827-CBA8-8249-6F20E826A7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6971" y="921656"/>
            <a:ext cx="3761936" cy="5015915"/>
          </a:xfrm>
          <a:prstGeom prst="rect">
            <a:avLst/>
          </a:prstGeom>
        </p:spPr>
      </p:pic>
      <p:pic>
        <p:nvPicPr>
          <p:cNvPr id="5" name="Picture 4">
            <a:extLst>
              <a:ext uri="{FF2B5EF4-FFF2-40B4-BE49-F238E27FC236}">
                <a16:creationId xmlns:a16="http://schemas.microsoft.com/office/drawing/2014/main" id="{3414D834-7548-F6AD-E565-19128F042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46361" y="1548032"/>
            <a:ext cx="5015914" cy="3761936"/>
          </a:xfrm>
          <a:prstGeom prst="rect">
            <a:avLst/>
          </a:prstGeom>
        </p:spPr>
      </p:pic>
    </p:spTree>
    <p:extLst>
      <p:ext uri="{BB962C8B-B14F-4D97-AF65-F5344CB8AC3E}">
        <p14:creationId xmlns:p14="http://schemas.microsoft.com/office/powerpoint/2010/main" val="364455722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8629</TotalTime>
  <Words>153</Words>
  <Application>Microsoft Office PowerPoint</Application>
  <PresentationFormat>Widescreen</PresentationFormat>
  <Paragraphs>10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Garamond</vt:lpstr>
      <vt:lpstr>Organic</vt:lpstr>
      <vt:lpstr>FAB Friday</vt:lpstr>
      <vt:lpstr>Xander M P2/3</vt:lpstr>
      <vt:lpstr>Stewart Y P6/7</vt:lpstr>
      <vt:lpstr>PowerPoint Presentation</vt:lpstr>
      <vt:lpstr>Ruby Sl P2/3</vt:lpstr>
      <vt:lpstr>Beth S P3/4</vt:lpstr>
      <vt:lpstr>PowerPoint Presentation</vt:lpstr>
    </vt:vector>
  </TitlesOfParts>
  <Company>East Ayrshire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FAB Friday</dc:title>
  <dc:creator>McNulty, Danielle</dc:creator>
  <cp:lastModifiedBy>McNulty, Danielle</cp:lastModifiedBy>
  <cp:revision>60</cp:revision>
  <dcterms:created xsi:type="dcterms:W3CDTF">2023-12-22T08:36:53Z</dcterms:created>
  <dcterms:modified xsi:type="dcterms:W3CDTF">2026-09-25T07:41:19Z</dcterms:modified>
</cp:coreProperties>
</file>