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89" r:id="rId5"/>
    <p:sldId id="258" r:id="rId6"/>
    <p:sldId id="290" r:id="rId7"/>
    <p:sldId id="280" r:id="rId8"/>
    <p:sldId id="272" r:id="rId9"/>
    <p:sldId id="271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9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7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9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39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7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06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035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60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6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88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1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01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29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5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42B8D-EA50-4386-8B44-F971C6A44E6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0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FAB Friday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20/3/26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357" y="4090937"/>
            <a:ext cx="2571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48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857" y="1416785"/>
            <a:ext cx="6241816" cy="880942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Daisy M P5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56" y="2601069"/>
            <a:ext cx="7138219" cy="1828800"/>
          </a:xfrm>
        </p:spPr>
        <p:txBody>
          <a:bodyPr>
            <a:noAutofit/>
          </a:bodyPr>
          <a:lstStyle/>
          <a:p>
            <a:r>
              <a:rPr lang="en-GB" sz="3200" dirty="0"/>
              <a:t>Daisy completed her first solo grading at her Lyrical dance competition last Sunday. She was placed 2nd in her group and received a trophy and a medal. The judges gave feedback on what went well with the dance and tips on areas for improvement.</a:t>
            </a:r>
          </a:p>
        </p:txBody>
      </p:sp>
      <p:pic>
        <p:nvPicPr>
          <p:cNvPr id="11" name="Picture Placeholder 10" descr="A collage of girls in ballet clothing&#10;&#10;AI-generated content may be incorrect.">
            <a:extLst>
              <a:ext uri="{FF2B5EF4-FFF2-40B4-BE49-F238E27FC236}">
                <a16:creationId xmlns:a16="http://schemas.microsoft.com/office/drawing/2014/main" id="{432410E0-A4CA-A5FD-7383-B55EBE272C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79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763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415844"/>
            <a:ext cx="6241816" cy="866193"/>
          </a:xfrm>
        </p:spPr>
        <p:txBody>
          <a:bodyPr>
            <a:normAutofit/>
          </a:bodyPr>
          <a:lstStyle/>
          <a:p>
            <a:r>
              <a:rPr lang="en-GB" sz="4900" b="1" dirty="0"/>
              <a:t>Connie B P5/6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282037"/>
            <a:ext cx="6241816" cy="1828800"/>
          </a:xfrm>
        </p:spPr>
        <p:txBody>
          <a:bodyPr>
            <a:noAutofit/>
          </a:bodyPr>
          <a:lstStyle/>
          <a:p>
            <a:r>
              <a:rPr lang="en-GB" sz="3200" dirty="0"/>
              <a:t>Connie was awarded gymnast of the month for February and will receive her gold medal and assessment placing on the evening of Friday 20th March.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2983"/>
          <a:stretch>
            <a:fillRect/>
          </a:stretch>
        </p:blipFill>
        <p:spPr/>
      </p:pic>
      <p:pic>
        <p:nvPicPr>
          <p:cNvPr id="8" name="Picture 7" descr="A child holding a sign&#10;&#10;AI-generated content may be incorrect.">
            <a:extLst>
              <a:ext uri="{FF2B5EF4-FFF2-40B4-BE49-F238E27FC236}">
                <a16:creationId xmlns:a16="http://schemas.microsoft.com/office/drawing/2014/main" id="{5EC71400-26BF-CB31-D622-299A92061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21" y="1041400"/>
            <a:ext cx="3063347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9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139" y="1813560"/>
            <a:ext cx="6592335" cy="910438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Beth S P3/4, Piper M P2/3 and Ruby </a:t>
            </a:r>
            <a:r>
              <a:rPr lang="en-GB" sz="5400" b="1" dirty="0" err="1"/>
              <a:t>Sl</a:t>
            </a:r>
            <a:r>
              <a:rPr lang="en-GB" sz="5400" b="1" dirty="0"/>
              <a:t> P2</a:t>
            </a:r>
            <a:endParaRPr lang="en-GB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8" y="3219603"/>
            <a:ext cx="6241816" cy="1828800"/>
          </a:xfrm>
        </p:spPr>
        <p:txBody>
          <a:bodyPr>
            <a:noAutofit/>
          </a:bodyPr>
          <a:lstStyle/>
          <a:p>
            <a:r>
              <a:rPr lang="en-GB" sz="3200" dirty="0"/>
              <a:t>The girls had their first ever dance competition and won 1st place for their group dance.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r="10838"/>
          <a:stretch>
            <a:fillRect/>
          </a:stretch>
        </p:blipFill>
        <p:spPr/>
      </p:pic>
      <p:pic>
        <p:nvPicPr>
          <p:cNvPr id="6" name="Picture 5" descr="A group of girls in white dresses&#10;&#10;AI-generated content may be incorrect.">
            <a:extLst>
              <a:ext uri="{FF2B5EF4-FFF2-40B4-BE49-F238E27FC236}">
                <a16:creationId xmlns:a16="http://schemas.microsoft.com/office/drawing/2014/main" id="{3888739F-B6CD-C597-43AA-4A72D97D5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7002" y="1935426"/>
            <a:ext cx="4699001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6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young girls in white bandages&#10;&#10;AI-generated content may be incorrect.">
            <a:extLst>
              <a:ext uri="{FF2B5EF4-FFF2-40B4-BE49-F238E27FC236}">
                <a16:creationId xmlns:a16="http://schemas.microsoft.com/office/drawing/2014/main" id="{B7EC186F-A4E5-D718-90DF-D327949D6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" y="1100817"/>
            <a:ext cx="6208487" cy="4656365"/>
          </a:xfrm>
          <a:prstGeom prst="rect">
            <a:avLst/>
          </a:prstGeom>
        </p:spPr>
      </p:pic>
      <p:pic>
        <p:nvPicPr>
          <p:cNvPr id="5" name="Picture 4" descr="A group of young people in uniform posing for a photo&#10;&#10;AI-generated content may be incorrect.">
            <a:extLst>
              <a:ext uri="{FF2B5EF4-FFF2-40B4-BE49-F238E27FC236}">
                <a16:creationId xmlns:a16="http://schemas.microsoft.com/office/drawing/2014/main" id="{FF9CCA09-4D08-C1A7-DCF5-9DA56143C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457" y="910157"/>
            <a:ext cx="3058887" cy="50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1371600"/>
          </a:xfrm>
        </p:spPr>
        <p:txBody>
          <a:bodyPr>
            <a:normAutofit/>
          </a:bodyPr>
          <a:lstStyle/>
          <a:p>
            <a:r>
              <a:rPr lang="en-GB" sz="5400" b="1" dirty="0"/>
              <a:t>Lucy M P2/3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988" y="2627622"/>
            <a:ext cx="7334015" cy="2026265"/>
          </a:xfrm>
        </p:spPr>
        <p:txBody>
          <a:bodyPr>
            <a:noAutofit/>
          </a:bodyPr>
          <a:lstStyle/>
          <a:p>
            <a:r>
              <a:rPr lang="en-GB" sz="3600" dirty="0"/>
              <a:t>Lucy received a certificate and rosette for learning to ride and care for horses.</a:t>
            </a:r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2983"/>
          <a:stretch>
            <a:fillRect/>
          </a:stretch>
        </p:blipFill>
        <p:spPr>
          <a:xfrm>
            <a:off x="8026005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9" name="Picture 8" descr="A child standing in front of a horse&#10;&#10;AI-generated content may be incorrect.">
            <a:extLst>
              <a:ext uri="{FF2B5EF4-FFF2-40B4-BE49-F238E27FC236}">
                <a16:creationId xmlns:a16="http://schemas.microsoft.com/office/drawing/2014/main" id="{1D238DE4-50D1-168D-BF62-6AA9C78F3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03" y="1041400"/>
            <a:ext cx="3063349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horse&#10;&#10;AI-generated content may be incorrect.">
            <a:extLst>
              <a:ext uri="{FF2B5EF4-FFF2-40B4-BE49-F238E27FC236}">
                <a16:creationId xmlns:a16="http://schemas.microsoft.com/office/drawing/2014/main" id="{E6FC28CD-AFD5-1BAF-C99E-AE48A3AC4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8" y="660958"/>
            <a:ext cx="2558143" cy="553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5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1371600"/>
          </a:xfrm>
        </p:spPr>
        <p:txBody>
          <a:bodyPr>
            <a:normAutofit/>
          </a:bodyPr>
          <a:lstStyle/>
          <a:p>
            <a:r>
              <a:rPr lang="en-GB" sz="5400" b="1" dirty="0"/>
              <a:t>Elias B P5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988" y="2627622"/>
            <a:ext cx="7334015" cy="2026265"/>
          </a:xfrm>
        </p:spPr>
        <p:txBody>
          <a:bodyPr>
            <a:noAutofit/>
          </a:bodyPr>
          <a:lstStyle/>
          <a:p>
            <a:r>
              <a:rPr lang="en-GB" sz="3600" dirty="0"/>
              <a:t>Elias has now graded to 7th </a:t>
            </a:r>
            <a:r>
              <a:rPr lang="en-GB" sz="3600" dirty="0" err="1"/>
              <a:t>Kup</a:t>
            </a:r>
            <a:r>
              <a:rPr lang="en-GB" sz="3600" dirty="0"/>
              <a:t>/green tag in Taekwondo. He has also competed in English championship in Penrith and won Bronze medal in Sparring!</a:t>
            </a:r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2983"/>
          <a:stretch>
            <a:fillRect/>
          </a:stretch>
        </p:blipFill>
        <p:spPr>
          <a:xfrm>
            <a:off x="8026005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9" name="Picture 8" descr="Two men wearing helmets and martial arts&#10;&#10;AI-generated content may be incorrect.">
            <a:extLst>
              <a:ext uri="{FF2B5EF4-FFF2-40B4-BE49-F238E27FC236}">
                <a16:creationId xmlns:a16="http://schemas.microsoft.com/office/drawing/2014/main" id="{A42C99E3-C0B8-57D1-14FE-77F3AECB4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03" y="1041400"/>
            <a:ext cx="3063346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8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415844"/>
            <a:ext cx="6241816" cy="866193"/>
          </a:xfrm>
        </p:spPr>
        <p:txBody>
          <a:bodyPr>
            <a:normAutofit/>
          </a:bodyPr>
          <a:lstStyle/>
          <a:p>
            <a:r>
              <a:rPr lang="en-GB" sz="4900" b="1" dirty="0"/>
              <a:t>Idris B P3/4</a:t>
            </a:r>
          </a:p>
        </p:txBody>
      </p:sp>
      <p:sp>
        <p:nvSpPr>
          <p:cNvPr id="4" name="Text Placeholder 3"/>
          <p:cNvSpPr>
            <a:spLocks noGrp="1" noRot="1" noMove="1" noResize="1" noEditPoints="1" noAdjustHandles="1" noChangeArrowheads="1" noChangeShapeType="1"/>
          </p:cNvSpPr>
          <p:nvPr>
            <p:ph type="body" sz="half" idx="2"/>
          </p:nvPr>
        </p:nvSpPr>
        <p:spPr>
          <a:xfrm>
            <a:off x="1295399" y="2514600"/>
            <a:ext cx="6241816" cy="1828800"/>
          </a:xfrm>
        </p:spPr>
        <p:txBody>
          <a:bodyPr>
            <a:noAutofit/>
          </a:bodyPr>
          <a:lstStyle/>
          <a:p>
            <a:r>
              <a:rPr lang="en-GB" sz="3600" dirty="0"/>
              <a:t>Idris has competed in English Taekwondo championships in Penrith and won Silver in Sparring.</a:t>
            </a:r>
          </a:p>
        </p:txBody>
      </p:sp>
      <p:pic>
        <p:nvPicPr>
          <p:cNvPr id="10" name="Picture Placeholder 9" descr="Two men wearing helmets and martial arts&#10;&#10;AI-generated content may be incorrect.">
            <a:extLst>
              <a:ext uri="{FF2B5EF4-FFF2-40B4-BE49-F238E27FC236}">
                <a16:creationId xmlns:a16="http://schemas.microsoft.com/office/drawing/2014/main" id="{E95DD634-A4BE-0361-A8BA-307E3F121B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r="13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020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857" y="1416785"/>
            <a:ext cx="6241816" cy="880942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Carla C P3/4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56" y="2601069"/>
            <a:ext cx="7138219" cy="1828800"/>
          </a:xfrm>
        </p:spPr>
        <p:txBody>
          <a:bodyPr>
            <a:noAutofit/>
          </a:bodyPr>
          <a:lstStyle/>
          <a:p>
            <a:r>
              <a:rPr lang="en-GB" sz="3400" dirty="0"/>
              <a:t>Carla received a medal for gymnastics.</a:t>
            </a:r>
          </a:p>
        </p:txBody>
      </p:sp>
      <p:pic>
        <p:nvPicPr>
          <p:cNvPr id="9" name="Picture Placeholder 8" descr="A cartoon of a child doing a handstand&#10;&#10;AI-generated content may be incorrect.">
            <a:extLst>
              <a:ext uri="{FF2B5EF4-FFF2-40B4-BE49-F238E27FC236}">
                <a16:creationId xmlns:a16="http://schemas.microsoft.com/office/drawing/2014/main" id="{E66BFBE5-9BD3-DE10-64A0-0E8CFF4DCD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79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6661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8552</TotalTime>
  <Words>188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FAB Friday</vt:lpstr>
      <vt:lpstr>Connie B P5/6</vt:lpstr>
      <vt:lpstr>Beth S P3/4, Piper M P2/3 and Ruby Sl P2</vt:lpstr>
      <vt:lpstr>PowerPoint Presentation</vt:lpstr>
      <vt:lpstr>Lucy M P2/3</vt:lpstr>
      <vt:lpstr>PowerPoint Presentation</vt:lpstr>
      <vt:lpstr>Elias B P5</vt:lpstr>
      <vt:lpstr>Idris B P3/4</vt:lpstr>
      <vt:lpstr>Carla C P3/4</vt:lpstr>
      <vt:lpstr>Daisy M P5</vt:lpstr>
    </vt:vector>
  </TitlesOfParts>
  <Company>East Ayrshire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 Friday</dc:title>
  <dc:creator>McNulty, Danielle</dc:creator>
  <cp:lastModifiedBy>Mrs McNulty</cp:lastModifiedBy>
  <cp:revision>50</cp:revision>
  <dcterms:created xsi:type="dcterms:W3CDTF">2023-12-22T08:36:53Z</dcterms:created>
  <dcterms:modified xsi:type="dcterms:W3CDTF">2026-03-20T08:09:51Z</dcterms:modified>
</cp:coreProperties>
</file>