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58" r:id="rId5"/>
    <p:sldId id="266" r:id="rId6"/>
    <p:sldId id="267" r:id="rId7"/>
    <p:sldId id="268" r:id="rId8"/>
    <p:sldId id="270" r:id="rId9"/>
    <p:sldId id="27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6" d="100"/>
          <a:sy n="66" d="100"/>
        </p:scale>
        <p:origin x="4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3F7DCE8E-B88E-4F2D-B45E-352878ADCDDC}"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490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642B8D-EA50-4386-8B44-F971C6A44E6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DCE8E-B88E-4F2D-B45E-352878ADCDDC}" type="slidenum">
              <a:rPr lang="en-GB" smtClean="0"/>
              <a:t>‹#›</a:t>
            </a:fld>
            <a:endParaRPr lang="en-GB"/>
          </a:p>
        </p:txBody>
      </p:sp>
    </p:spTree>
    <p:extLst>
      <p:ext uri="{BB962C8B-B14F-4D97-AF65-F5344CB8AC3E}">
        <p14:creationId xmlns:p14="http://schemas.microsoft.com/office/powerpoint/2010/main" val="398587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6595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39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spTree>
    <p:extLst>
      <p:ext uri="{BB962C8B-B14F-4D97-AF65-F5344CB8AC3E}">
        <p14:creationId xmlns:p14="http://schemas.microsoft.com/office/powerpoint/2010/main" val="427647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06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031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035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3609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spTree>
    <p:extLst>
      <p:ext uri="{BB962C8B-B14F-4D97-AF65-F5344CB8AC3E}">
        <p14:creationId xmlns:p14="http://schemas.microsoft.com/office/powerpoint/2010/main" val="392426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642B8D-EA50-4386-8B44-F971C6A44E62}" type="datetimeFigureOut">
              <a:rPr lang="en-GB" smtClean="0"/>
              <a:t>04/10/2024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7DCE8E-B88E-4F2D-B45E-352878ADCDDC}"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588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642B8D-EA50-4386-8B44-F971C6A44E6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DCE8E-B88E-4F2D-B45E-352878ADCDDC}" type="slidenum">
              <a:rPr lang="en-GB" smtClean="0"/>
              <a:t>‹#›</a:t>
            </a:fld>
            <a:endParaRPr lang="en-GB"/>
          </a:p>
        </p:txBody>
      </p:sp>
    </p:spTree>
    <p:extLst>
      <p:ext uri="{BB962C8B-B14F-4D97-AF65-F5344CB8AC3E}">
        <p14:creationId xmlns:p14="http://schemas.microsoft.com/office/powerpoint/2010/main" val="6817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642B8D-EA50-4386-8B44-F971C6A44E62}" type="datetimeFigureOut">
              <a:rPr lang="en-GB" smtClean="0"/>
              <a:t>04/10/2024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7DCE8E-B88E-4F2D-B45E-352878ADCDDC}"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015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642B8D-EA50-4386-8B44-F971C6A44E62}" type="datetimeFigureOut">
              <a:rPr lang="en-GB" smtClean="0"/>
              <a:t>04/10/2024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7DCE8E-B88E-4F2D-B45E-352878ADCDDC}"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2019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642B8D-EA50-4386-8B44-F971C6A44E62}" type="datetimeFigureOut">
              <a:rPr lang="en-GB" smtClean="0"/>
              <a:t>04/10/2024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7DCE8E-B88E-4F2D-B45E-352878ADCDDC}" type="slidenum">
              <a:rPr lang="en-GB" smtClean="0"/>
              <a:t>‹#›</a:t>
            </a:fld>
            <a:endParaRPr lang="en-GB"/>
          </a:p>
        </p:txBody>
      </p:sp>
    </p:spTree>
    <p:extLst>
      <p:ext uri="{BB962C8B-B14F-4D97-AF65-F5344CB8AC3E}">
        <p14:creationId xmlns:p14="http://schemas.microsoft.com/office/powerpoint/2010/main" val="2375541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642B8D-EA50-4386-8B44-F971C6A44E6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DCE8E-B88E-4F2D-B45E-352878ADCDDC}"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294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3642B8D-EA50-4386-8B44-F971C6A44E62}" type="datetimeFigureOut">
              <a:rPr lang="en-GB" smtClean="0"/>
              <a:t>04/10/2024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7DCE8E-B88E-4F2D-B45E-352878ADCDDC}" type="slidenum">
              <a:rPr lang="en-GB" smtClean="0"/>
              <a:t>‹#›</a:t>
            </a:fld>
            <a:endParaRPr lang="en-GB"/>
          </a:p>
        </p:txBody>
      </p:sp>
    </p:spTree>
    <p:extLst>
      <p:ext uri="{BB962C8B-B14F-4D97-AF65-F5344CB8AC3E}">
        <p14:creationId xmlns:p14="http://schemas.microsoft.com/office/powerpoint/2010/main" val="1163258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642B8D-EA50-4386-8B44-F971C6A44E62}" type="datetimeFigureOut">
              <a:rPr lang="en-GB" smtClean="0"/>
              <a:t>04/10/2024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F7DCE8E-B88E-4F2D-B45E-352878ADCDDC}" type="slidenum">
              <a:rPr lang="en-GB" smtClean="0"/>
              <a:t>‹#›</a:t>
            </a:fld>
            <a:endParaRPr lang="en-GB"/>
          </a:p>
        </p:txBody>
      </p:sp>
    </p:spTree>
    <p:extLst>
      <p:ext uri="{BB962C8B-B14F-4D97-AF65-F5344CB8AC3E}">
        <p14:creationId xmlns:p14="http://schemas.microsoft.com/office/powerpoint/2010/main" val="2801500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fi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FAB Friday</a:t>
            </a:r>
            <a:endParaRPr lang="en-GB" dirty="0"/>
          </a:p>
        </p:txBody>
      </p:sp>
      <p:sp>
        <p:nvSpPr>
          <p:cNvPr id="3" name="Subtitle 2"/>
          <p:cNvSpPr>
            <a:spLocks noGrp="1"/>
          </p:cNvSpPr>
          <p:nvPr>
            <p:ph type="subTitle" idx="1"/>
          </p:nvPr>
        </p:nvSpPr>
        <p:spPr/>
        <p:txBody>
          <a:bodyPr/>
          <a:lstStyle/>
          <a:p>
            <a:r>
              <a:rPr lang="en-GB" smtClean="0"/>
              <a:t>4</a:t>
            </a:r>
            <a:r>
              <a:rPr lang="en-GB" smtClean="0"/>
              <a:t>/10/24</a:t>
            </a:r>
            <a:endParaRPr lang="en-GB" dirty="0"/>
          </a:p>
        </p:txBody>
      </p:sp>
      <p:pic>
        <p:nvPicPr>
          <p:cNvPr id="4" name="Picture 3"/>
          <p:cNvPicPr>
            <a:picLocks noChangeAspect="1"/>
          </p:cNvPicPr>
          <p:nvPr/>
        </p:nvPicPr>
        <p:blipFill>
          <a:blip r:embed="rId2"/>
          <a:stretch>
            <a:fillRect/>
          </a:stretch>
        </p:blipFill>
        <p:spPr>
          <a:xfrm>
            <a:off x="4814357" y="4090937"/>
            <a:ext cx="2571750" cy="1409700"/>
          </a:xfrm>
          <a:prstGeom prst="rect">
            <a:avLst/>
          </a:prstGeom>
        </p:spPr>
      </p:pic>
    </p:spTree>
    <p:extLst>
      <p:ext uri="{BB962C8B-B14F-4D97-AF65-F5344CB8AC3E}">
        <p14:creationId xmlns:p14="http://schemas.microsoft.com/office/powerpoint/2010/main" val="202844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415844"/>
            <a:ext cx="6241816" cy="866193"/>
          </a:xfrm>
        </p:spPr>
        <p:txBody>
          <a:bodyPr>
            <a:normAutofit/>
          </a:bodyPr>
          <a:lstStyle/>
          <a:p>
            <a:r>
              <a:rPr lang="en-GB" sz="4900" b="1" dirty="0"/>
              <a:t>Khadijah </a:t>
            </a:r>
            <a:r>
              <a:rPr lang="en-GB" sz="4900" b="1" dirty="0" smtClean="0"/>
              <a:t>Hussain P1</a:t>
            </a:r>
            <a:endParaRPr lang="en-GB" sz="4900" b="1" dirty="0"/>
          </a:p>
        </p:txBody>
      </p:sp>
      <p:sp>
        <p:nvSpPr>
          <p:cNvPr id="4" name="Text Placeholder 3"/>
          <p:cNvSpPr>
            <a:spLocks noGrp="1"/>
          </p:cNvSpPr>
          <p:nvPr>
            <p:ph type="body" sz="half" idx="2"/>
          </p:nvPr>
        </p:nvSpPr>
        <p:spPr>
          <a:xfrm>
            <a:off x="1295399" y="2514600"/>
            <a:ext cx="6241816" cy="1828800"/>
          </a:xfrm>
        </p:spPr>
        <p:txBody>
          <a:bodyPr>
            <a:noAutofit/>
          </a:bodyPr>
          <a:lstStyle/>
          <a:p>
            <a:r>
              <a:rPr lang="en-GB" sz="3600" dirty="0" smtClean="0"/>
              <a:t>Khadijah completed her gymnastics homework. </a:t>
            </a:r>
            <a:endParaRPr lang="en-GB" sz="36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2983" r="12983"/>
          <a:stretch>
            <a:fillRect/>
          </a:stretch>
        </p:blipFill>
        <p:spPr/>
      </p:pic>
    </p:spTree>
    <p:extLst>
      <p:ext uri="{BB962C8B-B14F-4D97-AF65-F5344CB8AC3E}">
        <p14:creationId xmlns:p14="http://schemas.microsoft.com/office/powerpoint/2010/main" val="319009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283110"/>
            <a:ext cx="6241816" cy="910438"/>
          </a:xfrm>
        </p:spPr>
        <p:txBody>
          <a:bodyPr>
            <a:normAutofit fontScale="90000"/>
          </a:bodyPr>
          <a:lstStyle/>
          <a:p>
            <a:r>
              <a:rPr lang="en-GB" sz="5400" b="1" dirty="0" smtClean="0"/>
              <a:t>Humza </a:t>
            </a:r>
            <a:r>
              <a:rPr lang="en-GB" sz="5400" b="1" dirty="0"/>
              <a:t>Hussain </a:t>
            </a:r>
            <a:r>
              <a:rPr lang="en-GB" sz="5400" b="1" dirty="0" smtClean="0"/>
              <a:t>P1/2</a:t>
            </a:r>
            <a:endParaRPr lang="en-GB" sz="5400" dirty="0"/>
          </a:p>
        </p:txBody>
      </p:sp>
      <p:sp>
        <p:nvSpPr>
          <p:cNvPr id="4" name="Text Placeholder 3"/>
          <p:cNvSpPr>
            <a:spLocks noGrp="1"/>
          </p:cNvSpPr>
          <p:nvPr>
            <p:ph type="body" sz="half" idx="2"/>
          </p:nvPr>
        </p:nvSpPr>
        <p:spPr>
          <a:xfrm>
            <a:off x="1295399" y="2514600"/>
            <a:ext cx="6241816" cy="1828800"/>
          </a:xfrm>
        </p:spPr>
        <p:txBody>
          <a:bodyPr>
            <a:noAutofit/>
          </a:bodyPr>
          <a:lstStyle/>
          <a:p>
            <a:r>
              <a:rPr lang="en-GB" sz="3600" dirty="0" smtClean="0"/>
              <a:t>Humza received a trophy for being ‘</a:t>
            </a:r>
            <a:r>
              <a:rPr lang="en-GB" sz="3600" dirty="0"/>
              <a:t>B</a:t>
            </a:r>
            <a:r>
              <a:rPr lang="en-GB" sz="3600" dirty="0" smtClean="0"/>
              <a:t>oxer of the Week’. </a:t>
            </a:r>
            <a:endParaRPr lang="en-GB" sz="3600" dirty="0"/>
          </a:p>
        </p:txBody>
      </p:sp>
      <p:pic>
        <p:nvPicPr>
          <p:cNvPr id="7" name="Picture Placeholder 6"/>
          <p:cNvPicPr>
            <a:picLocks noGrp="1" noChangeAspect="1"/>
          </p:cNvPicPr>
          <p:nvPr>
            <p:ph type="pic" idx="1"/>
          </p:nvPr>
        </p:nvPicPr>
        <p:blipFill>
          <a:blip r:embed="rId2"/>
          <a:srcRect l="21585" r="21585"/>
          <a:stretch>
            <a:fillRect/>
          </a:stretch>
        </p:blipFill>
        <p:spPr>
          <a:prstGeom prst="rect">
            <a:avLst/>
          </a:prstGeom>
        </p:spPr>
      </p:pic>
    </p:spTree>
    <p:extLst>
      <p:ext uri="{BB962C8B-B14F-4D97-AF65-F5344CB8AC3E}">
        <p14:creationId xmlns:p14="http://schemas.microsoft.com/office/powerpoint/2010/main" val="360746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371600"/>
          </a:xfrm>
        </p:spPr>
        <p:txBody>
          <a:bodyPr>
            <a:normAutofit/>
          </a:bodyPr>
          <a:lstStyle/>
          <a:p>
            <a:r>
              <a:rPr lang="en-GB" sz="5400" b="1" dirty="0" smtClean="0"/>
              <a:t>Aurelia Kerr P6</a:t>
            </a:r>
            <a:endParaRPr lang="en-GB" sz="5400" b="1" dirty="0"/>
          </a:p>
        </p:txBody>
      </p:sp>
      <p:sp>
        <p:nvSpPr>
          <p:cNvPr id="4" name="Text Placeholder 3"/>
          <p:cNvSpPr>
            <a:spLocks noGrp="1"/>
          </p:cNvSpPr>
          <p:nvPr>
            <p:ph type="body" sz="half" idx="2"/>
          </p:nvPr>
        </p:nvSpPr>
        <p:spPr>
          <a:xfrm>
            <a:off x="1295399" y="2451510"/>
            <a:ext cx="6241816" cy="2026265"/>
          </a:xfrm>
        </p:spPr>
        <p:txBody>
          <a:bodyPr>
            <a:noAutofit/>
          </a:bodyPr>
          <a:lstStyle/>
          <a:p>
            <a:pPr marL="571500" indent="-571500">
              <a:buFont typeface="Arial" panose="020B0604020202020204" pitchFamily="34" charset="0"/>
              <a:buChar char="•"/>
            </a:pPr>
            <a:r>
              <a:rPr lang="en-GB" sz="3600" dirty="0" smtClean="0"/>
              <a:t>Aurelia was awarded her green </a:t>
            </a:r>
            <a:r>
              <a:rPr lang="en-GB" sz="3600" dirty="0"/>
              <a:t>tag belt in T</a:t>
            </a:r>
            <a:r>
              <a:rPr lang="en-GB" sz="3600" dirty="0" smtClean="0"/>
              <a:t>aekwondo. </a:t>
            </a:r>
          </a:p>
          <a:p>
            <a:pPr marL="571500" indent="-571500">
              <a:buFont typeface="Arial" panose="020B0604020202020204" pitchFamily="34" charset="0"/>
              <a:buChar char="•"/>
            </a:pPr>
            <a:r>
              <a:rPr lang="en-GB" sz="3600" dirty="0" smtClean="0"/>
              <a:t>She also successfully built a game </a:t>
            </a:r>
            <a:r>
              <a:rPr lang="en-GB" sz="3600" dirty="0"/>
              <a:t>on the </a:t>
            </a:r>
            <a:r>
              <a:rPr lang="en-GB" sz="3600" dirty="0" smtClean="0"/>
              <a:t>Switch.</a:t>
            </a:r>
            <a:endParaRPr lang="en-GB" sz="3600" dirty="0"/>
          </a:p>
        </p:txBody>
      </p:sp>
      <p:pic>
        <p:nvPicPr>
          <p:cNvPr id="6" name="Picture Placeholder 6"/>
          <p:cNvPicPr>
            <a:picLocks noChangeAspect="1"/>
          </p:cNvPicPr>
          <p:nvPr/>
        </p:nvPicPr>
        <p:blipFill>
          <a:blip r:embed="rId2">
            <a:extLst>
              <a:ext uri="{28A0092B-C50C-407E-A947-70E740481C1C}">
                <a14:useLocalDpi xmlns:a14="http://schemas.microsoft.com/office/drawing/2010/main" val="0"/>
              </a:ext>
            </a:extLst>
          </a:blip>
          <a:srcRect l="12983" r="12983"/>
          <a:stretch>
            <a:fillRect/>
          </a:stretch>
        </p:blipFill>
        <p:spPr>
          <a:xfrm>
            <a:off x="8026005"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pic>
      <p:pic>
        <p:nvPicPr>
          <p:cNvPr id="5" name="Picture 4"/>
          <p:cNvPicPr>
            <a:picLocks noChangeAspect="1"/>
          </p:cNvPicPr>
          <p:nvPr/>
        </p:nvPicPr>
        <p:blipFill>
          <a:blip r:embed="rId3"/>
          <a:stretch>
            <a:fillRect/>
          </a:stretch>
        </p:blipFill>
        <p:spPr>
          <a:xfrm>
            <a:off x="8026005" y="1041400"/>
            <a:ext cx="3063347" cy="4775200"/>
          </a:xfrm>
          <a:prstGeom prst="rect">
            <a:avLst/>
          </a:prstGeom>
        </p:spPr>
      </p:pic>
    </p:spTree>
    <p:extLst>
      <p:ext uri="{BB962C8B-B14F-4D97-AF65-F5344CB8AC3E}">
        <p14:creationId xmlns:p14="http://schemas.microsoft.com/office/powerpoint/2010/main" val="243681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650" y="1312607"/>
            <a:ext cx="6961237" cy="973394"/>
          </a:xfrm>
        </p:spPr>
        <p:txBody>
          <a:bodyPr>
            <a:normAutofit/>
          </a:bodyPr>
          <a:lstStyle/>
          <a:p>
            <a:r>
              <a:rPr lang="en-GB" sz="5400" b="1" dirty="0" smtClean="0"/>
              <a:t>Stewart Young P4</a:t>
            </a:r>
            <a:endParaRPr lang="en-GB" sz="5400" b="1" dirty="0"/>
          </a:p>
        </p:txBody>
      </p:sp>
      <p:sp>
        <p:nvSpPr>
          <p:cNvPr id="4" name="Text Placeholder 3"/>
          <p:cNvSpPr>
            <a:spLocks noGrp="1"/>
          </p:cNvSpPr>
          <p:nvPr>
            <p:ph type="body" sz="half" idx="2"/>
          </p:nvPr>
        </p:nvSpPr>
        <p:spPr>
          <a:xfrm>
            <a:off x="782680" y="2514600"/>
            <a:ext cx="7195179" cy="1828800"/>
          </a:xfrm>
        </p:spPr>
        <p:txBody>
          <a:bodyPr>
            <a:noAutofit/>
          </a:bodyPr>
          <a:lstStyle/>
          <a:p>
            <a:pPr marL="571500" indent="-571500">
              <a:buFont typeface="Arial" panose="020B0604020202020204" pitchFamily="34" charset="0"/>
              <a:buChar char="•"/>
            </a:pPr>
            <a:r>
              <a:rPr lang="en-GB" sz="2400" dirty="0"/>
              <a:t>Stewart recently ran the </a:t>
            </a:r>
            <a:r>
              <a:rPr lang="en-GB" sz="2400" dirty="0" err="1"/>
              <a:t>Mauchline</a:t>
            </a:r>
            <a:r>
              <a:rPr lang="en-GB" sz="2400" dirty="0"/>
              <a:t> 5K fun run. </a:t>
            </a:r>
            <a:endParaRPr lang="en-GB" sz="2400" dirty="0" smtClean="0"/>
          </a:p>
          <a:p>
            <a:pPr marL="571500" indent="-571500">
              <a:buFont typeface="Arial" panose="020B0604020202020204" pitchFamily="34" charset="0"/>
              <a:buChar char="•"/>
            </a:pPr>
            <a:r>
              <a:rPr lang="en-GB" sz="2400" dirty="0"/>
              <a:t>I</a:t>
            </a:r>
            <a:r>
              <a:rPr lang="en-GB" sz="2400" dirty="0" smtClean="0"/>
              <a:t>n </a:t>
            </a:r>
            <a:r>
              <a:rPr lang="en-GB" sz="2400" dirty="0"/>
              <a:t>the summer holidays Stewart cycled 218 miles. These miles were recorded when Stewart cycled with his mum or dad. His longest bike ride was 20 miles which took him to New Cumnock, Cumnock and Logan and back home</a:t>
            </a:r>
            <a:r>
              <a:rPr lang="en-GB" sz="2400" dirty="0" smtClean="0"/>
              <a:t>.</a:t>
            </a:r>
          </a:p>
          <a:p>
            <a:pPr marL="571500" indent="-571500">
              <a:buFont typeface="Arial" panose="020B0604020202020204" pitchFamily="34" charset="0"/>
              <a:buChar char="•"/>
            </a:pPr>
            <a:r>
              <a:rPr lang="en-GB" sz="2400" dirty="0"/>
              <a:t>Stewart was the first player to receive the Star Award within the P4 Cumnock Rugby Club team this season.</a:t>
            </a:r>
          </a:p>
        </p:txBody>
      </p:sp>
      <p:pic>
        <p:nvPicPr>
          <p:cNvPr id="5"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2983" r="12983"/>
          <a:stretch>
            <a:fillRect/>
          </a:stretch>
        </p:blipFill>
        <p:spPr/>
      </p:pic>
      <p:pic>
        <p:nvPicPr>
          <p:cNvPr id="3" name="Picture 2"/>
          <p:cNvPicPr>
            <a:picLocks noChangeAspect="1"/>
          </p:cNvPicPr>
          <p:nvPr/>
        </p:nvPicPr>
        <p:blipFill>
          <a:blip r:embed="rId3"/>
          <a:stretch>
            <a:fillRect/>
          </a:stretch>
        </p:blipFill>
        <p:spPr>
          <a:xfrm>
            <a:off x="8094830" y="1041400"/>
            <a:ext cx="3063347" cy="4775200"/>
          </a:xfrm>
          <a:prstGeom prst="rect">
            <a:avLst/>
          </a:prstGeom>
        </p:spPr>
      </p:pic>
    </p:spTree>
    <p:extLst>
      <p:ext uri="{BB962C8B-B14F-4D97-AF65-F5344CB8AC3E}">
        <p14:creationId xmlns:p14="http://schemas.microsoft.com/office/powerpoint/2010/main" val="334388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356852"/>
            <a:ext cx="6241816" cy="984180"/>
          </a:xfrm>
        </p:spPr>
        <p:txBody>
          <a:bodyPr>
            <a:normAutofit/>
          </a:bodyPr>
          <a:lstStyle/>
          <a:p>
            <a:r>
              <a:rPr lang="en-GB" sz="5400" b="1" dirty="0" smtClean="0"/>
              <a:t>Brody Donnelly P1</a:t>
            </a:r>
            <a:endParaRPr lang="en-GB" sz="5400" b="1" dirty="0"/>
          </a:p>
        </p:txBody>
      </p:sp>
      <p:sp>
        <p:nvSpPr>
          <p:cNvPr id="4" name="Text Placeholder 3"/>
          <p:cNvSpPr>
            <a:spLocks noGrp="1"/>
          </p:cNvSpPr>
          <p:nvPr>
            <p:ph type="body" sz="half" idx="2"/>
          </p:nvPr>
        </p:nvSpPr>
        <p:spPr>
          <a:xfrm>
            <a:off x="1295399" y="2514600"/>
            <a:ext cx="6241816" cy="1828800"/>
          </a:xfrm>
        </p:spPr>
        <p:txBody>
          <a:bodyPr>
            <a:noAutofit/>
          </a:bodyPr>
          <a:lstStyle/>
          <a:p>
            <a:r>
              <a:rPr lang="en-GB" sz="3600" dirty="0"/>
              <a:t>Brody is doing so well with swimming and is now very confident in the water without arm </a:t>
            </a:r>
            <a:r>
              <a:rPr lang="en-GB" sz="3600" dirty="0" smtClean="0"/>
              <a:t>bands.</a:t>
            </a:r>
            <a:endParaRPr lang="en-GB" sz="3600" dirty="0"/>
          </a:p>
        </p:txBody>
      </p:sp>
      <p:pic>
        <p:nvPicPr>
          <p:cNvPr id="6" name="Picture Placeholder 5"/>
          <p:cNvPicPr>
            <a:picLocks noGrp="1" noChangeAspect="1"/>
          </p:cNvPicPr>
          <p:nvPr>
            <p:ph type="pic" idx="1"/>
          </p:nvPr>
        </p:nvPicPr>
        <p:blipFill>
          <a:blip r:embed="rId2"/>
          <a:srcRect l="26379" r="26379"/>
          <a:stretch>
            <a:fillRect/>
          </a:stretch>
        </p:blipFill>
        <p:spPr>
          <a:prstGeom prst="rect">
            <a:avLst/>
          </a:prstGeom>
        </p:spPr>
      </p:pic>
    </p:spTree>
    <p:extLst>
      <p:ext uri="{BB962C8B-B14F-4D97-AF65-F5344CB8AC3E}">
        <p14:creationId xmlns:p14="http://schemas.microsoft.com/office/powerpoint/2010/main" val="1821274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430593"/>
            <a:ext cx="6241816" cy="939935"/>
          </a:xfrm>
        </p:spPr>
        <p:txBody>
          <a:bodyPr>
            <a:normAutofit/>
          </a:bodyPr>
          <a:lstStyle/>
          <a:p>
            <a:r>
              <a:rPr lang="en-GB" sz="5400" b="1" dirty="0" smtClean="0"/>
              <a:t>Max Caldwell P1</a:t>
            </a:r>
            <a:endParaRPr lang="en-GB" sz="5400" b="1" dirty="0"/>
          </a:p>
        </p:txBody>
      </p:sp>
      <p:sp>
        <p:nvSpPr>
          <p:cNvPr id="4" name="Text Placeholder 3"/>
          <p:cNvSpPr>
            <a:spLocks noGrp="1"/>
          </p:cNvSpPr>
          <p:nvPr>
            <p:ph type="body" sz="half" idx="2"/>
          </p:nvPr>
        </p:nvSpPr>
        <p:spPr>
          <a:xfrm>
            <a:off x="1295399" y="2514600"/>
            <a:ext cx="6241816" cy="1828800"/>
          </a:xfrm>
        </p:spPr>
        <p:txBody>
          <a:bodyPr>
            <a:noAutofit/>
          </a:bodyPr>
          <a:lstStyle/>
          <a:p>
            <a:r>
              <a:rPr lang="en-GB" sz="3600" dirty="0"/>
              <a:t>Max has been progressing well with his swimming lessons and can now swim unaided from one side of the pool to </a:t>
            </a:r>
            <a:r>
              <a:rPr lang="en-GB" sz="3600" dirty="0" smtClean="0"/>
              <a:t>another.</a:t>
            </a:r>
            <a:endParaRPr lang="en-GB" sz="3600" dirty="0"/>
          </a:p>
        </p:txBody>
      </p:sp>
      <p:pic>
        <p:nvPicPr>
          <p:cNvPr id="6" name="Picture Placeholder 5"/>
          <p:cNvPicPr>
            <a:picLocks noChangeAspect="1"/>
          </p:cNvPicPr>
          <p:nvPr/>
        </p:nvPicPr>
        <p:blipFill>
          <a:blip r:embed="rId2"/>
          <a:srcRect l="26379" r="26379"/>
          <a:stretch>
            <a:fillRect/>
          </a:stretch>
        </p:blipFill>
        <p:spPr>
          <a:xfrm>
            <a:off x="8094831" y="1041400"/>
            <a:ext cx="3063347" cy="4775200"/>
          </a:xfrm>
          <a:prstGeom prst="rect">
            <a:avLst/>
          </a:prstGeom>
          <a:ln w="57150" cmpd="thickThin">
            <a:solidFill>
              <a:schemeClr val="tx1">
                <a:lumMod val="50000"/>
                <a:lumOff val="50000"/>
              </a:schemeClr>
            </a:solidFill>
            <a:miter lim="800000"/>
          </a:ln>
          <a:effectLst>
            <a:innerShdw blurRad="57150" dist="38100" dir="14460000">
              <a:srgbClr val="000000">
                <a:alpha val="70000"/>
              </a:srgbClr>
            </a:innerShdw>
          </a:effectLst>
        </p:spPr>
      </p:pic>
    </p:spTree>
    <p:extLst>
      <p:ext uri="{BB962C8B-B14F-4D97-AF65-F5344CB8AC3E}">
        <p14:creationId xmlns:p14="http://schemas.microsoft.com/office/powerpoint/2010/main" val="390120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424859"/>
            <a:ext cx="6241816" cy="939935"/>
          </a:xfrm>
        </p:spPr>
        <p:txBody>
          <a:bodyPr>
            <a:normAutofit/>
          </a:bodyPr>
          <a:lstStyle/>
          <a:p>
            <a:r>
              <a:rPr lang="en-GB" sz="5400" b="1" dirty="0" err="1" smtClean="0"/>
              <a:t>Peighton</a:t>
            </a:r>
            <a:r>
              <a:rPr lang="en-GB" sz="5400" b="1" dirty="0" smtClean="0"/>
              <a:t> Stirling P6</a:t>
            </a:r>
            <a:endParaRPr lang="en-GB" sz="5400" b="1" dirty="0"/>
          </a:p>
        </p:txBody>
      </p:sp>
      <p:sp>
        <p:nvSpPr>
          <p:cNvPr id="4" name="Text Placeholder 3"/>
          <p:cNvSpPr>
            <a:spLocks noGrp="1"/>
          </p:cNvSpPr>
          <p:nvPr>
            <p:ph type="body" sz="half" idx="2"/>
          </p:nvPr>
        </p:nvSpPr>
        <p:spPr>
          <a:xfrm>
            <a:off x="1295399" y="2514600"/>
            <a:ext cx="6241816" cy="1828800"/>
          </a:xfrm>
        </p:spPr>
        <p:txBody>
          <a:bodyPr>
            <a:noAutofit/>
          </a:bodyPr>
          <a:lstStyle/>
          <a:p>
            <a:r>
              <a:rPr lang="en-GB" sz="3600" dirty="0" err="1"/>
              <a:t>Peighton</a:t>
            </a:r>
            <a:r>
              <a:rPr lang="en-GB" sz="3600" dirty="0"/>
              <a:t> recently started gymnastics again, and on her second week back won a </a:t>
            </a:r>
            <a:r>
              <a:rPr lang="en-GB" sz="3600" dirty="0" smtClean="0"/>
              <a:t>competition.</a:t>
            </a:r>
            <a:endParaRPr lang="en-GB" sz="3600" dirty="0"/>
          </a:p>
        </p:txBody>
      </p:sp>
      <p:pic>
        <p:nvPicPr>
          <p:cNvPr id="4098" name="Picture 2" descr="Image result for theatre clip art"/>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0384" r="3038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5" name="Picture Placeholder 6"/>
          <p:cNvPicPr>
            <a:picLocks noChangeAspect="1"/>
          </p:cNvPicPr>
          <p:nvPr/>
        </p:nvPicPr>
        <p:blipFill>
          <a:blip r:embed="rId3">
            <a:extLst>
              <a:ext uri="{28A0092B-C50C-407E-A947-70E740481C1C}">
                <a14:useLocalDpi xmlns:a14="http://schemas.microsoft.com/office/drawing/2010/main" val="0"/>
              </a:ext>
            </a:extLst>
          </a:blip>
          <a:srcRect l="12983" r="12983"/>
          <a:stretch>
            <a:fillRect/>
          </a:stretch>
        </p:blipFill>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pic>
    </p:spTree>
    <p:extLst>
      <p:ext uri="{BB962C8B-B14F-4D97-AF65-F5344CB8AC3E}">
        <p14:creationId xmlns:p14="http://schemas.microsoft.com/office/powerpoint/2010/main" val="4181201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858" y="1041400"/>
            <a:ext cx="6241816" cy="880942"/>
          </a:xfrm>
        </p:spPr>
        <p:txBody>
          <a:bodyPr>
            <a:normAutofit fontScale="90000"/>
          </a:bodyPr>
          <a:lstStyle/>
          <a:p>
            <a:r>
              <a:rPr lang="en-GB" sz="5400" b="1" dirty="0" smtClean="0"/>
              <a:t>Piper McCracken P1</a:t>
            </a:r>
            <a:endParaRPr lang="en-GB" sz="5400" b="1" dirty="0"/>
          </a:p>
        </p:txBody>
      </p:sp>
      <p:sp>
        <p:nvSpPr>
          <p:cNvPr id="4" name="Text Placeholder 3"/>
          <p:cNvSpPr>
            <a:spLocks noGrp="1"/>
          </p:cNvSpPr>
          <p:nvPr>
            <p:ph type="body" sz="half" idx="2"/>
          </p:nvPr>
        </p:nvSpPr>
        <p:spPr>
          <a:xfrm>
            <a:off x="840657" y="2119806"/>
            <a:ext cx="7138219" cy="1828800"/>
          </a:xfrm>
        </p:spPr>
        <p:txBody>
          <a:bodyPr>
            <a:noAutofit/>
          </a:bodyPr>
          <a:lstStyle/>
          <a:p>
            <a:r>
              <a:rPr lang="en-GB" sz="3600" dirty="0"/>
              <a:t>Piper won this trophy as part of a family dancing competition at New Cumnock </a:t>
            </a:r>
            <a:r>
              <a:rPr lang="en-GB" sz="3600" dirty="0" err="1"/>
              <a:t>FitFest</a:t>
            </a:r>
            <a:r>
              <a:rPr lang="en-GB" sz="3600" dirty="0"/>
              <a:t>. She tried her hardest and learned all the new moves. </a:t>
            </a:r>
          </a:p>
        </p:txBody>
      </p:sp>
      <p:pic>
        <p:nvPicPr>
          <p:cNvPr id="7" name="Picture Placeholder 6"/>
          <p:cNvPicPr>
            <a:picLocks noGrp="1" noChangeAspect="1"/>
          </p:cNvPicPr>
          <p:nvPr>
            <p:ph type="pic" idx="1"/>
          </p:nvPr>
        </p:nvPicPr>
        <p:blipFill>
          <a:blip r:embed="rId2"/>
          <a:srcRect l="22237" r="22237"/>
          <a:stretch>
            <a:fillRect/>
          </a:stretch>
        </p:blipFill>
        <p:spPr>
          <a:prstGeom prst="rect">
            <a:avLst/>
          </a:prstGeom>
        </p:spPr>
      </p:pic>
    </p:spTree>
    <p:extLst>
      <p:ext uri="{BB962C8B-B14F-4D97-AF65-F5344CB8AC3E}">
        <p14:creationId xmlns:p14="http://schemas.microsoft.com/office/powerpoint/2010/main" val="156666156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304</TotalTime>
  <Words>222</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Garamond</vt:lpstr>
      <vt:lpstr>Organic</vt:lpstr>
      <vt:lpstr>FAB Friday</vt:lpstr>
      <vt:lpstr>Khadijah Hussain P1</vt:lpstr>
      <vt:lpstr>Humza Hussain P1/2</vt:lpstr>
      <vt:lpstr>Aurelia Kerr P6</vt:lpstr>
      <vt:lpstr>Stewart Young P4</vt:lpstr>
      <vt:lpstr>Brody Donnelly P1</vt:lpstr>
      <vt:lpstr>Max Caldwell P1</vt:lpstr>
      <vt:lpstr>Peighton Stirling P6</vt:lpstr>
      <vt:lpstr>Piper McCracken P1</vt:lpstr>
    </vt:vector>
  </TitlesOfParts>
  <Company>East Ayrshire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 Friday</dc:title>
  <dc:creator>McNulty, Danielle</dc:creator>
  <cp:lastModifiedBy>NewcPrMcNultyD</cp:lastModifiedBy>
  <cp:revision>16</cp:revision>
  <dcterms:created xsi:type="dcterms:W3CDTF">2023-12-22T08:36:53Z</dcterms:created>
  <dcterms:modified xsi:type="dcterms:W3CDTF">2024-10-04T07:40:57Z</dcterms:modified>
</cp:coreProperties>
</file>