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4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3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7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7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04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3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86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0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47AB-ABF7-4B07-B9A0-C4EEF94F88C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9730-E2B0-4D58-A7EF-13BA6AB48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246303-BAE8-84FF-CC62-94AC7B6F3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2" y="124691"/>
            <a:ext cx="6462377" cy="946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6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Mair</dc:creator>
  <cp:lastModifiedBy>Kirsty Mair</cp:lastModifiedBy>
  <cp:revision>1</cp:revision>
  <dcterms:created xsi:type="dcterms:W3CDTF">2022-06-12T21:20:49Z</dcterms:created>
  <dcterms:modified xsi:type="dcterms:W3CDTF">2022-06-12T21:22:04Z</dcterms:modified>
</cp:coreProperties>
</file>