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4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25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1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3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0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47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3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6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56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C599-AACA-4CCC-85E4-05661126D1DD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FB781-E40F-496B-B88D-627C03DE6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81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5DD02F-0C6F-BC14-63B3-F06444CF9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74" y="1021403"/>
            <a:ext cx="9014654" cy="54514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166248-E7BD-9F08-38EA-56A9C47F6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7551" y="0"/>
            <a:ext cx="2768449" cy="17650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2ABB67-0BC1-B1D5-6A92-4179AA29A526}"/>
              </a:ext>
            </a:extLst>
          </p:cNvPr>
          <p:cNvSpPr txBox="1"/>
          <p:nvPr/>
        </p:nvSpPr>
        <p:spPr>
          <a:xfrm>
            <a:off x="272374" y="33074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72494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210019-310A-9C3D-A30D-9C2ABCFE0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20" y="329301"/>
            <a:ext cx="8125408" cy="60481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B475CB-E748-BCA0-4049-BDDF5753C514}"/>
              </a:ext>
            </a:extLst>
          </p:cNvPr>
          <p:cNvSpPr txBox="1"/>
          <p:nvPr/>
        </p:nvSpPr>
        <p:spPr>
          <a:xfrm>
            <a:off x="680936" y="337589"/>
            <a:ext cx="41710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08083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53301A-CE61-A57A-7175-253550683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98" y="266425"/>
            <a:ext cx="8417128" cy="60961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77A856-2DD9-ABE1-BCE0-EA5D01CCF364}"/>
              </a:ext>
            </a:extLst>
          </p:cNvPr>
          <p:cNvSpPr txBox="1"/>
          <p:nvPr/>
        </p:nvSpPr>
        <p:spPr>
          <a:xfrm>
            <a:off x="454498" y="266425"/>
            <a:ext cx="41710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779876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A4 Paper (210x297 mm)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Mair</dc:creator>
  <cp:lastModifiedBy>Kirsty Mair</cp:lastModifiedBy>
  <cp:revision>2</cp:revision>
  <dcterms:created xsi:type="dcterms:W3CDTF">2022-06-12T21:05:54Z</dcterms:created>
  <dcterms:modified xsi:type="dcterms:W3CDTF">2022-06-12T21:11:18Z</dcterms:modified>
</cp:coreProperties>
</file>