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7E79-04A6-4557-8CF4-8E0F0C9E5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A385D-6819-7716-F784-64BAE4CFD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33D65-0A37-46A5-4CAD-BE83ED5A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DF61B-D8C3-978D-F245-E8A5D438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240C6-018D-8BB5-3FE4-3CE7144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1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751C-F9B1-A645-971B-F2A18339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273A1-B500-6CD1-4A9A-F0FE85C5F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16A7C-CA98-09C9-13FB-998388A1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6B66-12C8-6F9D-BADF-2A203FFE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F2E1-B3C7-1FB8-CE0F-1A539B5C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28934-3EDB-CD98-BC03-EE0E19B3F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8D141-19EF-EBF7-B033-9359D7FDB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A5494-1549-D2CE-15FA-F0E463DA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1424-33CC-2504-CE11-F9D71784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62F23-C932-EFFB-07C9-3BA6466F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9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2BFE-DC44-D22B-20B8-6FE15B97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A594-6819-9AC9-358C-405D3403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69333-481E-D312-819C-7242E6AE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75AC8-53F4-AE4C-1C6F-3CA59754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1A041-61DC-6140-FA73-0788F49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47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A81C-357E-8457-96DC-C3862AB9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9C7A8-27BA-7B17-73A4-7C6BB55F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6F706-3C34-BB8D-9C42-E98E69AAA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7DA4-D558-3F1F-79D4-A230A290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4ECB-62A2-47CB-EDDF-00835D34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A520-6602-CDA0-20EE-7DA7B168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BC7B8-6831-13C1-D01E-6254CFD2A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BE32D-BBB1-7854-B8FF-3582A42AD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41378-5264-4412-0AB7-F610722D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84D28-38A5-44BF-2467-7582EBA2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2E057-1517-635F-891F-70FD0E20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7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91D6-F41C-3BE0-66E5-1305199C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FC185-E6B0-D204-3298-D86CD66D5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7D762-5945-82E8-89D5-B67B1362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99A4F-0AD3-7D64-3413-F4E255995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96FA0-EF7E-96F0-0012-5647B2743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927B45-AE89-77CF-39F9-3A1E82C7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9FF90-9FA4-7B76-553B-61F960FB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E4ACE-6093-305E-DF3A-3B71FC91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3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7B35-B45A-0ED9-C606-F5CAB319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38BAC-A867-D279-6C53-513427E5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39DCF-4461-6F83-7FAD-713DFDF1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A0E61-C9D6-0E2E-5CB2-38EF2E57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6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5869C-079B-FC0B-8C46-A943C347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3A35C-1996-B81B-FE03-4807E777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AE3C-01A3-70EC-F488-49EBEEF3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8A67-BE50-BC96-6675-19ED7B79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7599-562A-F19D-ECFA-32E1C8118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DA8B5-8A3C-D5C3-0426-9E01A9CD1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D7E6A-4E8C-312F-5F56-AF6F2D23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6DDD6-265D-95C3-C463-49607812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40536-F62F-7205-B6A0-5890C94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BB8-D998-C7DA-BD17-B923BC43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3F652-9763-00A6-261B-A98D993DF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6939A-05C9-8A0C-019E-2DA46C86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3D36-E247-C84D-CFD2-7200750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1555E-20E1-08C4-1D17-21BE3A6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F381C-1AE4-24CF-13D0-3279EFCB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3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CA368-28F0-8476-FF72-E6CDFD3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581CC-A81E-0797-6A02-94F75E296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9505-59FF-9DC5-54FF-BA6251A8D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8F0A9-8A4C-49DE-9082-477BFB599942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456B-A261-6E4D-08A5-1BC859310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0C9CE-09F7-768A-3D58-51A0996C3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0B30BE-93A4-4707-8F0F-DD0C5A5C7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208">
            <a:extLst>
              <a:ext uri="{FF2B5EF4-FFF2-40B4-BE49-F238E27FC236}">
                <a16:creationId xmlns:a16="http://schemas.microsoft.com/office/drawing/2014/main" id="{0A19250D-D569-4232-9020-BD415AE51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180AA-315F-29CE-907B-4B26743D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559" y="649520"/>
            <a:ext cx="4495800" cy="1239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AF9A0-F763-12B7-57D6-FC944BD8D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>
            <a:normAutofit/>
          </a:bodyPr>
          <a:lstStyle/>
          <a:p>
            <a:r>
              <a:rPr lang="en-GB" sz="5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7789A-853C-A88C-9D7C-3161C3485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586" y="3261360"/>
            <a:ext cx="6283653" cy="170760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THE DANGERS OF 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E-SCOOTERS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 descr="C:\Users\nethrprmcmillanh\AppData\Local\Microsoft\Windows\INetCache\Content.MSO\D2C5806.tmp">
            <a:extLst>
              <a:ext uri="{FF2B5EF4-FFF2-40B4-BE49-F238E27FC236}">
                <a16:creationId xmlns:a16="http://schemas.microsoft.com/office/drawing/2014/main" id="{07D8F018-952C-9E90-2088-12E8E8F86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20" y="3672023"/>
            <a:ext cx="1570327" cy="1859999"/>
          </a:xfrm>
          <a:custGeom>
            <a:avLst/>
            <a:gdLst/>
            <a:ahLst/>
            <a:cxnLst/>
            <a:rect l="l" t="t" r="r" b="b"/>
            <a:pathLst>
              <a:path w="2598738" h="1860001">
                <a:moveTo>
                  <a:pt x="0" y="0"/>
                </a:moveTo>
                <a:lnTo>
                  <a:pt x="2598738" y="0"/>
                </a:lnTo>
                <a:lnTo>
                  <a:pt x="2598738" y="1860001"/>
                </a:lnTo>
                <a:lnTo>
                  <a:pt x="0" y="1860001"/>
                </a:lnTo>
                <a:close/>
              </a:path>
            </a:pathLst>
          </a:custGeom>
          <a:noFill/>
        </p:spPr>
      </p:pic>
      <p:pic>
        <p:nvPicPr>
          <p:cNvPr id="5" name="Picture 4" descr="C:\Users\nethrprmcmillanh\AppData\Local\Microsoft\Windows\INetCache\Content.MSO\D2C5806.tmp">
            <a:extLst>
              <a:ext uri="{FF2B5EF4-FFF2-40B4-BE49-F238E27FC236}">
                <a16:creationId xmlns:a16="http://schemas.microsoft.com/office/drawing/2014/main" id="{38B434B3-2EF0-505A-7B36-C6BD98075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6786" y="1524001"/>
            <a:ext cx="1570327" cy="1859999"/>
          </a:xfrm>
          <a:custGeom>
            <a:avLst/>
            <a:gdLst/>
            <a:ahLst/>
            <a:cxnLst/>
            <a:rect l="l" t="t" r="r" b="b"/>
            <a:pathLst>
              <a:path w="2598738" h="1860001">
                <a:moveTo>
                  <a:pt x="0" y="0"/>
                </a:moveTo>
                <a:lnTo>
                  <a:pt x="2598738" y="0"/>
                </a:lnTo>
                <a:lnTo>
                  <a:pt x="2598738" y="1860001"/>
                </a:lnTo>
                <a:lnTo>
                  <a:pt x="0" y="1860001"/>
                </a:lnTo>
                <a:close/>
              </a:path>
            </a:pathLst>
          </a:cu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C468BC-D60B-A7B9-8CE5-FD3875E46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64" y="1269280"/>
            <a:ext cx="2592335" cy="1860001"/>
          </a:xfrm>
          <a:custGeom>
            <a:avLst/>
            <a:gdLst/>
            <a:ahLst/>
            <a:cxnLst/>
            <a:rect l="l" t="t" r="r" b="b"/>
            <a:pathLst>
              <a:path w="2598738" h="1859999">
                <a:moveTo>
                  <a:pt x="0" y="0"/>
                </a:moveTo>
                <a:lnTo>
                  <a:pt x="2598738" y="0"/>
                </a:lnTo>
                <a:lnTo>
                  <a:pt x="2598738" y="1859999"/>
                </a:lnTo>
                <a:lnTo>
                  <a:pt x="0" y="1859999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1FAA7-CEB2-CE5A-9163-E4DBC7B7F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2581" y="3672023"/>
            <a:ext cx="2598738" cy="1463955"/>
          </a:xfrm>
          <a:custGeom>
            <a:avLst/>
            <a:gdLst/>
            <a:ahLst/>
            <a:cxnLst/>
            <a:rect l="l" t="t" r="r" b="b"/>
            <a:pathLst>
              <a:path w="2598738" h="1859999">
                <a:moveTo>
                  <a:pt x="0" y="0"/>
                </a:moveTo>
                <a:lnTo>
                  <a:pt x="2598738" y="0"/>
                </a:lnTo>
                <a:lnTo>
                  <a:pt x="2598738" y="1859999"/>
                </a:lnTo>
                <a:lnTo>
                  <a:pt x="0" y="1859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889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B53E-3AA0-D901-9B7F-FD61CE88B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41321"/>
          </a:xfrm>
        </p:spPr>
        <p:txBody>
          <a:bodyPr>
            <a:normAutofit fontScale="90000"/>
          </a:bodyPr>
          <a:lstStyle/>
          <a:p>
            <a:r>
              <a:rPr lang="en-GB" sz="9600" b="1" dirty="0">
                <a:solidFill>
                  <a:srgbClr val="FF0000"/>
                </a:solidFill>
              </a:rPr>
              <a:t>Our Aim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AB8ED-E8C3-5163-B4F4-D4B03E8B7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2343"/>
            <a:ext cx="9144000" cy="401682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We have been asked by Ayrshire Roads Alliance to highlight with you, the dangers of E-Scooters.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What do you know about E-Scooters? </a:t>
            </a:r>
          </a:p>
          <a:p>
            <a:r>
              <a:rPr lang="en-GB" sz="4000" b="1" dirty="0">
                <a:solidFill>
                  <a:srgbClr val="7030A0"/>
                </a:solidFill>
              </a:rPr>
              <a:t>Do you think they are safe?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411AC-C68D-8239-FA1C-5E3EAE9B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74" y="281042"/>
            <a:ext cx="1420491" cy="1682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F0D258-1D23-EEF2-808C-50DFB7574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862" y="281042"/>
            <a:ext cx="1420491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ECD86F-CCD8-870C-9A3A-ABF70C14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18" y="5293638"/>
            <a:ext cx="3973425" cy="8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7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9943-AD8A-74CF-86BB-ABEF5381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5824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E-SCOOTERS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1264-FA79-7FBC-54AB-65FB18387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3200" b="1" dirty="0"/>
              <a:t>Children may see E-Scooters as toys, but they are not.</a:t>
            </a:r>
          </a:p>
          <a:p>
            <a:r>
              <a:rPr lang="en-GB" sz="3200" b="1" dirty="0"/>
              <a:t>Did you know that E-Scooters are motorised vehicles?</a:t>
            </a:r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4B9FF4F-BEC4-8E83-5EFC-E0A9DA544E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5334000" y="642256"/>
            <a:ext cx="6018212" cy="52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5B7E-B152-F18F-ED5C-8D6458146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904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Dangers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4A4309-5F59-609A-2BE2-8216553C7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444769"/>
            <a:ext cx="5945188" cy="395893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6213F-1073-34C7-8417-A31FF4D0C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400" b="1" dirty="0"/>
              <a:t>How fast do you think an E- Scooter can go? </a:t>
            </a:r>
          </a:p>
          <a:p>
            <a:r>
              <a:rPr lang="en-GB" sz="2400" b="1" dirty="0"/>
              <a:t>(Hint : average person walks at 4 miles per hour)</a:t>
            </a:r>
          </a:p>
          <a:p>
            <a:r>
              <a:rPr lang="en-GB" sz="2400" b="1" dirty="0"/>
              <a:t>The maximum speed is 15.5 miles per hour, but they can go a lot faster.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07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5A9B-3476-77B2-3A1F-41F53E44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High risk of injury</a:t>
            </a:r>
            <a:endParaRPr lang="en-US" sz="44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2A4C9-56A6-6EE9-4B85-E9F123028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E-scooters have become popular with children, but they come with huge safety risks.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Children are at greater risks because they have less balance and co-ordination compared to adults.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Accidents often happen due to sudden braking or loss of control.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8EAFDB-6475-A17B-ED16-22DB7191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948" y="1131353"/>
            <a:ext cx="3837738" cy="47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3B2D-5A89-D8D3-B6F9-8C741C44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Types of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FDF3-ADE5-5AE9-7810-7477FDAA2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Head Injuries. You can get a concussion and skull fractures. This is also often due to not wearing a helmet.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Broken and sprained limbs and bones from falls or crashes.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Cuts and bruises from skidding on the road or pavements.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/>
              <a:t>Dental injuries to your mouth and teeth from landing face first.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41910B-9F9F-B349-2630-71989C77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11" r="8231" b="-1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 descr="A child sitting on a green scooter&#10;&#10;AI-generated content may be incorrect.">
            <a:extLst>
              <a:ext uri="{FF2B5EF4-FFF2-40B4-BE49-F238E27FC236}">
                <a16:creationId xmlns:a16="http://schemas.microsoft.com/office/drawing/2014/main" id="{15E27C0B-4A75-7A0E-D583-C90AD58E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13" r="16282" b="2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6450C-C370-4514-38FD-7011A0337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732" r="-3" b="-3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213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08372-1FB5-3976-7A0D-6016E269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Why buy it if you can’t use it!!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3E324-1C65-B9D1-8A78-697D92BC5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920" y="2743200"/>
            <a:ext cx="5032787" cy="26212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It is illegal to use an E-Scooter on the streets, pavements and the park because they are </a:t>
            </a:r>
            <a:r>
              <a:rPr lang="en-US" sz="2000" b="1" dirty="0" err="1"/>
              <a:t>motorised</a:t>
            </a:r>
            <a:r>
              <a:rPr lang="en-US" sz="20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It is not possible to get insurance for privately owned E-Scooters, therefore it is illegal to use them on the roads.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You would only be able to ride them on your own private property or land.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FA5F72-F602-2642-515C-4F5CA929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944" y="204716"/>
            <a:ext cx="6316148" cy="66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B70D9-C898-ACF1-CC36-E1DE45FDC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73" r="1610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CE42D-F50D-5415-24BB-1232A5DB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Don’t forget…..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8DA0B-1A6A-5511-C641-D5D625285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153920"/>
            <a:ext cx="3822189" cy="45212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4400" b="1" dirty="0"/>
              <a:t>You can only ride your E-Scooter on your own property.</a:t>
            </a:r>
          </a:p>
        </p:txBody>
      </p:sp>
    </p:spTree>
    <p:extLst>
      <p:ext uri="{BB962C8B-B14F-4D97-AF65-F5344CB8AC3E}">
        <p14:creationId xmlns:p14="http://schemas.microsoft.com/office/powerpoint/2010/main" val="265717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A97B-257D-D61E-EA64-54017745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30955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/>
              <a:t>Thank you for listening to our presentation.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386372-8015-18D0-B637-3763974A1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714" y="4948133"/>
            <a:ext cx="1420491" cy="16826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C6A60-0A62-405C-49EC-9F88104B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566" y="4948133"/>
            <a:ext cx="1420491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4DD51-5A02-4719-CEBB-01C023A3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481" y="4996521"/>
            <a:ext cx="6355571" cy="158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27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299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 </vt:lpstr>
      <vt:lpstr>Our Aim</vt:lpstr>
      <vt:lpstr>E-SCOOTERS</vt:lpstr>
      <vt:lpstr>Dangers</vt:lpstr>
      <vt:lpstr>High risk of injury</vt:lpstr>
      <vt:lpstr>Types of injuries</vt:lpstr>
      <vt:lpstr>Why buy it if you can’t use it!!</vt:lpstr>
      <vt:lpstr>Don’t forget…..</vt:lpstr>
      <vt:lpstr>Thank you for listening to our presentation.</vt:lpstr>
    </vt:vector>
  </TitlesOfParts>
  <Company>East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NethrPrMcMillanH</dc:creator>
  <cp:lastModifiedBy>Debbie</cp:lastModifiedBy>
  <cp:revision>6</cp:revision>
  <dcterms:created xsi:type="dcterms:W3CDTF">2025-11-11T11:37:56Z</dcterms:created>
  <dcterms:modified xsi:type="dcterms:W3CDTF">2025-12-15T08:15:03Z</dcterms:modified>
</cp:coreProperties>
</file>