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1CA47-1CAA-2EF3-DD8C-7480AF1A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8434" r="-1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Sassoon Infant Rg" panose="02000503030000020003" pitchFamily="50" charset="0"/>
              </a:rPr>
              <a:t>NRPS</a:t>
            </a:r>
            <a:br>
              <a:rPr lang="en-GB">
                <a:solidFill>
                  <a:srgbClr val="FFFFFF"/>
                </a:solidFill>
                <a:latin typeface="Sassoon Infant Rg" panose="02000503030000020003" pitchFamily="50" charset="0"/>
              </a:rPr>
            </a:br>
            <a:r>
              <a:rPr lang="en-GB">
                <a:solidFill>
                  <a:srgbClr val="FFFFFF"/>
                </a:solidFill>
                <a:latin typeface="Sassoon Infant Rg" panose="02000503030000020003" pitchFamily="50" charset="0"/>
              </a:rPr>
              <a:t>Reading Quiz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Sassoon Infant Rg" panose="02000503030000020003" pitchFamily="50" charset="0"/>
              </a:rPr>
              <a:t>Based on popular children's books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Holes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84514"/>
          </a:xfrm>
        </p:spPr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What does Stanley Yelnats find while digging at Camp Green Lake?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FEC88-72C9-3288-9D8A-F6D68C8E3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212" y="2653343"/>
            <a:ext cx="2898814" cy="356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Charlie and the Chocolate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What is the name of the chocolate factory owner?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4A3A5-13A5-F65E-C1F3-B35AE897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297" y="2407976"/>
            <a:ext cx="2773161" cy="37899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483D-4B7F-55D6-2A1E-10E16ACF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Rg" panose="02000503030000020003" pitchFamily="50" charset="0"/>
              </a:rPr>
              <a:t>Answer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D3A6-F3D5-E0AA-D5C4-CA95D02B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56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>
                <a:latin typeface="Sassoon Infant Rg" panose="02000503030000020003" pitchFamily="50" charset="0"/>
              </a:rPr>
              <a:t>Answer: Harry Potter and the Philosopher's 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Hogwarts School of Witchcraft and Wizardry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Answer: Diary of a Wimpy Kid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Greg </a:t>
            </a:r>
            <a:r>
              <a:rPr dirty="0" err="1">
                <a:latin typeface="Sassoon Infant Rg" panose="02000503030000020003" pitchFamily="50" charset="0"/>
              </a:rPr>
              <a:t>Heffley</a:t>
            </a:r>
            <a:endParaRPr dirty="0">
              <a:latin typeface="Sassoon Infant Rg" panose="02000503030000020003" pitchFamily="5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Answer: The Gruffalo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A mouse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Answer: Matilda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Telekinesis (moving things with her mind)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Answer: Charlotte's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Wilbur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>
                <a:latin typeface="Sassoon Infant Rg" panose="02000503030000020003" pitchFamily="50" charset="0"/>
              </a:rPr>
              <a:t>Answer: Percy Jackson and the Lightning Thief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Poseidon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>
                <a:latin typeface="Sassoon Infant Rg" panose="02000503030000020003" pitchFamily="50" charset="0"/>
              </a:rPr>
              <a:t>Answer: The Lion, the Witch and the Wardrobe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Narnia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Infant Rg" panose="02000503030000020003" pitchFamily="50" charset="0"/>
              </a:rPr>
              <a:t>Harry Potter and the Philosopher's Stone</a:t>
            </a:r>
            <a:endParaRPr lang="en-GB" dirty="0">
              <a:latin typeface="Sassoon Infant Rg" panose="0200050303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 Infant Rg" panose="02000503030000020003" pitchFamily="50" charset="0"/>
              </a:rPr>
              <a:t>What is the name of the school Harry Potter attends?</a:t>
            </a: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9FB5A-8E2E-FB6B-A16A-C257A705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383" y="2742702"/>
            <a:ext cx="2347233" cy="31029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Answer: Wonder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August (Auggie) Pullman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Answer: Holes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A lipstick tube with the initials KB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>
                <a:latin typeface="Sassoon Infant Rg" panose="02000503030000020003" pitchFamily="50" charset="0"/>
              </a:rPr>
              <a:t>Answer: Charlie and the Chocolate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Willy Wonka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Diary of a Wimpy Kid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What is the name of the main character?</a:t>
            </a:r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dirty="0">
              <a:latin typeface="Sassoon Infant Rg" panose="0200050303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CBAD8-58CE-E637-F92F-A4060A9F6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30" y="2639050"/>
            <a:ext cx="2413940" cy="3669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The Gruffalo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What animal is the main character who invents the Gruffalo?</a:t>
            </a:r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dirty="0">
              <a:latin typeface="Sassoon Infant Rg" panose="0200050303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69CA3-45FC-75E8-5BA7-DAFA5A4C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83" y="3022485"/>
            <a:ext cx="2317345" cy="2803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Matilda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What special power does Matilda have?</a:t>
            </a:r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dirty="0">
              <a:latin typeface="Sassoon Infant Rg" panose="02000503030000020003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FF1F1-EE9B-CB53-9966-75EF86700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138" y="2388875"/>
            <a:ext cx="2387723" cy="33212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Charlotte's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What is the name of the pig Charlotte tries to save?</a:t>
            </a:r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dirty="0">
              <a:latin typeface="Sassoon Infant Rg" panose="0200050303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02D5C-7D5B-E8FE-3292-D949E056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61" y="2466925"/>
            <a:ext cx="2822780" cy="35637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>
                <a:latin typeface="Sassoon Infant Rg" panose="02000503030000020003" pitchFamily="50" charset="0"/>
              </a:rPr>
              <a:t>Percy Jackson and the Lightning Thief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868362"/>
          </a:xfrm>
        </p:spPr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Who is Percy Jackson's father?</a:t>
            </a:r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dirty="0">
              <a:latin typeface="Sassoon Infant Rg" panose="0200050303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EB926-093C-1723-743C-CC502E753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44" y="2576478"/>
            <a:ext cx="2119129" cy="31711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>
                <a:latin typeface="Sassoon Infant Rg" panose="02000503030000020003" pitchFamily="50" charset="0"/>
              </a:rPr>
              <a:t>The Lion, the Witch and the Wardrobe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82486"/>
          </a:xfrm>
        </p:spPr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What magical land do the children enter through the wardrobe?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F9E95-67E1-75AC-EDE3-961BFCF3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785" y="2946381"/>
            <a:ext cx="2220430" cy="31206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Wonder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1"/>
          </a:xfrm>
        </p:spPr>
        <p:txBody>
          <a:bodyPr/>
          <a:lstStyle/>
          <a:p>
            <a:r>
              <a:rPr dirty="0">
                <a:latin typeface="Sassoon Infant Rg" panose="02000503030000020003" pitchFamily="50" charset="0"/>
              </a:rPr>
              <a:t>What is the name of the boy with a facial difference?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00C32-8275-E476-43DE-B5C4C8149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316" y="2743201"/>
            <a:ext cx="2737368" cy="32893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241</Words>
  <Application>Microsoft Office PowerPoint</Application>
  <PresentationFormat>On-screen Show (4:3)</PresentationFormat>
  <Paragraphs>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Sassoon Infant Rg</vt:lpstr>
      <vt:lpstr>Office Theme</vt:lpstr>
      <vt:lpstr>NRPS Reading Quiz</vt:lpstr>
      <vt:lpstr>Harry Potter and the Philosopher's Stone</vt:lpstr>
      <vt:lpstr>Diary of a Wimpy Kid</vt:lpstr>
      <vt:lpstr>The Gruffalo</vt:lpstr>
      <vt:lpstr>Matilda</vt:lpstr>
      <vt:lpstr>Charlotte's Web</vt:lpstr>
      <vt:lpstr>Percy Jackson and the Lightning Thief</vt:lpstr>
      <vt:lpstr>The Lion, the Witch and the Wardrobe</vt:lpstr>
      <vt:lpstr>Wonder</vt:lpstr>
      <vt:lpstr>Holes</vt:lpstr>
      <vt:lpstr>Charlie and the Chocolate Factory</vt:lpstr>
      <vt:lpstr>Answer Slides</vt:lpstr>
      <vt:lpstr>Answer: Harry Potter and the Philosopher's Stone</vt:lpstr>
      <vt:lpstr>Answer: Diary of a Wimpy Kid</vt:lpstr>
      <vt:lpstr>Answer: The Gruffalo</vt:lpstr>
      <vt:lpstr>Answer: Matilda</vt:lpstr>
      <vt:lpstr>Answer: Charlotte's Web</vt:lpstr>
      <vt:lpstr>Answer: Percy Jackson and the Lightning Thief</vt:lpstr>
      <vt:lpstr>Answer: The Lion, the Witch and the Wardrobe</vt:lpstr>
      <vt:lpstr>Answer: Wonder</vt:lpstr>
      <vt:lpstr>Answer: Holes</vt:lpstr>
      <vt:lpstr>Answer: Charlie and the Chocolate Factory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NethrPrSawyersL</dc:creator>
  <cp:keywords/>
  <dc:description>generated using python-pptx</dc:description>
  <cp:lastModifiedBy>Mrs Murray</cp:lastModifiedBy>
  <cp:revision>3</cp:revision>
  <dcterms:created xsi:type="dcterms:W3CDTF">2013-01-27T09:14:16Z</dcterms:created>
  <dcterms:modified xsi:type="dcterms:W3CDTF">2025-05-13T17:11:15Z</dcterms:modified>
  <cp:category/>
</cp:coreProperties>
</file>