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7" r:id="rId4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921B6C-6D56-8D0C-2984-3F24FCE06D8A}" v="257" dt="2023-04-27T08:01:15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 varScale="1">
        <p:scale>
          <a:sx n="47" d="100"/>
          <a:sy n="47" d="100"/>
        </p:scale>
        <p:origin x="2572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2BF9E66-9743-2C93-27E3-B70D11860D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2516F0C-5DBE-99E8-2311-3997BED4BE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73F6BC2-4909-A25A-1D54-0B7CBFA83CB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BB59C58-0674-DC27-FB71-500BD181793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20B2742-E2C7-CC06-6CDC-36943A24DA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471BA3B-2EFE-F249-0340-A5697B1C9E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F309687-B1CC-4713-A6E1-26B7802C8D1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11E36DE-E09C-E8F8-6275-6890BF468B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7C998C-E29E-4B87-AE06-D589CCFF17D8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ED2666A-0512-4C68-E3D6-225CF555C8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590005D-BF6B-64EA-C39C-27F3EF31A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1A2E67-AAB6-0EF1-478F-9D116F5A0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D98FD2-1767-5D61-8E94-827F7E82C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A9CCE3-50A9-026D-51DC-D7C9A1081D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C38D0-3E24-4CD2-9AC4-BE98C9B22F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30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A602D5-DBB9-30C8-AE67-57710B1B0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60165E-4A4F-8C03-78CD-535F8E2A85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B035AF-B7CA-89F8-2844-E3AA56814F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4320A-04A5-4272-BDD4-A9EB06292D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86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A8087-C486-048F-C2B2-DB9C1EE14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EDE1C4-FA9C-E732-C282-864B0529D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766ADF-1FB6-E04A-C980-4D8A79A033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F0E7D5-E9A2-4BE2-8543-8855029795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898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2A1E21-09AE-0D13-5D1B-73567D150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22FEE3-E487-AB99-BC05-C260315EC0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F85C79-D434-FC6C-825D-92307FAEE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8A98C-C7CA-4EAF-A1B9-650DFF50B8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658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3DD62B-CB53-71A6-7414-6BD0B04365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8C52DC-9F72-53E0-F84B-756A077736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FE0081-F044-A92D-6EFC-11813C958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9D935-C739-4648-9915-9AAB80B904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126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6824EE-7248-2A68-B562-4979FF375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DD2923-5EAA-EE96-5854-28DD76849C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ABF0F2-E1EF-AED1-FAF0-4D573051D2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C482D-ABDC-497E-9274-E24EF46AA4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19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99445C-2DB4-B612-74E4-68BA8D249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866149-6A6B-A972-337E-E5EC4712F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A64BDF-62DB-F137-56CA-9114499F0C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9C8B0-7CC2-4CFE-AA8F-BFA8C50915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652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28F678E-DFA4-0C3F-93BB-AD5F73E36D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804DE42-5093-F3EE-F316-6D226E37A6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031092-E8BB-ECC5-B1EB-08F504F1C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55388A-59A1-4A06-9698-BDF8E0E99D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136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DD9784-1721-6181-DBEA-DEA3864392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8D5F41-4447-A0D7-6366-B8CF3DFCC9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82FD32A-9240-7D9D-EC69-81201C6DE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9D938-E78C-4F83-BD14-1B6CE39B28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949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3878C-43C7-8245-B933-B0635A9138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F3902F-8CB2-2C26-C24F-89D1D50C6D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50B99F-9562-3989-11C8-CF1C0CCEAD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550D1-29A3-44FB-9AF3-FFE73F773D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692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EFC7C6-A430-5A07-C4A6-AA0A67AFE0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50A243-FB8F-82C1-1EBB-344095DB1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7A510-10F0-047C-5EA7-879C90CE25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26A2D-60DA-48F4-BE9D-733689C0AB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482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F05784-ED4F-EF42-5878-966367E70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1E4165-531C-7BA7-374E-B81474DD4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C26E3DE-5D1B-6EB3-B3B8-8D88EF1899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5BE107-538B-18AB-7690-BF1774D44C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5176EBF-5F3E-6398-5BE9-6E3D40EF5E6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F3273A4-51BB-4D58-927B-796C608731F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id="{4785FC31-EFD8-4011-EC51-68AFCF5DBEBF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id="{F5FAEC12-FEC4-9B09-779D-8C3B89E39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EEB982F7-E133-C731-EC3E-8AB6BB4B2B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>
                  <a:latin typeface="Rockwell Extra Bold" panose="02060903040505020403" pitchFamily="18" charset="0"/>
                </a:rPr>
                <a:t>P7 Overview Sheet</a:t>
              </a:r>
              <a:r>
                <a:rPr lang="en-GB" altLang="en-US" sz="180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>
                  <a:latin typeface="Rockwell Extra Bold" panose="02060903040505020403" pitchFamily="18" charset="0"/>
                </a:rPr>
                <a:t>Term 4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id="{169E3A94-A851-6A3E-6AE2-8E2DA1CB8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id="{33509DFF-C514-2D3A-CCAD-285A9800B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8738" cy="654025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eaLnBrk="1" hangingPunct="1">
              <a:defRPr/>
            </a:pPr>
            <a:r>
              <a:rPr lang="en-GB" sz="1600" b="1" u="sng" dirty="0">
                <a:latin typeface="Arial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Literacy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b="1" u="sng" dirty="0">
                <a:latin typeface="Arial" charset="0"/>
                <a:cs typeface="Arial" charset="0"/>
              </a:rPr>
              <a:t>Reading</a:t>
            </a:r>
            <a:r>
              <a:rPr lang="en-GB" sz="1000" b="1" dirty="0">
                <a:latin typeface="Arial" charset="0"/>
                <a:cs typeface="Arial" charset="0"/>
              </a:rPr>
              <a:t> </a:t>
            </a:r>
            <a:endParaRPr lang="en-GB" sz="1000" dirty="0">
              <a:latin typeface="Arial" charset="0"/>
              <a:cs typeface="Arial" charset="0"/>
            </a:endParaRP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>
                <a:latin typeface="Arial" charset="0"/>
                <a:cs typeface="Arial" charset="0"/>
              </a:rPr>
              <a:t>Bug Club reading and comprehension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>
                <a:latin typeface="Arial" charset="0"/>
                <a:cs typeface="Arial" charset="0"/>
              </a:rPr>
              <a:t>Use reading strategies to answer different types of questions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>
                <a:latin typeface="Arial" charset="0"/>
                <a:cs typeface="Arial" charset="0"/>
              </a:rPr>
              <a:t>Continue with Divided City</a:t>
            </a:r>
          </a:p>
          <a:p>
            <a:pPr lvl="4"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</a:t>
            </a:r>
            <a:r>
              <a:rPr lang="en-GB" sz="1000" b="1" u="sng" dirty="0">
                <a:latin typeface="Arial"/>
                <a:cs typeface="Arial"/>
              </a:rPr>
              <a:t>Writing</a:t>
            </a:r>
            <a:r>
              <a:rPr lang="en-GB" sz="1000" dirty="0">
                <a:latin typeface="Arial"/>
                <a:cs typeface="Arial"/>
              </a:rPr>
              <a:t> – Discursive Writing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</a:t>
            </a:r>
            <a:endParaRPr lang="en-GB" dirty="0"/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		Active Literacy spelling to develop strategies in spelling complex </a:t>
            </a:r>
            <a:endParaRPr lang="en-GB" dirty="0"/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vocabulary, phonemes and topical vocabulary. </a:t>
            </a:r>
          </a:p>
          <a:p>
            <a:pPr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b="1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Talking and Listening </a:t>
            </a:r>
            <a:r>
              <a:rPr lang="en-GB" sz="1000" dirty="0">
                <a:latin typeface="Arial" charset="0"/>
                <a:cs typeface="Arial" charset="0"/>
              </a:rPr>
              <a:t>–  		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Debating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                                                    Guided Reading in groups </a:t>
            </a:r>
          </a:p>
          <a:p>
            <a:pPr eaLnBrk="1" hangingPunct="1">
              <a:defRPr/>
            </a:pPr>
            <a:endParaRPr lang="en-GB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chemeClr val="accent2"/>
                </a:solidFill>
                <a:latin typeface="Arial"/>
                <a:cs typeface="Arial"/>
              </a:rPr>
              <a:t>Numeracy                    </a:t>
            </a:r>
            <a:r>
              <a:rPr lang="en-GB" sz="1000" dirty="0">
                <a:latin typeface="Arial"/>
                <a:cs typeface="Arial"/>
              </a:rPr>
              <a:t>Probability</a:t>
            </a:r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		Negative Integers</a:t>
            </a:r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		Sequences</a:t>
            </a:r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		Problem Solving/Multiplication Masters </a:t>
            </a: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GB" sz="5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50"/>
                </a:solidFill>
                <a:latin typeface="Arial"/>
                <a:cs typeface="Arial"/>
              </a:rPr>
              <a:t>Health and Wellbeing</a:t>
            </a:r>
            <a:r>
              <a:rPr lang="en-GB" sz="1000" dirty="0">
                <a:latin typeface="Arial"/>
                <a:cs typeface="Arial"/>
              </a:rPr>
              <a:t>	</a:t>
            </a:r>
            <a:r>
              <a:rPr lang="en-GB" sz="1000" b="1" u="sng" dirty="0">
                <a:latin typeface="Arial"/>
                <a:cs typeface="Arial"/>
              </a:rPr>
              <a:t>HWB  - </a:t>
            </a:r>
            <a:endParaRPr lang="en-GB" sz="1000" b="1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Planning for Choices and Change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Relationships, Sexual Health and Parenthood 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Physical Education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Athletics </a:t>
            </a:r>
            <a:endParaRPr lang="en-GB" sz="5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7030A0"/>
                </a:solidFill>
                <a:latin typeface="Arial"/>
                <a:cs typeface="Arial"/>
              </a:rPr>
              <a:t>R.M.E.</a:t>
            </a:r>
            <a:r>
              <a:rPr lang="en-GB" sz="1000" dirty="0">
                <a:solidFill>
                  <a:schemeClr val="accent2"/>
                </a:solidFill>
                <a:latin typeface="Arial"/>
                <a:cs typeface="Arial"/>
              </a:rPr>
              <a:t> 		</a:t>
            </a:r>
            <a:r>
              <a:rPr lang="en-GB" sz="1000" dirty="0">
                <a:latin typeface="Arial"/>
                <a:cs typeface="Arial"/>
              </a:rPr>
              <a:t>Values </a:t>
            </a:r>
            <a:endParaRPr lang="en-GB" sz="10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F0"/>
                </a:solidFill>
                <a:latin typeface="Arial" charset="0"/>
                <a:cs typeface="Arial" charset="0"/>
              </a:rPr>
              <a:t>Technologies</a:t>
            </a:r>
            <a:r>
              <a:rPr lang="en-GB" sz="1000" dirty="0">
                <a:latin typeface="Arial" charset="0"/>
                <a:cs typeface="Arial" charset="0"/>
              </a:rPr>
              <a:t>	STEM activities/Coding</a:t>
            </a:r>
            <a:endParaRPr lang="en-GB" sz="7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rgbClr val="FF0066"/>
                </a:solidFill>
                <a:latin typeface="Arial" charset="0"/>
                <a:cs typeface="Arial" charset="0"/>
              </a:rPr>
              <a:t>Social Studies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P7 Leavers’ Legacy Project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/>
                <a:cs typeface="Arial"/>
              </a:rPr>
              <a:t>Music</a:t>
            </a:r>
            <a:r>
              <a:rPr lang="en-GB" sz="1000" dirty="0">
                <a:solidFill>
                  <a:schemeClr val="accent2"/>
                </a:solidFill>
                <a:latin typeface="Arial"/>
                <a:cs typeface="Arial"/>
              </a:rPr>
              <a:t>		</a:t>
            </a:r>
            <a:r>
              <a:rPr lang="en-GB" sz="1000" dirty="0">
                <a:latin typeface="Arial"/>
                <a:cs typeface="Arial"/>
              </a:rPr>
              <a:t>Strings/Leavers' Show Rehearsals </a:t>
            </a:r>
            <a:endParaRPr lang="en-GB" sz="1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Art &amp; Design</a:t>
            </a:r>
            <a:r>
              <a:rPr lang="en-GB" sz="1000" dirty="0">
                <a:latin typeface="Arial" charset="0"/>
                <a:cs typeface="Arial" charset="0"/>
              </a:rPr>
              <a:t>	Colour and form </a:t>
            </a:r>
          </a:p>
          <a:p>
            <a:pPr>
              <a:defRPr/>
            </a:pPr>
            <a:r>
              <a:rPr lang="en-GB" sz="14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MFL</a:t>
            </a:r>
            <a:r>
              <a:rPr lang="en-GB" sz="1400" dirty="0"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French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/>
                <a:cs typeface="Arial"/>
              </a:rPr>
              <a:t>Drama</a:t>
            </a:r>
            <a:r>
              <a:rPr lang="en-GB" sz="1000" dirty="0">
                <a:latin typeface="Arial"/>
                <a:cs typeface="Arial"/>
              </a:rPr>
              <a:t>		Leavers' Show Rehearsals </a:t>
            </a:r>
            <a:endParaRPr lang="en-GB" sz="5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Science</a:t>
            </a:r>
            <a:r>
              <a:rPr lang="en-GB" sz="14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Animal Lifecycle/Inheritance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7886FEAC8714787440042F01E6AEC" ma:contentTypeVersion="13" ma:contentTypeDescription="Create a new document." ma:contentTypeScope="" ma:versionID="7aa23854f7164ddf589a7b052345a68f">
  <xsd:schema xmlns:xsd="http://www.w3.org/2001/XMLSchema" xmlns:xs="http://www.w3.org/2001/XMLSchema" xmlns:p="http://schemas.microsoft.com/office/2006/metadata/properties" xmlns:ns3="2b795f3b-de57-4be2-84de-2dfacbf0a5b3" xmlns:ns4="c0308061-c686-4af7-b774-e9c8b2bd7670" targetNamespace="http://schemas.microsoft.com/office/2006/metadata/properties" ma:root="true" ma:fieldsID="d1e90a1b9c09b41f432085ff1d6dd13a" ns3:_="" ns4:_="">
    <xsd:import namespace="2b795f3b-de57-4be2-84de-2dfacbf0a5b3"/>
    <xsd:import namespace="c0308061-c686-4af7-b774-e9c8b2bd76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95f3b-de57-4be2-84de-2dfacbf0a5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08061-c686-4af7-b774-e9c8b2bd767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6A68E3-7A6F-486D-A73E-A4B0B4E273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25F66-14E6-466F-9AA7-DD14A6AB2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795f3b-de57-4be2-84de-2dfacbf0a5b3"/>
    <ds:schemaRef ds:uri="c0308061-c686-4af7-b774-e9c8b2bd76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201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DronPrSommervilleL</cp:lastModifiedBy>
  <cp:revision>125</cp:revision>
  <dcterms:created xsi:type="dcterms:W3CDTF">2010-04-25T15:39:57Z</dcterms:created>
  <dcterms:modified xsi:type="dcterms:W3CDTF">2026-05-18T12:39:09Z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0x0101008F87886FEAC8714787440042F01E6AEC</vt:lpwstr>
  </property>
</Properties>
</file>