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326" r:id="rId2"/>
    <p:sldId id="327" r:id="rId3"/>
    <p:sldId id="328" r:id="rId4"/>
    <p:sldId id="329" r:id="rId5"/>
    <p:sldId id="306" r:id="rId6"/>
    <p:sldId id="330" r:id="rId7"/>
    <p:sldId id="307" r:id="rId8"/>
    <p:sldId id="333" r:id="rId9"/>
    <p:sldId id="332" r:id="rId10"/>
    <p:sldId id="331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03" r:id="rId20"/>
    <p:sldId id="304" r:id="rId21"/>
    <p:sldId id="305" r:id="rId22"/>
    <p:sldId id="336" r:id="rId23"/>
    <p:sldId id="292" r:id="rId24"/>
    <p:sldId id="293" r:id="rId25"/>
    <p:sldId id="316" r:id="rId26"/>
    <p:sldId id="294" r:id="rId27"/>
    <p:sldId id="295" r:id="rId28"/>
    <p:sldId id="334" r:id="rId29"/>
    <p:sldId id="335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60"/>
  </p:normalViewPr>
  <p:slideViewPr>
    <p:cSldViewPr>
      <p:cViewPr varScale="1">
        <p:scale>
          <a:sx n="79" d="100"/>
          <a:sy n="79" d="100"/>
        </p:scale>
        <p:origin x="-1474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E3308-B15E-4160-8B26-C17C29EE69C5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0DB5CF-0841-4885-91D5-B1830F21E85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E3308-B15E-4160-8B26-C17C29EE69C5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DB5CF-0841-4885-91D5-B1830F21E8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E3308-B15E-4160-8B26-C17C29EE69C5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DB5CF-0841-4885-91D5-B1830F21E8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08E3308-B15E-4160-8B26-C17C29EE69C5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30DB5CF-0841-4885-91D5-B1830F21E85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E3308-B15E-4160-8B26-C17C29EE69C5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DB5CF-0841-4885-91D5-B1830F21E85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E3308-B15E-4160-8B26-C17C29EE69C5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DB5CF-0841-4885-91D5-B1830F21E85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DB5CF-0841-4885-91D5-B1830F21E85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E3308-B15E-4160-8B26-C17C29EE69C5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E3308-B15E-4160-8B26-C17C29EE69C5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DB5CF-0841-4885-91D5-B1830F21E85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E3308-B15E-4160-8B26-C17C29EE69C5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DB5CF-0841-4885-91D5-B1830F21E8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08E3308-B15E-4160-8B26-C17C29EE69C5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30DB5CF-0841-4885-91D5-B1830F21E85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E3308-B15E-4160-8B26-C17C29EE69C5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0DB5CF-0841-4885-91D5-B1830F21E85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08E3308-B15E-4160-8B26-C17C29EE69C5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30DB5CF-0841-4885-91D5-B1830F21E85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1340768"/>
            <a:ext cx="2516374" cy="3840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3429000"/>
            <a:ext cx="220852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76672"/>
            <a:ext cx="2160277" cy="3055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8050" y="763588"/>
            <a:ext cx="7326313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2132856"/>
            <a:ext cx="62477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/>
              <a:t>Primary 7 Memories</a:t>
            </a:r>
            <a:endParaRPr lang="en-US" sz="5400" dirty="0"/>
          </a:p>
        </p:txBody>
      </p:sp>
    </p:spTree>
  </p:cSld>
  <p:clrMapOvr>
    <a:masterClrMapping/>
  </p:clrMapOvr>
  <p:transition advClick="0" advTm="5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3417461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196752"/>
            <a:ext cx="415290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4162425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340768"/>
            <a:ext cx="365014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20688"/>
            <a:ext cx="4661454" cy="312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838106"/>
            <a:ext cx="4901920" cy="3550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3763" y="1168400"/>
            <a:ext cx="7354887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8208936" cy="4472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7804629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41508">
            <a:off x="539552" y="764704"/>
            <a:ext cx="4247952" cy="290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78229">
            <a:off x="4213689" y="2789702"/>
            <a:ext cx="4521735" cy="34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4719472" cy="2837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924944"/>
            <a:ext cx="4308128" cy="350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2160992" cy="3778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636912"/>
            <a:ext cx="2993641" cy="3365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268760"/>
            <a:ext cx="2514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5285209" cy="294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564904"/>
            <a:ext cx="5501817" cy="3819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60501">
            <a:off x="611560" y="548680"/>
            <a:ext cx="3628308" cy="2428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3723">
            <a:off x="4860032" y="548680"/>
            <a:ext cx="3543455" cy="2410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97964">
            <a:off x="611561" y="3501008"/>
            <a:ext cx="360040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68517">
            <a:off x="4716016" y="3284984"/>
            <a:ext cx="3610744" cy="2878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81853">
            <a:off x="669033" y="493537"/>
            <a:ext cx="3642356" cy="2581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96752"/>
            <a:ext cx="374579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92736" flipH="1">
            <a:off x="1691680" y="2996952"/>
            <a:ext cx="2554645" cy="3521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5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4790959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252510"/>
            <a:ext cx="4201269" cy="305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5185171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5246">
            <a:off x="3347864" y="3284984"/>
            <a:ext cx="4808250" cy="276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76077">
            <a:off x="899592" y="908720"/>
            <a:ext cx="2967577" cy="4693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052736"/>
            <a:ext cx="3494768" cy="3599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5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99748">
            <a:off x="1043608" y="1412776"/>
            <a:ext cx="3474548" cy="3604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9804">
            <a:off x="4788024" y="1556792"/>
            <a:ext cx="3842023" cy="420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620688"/>
            <a:ext cx="3960440" cy="3061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84784"/>
            <a:ext cx="7235585" cy="3751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1720" y="1268760"/>
            <a:ext cx="5396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 smtClean="0"/>
              <a:t>Thank  you for the memories!</a:t>
            </a:r>
            <a:endParaRPr lang="en-US" sz="32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564904"/>
            <a:ext cx="6890963" cy="3019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476672"/>
            <a:ext cx="117157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43293">
            <a:off x="899592" y="548680"/>
            <a:ext cx="3543300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620688"/>
            <a:ext cx="3581623" cy="427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429065">
            <a:off x="467544" y="764704"/>
            <a:ext cx="252028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0293" y="1693006"/>
            <a:ext cx="293679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52238">
            <a:off x="5966542" y="795557"/>
            <a:ext cx="2592288" cy="5040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348880"/>
            <a:ext cx="440651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04664"/>
            <a:ext cx="3165148" cy="374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3378845" cy="2850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340768"/>
            <a:ext cx="3952875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501008"/>
            <a:ext cx="338437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052736"/>
            <a:ext cx="7450137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92696"/>
            <a:ext cx="748883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80728"/>
            <a:ext cx="7507287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189</TotalTime>
  <Words>9</Words>
  <Application>Microsoft Office PowerPoint</Application>
  <PresentationFormat>On-screen Show (4:3)</PresentationFormat>
  <Paragraphs>2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Paper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Dumfries House</dc:title>
  <dc:creator>Neil and Laura Sommerville</dc:creator>
  <cp:lastModifiedBy>Neil and Laura Sommerville</cp:lastModifiedBy>
  <cp:revision>11</cp:revision>
  <dcterms:created xsi:type="dcterms:W3CDTF">2024-06-18T20:59:28Z</dcterms:created>
  <dcterms:modified xsi:type="dcterms:W3CDTF">2024-06-26T20:04:13Z</dcterms:modified>
</cp:coreProperties>
</file>