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83" r:id="rId2"/>
    <p:sldId id="284" r:id="rId3"/>
    <p:sldId id="281" r:id="rId4"/>
    <p:sldId id="318" r:id="rId5"/>
    <p:sldId id="321" r:id="rId6"/>
    <p:sldId id="285" r:id="rId7"/>
    <p:sldId id="319" r:id="rId8"/>
    <p:sldId id="286" r:id="rId9"/>
    <p:sldId id="287" r:id="rId10"/>
    <p:sldId id="323" r:id="rId11"/>
    <p:sldId id="288" r:id="rId12"/>
    <p:sldId id="324" r:id="rId13"/>
    <p:sldId id="322" r:id="rId14"/>
    <p:sldId id="325" r:id="rId15"/>
    <p:sldId id="289" r:id="rId16"/>
    <p:sldId id="290" r:id="rId17"/>
    <p:sldId id="291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26" r:id="rId26"/>
    <p:sldId id="327" r:id="rId27"/>
    <p:sldId id="328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60"/>
  </p:normalViewPr>
  <p:slideViewPr>
    <p:cSldViewPr>
      <p:cViewPr varScale="1">
        <p:scale>
          <a:sx n="79" d="100"/>
          <a:sy n="79" d="100"/>
        </p:scale>
        <p:origin x="-1474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E3308-B15E-4160-8B26-C17C29EE69C5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0DB5CF-0841-4885-91D5-B1830F21E85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E3308-B15E-4160-8B26-C17C29EE69C5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DB5CF-0841-4885-91D5-B1830F21E8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E3308-B15E-4160-8B26-C17C29EE69C5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DB5CF-0841-4885-91D5-B1830F21E8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08E3308-B15E-4160-8B26-C17C29EE69C5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30DB5CF-0841-4885-91D5-B1830F21E85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E3308-B15E-4160-8B26-C17C29EE69C5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DB5CF-0841-4885-91D5-B1830F21E85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E3308-B15E-4160-8B26-C17C29EE69C5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DB5CF-0841-4885-91D5-B1830F21E85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DB5CF-0841-4885-91D5-B1830F21E85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E3308-B15E-4160-8B26-C17C29EE69C5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E3308-B15E-4160-8B26-C17C29EE69C5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DB5CF-0841-4885-91D5-B1830F21E85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E3308-B15E-4160-8B26-C17C29EE69C5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DB5CF-0841-4885-91D5-B1830F21E8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08E3308-B15E-4160-8B26-C17C29EE69C5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30DB5CF-0841-4885-91D5-B1830F21E85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E3308-B15E-4160-8B26-C17C29EE69C5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0DB5CF-0841-4885-91D5-B1830F21E85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08E3308-B15E-4160-8B26-C17C29EE69C5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30DB5CF-0841-4885-91D5-B1830F21E85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346092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636912"/>
            <a:ext cx="472085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12112">
            <a:off x="623354" y="605204"/>
            <a:ext cx="227085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620688"/>
            <a:ext cx="267634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95461">
            <a:off x="6228184" y="548680"/>
            <a:ext cx="2419179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3429000"/>
            <a:ext cx="2215952" cy="2911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4149080"/>
            <a:ext cx="4192513" cy="2424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92696"/>
            <a:ext cx="3180834" cy="518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009">
            <a:off x="5871588" y="442509"/>
            <a:ext cx="2006092" cy="260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56056">
            <a:off x="4398096" y="3282531"/>
            <a:ext cx="2395450" cy="3045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12084">
            <a:off x="683568" y="620688"/>
            <a:ext cx="2084891" cy="3245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67155">
            <a:off x="6300192" y="692696"/>
            <a:ext cx="2222936" cy="3672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636912"/>
            <a:ext cx="2973066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84763">
            <a:off x="827584" y="836712"/>
            <a:ext cx="3171825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75485">
            <a:off x="4965560" y="1013027"/>
            <a:ext cx="3495675" cy="476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3788" y="792163"/>
            <a:ext cx="6954837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692696"/>
            <a:ext cx="6314002" cy="5261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404664"/>
            <a:ext cx="5716613" cy="280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501008"/>
            <a:ext cx="3930378" cy="281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284984"/>
            <a:ext cx="2663123" cy="308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31455">
            <a:off x="755576" y="692696"/>
            <a:ext cx="3336506" cy="4159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404664"/>
            <a:ext cx="4644365" cy="3160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89951">
            <a:off x="4138380" y="3241390"/>
            <a:ext cx="2657014" cy="320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620688"/>
            <a:ext cx="6192688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4664"/>
            <a:ext cx="5055887" cy="26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3140968"/>
            <a:ext cx="488632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542726">
            <a:off x="647933" y="888285"/>
            <a:ext cx="4177163" cy="3266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429000"/>
            <a:ext cx="484613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409575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789040"/>
            <a:ext cx="450909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478004">
            <a:off x="5041764" y="841655"/>
            <a:ext cx="3302567" cy="2501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3677279" cy="318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340768"/>
            <a:ext cx="4124325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48680"/>
            <a:ext cx="4257201" cy="2902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3501008"/>
            <a:ext cx="553673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15016">
            <a:off x="597542" y="804963"/>
            <a:ext cx="4110571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2708920"/>
            <a:ext cx="2334760" cy="3327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3411532" cy="4040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700808"/>
            <a:ext cx="3460148" cy="451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1340768"/>
            <a:ext cx="2516374" cy="3840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3429000"/>
            <a:ext cx="220852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76672"/>
            <a:ext cx="2160277" cy="3055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2160992" cy="3778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636912"/>
            <a:ext cx="2993641" cy="3365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268760"/>
            <a:ext cx="2514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43293">
            <a:off x="899592" y="548680"/>
            <a:ext cx="3543300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620688"/>
            <a:ext cx="3581623" cy="427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08720"/>
            <a:ext cx="809457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563" y="754063"/>
            <a:ext cx="7507287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5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0438" y="673100"/>
            <a:ext cx="7221537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5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59773">
            <a:off x="755576" y="476673"/>
            <a:ext cx="3485971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412776"/>
            <a:ext cx="3781425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37029">
            <a:off x="913028" y="614763"/>
            <a:ext cx="3352204" cy="4221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620688"/>
            <a:ext cx="35814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764704"/>
            <a:ext cx="3943350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764704"/>
            <a:ext cx="3826768" cy="49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12006">
            <a:off x="611560" y="548681"/>
            <a:ext cx="3403509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060848"/>
            <a:ext cx="3592217" cy="4281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189</TotalTime>
  <Words>0</Words>
  <Application>Microsoft Office PowerPoint</Application>
  <PresentationFormat>On-screen Show (4:3)</PresentationFormat>
  <Paragraphs>0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Paper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Dumfries House</dc:title>
  <dc:creator>Neil and Laura Sommerville</dc:creator>
  <cp:lastModifiedBy>Neil and Laura Sommerville</cp:lastModifiedBy>
  <cp:revision>11</cp:revision>
  <dcterms:created xsi:type="dcterms:W3CDTF">2024-06-18T20:59:28Z</dcterms:created>
  <dcterms:modified xsi:type="dcterms:W3CDTF">2024-06-26T20:03:06Z</dcterms:modified>
</cp:coreProperties>
</file>