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6858000" cy="9144000" type="screen4x3"/>
  <p:notesSz cx="6797675" cy="987425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60" autoAdjust="0"/>
    <p:restoredTop sz="75180" autoAdjust="0"/>
  </p:normalViewPr>
  <p:slideViewPr>
    <p:cSldViewPr>
      <p:cViewPr>
        <p:scale>
          <a:sx n="100" d="100"/>
          <a:sy n="100" d="100"/>
        </p:scale>
        <p:origin x="1420" y="-300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FF98BD8-950A-41DA-BAF1-7D902B047F2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6A4C13F4-5588-41FC-A91F-C373D28DDF2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5547922A-B3B6-40AC-8331-263B1FC221D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11363" y="741363"/>
            <a:ext cx="2774950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47572934-1D0C-4FDD-A4C3-7178A6B33EB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691063"/>
            <a:ext cx="5438775" cy="444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3414FF37-7C50-4237-B040-8C3511D0989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1FA838BC-2E74-4026-A561-96B4824C82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EEDED73-7FEB-4F3A-8DB8-FBA8F7C99375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5BB4CCF3-286B-4B27-8885-F395FF5208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A2DD0E3-F446-41F0-B929-2552756E1F15}" type="slidenum">
              <a:rPr lang="en-GB" altLang="en-US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A22BE5CC-D42B-41CB-81A0-09FBD2656D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63C4C1C9-707E-4C0C-80E9-D1BB3949E7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3C6D77A-AC1A-482D-B01B-39525D0E96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0CD9AE4-6CEA-41D0-B25D-430432C5B5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46976D6-204A-42F7-89A2-0961525AF0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ABE85A-3CDF-43BB-A823-E41CF451E11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06423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28506B9-1C68-4273-9765-1951E4075D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0D97A49-3BF3-4618-A797-0D3A02B4E7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43C54AF-83E2-4CEA-8621-351070E242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FEAFB6-962F-4945-A46F-5CC9F14D1C4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36894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F8C155-3E24-4AD0-B437-1507EB1898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D0388FB-BA6D-4361-BCA3-054D90573E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FB09826-C055-4449-990F-B3E00058F6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792A5A-471B-4AB3-8821-CD8FEA98EE7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21834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8809AE3-2648-4698-B182-E9EA65E8FA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B97FD37-79DD-42B0-B11B-DAA34C03A5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BC8E5FB-F6E1-4ADE-84F7-6B5B38D9EB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748840-05E4-451B-9374-FA7025AD662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06898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F2291B4-752F-4226-A66E-BC2E5767C6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A269CCD-44F7-4E34-B0DA-F486746CC0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56AB2F-5F61-4A3F-915A-C81B69884D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521CC7-03BD-404D-BEDA-BFE15A8471E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14473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E1EC4C8-E4F2-4880-A423-A733960CBF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2CF09D-96BB-4601-B6B8-7ACA6CE730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D1BB180-6D76-4F2D-9AE4-0AEB4D39CB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212E4D-A19C-4434-996B-994E60E1575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59012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FB6F20C-D209-44E6-9DE2-117DBDA555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2598BDB-66A5-4F35-A1F8-C5A103C6C3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8941BEC-8B65-48A3-B55C-F018DEDBC8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24D4CD-531B-47D0-86C9-0CEDF80972D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44271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DAC1421-9924-44A5-AA43-8573798FD9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3F8136B-765C-45DE-B1BE-C4EAB7F2EE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94A846B-3357-4C83-8932-2D5C833FB6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E949A4-75B6-4248-86DA-6CAFBC80D81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62211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C11F763-F0F5-4D9B-AA99-B9C95A5D47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1F0DFEC-39A4-4549-BF4C-CF8CB80521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A618D84-AE82-418F-B425-B042E9B663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695E10-B31A-4894-9887-91BE232C365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3837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14EFA83-4E6C-4016-AACD-8FC3A34B80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A3D8770-30DB-40C6-8C0E-F6E4D3B16B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9A71D9-A9B7-482E-87B0-E55337E051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FB4A8B-96AA-4273-9AF9-5FBE9FEEC1B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88271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3A733D-BF92-4EB0-B411-95C5BA7B58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DFFBDF2-259A-4105-9152-BE1B987CA9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EFA7F8C-7037-4E81-BF65-8E7629DA09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4B77C0-5510-4234-81AB-609B3D77EE5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49707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B540585-B3DC-412C-AC22-00EE6F0833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AB5FB42-3A7C-43EF-BF25-2309145A85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4EF8755-A390-4CCD-BA1F-7F19AE927FE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96DA828-8E5A-4EFD-99A8-4B4D4C14F3E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DAB759B-055B-4D62-82D6-60CA4B1B700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492C21CA-4DAD-4ABF-9643-FD980F46A5F3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7">
            <a:extLst>
              <a:ext uri="{FF2B5EF4-FFF2-40B4-BE49-F238E27FC236}">
                <a16:creationId xmlns:a16="http://schemas.microsoft.com/office/drawing/2014/main" id="{89F95326-401F-4642-972B-45D9FEA0E033}"/>
              </a:ext>
            </a:extLst>
          </p:cNvPr>
          <p:cNvGrpSpPr>
            <a:grpSpLocks/>
          </p:cNvGrpSpPr>
          <p:nvPr/>
        </p:nvGrpSpPr>
        <p:grpSpPr bwMode="auto">
          <a:xfrm>
            <a:off x="836613" y="107950"/>
            <a:ext cx="5400675" cy="1871663"/>
            <a:chOff x="482" y="295"/>
            <a:chExt cx="3402" cy="1179"/>
          </a:xfrm>
        </p:grpSpPr>
        <p:sp>
          <p:nvSpPr>
            <p:cNvPr id="2053" name="AutoShape 4">
              <a:extLst>
                <a:ext uri="{FF2B5EF4-FFF2-40B4-BE49-F238E27FC236}">
                  <a16:creationId xmlns:a16="http://schemas.microsoft.com/office/drawing/2014/main" id="{6B47B6C4-E82A-4D5E-A8FE-2743C07EFB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2" y="295"/>
              <a:ext cx="3402" cy="1179"/>
            </a:xfrm>
            <a:prstGeom prst="wave">
              <a:avLst>
                <a:gd name="adj1" fmla="val 13005"/>
                <a:gd name="adj2" fmla="val 0"/>
              </a:avLst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accent2"/>
                </a:solidFill>
              </a:endParaRPr>
            </a:p>
          </p:txBody>
        </p:sp>
        <p:sp>
          <p:nvSpPr>
            <p:cNvPr id="2054" name="Text Box 5">
              <a:extLst>
                <a:ext uri="{FF2B5EF4-FFF2-40B4-BE49-F238E27FC236}">
                  <a16:creationId xmlns:a16="http://schemas.microsoft.com/office/drawing/2014/main" id="{C2E37501-E174-4CDD-9CFF-B376A41B25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2" y="612"/>
              <a:ext cx="3266" cy="6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2800" dirty="0">
                  <a:latin typeface="Rockwell Extra Bold" panose="02060903040505020403" pitchFamily="18" charset="0"/>
                </a:rPr>
                <a:t>P2 Overview Sheet</a:t>
              </a:r>
              <a:r>
                <a:rPr lang="en-GB" altLang="en-US" sz="1800" dirty="0">
                  <a:latin typeface="Rockwell Extra Bold" panose="02060903040505020403" pitchFamily="18" charset="0"/>
                </a:rPr>
                <a:t>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 dirty="0">
                <a:latin typeface="Rockwell Extra Bold" panose="02060903040505020403" pitchFamily="18" charset="0"/>
              </a:endParaRPr>
            </a:p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800" dirty="0">
                  <a:latin typeface="Rockwell Extra Bold" panose="02060903040505020403" pitchFamily="18" charset="0"/>
                </a:rPr>
                <a:t>Term 4</a:t>
              </a:r>
            </a:p>
          </p:txBody>
        </p:sp>
      </p:grpSp>
      <p:sp>
        <p:nvSpPr>
          <p:cNvPr id="2051" name="Text Box 9">
            <a:extLst>
              <a:ext uri="{FF2B5EF4-FFF2-40B4-BE49-F238E27FC236}">
                <a16:creationId xmlns:a16="http://schemas.microsoft.com/office/drawing/2014/main" id="{301ABAC5-A778-40BD-AD2B-5D21D9C68E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8050" y="2484438"/>
            <a:ext cx="51847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052" name="Text Box 10">
            <a:extLst>
              <a:ext uri="{FF2B5EF4-FFF2-40B4-BE49-F238E27FC236}">
                <a16:creationId xmlns:a16="http://schemas.microsoft.com/office/drawing/2014/main" id="{01EE2813-2452-4B83-BAD4-828898490A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350" y="2051050"/>
            <a:ext cx="6409010" cy="686341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GB" sz="1600" b="1" u="sng" dirty="0">
                <a:latin typeface="Arial" charset="0"/>
                <a:cs typeface="Arial" charset="0"/>
              </a:rPr>
              <a:t>The Curriculum</a:t>
            </a:r>
          </a:p>
          <a:p>
            <a:pPr eaLnBrk="1" hangingPunct="1">
              <a:defRPr/>
            </a:pPr>
            <a:r>
              <a:rPr lang="en-GB" sz="1200" dirty="0">
                <a:latin typeface="Arial" charset="0"/>
                <a:cs typeface="Arial" charset="0"/>
              </a:rPr>
              <a:t>Below is an overview of the work which will be covered by the class this term.  We hope you find this information beneficial.  </a:t>
            </a:r>
          </a:p>
          <a:p>
            <a:pPr eaLnBrk="1" hangingPunct="1">
              <a:defRPr/>
            </a:pPr>
            <a:endParaRPr lang="en-GB" sz="1000" u="sng" dirty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en-GB" sz="1400" b="1" dirty="0">
                <a:solidFill>
                  <a:srgbClr val="FF0000"/>
                </a:solidFill>
                <a:latin typeface="Arial" charset="0"/>
                <a:cs typeface="Arial" charset="0"/>
              </a:rPr>
              <a:t>Literacy</a:t>
            </a:r>
            <a:r>
              <a:rPr lang="en-GB" sz="1000" dirty="0">
                <a:solidFill>
                  <a:schemeClr val="accent2"/>
                </a:solidFill>
                <a:latin typeface="Arial" charset="0"/>
                <a:cs typeface="Arial" charset="0"/>
              </a:rPr>
              <a:t>	</a:t>
            </a:r>
            <a:r>
              <a:rPr lang="en-GB" sz="1000" dirty="0">
                <a:latin typeface="Arial" charset="0"/>
                <a:cs typeface="Arial" charset="0"/>
              </a:rPr>
              <a:t>	</a:t>
            </a:r>
            <a:r>
              <a:rPr lang="en-GB" sz="1000" b="1" u="sng" dirty="0">
                <a:latin typeface="Arial" charset="0"/>
                <a:cs typeface="Arial" charset="0"/>
              </a:rPr>
              <a:t>Reading</a:t>
            </a:r>
            <a:r>
              <a:rPr lang="en-GB" sz="1000" b="1" dirty="0">
                <a:latin typeface="Arial" charset="0"/>
                <a:cs typeface="Arial" charset="0"/>
              </a:rPr>
              <a:t>  </a:t>
            </a:r>
          </a:p>
          <a:p>
            <a:pPr eaLnBrk="1" hangingPunct="1">
              <a:defRPr/>
            </a:pPr>
            <a:r>
              <a:rPr lang="en-GB" sz="1000" b="1" dirty="0">
                <a:latin typeface="Arial" charset="0"/>
                <a:cs typeface="Arial" charset="0"/>
              </a:rPr>
              <a:t>		</a:t>
            </a:r>
            <a:r>
              <a:rPr lang="en-GB" sz="1000" dirty="0">
                <a:latin typeface="Arial" charset="0"/>
                <a:cs typeface="Arial" charset="0"/>
              </a:rPr>
              <a:t>Bug Club – fiction and non-fiction</a:t>
            </a: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Active reading games and activities (common words and blending)</a:t>
            </a: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Book Study</a:t>
            </a: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</a:t>
            </a:r>
            <a:r>
              <a:rPr lang="en-GB" sz="1000" b="1" u="sng" dirty="0">
                <a:latin typeface="Arial" charset="0"/>
                <a:cs typeface="Arial" charset="0"/>
              </a:rPr>
              <a:t>Writing</a:t>
            </a:r>
            <a:r>
              <a:rPr lang="en-GB" sz="1000" dirty="0">
                <a:latin typeface="Arial" charset="0"/>
                <a:cs typeface="Arial" charset="0"/>
              </a:rPr>
              <a:t> </a:t>
            </a: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Response writing</a:t>
            </a:r>
          </a:p>
          <a:p>
            <a:pPr eaLnBrk="1" hangingPunct="1">
              <a:defRPr/>
            </a:pPr>
            <a:r>
              <a:rPr lang="en-GB" sz="1000" dirty="0">
                <a:solidFill>
                  <a:srgbClr val="FF0000"/>
                </a:solidFill>
                <a:latin typeface="Arial" charset="0"/>
                <a:cs typeface="Arial" charset="0"/>
              </a:rPr>
              <a:t>		</a:t>
            </a:r>
            <a:r>
              <a:rPr lang="en-GB" sz="1000" dirty="0">
                <a:latin typeface="Arial" charset="0"/>
                <a:cs typeface="Arial" charset="0"/>
              </a:rPr>
              <a:t>Plurals</a:t>
            </a: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Verbs (and tenses)</a:t>
            </a:r>
          </a:p>
          <a:p>
            <a:pPr eaLnBrk="1" hangingPunct="1">
              <a:defRPr/>
            </a:pPr>
            <a:r>
              <a:rPr lang="en-GB" sz="1000" dirty="0">
                <a:solidFill>
                  <a:srgbClr val="FF0000"/>
                </a:solidFill>
                <a:latin typeface="Arial" charset="0"/>
                <a:cs typeface="Arial" charset="0"/>
              </a:rPr>
              <a:t>		</a:t>
            </a:r>
            <a:r>
              <a:rPr lang="en-GB" sz="1000" dirty="0">
                <a:latin typeface="Arial" charset="0"/>
                <a:cs typeface="Arial" charset="0"/>
              </a:rPr>
              <a:t>Active spelling games                                                                                  		</a:t>
            </a:r>
            <a:r>
              <a:rPr lang="en-GB" sz="1000" b="1" u="sng" dirty="0">
                <a:latin typeface="Arial" charset="0"/>
                <a:cs typeface="Arial" charset="0"/>
              </a:rPr>
              <a:t>Talking and Listening </a:t>
            </a:r>
            <a:endParaRPr lang="en-GB" sz="1000" u="sng" dirty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News time, general class discussions, Circle Time, Solo Talk</a:t>
            </a: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</a:t>
            </a:r>
            <a:r>
              <a:rPr lang="en-GB" sz="1000">
                <a:latin typeface="Arial" charset="0"/>
                <a:cs typeface="Arial" charset="0"/>
              </a:rPr>
              <a:t>	</a:t>
            </a:r>
          </a:p>
          <a:p>
            <a:pPr eaLnBrk="1" hangingPunct="1">
              <a:defRPr/>
            </a:pPr>
            <a:r>
              <a:rPr lang="en-GB" sz="1400" b="1">
                <a:solidFill>
                  <a:schemeClr val="accent2"/>
                </a:solidFill>
                <a:latin typeface="Arial" charset="0"/>
                <a:cs typeface="Arial" charset="0"/>
              </a:rPr>
              <a:t>Numeracy</a:t>
            </a:r>
            <a:r>
              <a:rPr lang="en-GB" sz="1000" dirty="0">
                <a:latin typeface="Arial" charset="0"/>
                <a:cs typeface="Arial" charset="0"/>
              </a:rPr>
              <a:t>		Subtraction within 20</a:t>
            </a: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Multiplication and Division</a:t>
            </a:r>
          </a:p>
          <a:p>
            <a:pPr eaLnBrk="1" hangingPunct="1">
              <a:defRPr/>
            </a:pPr>
            <a:r>
              <a:rPr lang="en-GB" altLang="en-US" sz="1000" dirty="0">
                <a:latin typeface="Arial" charset="0"/>
                <a:cs typeface="Arial" charset="0"/>
              </a:rPr>
              <a:t>		</a:t>
            </a:r>
            <a:r>
              <a:rPr lang="en-GB" altLang="en-US" sz="1000" dirty="0"/>
              <a:t>Mental maths - number bonds</a:t>
            </a:r>
          </a:p>
          <a:p>
            <a:pPr eaLnBrk="1" hangingPunct="1">
              <a:defRPr/>
            </a:pPr>
            <a:r>
              <a:rPr lang="en-GB" altLang="en-US" sz="1000" dirty="0"/>
              <a:t>		Measure – Length and Area</a:t>
            </a:r>
          </a:p>
          <a:p>
            <a:pPr eaLnBrk="1" hangingPunct="1">
              <a:defRPr/>
            </a:pPr>
            <a:r>
              <a:rPr lang="en-GB" altLang="en-US" sz="1000" dirty="0"/>
              <a:t>		3D shapes</a:t>
            </a:r>
          </a:p>
          <a:p>
            <a:pPr eaLnBrk="1" hangingPunct="1">
              <a:defRPr/>
            </a:pPr>
            <a:r>
              <a:rPr lang="en-GB" altLang="en-US" sz="1000" dirty="0"/>
              <a:t>		Angles, Symmetry and Transformation</a:t>
            </a:r>
          </a:p>
          <a:p>
            <a:pPr eaLnBrk="1" hangingPunct="1">
              <a:defRPr/>
            </a:pPr>
            <a:r>
              <a:rPr lang="en-GB" altLang="en-US" sz="1000" dirty="0"/>
              <a:t>		</a:t>
            </a:r>
            <a:endParaRPr lang="en-GB" altLang="en-US" sz="500" b="1" dirty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en-GB" sz="1400" b="1" dirty="0">
                <a:solidFill>
                  <a:srgbClr val="00B050"/>
                </a:solidFill>
                <a:latin typeface="Arial" charset="0"/>
                <a:cs typeface="Arial" charset="0"/>
              </a:rPr>
              <a:t>Health and Wellbeing</a:t>
            </a:r>
            <a:r>
              <a:rPr lang="en-GB" sz="1000" dirty="0">
                <a:latin typeface="Arial" charset="0"/>
                <a:cs typeface="Arial" charset="0"/>
              </a:rPr>
              <a:t>	</a:t>
            </a:r>
            <a:r>
              <a:rPr lang="en-GB" sz="1000" b="1" u="sng" dirty="0">
                <a:latin typeface="Arial" charset="0"/>
                <a:cs typeface="Arial" charset="0"/>
              </a:rPr>
              <a:t>HWB</a:t>
            </a:r>
            <a:r>
              <a:rPr lang="en-GB" sz="1000" b="1" dirty="0">
                <a:latin typeface="Arial" charset="0"/>
                <a:cs typeface="Arial" charset="0"/>
              </a:rPr>
              <a:t> - </a:t>
            </a:r>
            <a:r>
              <a:rPr lang="en-GB" sz="1000" dirty="0">
                <a:latin typeface="Arial" charset="0"/>
                <a:cs typeface="Arial" charset="0"/>
              </a:rPr>
              <a:t>Substance Misuse:  Medicines</a:t>
            </a: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            RSHP programme</a:t>
            </a: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    		</a:t>
            </a:r>
            <a:r>
              <a:rPr lang="en-GB" sz="1000" b="1" u="sng" dirty="0">
                <a:latin typeface="Arial" charset="0"/>
                <a:cs typeface="Arial" charset="0"/>
              </a:rPr>
              <a:t>Physical Education</a:t>
            </a:r>
            <a:r>
              <a:rPr lang="en-GB" sz="1000" b="1" dirty="0">
                <a:latin typeface="Arial" charset="0"/>
                <a:cs typeface="Arial" charset="0"/>
              </a:rPr>
              <a:t> – </a:t>
            </a:r>
            <a:r>
              <a:rPr lang="en-GB" sz="1000" dirty="0">
                <a:latin typeface="Arial" charset="0"/>
                <a:cs typeface="Arial" charset="0"/>
              </a:rPr>
              <a:t>Football Skills</a:t>
            </a: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	          Outdoor Games/Sports’ Day</a:t>
            </a: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	          Gymnastics </a:t>
            </a:r>
          </a:p>
          <a:p>
            <a:pPr eaLnBrk="1" hangingPunct="1">
              <a:defRPr/>
            </a:pPr>
            <a:r>
              <a:rPr lang="en-GB" sz="1400" b="1" dirty="0">
                <a:solidFill>
                  <a:srgbClr val="7030A0"/>
                </a:solidFill>
                <a:latin typeface="Arial" charset="0"/>
                <a:cs typeface="Arial" charset="0"/>
              </a:rPr>
              <a:t>R.M.E.</a:t>
            </a:r>
            <a:r>
              <a:rPr lang="en-GB" sz="1000" dirty="0">
                <a:solidFill>
                  <a:schemeClr val="accent2"/>
                </a:solidFill>
                <a:latin typeface="Arial" charset="0"/>
                <a:cs typeface="Arial" charset="0"/>
              </a:rPr>
              <a:t>		</a:t>
            </a:r>
            <a:r>
              <a:rPr lang="en-GB" sz="1000" dirty="0">
                <a:latin typeface="Arial" charset="0"/>
                <a:cs typeface="Arial" charset="0"/>
              </a:rPr>
              <a:t>Moral Education – The Lion inside</a:t>
            </a:r>
            <a:endParaRPr lang="en-GB" sz="1000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eaLnBrk="1" hangingPunct="1">
              <a:defRPr/>
            </a:pPr>
            <a:endParaRPr lang="en-GB" sz="1000" dirty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en-GB" sz="1400" b="1" dirty="0">
                <a:solidFill>
                  <a:srgbClr val="00B0F0"/>
                </a:solidFill>
                <a:latin typeface="Arial" charset="0"/>
                <a:cs typeface="Arial" charset="0"/>
              </a:rPr>
              <a:t>Technologies</a:t>
            </a:r>
            <a:r>
              <a:rPr lang="en-GB" sz="1000" dirty="0">
                <a:latin typeface="Arial" charset="0"/>
                <a:cs typeface="Arial" charset="0"/>
              </a:rPr>
              <a:t>	Children will experience a wide range of ‘Technologies’ activities where skills   		are developed through different areas of the curriculum.  Opportunities for IDL 		are explored.</a:t>
            </a:r>
          </a:p>
          <a:p>
            <a:pPr>
              <a:defRPr/>
            </a:pPr>
            <a:r>
              <a:rPr lang="en-GB" sz="1400" b="1" dirty="0">
                <a:solidFill>
                  <a:srgbClr val="FF0066"/>
                </a:solidFill>
                <a:latin typeface="Arial" charset="0"/>
                <a:cs typeface="Arial" charset="0"/>
              </a:rPr>
              <a:t>Social Studies</a:t>
            </a:r>
            <a:r>
              <a:rPr lang="en-GB" sz="1000" dirty="0">
                <a:solidFill>
                  <a:schemeClr val="accent2"/>
                </a:solidFill>
                <a:latin typeface="Arial" charset="0"/>
                <a:cs typeface="Arial" charset="0"/>
              </a:rPr>
              <a:t>	</a:t>
            </a:r>
            <a:r>
              <a:rPr lang="en-GB" sz="1000" dirty="0">
                <a:latin typeface="Arial" charset="0"/>
                <a:cs typeface="Arial" charset="0"/>
              </a:rPr>
              <a:t>The World Cup - Mexico</a:t>
            </a:r>
          </a:p>
          <a:p>
            <a:pPr eaLnBrk="1" hangingPunct="1">
              <a:defRPr/>
            </a:pPr>
            <a:r>
              <a:rPr lang="en-GB" sz="1400" b="1" dirty="0">
                <a:solidFill>
                  <a:srgbClr val="FFC000"/>
                </a:solidFill>
                <a:latin typeface="Arial" charset="0"/>
                <a:cs typeface="Arial" charset="0"/>
              </a:rPr>
              <a:t>Music</a:t>
            </a:r>
            <a:r>
              <a:rPr lang="en-GB" sz="1000" dirty="0">
                <a:solidFill>
                  <a:schemeClr val="accent2"/>
                </a:solidFill>
                <a:latin typeface="Arial" charset="0"/>
                <a:cs typeface="Arial" charset="0"/>
              </a:rPr>
              <a:t>		</a:t>
            </a:r>
            <a:r>
              <a:rPr lang="en-GB" sz="1000" dirty="0" err="1">
                <a:latin typeface="Arial" charset="0"/>
                <a:cs typeface="Arial" charset="0"/>
              </a:rPr>
              <a:t>Charanga</a:t>
            </a:r>
            <a:r>
              <a:rPr lang="en-GB" sz="1000" dirty="0">
                <a:latin typeface="Arial" charset="0"/>
                <a:cs typeface="Arial" charset="0"/>
              </a:rPr>
              <a:t> –Reflect Rewind Replay</a:t>
            </a:r>
          </a:p>
          <a:p>
            <a:pPr>
              <a:defRPr/>
            </a:pPr>
            <a:r>
              <a:rPr lang="en-GB" sz="1400" b="1" dirty="0">
                <a:solidFill>
                  <a:srgbClr val="FFC000"/>
                </a:solidFill>
                <a:latin typeface="Arial" charset="0"/>
                <a:cs typeface="Arial" charset="0"/>
              </a:rPr>
              <a:t>Art &amp; Design</a:t>
            </a:r>
            <a:r>
              <a:rPr lang="en-GB" sz="1000" dirty="0">
                <a:latin typeface="Arial" charset="0"/>
                <a:cs typeface="Arial" charset="0"/>
              </a:rPr>
              <a:t>	Artist’s Response</a:t>
            </a:r>
          </a:p>
          <a:p>
            <a:pPr>
              <a:defRPr/>
            </a:pPr>
            <a:r>
              <a:rPr lang="en-GB" sz="1400" b="1" dirty="0">
                <a:solidFill>
                  <a:srgbClr val="FFC000"/>
                </a:solidFill>
                <a:latin typeface="Arial" charset="0"/>
                <a:cs typeface="Arial" charset="0"/>
              </a:rPr>
              <a:t>Drama</a:t>
            </a:r>
            <a:r>
              <a:rPr lang="en-GB" sz="1000" dirty="0">
                <a:latin typeface="Arial" charset="0"/>
                <a:cs typeface="Arial" charset="0"/>
              </a:rPr>
              <a:t>		Role Play / Puppets / Small World</a:t>
            </a:r>
          </a:p>
          <a:p>
            <a:pPr>
              <a:defRPr/>
            </a:pPr>
            <a:endParaRPr lang="en-GB" sz="1000" dirty="0">
              <a:latin typeface="Arial" charset="0"/>
              <a:cs typeface="Arial" charset="0"/>
            </a:endParaRPr>
          </a:p>
          <a:p>
            <a:pPr>
              <a:defRPr/>
            </a:pPr>
            <a:r>
              <a:rPr lang="en-GB" sz="1400" b="1" dirty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Science</a:t>
            </a:r>
            <a:r>
              <a:rPr lang="en-GB" sz="1000" dirty="0">
                <a:solidFill>
                  <a:schemeClr val="accent2"/>
                </a:solidFill>
                <a:latin typeface="Arial" charset="0"/>
                <a:cs typeface="Arial" charset="0"/>
              </a:rPr>
              <a:t>		</a:t>
            </a:r>
            <a:r>
              <a:rPr lang="en-GB" sz="1000" dirty="0">
                <a:latin typeface="Arial" charset="0"/>
                <a:cs typeface="Arial" charset="0"/>
              </a:rPr>
              <a:t>Plants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26f591c-2ede-4adb-b674-cf1d9a4bc06d" xsi:nil="true"/>
    <lcf76f155ced4ddcb4097134ff3c332f xmlns="1671a6a2-cbbc-4a29-a435-5d36dd3665c0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BA1BD703781C4BAA0B491A78768ADB" ma:contentTypeVersion="17" ma:contentTypeDescription="Create a new document." ma:contentTypeScope="" ma:versionID="9e928570b77b45191f2c4181fb70bc08">
  <xsd:schema xmlns:xsd="http://www.w3.org/2001/XMLSchema" xmlns:xs="http://www.w3.org/2001/XMLSchema" xmlns:p="http://schemas.microsoft.com/office/2006/metadata/properties" xmlns:ns2="1671a6a2-cbbc-4a29-a435-5d36dd3665c0" xmlns:ns3="a26f591c-2ede-4adb-b674-cf1d9a4bc06d" targetNamespace="http://schemas.microsoft.com/office/2006/metadata/properties" ma:root="true" ma:fieldsID="0c7ef89e1c66adb2bafc68b2dbb68e9c" ns2:_="" ns3:_="">
    <xsd:import namespace="1671a6a2-cbbc-4a29-a435-5d36dd3665c0"/>
    <xsd:import namespace="a26f591c-2ede-4adb-b674-cf1d9a4bc06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71a6a2-cbbc-4a29-a435-5d36dd366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a8110b4-7946-418e-8ab0-d3d0ec8bffd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6f591c-2ede-4adb-b674-cf1d9a4bc06d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66abc52-7607-48e8-965c-a550c7d45a36}" ma:internalName="TaxCatchAll" ma:showField="CatchAllData" ma:web="a26f591c-2ede-4adb-b674-cf1d9a4bc0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08730A7-0AF1-40AF-BCB2-DA0E2B71479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02EDF30-AC56-428B-87AA-77F5CA51AA91}">
  <ds:schemaRefs>
    <ds:schemaRef ds:uri="http://purl.org/dc/elements/1.1/"/>
    <ds:schemaRef ds:uri="http://schemas.openxmlformats.org/package/2006/metadata/core-properties"/>
    <ds:schemaRef ds:uri="1671a6a2-cbbc-4a29-a435-5d36dd3665c0"/>
    <ds:schemaRef ds:uri="http://purl.org/dc/terms/"/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microsoft.com/office/infopath/2007/PartnerControls"/>
    <ds:schemaRef ds:uri="a26f591c-2ede-4adb-b674-cf1d9a4bc06d"/>
  </ds:schemaRefs>
</ds:datastoreItem>
</file>

<file path=customXml/itemProps3.xml><?xml version="1.0" encoding="utf-8"?>
<ds:datastoreItem xmlns:ds="http://schemas.openxmlformats.org/officeDocument/2006/customXml" ds:itemID="{C38620FF-50AA-4D98-B3A2-C0EE351230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671a6a2-cbbc-4a29-a435-5d36dd3665c0"/>
    <ds:schemaRef ds:uri="a26f591c-2ede-4adb-b674-cf1d9a4bc0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751</TotalTime>
  <Words>265</Words>
  <Application>Microsoft Office PowerPoint</Application>
  <PresentationFormat>On-screen Show (4:3)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Rockwell Extra Bold</vt:lpstr>
      <vt:lpstr>Default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Kirsty</dc:creator>
  <cp:lastModifiedBy>DronprMoyL</cp:lastModifiedBy>
  <cp:revision>116</cp:revision>
  <dcterms:created xsi:type="dcterms:W3CDTF">2010-04-25T15:39:57Z</dcterms:created>
  <dcterms:modified xsi:type="dcterms:W3CDTF">2026-04-30T10:59:47Z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0x010100EFBA1BD703781C4BAA0B491A78768ADB</vt:lpwstr>
  </property>
</Properties>
</file>